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9" name="Round Same Side Corner Rectangle 40">
            <a:extLst>
              <a:ext uri="{FF2B5EF4-FFF2-40B4-BE49-F238E27FC236}">
                <a16:creationId xmlns:a16="http://schemas.microsoft.com/office/drawing/2014/main" id="{26A51948-412B-4922-908E-FFF636B2A06B}"/>
              </a:ext>
            </a:extLst>
          </p:cNvPr>
          <p:cNvSpPr/>
          <p:nvPr/>
        </p:nvSpPr>
        <p:spPr>
          <a:xfrm rot="5400000">
            <a:off x="7035842" y="2620184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0" name="Oval 41">
            <a:extLst>
              <a:ext uri="{FF2B5EF4-FFF2-40B4-BE49-F238E27FC236}">
                <a16:creationId xmlns:a16="http://schemas.microsoft.com/office/drawing/2014/main" id="{21A5CD24-D243-4575-949B-FD47C3C38E0B}"/>
              </a:ext>
            </a:extLst>
          </p:cNvPr>
          <p:cNvSpPr/>
          <p:nvPr/>
        </p:nvSpPr>
        <p:spPr>
          <a:xfrm>
            <a:off x="7832956" y="3426110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1" name="Round Same Side Corner Rectangle 35">
            <a:extLst>
              <a:ext uri="{FF2B5EF4-FFF2-40B4-BE49-F238E27FC236}">
                <a16:creationId xmlns:a16="http://schemas.microsoft.com/office/drawing/2014/main" id="{38C09DCF-3F41-48C1-930E-1C3B958634AF}"/>
              </a:ext>
            </a:extLst>
          </p:cNvPr>
          <p:cNvSpPr/>
          <p:nvPr/>
        </p:nvSpPr>
        <p:spPr>
          <a:xfrm rot="16200000">
            <a:off x="4606939" y="3608472"/>
            <a:ext cx="720000" cy="1644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2" name="Oval 36">
            <a:extLst>
              <a:ext uri="{FF2B5EF4-FFF2-40B4-BE49-F238E27FC236}">
                <a16:creationId xmlns:a16="http://schemas.microsoft.com/office/drawing/2014/main" id="{5DB3FBF9-9388-495E-8BEF-72CD7FEAC30B}"/>
              </a:ext>
            </a:extLst>
          </p:cNvPr>
          <p:cNvSpPr/>
          <p:nvPr/>
        </p:nvSpPr>
        <p:spPr>
          <a:xfrm>
            <a:off x="4213720" y="4124563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3" name="Round Same Side Corner Rectangle 33">
            <a:extLst>
              <a:ext uri="{FF2B5EF4-FFF2-40B4-BE49-F238E27FC236}">
                <a16:creationId xmlns:a16="http://schemas.microsoft.com/office/drawing/2014/main" id="{9BA47958-281C-4190-BE40-F6DF0D965770}"/>
              </a:ext>
            </a:extLst>
          </p:cNvPr>
          <p:cNvSpPr/>
          <p:nvPr/>
        </p:nvSpPr>
        <p:spPr>
          <a:xfrm rot="5400000">
            <a:off x="6937038" y="3958128"/>
            <a:ext cx="720000" cy="19894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4" name="Round Same Side Corner Rectangle 30">
            <a:extLst>
              <a:ext uri="{FF2B5EF4-FFF2-40B4-BE49-F238E27FC236}">
                <a16:creationId xmlns:a16="http://schemas.microsoft.com/office/drawing/2014/main" id="{BE8AB784-92D8-4C72-8C80-08A8D2D61D41}"/>
              </a:ext>
            </a:extLst>
          </p:cNvPr>
          <p:cNvSpPr/>
          <p:nvPr/>
        </p:nvSpPr>
        <p:spPr>
          <a:xfrm rot="16200000">
            <a:off x="4527478" y="2217224"/>
            <a:ext cx="720000" cy="2382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5" name="Oval 31">
            <a:extLst>
              <a:ext uri="{FF2B5EF4-FFF2-40B4-BE49-F238E27FC236}">
                <a16:creationId xmlns:a16="http://schemas.microsoft.com/office/drawing/2014/main" id="{4D0EBCEE-82D0-43FE-B940-E80B1CF0CB33}"/>
              </a:ext>
            </a:extLst>
          </p:cNvPr>
          <p:cNvSpPr/>
          <p:nvPr/>
        </p:nvSpPr>
        <p:spPr>
          <a:xfrm>
            <a:off x="3765288" y="3102288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6" name="Round Same Side Corner Rectangle 32">
            <a:extLst>
              <a:ext uri="{FF2B5EF4-FFF2-40B4-BE49-F238E27FC236}">
                <a16:creationId xmlns:a16="http://schemas.microsoft.com/office/drawing/2014/main" id="{1362A179-54F0-4EF9-A73E-DC27024D6C72}"/>
              </a:ext>
            </a:extLst>
          </p:cNvPr>
          <p:cNvSpPr/>
          <p:nvPr/>
        </p:nvSpPr>
        <p:spPr>
          <a:xfrm rot="5400000">
            <a:off x="6846331" y="1432805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7" name="Round Same Side Corner Rectangle 23">
            <a:extLst>
              <a:ext uri="{FF2B5EF4-FFF2-40B4-BE49-F238E27FC236}">
                <a16:creationId xmlns:a16="http://schemas.microsoft.com/office/drawing/2014/main" id="{526CD9E4-361A-4267-B386-513CC469C170}"/>
              </a:ext>
            </a:extLst>
          </p:cNvPr>
          <p:cNvSpPr/>
          <p:nvPr/>
        </p:nvSpPr>
        <p:spPr>
          <a:xfrm rot="16200000">
            <a:off x="4648480" y="1315950"/>
            <a:ext cx="720000" cy="21401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8" name="Group 7">
            <a:extLst>
              <a:ext uri="{FF2B5EF4-FFF2-40B4-BE49-F238E27FC236}">
                <a16:creationId xmlns:a16="http://schemas.microsoft.com/office/drawing/2014/main" id="{1F1F2D50-2B5B-4979-A00B-2CE329693BAF}"/>
              </a:ext>
            </a:extLst>
          </p:cNvPr>
          <p:cNvGrpSpPr/>
          <p:nvPr/>
        </p:nvGrpSpPr>
        <p:grpSpPr>
          <a:xfrm>
            <a:off x="5463614" y="2026012"/>
            <a:ext cx="1229858" cy="4277398"/>
            <a:chOff x="4350768" y="1800313"/>
            <a:chExt cx="1229858" cy="4277398"/>
          </a:xfrm>
        </p:grpSpPr>
        <p:sp>
          <p:nvSpPr>
            <p:cNvPr id="229" name="Freeform 18">
              <a:extLst>
                <a:ext uri="{FF2B5EF4-FFF2-40B4-BE49-F238E27FC236}">
                  <a16:creationId xmlns:a16="http://schemas.microsoft.com/office/drawing/2014/main" id="{C666D69A-44DE-4E5D-98D9-A132D82F04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30" name="Freeform 18">
              <a:extLst>
                <a:ext uri="{FF2B5EF4-FFF2-40B4-BE49-F238E27FC236}">
                  <a16:creationId xmlns:a16="http://schemas.microsoft.com/office/drawing/2014/main" id="{E463B708-4A45-4193-8820-3AAF363392AC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231" name="Oval 27">
            <a:extLst>
              <a:ext uri="{FF2B5EF4-FFF2-40B4-BE49-F238E27FC236}">
                <a16:creationId xmlns:a16="http://schemas.microsoft.com/office/drawing/2014/main" id="{BCEA162B-F681-430F-AD10-51B5EE832E29}"/>
              </a:ext>
            </a:extLst>
          </p:cNvPr>
          <p:cNvSpPr/>
          <p:nvPr/>
        </p:nvSpPr>
        <p:spPr>
          <a:xfrm>
            <a:off x="7643445" y="2238731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2" name="Oval 29">
            <a:extLst>
              <a:ext uri="{FF2B5EF4-FFF2-40B4-BE49-F238E27FC236}">
                <a16:creationId xmlns:a16="http://schemas.microsoft.com/office/drawing/2014/main" id="{DEC0EF18-3730-4531-90EC-004BFF21F710}"/>
              </a:ext>
            </a:extLst>
          </p:cNvPr>
          <p:cNvSpPr/>
          <p:nvPr/>
        </p:nvSpPr>
        <p:spPr>
          <a:xfrm>
            <a:off x="4007293" y="2080012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3" name="Oval 34">
            <a:extLst>
              <a:ext uri="{FF2B5EF4-FFF2-40B4-BE49-F238E27FC236}">
                <a16:creationId xmlns:a16="http://schemas.microsoft.com/office/drawing/2014/main" id="{76CB250E-78DA-472D-863D-711541E7CA89}"/>
              </a:ext>
            </a:extLst>
          </p:cNvPr>
          <p:cNvSpPr/>
          <p:nvPr/>
        </p:nvSpPr>
        <p:spPr>
          <a:xfrm>
            <a:off x="7616932" y="4646835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4" name="Freeform 37">
            <a:extLst>
              <a:ext uri="{FF2B5EF4-FFF2-40B4-BE49-F238E27FC236}">
                <a16:creationId xmlns:a16="http://schemas.microsoft.com/office/drawing/2014/main" id="{83E4A270-42CA-465E-8E31-C372A6007B06}"/>
              </a:ext>
            </a:extLst>
          </p:cNvPr>
          <p:cNvSpPr>
            <a:spLocks/>
          </p:cNvSpPr>
          <p:nvPr/>
        </p:nvSpPr>
        <p:spPr bwMode="auto">
          <a:xfrm>
            <a:off x="4174076" y="2227293"/>
            <a:ext cx="278434" cy="317438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5" name="Freeform 9">
            <a:extLst>
              <a:ext uri="{FF2B5EF4-FFF2-40B4-BE49-F238E27FC236}">
                <a16:creationId xmlns:a16="http://schemas.microsoft.com/office/drawing/2014/main" id="{6AF8063A-0813-41DE-8A90-BCDA5D65A494}"/>
              </a:ext>
            </a:extLst>
          </p:cNvPr>
          <p:cNvSpPr>
            <a:spLocks/>
          </p:cNvSpPr>
          <p:nvPr/>
        </p:nvSpPr>
        <p:spPr bwMode="auto">
          <a:xfrm>
            <a:off x="7834518" y="2395571"/>
            <a:ext cx="229854" cy="298321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236" name="Freeform 9">
            <a:extLst>
              <a:ext uri="{FF2B5EF4-FFF2-40B4-BE49-F238E27FC236}">
                <a16:creationId xmlns:a16="http://schemas.microsoft.com/office/drawing/2014/main" id="{97B70A75-4DF5-4FF9-B1CB-C83B742A0B1A}"/>
              </a:ext>
            </a:extLst>
          </p:cNvPr>
          <p:cNvSpPr>
            <a:spLocks/>
          </p:cNvSpPr>
          <p:nvPr/>
        </p:nvSpPr>
        <p:spPr bwMode="auto">
          <a:xfrm>
            <a:off x="3909506" y="3243407"/>
            <a:ext cx="323564" cy="329762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7" name="Freeform 9">
            <a:extLst>
              <a:ext uri="{FF2B5EF4-FFF2-40B4-BE49-F238E27FC236}">
                <a16:creationId xmlns:a16="http://schemas.microsoft.com/office/drawing/2014/main" id="{6AB46CD9-5C94-4663-A9E1-F8C3803CAA2F}"/>
              </a:ext>
            </a:extLst>
          </p:cNvPr>
          <p:cNvSpPr>
            <a:spLocks/>
          </p:cNvSpPr>
          <p:nvPr/>
        </p:nvSpPr>
        <p:spPr bwMode="auto">
          <a:xfrm>
            <a:off x="7987850" y="3541630"/>
            <a:ext cx="361676" cy="370371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8" name="Freeform 18">
            <a:extLst>
              <a:ext uri="{FF2B5EF4-FFF2-40B4-BE49-F238E27FC236}">
                <a16:creationId xmlns:a16="http://schemas.microsoft.com/office/drawing/2014/main" id="{8553B401-1DAD-4776-BEE5-7FDD7783D174}"/>
              </a:ext>
            </a:extLst>
          </p:cNvPr>
          <p:cNvSpPr>
            <a:spLocks noEditPoints="1"/>
          </p:cNvSpPr>
          <p:nvPr/>
        </p:nvSpPr>
        <p:spPr bwMode="auto">
          <a:xfrm>
            <a:off x="4394540" y="4279743"/>
            <a:ext cx="248076" cy="301641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9" name="Freeform 36">
            <a:extLst>
              <a:ext uri="{FF2B5EF4-FFF2-40B4-BE49-F238E27FC236}">
                <a16:creationId xmlns:a16="http://schemas.microsoft.com/office/drawing/2014/main" id="{2DA9303C-C88B-4984-B84C-2A013C9BC433}"/>
              </a:ext>
            </a:extLst>
          </p:cNvPr>
          <p:cNvSpPr>
            <a:spLocks noEditPoints="1"/>
          </p:cNvSpPr>
          <p:nvPr/>
        </p:nvSpPr>
        <p:spPr bwMode="auto">
          <a:xfrm>
            <a:off x="7771826" y="4790565"/>
            <a:ext cx="308546" cy="332675"/>
          </a:xfrm>
          <a:custGeom>
            <a:avLst/>
            <a:gdLst>
              <a:gd name="T0" fmla="*/ 1409 w 3363"/>
              <a:gd name="T1" fmla="*/ 1886 h 3626"/>
              <a:gd name="T2" fmla="*/ 1554 w 3363"/>
              <a:gd name="T3" fmla="*/ 2044 h 3626"/>
              <a:gd name="T4" fmla="*/ 972 w 3363"/>
              <a:gd name="T5" fmla="*/ 2917 h 3626"/>
              <a:gd name="T6" fmla="*/ 852 w 3363"/>
              <a:gd name="T7" fmla="*/ 3126 h 3626"/>
              <a:gd name="T8" fmla="*/ 820 w 3363"/>
              <a:gd name="T9" fmla="*/ 3247 h 3626"/>
              <a:gd name="T10" fmla="*/ 836 w 3363"/>
              <a:gd name="T11" fmla="*/ 3317 h 3626"/>
              <a:gd name="T12" fmla="*/ 850 w 3363"/>
              <a:gd name="T13" fmla="*/ 3389 h 3626"/>
              <a:gd name="T14" fmla="*/ 829 w 3363"/>
              <a:gd name="T15" fmla="*/ 3475 h 3626"/>
              <a:gd name="T16" fmla="*/ 761 w 3363"/>
              <a:gd name="T17" fmla="*/ 3557 h 3626"/>
              <a:gd name="T18" fmla="*/ 656 w 3363"/>
              <a:gd name="T19" fmla="*/ 3607 h 3626"/>
              <a:gd name="T20" fmla="*/ 538 w 3363"/>
              <a:gd name="T21" fmla="*/ 3626 h 3626"/>
              <a:gd name="T22" fmla="*/ 436 w 3363"/>
              <a:gd name="T23" fmla="*/ 3602 h 3626"/>
              <a:gd name="T24" fmla="*/ 374 w 3363"/>
              <a:gd name="T25" fmla="*/ 3520 h 3626"/>
              <a:gd name="T26" fmla="*/ 358 w 3363"/>
              <a:gd name="T27" fmla="*/ 3413 h 3626"/>
              <a:gd name="T28" fmla="*/ 361 w 3363"/>
              <a:gd name="T29" fmla="*/ 3322 h 3626"/>
              <a:gd name="T30" fmla="*/ 338 w 3363"/>
              <a:gd name="T31" fmla="*/ 3238 h 3626"/>
              <a:gd name="T32" fmla="*/ 278 w 3363"/>
              <a:gd name="T33" fmla="*/ 3184 h 3626"/>
              <a:gd name="T34" fmla="*/ 198 w 3363"/>
              <a:gd name="T35" fmla="*/ 3138 h 3626"/>
              <a:gd name="T36" fmla="*/ 112 w 3363"/>
              <a:gd name="T37" fmla="*/ 3095 h 3626"/>
              <a:gd name="T38" fmla="*/ 41 w 3363"/>
              <a:gd name="T39" fmla="*/ 3040 h 3626"/>
              <a:gd name="T40" fmla="*/ 1 w 3363"/>
              <a:gd name="T41" fmla="*/ 2964 h 3626"/>
              <a:gd name="T42" fmla="*/ 12 w 3363"/>
              <a:gd name="T43" fmla="*/ 2855 h 3626"/>
              <a:gd name="T44" fmla="*/ 74 w 3363"/>
              <a:gd name="T45" fmla="*/ 2747 h 3626"/>
              <a:gd name="T46" fmla="*/ 170 w 3363"/>
              <a:gd name="T47" fmla="*/ 2702 h 3626"/>
              <a:gd name="T48" fmla="*/ 289 w 3363"/>
              <a:gd name="T49" fmla="*/ 2684 h 3626"/>
              <a:gd name="T50" fmla="*/ 412 w 3363"/>
              <a:gd name="T51" fmla="*/ 2660 h 3626"/>
              <a:gd name="T52" fmla="*/ 585 w 3363"/>
              <a:gd name="T53" fmla="*/ 2573 h 3626"/>
              <a:gd name="T54" fmla="*/ 760 w 3363"/>
              <a:gd name="T55" fmla="*/ 2437 h 3626"/>
              <a:gd name="T56" fmla="*/ 941 w 3363"/>
              <a:gd name="T57" fmla="*/ 2282 h 3626"/>
              <a:gd name="T58" fmla="*/ 1136 w 3363"/>
              <a:gd name="T59" fmla="*/ 2066 h 3626"/>
              <a:gd name="T60" fmla="*/ 1316 w 3363"/>
              <a:gd name="T61" fmla="*/ 1831 h 3626"/>
              <a:gd name="T62" fmla="*/ 2690 w 3363"/>
              <a:gd name="T63" fmla="*/ 9 h 3626"/>
              <a:gd name="T64" fmla="*/ 2761 w 3363"/>
              <a:gd name="T65" fmla="*/ 57 h 3626"/>
              <a:gd name="T66" fmla="*/ 2796 w 3363"/>
              <a:gd name="T67" fmla="*/ 138 h 3626"/>
              <a:gd name="T68" fmla="*/ 2814 w 3363"/>
              <a:gd name="T69" fmla="*/ 249 h 3626"/>
              <a:gd name="T70" fmla="*/ 2905 w 3363"/>
              <a:gd name="T71" fmla="*/ 282 h 3626"/>
              <a:gd name="T72" fmla="*/ 2990 w 3363"/>
              <a:gd name="T73" fmla="*/ 238 h 3626"/>
              <a:gd name="T74" fmla="*/ 3081 w 3363"/>
              <a:gd name="T75" fmla="*/ 184 h 3626"/>
              <a:gd name="T76" fmla="*/ 3200 w 3363"/>
              <a:gd name="T77" fmla="*/ 189 h 3626"/>
              <a:gd name="T78" fmla="*/ 3296 w 3363"/>
              <a:gd name="T79" fmla="*/ 255 h 3626"/>
              <a:gd name="T80" fmla="*/ 3354 w 3363"/>
              <a:gd name="T81" fmla="*/ 366 h 3626"/>
              <a:gd name="T82" fmla="*/ 3356 w 3363"/>
              <a:gd name="T83" fmla="*/ 526 h 3626"/>
              <a:gd name="T84" fmla="*/ 3301 w 3363"/>
              <a:gd name="T85" fmla="*/ 624 h 3626"/>
              <a:gd name="T86" fmla="*/ 3205 w 3363"/>
              <a:gd name="T87" fmla="*/ 680 h 3626"/>
              <a:gd name="T88" fmla="*/ 3094 w 3363"/>
              <a:gd name="T89" fmla="*/ 689 h 3626"/>
              <a:gd name="T90" fmla="*/ 2994 w 3363"/>
              <a:gd name="T91" fmla="*/ 644 h 3626"/>
              <a:gd name="T92" fmla="*/ 2883 w 3363"/>
              <a:gd name="T93" fmla="*/ 575 h 3626"/>
              <a:gd name="T94" fmla="*/ 2712 w 3363"/>
              <a:gd name="T95" fmla="*/ 607 h 3626"/>
              <a:gd name="T96" fmla="*/ 2570 w 3363"/>
              <a:gd name="T97" fmla="*/ 695 h 3626"/>
              <a:gd name="T98" fmla="*/ 2454 w 3363"/>
              <a:gd name="T99" fmla="*/ 815 h 3626"/>
              <a:gd name="T100" fmla="*/ 2354 w 3363"/>
              <a:gd name="T101" fmla="*/ 949 h 3626"/>
              <a:gd name="T102" fmla="*/ 2267 w 3363"/>
              <a:gd name="T103" fmla="*/ 1073 h 3626"/>
              <a:gd name="T104" fmla="*/ 1698 w 3363"/>
              <a:gd name="T105" fmla="*/ 1762 h 3626"/>
              <a:gd name="T106" fmla="*/ 1465 w 3363"/>
              <a:gd name="T107" fmla="*/ 1769 h 3626"/>
              <a:gd name="T108" fmla="*/ 1625 w 3363"/>
              <a:gd name="T109" fmla="*/ 1426 h 3626"/>
              <a:gd name="T110" fmla="*/ 1823 w 3363"/>
              <a:gd name="T111" fmla="*/ 1177 h 3626"/>
              <a:gd name="T112" fmla="*/ 2390 w 3363"/>
              <a:gd name="T113" fmla="*/ 369 h 3626"/>
              <a:gd name="T114" fmla="*/ 2416 w 3363"/>
              <a:gd name="T115" fmla="*/ 304 h 3626"/>
              <a:gd name="T116" fmla="*/ 2405 w 3363"/>
              <a:gd name="T117" fmla="*/ 231 h 3626"/>
              <a:gd name="T118" fmla="*/ 2400 w 3363"/>
              <a:gd name="T119" fmla="*/ 157 h 3626"/>
              <a:gd name="T120" fmla="*/ 2440 w 3363"/>
              <a:gd name="T121" fmla="*/ 82 h 3626"/>
              <a:gd name="T122" fmla="*/ 2610 w 3363"/>
              <a:gd name="T123" fmla="*/ 0 h 3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3" h="3626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240" name="Group 45">
            <a:extLst>
              <a:ext uri="{FF2B5EF4-FFF2-40B4-BE49-F238E27FC236}">
                <a16:creationId xmlns:a16="http://schemas.microsoft.com/office/drawing/2014/main" id="{2A632A07-D368-4495-B49D-D542092FFB75}"/>
              </a:ext>
            </a:extLst>
          </p:cNvPr>
          <p:cNvGrpSpPr/>
          <p:nvPr/>
        </p:nvGrpSpPr>
        <p:grpSpPr>
          <a:xfrm>
            <a:off x="8401411" y="4517512"/>
            <a:ext cx="2953404" cy="863315"/>
            <a:chOff x="993672" y="3698889"/>
            <a:chExt cx="1998939" cy="86331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4EC1EA1E-FC57-415E-A804-E84870718A6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6520E562-617C-4C68-B9C4-43D53A1A253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" name="Group 48">
            <a:extLst>
              <a:ext uri="{FF2B5EF4-FFF2-40B4-BE49-F238E27FC236}">
                <a16:creationId xmlns:a16="http://schemas.microsoft.com/office/drawing/2014/main" id="{4762A528-B7B7-4FE3-A73A-FBB544D1251D}"/>
              </a:ext>
            </a:extLst>
          </p:cNvPr>
          <p:cNvGrpSpPr/>
          <p:nvPr/>
        </p:nvGrpSpPr>
        <p:grpSpPr>
          <a:xfrm>
            <a:off x="8598295" y="3313969"/>
            <a:ext cx="2953404" cy="863315"/>
            <a:chOff x="993672" y="3698889"/>
            <a:chExt cx="1998939" cy="863315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BB4CE7B8-3F40-44D1-A7AA-AE591F059FB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EE33E93A-B9F3-449E-BA35-C1F99CE1E97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6" name="Group 51">
            <a:extLst>
              <a:ext uri="{FF2B5EF4-FFF2-40B4-BE49-F238E27FC236}">
                <a16:creationId xmlns:a16="http://schemas.microsoft.com/office/drawing/2014/main" id="{093EC373-EA2C-44A1-A18F-F26B2AC2F87D}"/>
              </a:ext>
            </a:extLst>
          </p:cNvPr>
          <p:cNvGrpSpPr/>
          <p:nvPr/>
        </p:nvGrpSpPr>
        <p:grpSpPr>
          <a:xfrm>
            <a:off x="8432254" y="2110425"/>
            <a:ext cx="2953404" cy="863315"/>
            <a:chOff x="993672" y="3698889"/>
            <a:chExt cx="1998939" cy="863315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53106415-3D30-4813-876E-2A7B6C4EAB5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594FD26F-F33D-4AE9-9064-4B8BD8B7E1F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9" name="Group 54">
            <a:extLst>
              <a:ext uri="{FF2B5EF4-FFF2-40B4-BE49-F238E27FC236}">
                <a16:creationId xmlns:a16="http://schemas.microsoft.com/office/drawing/2014/main" id="{4897AA04-F031-4E91-8E0E-753469447548}"/>
              </a:ext>
            </a:extLst>
          </p:cNvPr>
          <p:cNvGrpSpPr/>
          <p:nvPr/>
        </p:nvGrpSpPr>
        <p:grpSpPr>
          <a:xfrm>
            <a:off x="1239204" y="3998391"/>
            <a:ext cx="2805629" cy="863315"/>
            <a:chOff x="993672" y="3698889"/>
            <a:chExt cx="1998939" cy="863315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0C4FE2D0-BEF4-48AC-A047-ACDFA8136DF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62E280C9-D2A4-49B3-891B-55DCE76AE05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2" name="Group 57">
            <a:extLst>
              <a:ext uri="{FF2B5EF4-FFF2-40B4-BE49-F238E27FC236}">
                <a16:creationId xmlns:a16="http://schemas.microsoft.com/office/drawing/2014/main" id="{2F0B76B0-B502-4AC9-9599-46C7DADDDB3E}"/>
              </a:ext>
            </a:extLst>
          </p:cNvPr>
          <p:cNvGrpSpPr/>
          <p:nvPr/>
        </p:nvGrpSpPr>
        <p:grpSpPr>
          <a:xfrm>
            <a:off x="1057941" y="1960401"/>
            <a:ext cx="2805629" cy="863315"/>
            <a:chOff x="993672" y="3698889"/>
            <a:chExt cx="1998939" cy="863315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F2AC5BF2-68CA-4642-B3FF-71B35CB259D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32AA855C-D4E7-4AC7-B79B-9EC6CD4C8A8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5" name="Group 60">
            <a:extLst>
              <a:ext uri="{FF2B5EF4-FFF2-40B4-BE49-F238E27FC236}">
                <a16:creationId xmlns:a16="http://schemas.microsoft.com/office/drawing/2014/main" id="{083E079F-7E52-45E7-ACC7-17D7DD2E3DAA}"/>
              </a:ext>
            </a:extLst>
          </p:cNvPr>
          <p:cNvGrpSpPr/>
          <p:nvPr/>
        </p:nvGrpSpPr>
        <p:grpSpPr>
          <a:xfrm>
            <a:off x="789125" y="2979396"/>
            <a:ext cx="2805629" cy="863315"/>
            <a:chOff x="993672" y="3698889"/>
            <a:chExt cx="1998939" cy="86331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275DCBA7-C31C-4F69-BBE2-FE449C92A62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1AAAC838-C8FB-49B3-AF00-FAE991175A1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2019-01-03T04:13:50Z</dcterms:modified>
</cp:coreProperties>
</file>