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85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740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Marketing Mix Diagram</a:t>
            </a: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172491" y="1541170"/>
            <a:ext cx="2776806" cy="2776806"/>
          </a:xfrm>
          <a:prstGeom prst="ellipse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0" name="Oval 49"/>
          <p:cNvSpPr/>
          <p:nvPr/>
        </p:nvSpPr>
        <p:spPr>
          <a:xfrm>
            <a:off x="2548314" y="5517193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646617" y="5517193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235343" y="1543384"/>
            <a:ext cx="2776806" cy="2776806"/>
          </a:xfrm>
          <a:prstGeom prst="ellipse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8" name="Oval 37"/>
          <p:cNvSpPr/>
          <p:nvPr/>
        </p:nvSpPr>
        <p:spPr>
          <a:xfrm>
            <a:off x="4168702" y="2882170"/>
            <a:ext cx="2776806" cy="2776806"/>
          </a:xfrm>
          <a:prstGeom prst="ellipse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9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9" name="Oval 38"/>
          <p:cNvSpPr/>
          <p:nvPr/>
        </p:nvSpPr>
        <p:spPr>
          <a:xfrm>
            <a:off x="2231554" y="2884384"/>
            <a:ext cx="2776806" cy="2776806"/>
          </a:xfrm>
          <a:prstGeom prst="ellipse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4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Oval 18"/>
          <p:cNvSpPr/>
          <p:nvPr/>
        </p:nvSpPr>
        <p:spPr>
          <a:xfrm>
            <a:off x="3862900" y="2962973"/>
            <a:ext cx="1567434" cy="1567434"/>
          </a:xfrm>
          <a:prstGeom prst="ellipse">
            <a:avLst/>
          </a:prstGeom>
          <a:gradFill>
            <a:gsLst>
              <a:gs pos="0">
                <a:schemeClr val="accent1"/>
              </a:gs>
              <a:gs pos="77000">
                <a:schemeClr val="tx2"/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53345" y="3434271"/>
            <a:ext cx="120225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Target Market</a:t>
            </a:r>
            <a:endParaRPr lang="en-US" sz="18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84457" y="1877923"/>
            <a:ext cx="14547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mtClean="0">
                <a:latin typeface="Arial" pitchFamily="34" charset="0"/>
                <a:cs typeface="Arial" pitchFamily="34" charset="0"/>
              </a:rPr>
              <a:t>Product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74146" y="2062589"/>
            <a:ext cx="145472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mtClean="0">
                <a:latin typeface="Arial" pitchFamily="34" charset="0"/>
                <a:cs typeface="Arial" pitchFamily="34" charset="0"/>
              </a:rPr>
              <a:t>Price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739696" y="4703857"/>
            <a:ext cx="145472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mtClean="0">
                <a:latin typeface="Arial" pitchFamily="34" charset="0"/>
                <a:cs typeface="Arial" pitchFamily="34" charset="0"/>
              </a:rPr>
              <a:t>Place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76638" y="4519191"/>
            <a:ext cx="17602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mtClean="0">
                <a:latin typeface="Arial" pitchFamily="34" charset="0"/>
                <a:cs typeface="Arial" pitchFamily="34" charset="0"/>
              </a:rPr>
              <a:t>Promotion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 rot="18888096">
            <a:off x="2152031" y="1700561"/>
            <a:ext cx="1454727" cy="830997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>
                <a:gd name="adj" fmla="val 12120715"/>
              </a:avLst>
            </a:prstTxWarp>
            <a:spAutoFit/>
          </a:bodyPr>
          <a:lstStyle/>
          <a:p>
            <a:pPr algn="ctr"/>
            <a:r>
              <a:rPr lang="en-US" sz="1600" smtClean="0">
                <a:latin typeface="Arial" pitchFamily="34" charset="0"/>
                <a:cs typeface="Arial" pitchFamily="34" charset="0"/>
              </a:rPr>
              <a:t>Constraints</a:t>
            </a:r>
            <a:endParaRPr 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rot="2700000">
            <a:off x="5614232" y="1700561"/>
            <a:ext cx="1454727" cy="830997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>
                <a:gd name="adj" fmla="val 12120715"/>
              </a:avLst>
            </a:prstTxWarp>
            <a:spAutoFit/>
          </a:bodyPr>
          <a:lstStyle/>
          <a:p>
            <a:pPr algn="ctr"/>
            <a:r>
              <a:rPr lang="en-US" sz="1600" smtClean="0">
                <a:latin typeface="Arial" pitchFamily="34" charset="0"/>
                <a:cs typeface="Arial" pitchFamily="34" charset="0"/>
              </a:rPr>
              <a:t>Constraints</a:t>
            </a:r>
            <a:endParaRPr 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13994669">
            <a:off x="1981030" y="4524461"/>
            <a:ext cx="1454727" cy="830997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>
                <a:gd name="adj" fmla="val 12120715"/>
              </a:avLst>
            </a:prstTxWarp>
            <a:spAutoFit/>
          </a:bodyPr>
          <a:lstStyle/>
          <a:p>
            <a:pPr algn="ctr"/>
            <a:r>
              <a:rPr lang="en-US" sz="1600" smtClean="0">
                <a:latin typeface="Arial" pitchFamily="34" charset="0"/>
                <a:cs typeface="Arial" pitchFamily="34" charset="0"/>
              </a:rPr>
              <a:t>Constraints</a:t>
            </a:r>
            <a:endParaRPr 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rot="8100000">
            <a:off x="5672772" y="4613715"/>
            <a:ext cx="1454727" cy="830997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>
                <a:gd name="adj" fmla="val 12120715"/>
              </a:avLst>
            </a:prstTxWarp>
            <a:spAutoFit/>
          </a:bodyPr>
          <a:lstStyle/>
          <a:p>
            <a:pPr algn="ctr"/>
            <a:r>
              <a:rPr lang="en-US" sz="1600" smtClean="0">
                <a:latin typeface="Arial" pitchFamily="34" charset="0"/>
                <a:cs typeface="Arial" pitchFamily="34" charset="0"/>
              </a:rPr>
              <a:t>Constraints</a:t>
            </a:r>
            <a:endParaRPr 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9734" y="3111105"/>
            <a:ext cx="145472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smtClean="0">
                <a:latin typeface="Arial" pitchFamily="34" charset="0"/>
                <a:cs typeface="Arial" pitchFamily="34" charset="0"/>
              </a:rPr>
              <a:t>You can edit this text.</a:t>
            </a:r>
            <a:endParaRPr lang="en-US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149721" y="3263505"/>
            <a:ext cx="145472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smtClean="0">
                <a:latin typeface="Arial" pitchFamily="34" charset="0"/>
                <a:cs typeface="Arial" pitchFamily="34" charset="0"/>
              </a:rPr>
              <a:t>You can edit this text.</a:t>
            </a:r>
            <a:endParaRPr lang="en-US" sz="18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797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Marketing Mix Diagram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2014-06-04T21:04:36Z</dcterms:created>
  <dcterms:modified xsi:type="dcterms:W3CDTF">2014-06-04T21:04:40Z</dcterms:modified>
</cp:coreProperties>
</file>