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5222"/>
    <a:srgbClr val="D7D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04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D406FE-2463-4DA6-B26C-F63112546914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E5F80-7A67-4AEF-838A-9199D38A807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1275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AE5F80-7A67-4AEF-838A-9199D38A807E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B2F1-FF60-4DDD-AB2B-98BE5FE70517}" type="datetimeFigureOut">
              <a:rPr lang="ko-KR" altLang="en-US" smtClean="0"/>
              <a:pPr/>
              <a:t>2014-02-10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26732F-87C5-47C0-A794-88ECCA231A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diagrams-design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직사각형 38"/>
          <p:cNvSpPr/>
          <p:nvPr/>
        </p:nvSpPr>
        <p:spPr>
          <a:xfrm>
            <a:off x="0" y="3929066"/>
            <a:ext cx="9144000" cy="221457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67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직사각형 90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684213" y="1535131"/>
            <a:ext cx="1441450" cy="3959225"/>
          </a:xfrm>
          <a:prstGeom prst="roundRect">
            <a:avLst>
              <a:gd name="adj" fmla="val 7106"/>
            </a:avLst>
          </a:prstGeom>
          <a:gradFill>
            <a:gsLst>
              <a:gs pos="0">
                <a:schemeClr val="accent1"/>
              </a:gs>
              <a:gs pos="61000">
                <a:schemeClr val="accent1">
                  <a:lumMod val="50000"/>
                </a:schemeClr>
              </a:gs>
              <a:gs pos="100000">
                <a:schemeClr val="accent1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2268538" y="2182831"/>
            <a:ext cx="1441450" cy="3311525"/>
          </a:xfrm>
          <a:prstGeom prst="roundRect">
            <a:avLst>
              <a:gd name="adj" fmla="val 7106"/>
            </a:avLst>
          </a:prstGeom>
          <a:gradFill>
            <a:gsLst>
              <a:gs pos="0">
                <a:schemeClr val="accent3"/>
              </a:gs>
              <a:gs pos="6100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3852863" y="2182831"/>
            <a:ext cx="1441450" cy="3311525"/>
          </a:xfrm>
          <a:prstGeom prst="roundRect">
            <a:avLst>
              <a:gd name="adj" fmla="val 7106"/>
            </a:avLst>
          </a:prstGeom>
          <a:gradFill>
            <a:gsLst>
              <a:gs pos="0">
                <a:schemeClr val="accent3"/>
              </a:gs>
              <a:gs pos="6100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5437188" y="2182831"/>
            <a:ext cx="1441450" cy="3311525"/>
          </a:xfrm>
          <a:prstGeom prst="roundRect">
            <a:avLst>
              <a:gd name="adj" fmla="val 7106"/>
            </a:avLst>
          </a:prstGeom>
          <a:gradFill>
            <a:gsLst>
              <a:gs pos="0">
                <a:schemeClr val="accent3"/>
              </a:gs>
              <a:gs pos="61000">
                <a:schemeClr val="accent3">
                  <a:lumMod val="50000"/>
                </a:schemeClr>
              </a:gs>
              <a:gs pos="100000">
                <a:schemeClr val="accent3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7021513" y="2182831"/>
            <a:ext cx="1441450" cy="3960812"/>
          </a:xfrm>
          <a:prstGeom prst="roundRect">
            <a:avLst>
              <a:gd name="adj" fmla="val 7106"/>
            </a:avLst>
          </a:prstGeom>
          <a:gradFill>
            <a:gsLst>
              <a:gs pos="0">
                <a:schemeClr val="accent6"/>
              </a:gs>
              <a:gs pos="61000">
                <a:schemeClr val="accent6">
                  <a:lumMod val="5000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254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2268538" y="1462106"/>
            <a:ext cx="6191250" cy="576262"/>
          </a:xfrm>
          <a:prstGeom prst="leftArrow">
            <a:avLst>
              <a:gd name="adj1" fmla="val 53944"/>
              <a:gd name="adj2" fmla="val 89731"/>
            </a:avLst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61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19050" cap="rnd" algn="ctr">
            <a:noFill/>
            <a:prstDash val="sys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 rot="10800000">
            <a:off x="685800" y="5638818"/>
            <a:ext cx="6191250" cy="576263"/>
          </a:xfrm>
          <a:prstGeom prst="leftArrow">
            <a:avLst>
              <a:gd name="adj1" fmla="val 53944"/>
              <a:gd name="adj2" fmla="val 89731"/>
            </a:avLst>
          </a:prstGeom>
          <a:gradFill flip="none" rotWithShape="1">
            <a:gsLst>
              <a:gs pos="0">
                <a:schemeClr val="bg1">
                  <a:lumMod val="65000"/>
                </a:schemeClr>
              </a:gs>
              <a:gs pos="61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19050" cap="rnd" algn="ctr">
            <a:noFill/>
            <a:prstDash val="sysDash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604810" y="1630908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sz="20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205021" y="2266942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sz="20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76657" y="2266885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sz="20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357818" y="2266828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sz="20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681010" y="2133591"/>
            <a:ext cx="1454244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2276459" y="2770189"/>
            <a:ext cx="1454244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3841661" y="2786058"/>
            <a:ext cx="1454244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5475210" y="2801927"/>
            <a:ext cx="1454244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948504" y="2285992"/>
            <a:ext cx="1643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2000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MOONKY</a:t>
            </a:r>
            <a:endParaRPr kumimoji="1" lang="ko-KR" altLang="ko-KR" sz="2000" b="1" dirty="0" smtClean="0">
              <a:solidFill>
                <a:schemeClr val="bg1"/>
              </a:solidFill>
              <a:latin typeface="Arial" pitchFamily="34" charset="0"/>
              <a:ea typeface="HY헤드라인M" pitchFamily="18" charset="-127"/>
              <a:cs typeface="Arial" pitchFamily="34" charset="0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7024704" y="2788675"/>
            <a:ext cx="1454244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  <a:p>
            <a:r>
              <a:rPr kumimoji="1" lang="en-US" altLang="ko-KR" b="1" dirty="0" smtClean="0">
                <a:solidFill>
                  <a:schemeClr val="bg1"/>
                </a:solidFill>
                <a:latin typeface="Arial" pitchFamily="34" charset="0"/>
                <a:ea typeface="HY헤드라인M" pitchFamily="18" charset="-127"/>
                <a:cs typeface="Arial" pitchFamily="34" charset="0"/>
              </a:rPr>
              <a:t>CONTENTS</a:t>
            </a:r>
            <a:endParaRPr lang="ko-KR" altLang="en-US" dirty="0" smtClean="0">
              <a:solidFill>
                <a:schemeClr val="bg1"/>
              </a:solidFill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249271" y="260560"/>
            <a:ext cx="8680447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Free Diagrams-ALLPPT.com</a:t>
            </a:r>
            <a:endParaRPr lang="en-US" altLang="ko-KR" sz="38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hlinkClick r:id="rId3"/>
          </p:cNvPr>
          <p:cNvSpPr txBox="1"/>
          <p:nvPr/>
        </p:nvSpPr>
        <p:spPr>
          <a:xfrm>
            <a:off x="0" y="657730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44</Words>
  <Application>Microsoft Office PowerPoint</Application>
  <PresentationFormat>화면 슬라이드 쇼(4:3)</PresentationFormat>
  <Paragraphs>35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Matrix-Arrow-PPT-Diagram</dc:title>
  <dc:creator>ALLPPT.COM</dc:creator>
  <cp:lastModifiedBy>Registered User</cp:lastModifiedBy>
  <cp:revision>60</cp:revision>
  <dcterms:created xsi:type="dcterms:W3CDTF">2010-08-14T06:45:49Z</dcterms:created>
  <dcterms:modified xsi:type="dcterms:W3CDTF">2014-02-10T11:19:48Z</dcterms:modified>
</cp:coreProperties>
</file>