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27534"/>
            <a:ext cx="5501507" cy="32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65"/>
          <p:cNvSpPr/>
          <p:nvPr/>
        </p:nvSpPr>
        <p:spPr bwMode="auto">
          <a:xfrm>
            <a:off x="2219354" y="2594931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6"/>
          <p:cNvSpPr/>
          <p:nvPr/>
        </p:nvSpPr>
        <p:spPr bwMode="auto">
          <a:xfrm>
            <a:off x="2219354" y="2589542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5"/>
          <p:cNvSpPr txBox="1">
            <a:spLocks noChangeArrowheads="1"/>
          </p:cNvSpPr>
          <p:nvPr/>
        </p:nvSpPr>
        <p:spPr bwMode="auto">
          <a:xfrm>
            <a:off x="2403558" y="2577038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9" name="직사각형 65"/>
          <p:cNvSpPr/>
          <p:nvPr/>
        </p:nvSpPr>
        <p:spPr bwMode="auto">
          <a:xfrm>
            <a:off x="2219354" y="1830993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13"/>
          <p:cNvSpPr/>
          <p:nvPr/>
        </p:nvSpPr>
        <p:spPr bwMode="auto">
          <a:xfrm>
            <a:off x="2219354" y="1825605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55"/>
          <p:cNvSpPr txBox="1">
            <a:spLocks noChangeArrowheads="1"/>
          </p:cNvSpPr>
          <p:nvPr/>
        </p:nvSpPr>
        <p:spPr bwMode="auto">
          <a:xfrm>
            <a:off x="2403558" y="1813100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19354" y="2056813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직사각형 65"/>
          <p:cNvSpPr/>
          <p:nvPr/>
        </p:nvSpPr>
        <p:spPr bwMode="auto">
          <a:xfrm>
            <a:off x="2219354" y="3358869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직사각형 18"/>
          <p:cNvSpPr/>
          <p:nvPr/>
        </p:nvSpPr>
        <p:spPr bwMode="auto">
          <a:xfrm>
            <a:off x="2219354" y="3353480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55"/>
          <p:cNvSpPr txBox="1">
            <a:spLocks noChangeArrowheads="1"/>
          </p:cNvSpPr>
          <p:nvPr/>
        </p:nvSpPr>
        <p:spPr bwMode="auto">
          <a:xfrm>
            <a:off x="2403558" y="3340975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7" name="직사각형 65"/>
          <p:cNvSpPr/>
          <p:nvPr/>
        </p:nvSpPr>
        <p:spPr bwMode="auto">
          <a:xfrm>
            <a:off x="5366778" y="2594931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직사각형 23"/>
          <p:cNvSpPr/>
          <p:nvPr/>
        </p:nvSpPr>
        <p:spPr bwMode="auto">
          <a:xfrm>
            <a:off x="5366778" y="2589542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55"/>
          <p:cNvSpPr txBox="1">
            <a:spLocks noChangeArrowheads="1"/>
          </p:cNvSpPr>
          <p:nvPr/>
        </p:nvSpPr>
        <p:spPr bwMode="auto">
          <a:xfrm>
            <a:off x="5550982" y="2577038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1" name="직사각형 65"/>
          <p:cNvSpPr/>
          <p:nvPr/>
        </p:nvSpPr>
        <p:spPr bwMode="auto">
          <a:xfrm>
            <a:off x="5366778" y="1830993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28"/>
          <p:cNvSpPr/>
          <p:nvPr/>
        </p:nvSpPr>
        <p:spPr bwMode="auto">
          <a:xfrm>
            <a:off x="5366778" y="1825605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55"/>
          <p:cNvSpPr txBox="1">
            <a:spLocks noChangeArrowheads="1"/>
          </p:cNvSpPr>
          <p:nvPr/>
        </p:nvSpPr>
        <p:spPr bwMode="auto">
          <a:xfrm>
            <a:off x="5550982" y="1813100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5" name="직사각형 65"/>
          <p:cNvSpPr/>
          <p:nvPr/>
        </p:nvSpPr>
        <p:spPr bwMode="auto">
          <a:xfrm>
            <a:off x="5366778" y="3358869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직사각형 33"/>
          <p:cNvSpPr/>
          <p:nvPr/>
        </p:nvSpPr>
        <p:spPr bwMode="auto">
          <a:xfrm>
            <a:off x="5366778" y="3353480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55"/>
          <p:cNvSpPr txBox="1">
            <a:spLocks noChangeArrowheads="1"/>
          </p:cNvSpPr>
          <p:nvPr/>
        </p:nvSpPr>
        <p:spPr bwMode="auto">
          <a:xfrm>
            <a:off x="5550982" y="3340975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9" name="직사각형 65"/>
          <p:cNvSpPr/>
          <p:nvPr/>
        </p:nvSpPr>
        <p:spPr bwMode="auto">
          <a:xfrm>
            <a:off x="3900017" y="4125498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직사각형 38"/>
          <p:cNvSpPr/>
          <p:nvPr/>
        </p:nvSpPr>
        <p:spPr bwMode="auto">
          <a:xfrm>
            <a:off x="3900017" y="4120108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55"/>
          <p:cNvSpPr txBox="1">
            <a:spLocks noChangeArrowheads="1"/>
          </p:cNvSpPr>
          <p:nvPr/>
        </p:nvSpPr>
        <p:spPr bwMode="auto">
          <a:xfrm>
            <a:off x="4084221" y="4100289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3" name="직사각형 65"/>
          <p:cNvSpPr/>
          <p:nvPr/>
        </p:nvSpPr>
        <p:spPr bwMode="auto">
          <a:xfrm>
            <a:off x="3808345" y="1067056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43"/>
          <p:cNvSpPr/>
          <p:nvPr/>
        </p:nvSpPr>
        <p:spPr bwMode="auto">
          <a:xfrm>
            <a:off x="3808345" y="1061667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55"/>
          <p:cNvSpPr txBox="1">
            <a:spLocks noChangeArrowheads="1"/>
          </p:cNvSpPr>
          <p:nvPr/>
        </p:nvSpPr>
        <p:spPr bwMode="auto">
          <a:xfrm>
            <a:off x="3992549" y="1049162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 useBgFill="1">
        <p:nvSpPr>
          <p:cNvPr id="39" name="AutoShape 42"/>
          <p:cNvSpPr>
            <a:spLocks noChangeArrowheads="1"/>
          </p:cNvSpPr>
          <p:nvPr/>
        </p:nvSpPr>
        <p:spPr bwMode="white">
          <a:xfrm flipH="1" flipV="1">
            <a:off x="2926516" y="4039868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0" name="AutoShape 42"/>
          <p:cNvSpPr>
            <a:spLocks noChangeArrowheads="1"/>
          </p:cNvSpPr>
          <p:nvPr/>
        </p:nvSpPr>
        <p:spPr bwMode="white">
          <a:xfrm rot="16200000">
            <a:off x="3006403" y="1245256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1" name="AutoShape 42"/>
          <p:cNvSpPr>
            <a:spLocks noChangeArrowheads="1"/>
          </p:cNvSpPr>
          <p:nvPr/>
        </p:nvSpPr>
        <p:spPr bwMode="white">
          <a:xfrm rot="16200000" flipH="1" flipV="1">
            <a:off x="5721129" y="4119756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2" name="AutoShape 42"/>
          <p:cNvSpPr>
            <a:spLocks noChangeArrowheads="1"/>
          </p:cNvSpPr>
          <p:nvPr/>
        </p:nvSpPr>
        <p:spPr bwMode="white">
          <a:xfrm>
            <a:off x="5801016" y="1325143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3" name="오른쪽 화살표 63"/>
          <p:cNvSpPr/>
          <p:nvPr/>
        </p:nvSpPr>
        <p:spPr>
          <a:xfrm rot="16200000">
            <a:off x="2753187" y="3121064"/>
            <a:ext cx="244460" cy="275018"/>
          </a:xfrm>
          <a:prstGeom prst="rightArrow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4" name="오른쪽 화살표 64"/>
          <p:cNvSpPr/>
          <p:nvPr/>
        </p:nvSpPr>
        <p:spPr>
          <a:xfrm rot="16200000">
            <a:off x="2753187" y="2357126"/>
            <a:ext cx="244460" cy="275018"/>
          </a:xfrm>
          <a:prstGeom prst="rightArrow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5" name="오른쪽 화살표 69"/>
          <p:cNvSpPr/>
          <p:nvPr/>
        </p:nvSpPr>
        <p:spPr>
          <a:xfrm rot="5400000">
            <a:off x="5900611" y="3148931"/>
            <a:ext cx="244460" cy="275018"/>
          </a:xfrm>
          <a:prstGeom prst="rightArrow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 useBgFill="1">
        <p:nvSpPr>
          <p:cNvPr id="46" name="오른쪽 화살표 70"/>
          <p:cNvSpPr/>
          <p:nvPr/>
        </p:nvSpPr>
        <p:spPr>
          <a:xfrm rot="5400000">
            <a:off x="5900612" y="2384995"/>
            <a:ext cx="244460" cy="275018"/>
          </a:xfrm>
          <a:prstGeom prst="rightArrow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 bwMode="auto">
          <a:xfrm>
            <a:off x="2207545" y="2820783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 bwMode="auto">
          <a:xfrm>
            <a:off x="2195736" y="3592068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/>
          <p:cNvSpPr txBox="1"/>
          <p:nvPr/>
        </p:nvSpPr>
        <p:spPr bwMode="auto">
          <a:xfrm>
            <a:off x="5368582" y="2055671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 bwMode="auto">
          <a:xfrm>
            <a:off x="5356773" y="2819641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 bwMode="auto">
          <a:xfrm>
            <a:off x="5344964" y="3590926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 bwMode="auto">
          <a:xfrm>
            <a:off x="3808345" y="1299337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 bwMode="auto">
          <a:xfrm>
            <a:off x="3904220" y="4362658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27534"/>
            <a:ext cx="55015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65"/>
          <p:cNvSpPr/>
          <p:nvPr/>
        </p:nvSpPr>
        <p:spPr bwMode="auto">
          <a:xfrm>
            <a:off x="2219354" y="2594931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6"/>
          <p:cNvSpPr/>
          <p:nvPr/>
        </p:nvSpPr>
        <p:spPr bwMode="auto">
          <a:xfrm>
            <a:off x="2219354" y="2589542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55"/>
          <p:cNvSpPr txBox="1">
            <a:spLocks noChangeArrowheads="1"/>
          </p:cNvSpPr>
          <p:nvPr/>
        </p:nvSpPr>
        <p:spPr bwMode="auto">
          <a:xfrm>
            <a:off x="2403558" y="2577038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8" name="직사각형 65"/>
          <p:cNvSpPr/>
          <p:nvPr/>
        </p:nvSpPr>
        <p:spPr bwMode="auto">
          <a:xfrm>
            <a:off x="2219354" y="1830993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13"/>
          <p:cNvSpPr/>
          <p:nvPr/>
        </p:nvSpPr>
        <p:spPr bwMode="auto">
          <a:xfrm>
            <a:off x="2219354" y="1825605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55"/>
          <p:cNvSpPr txBox="1">
            <a:spLocks noChangeArrowheads="1"/>
          </p:cNvSpPr>
          <p:nvPr/>
        </p:nvSpPr>
        <p:spPr bwMode="auto">
          <a:xfrm>
            <a:off x="2403558" y="1813100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2219354" y="2056813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직사각형 65"/>
          <p:cNvSpPr/>
          <p:nvPr/>
        </p:nvSpPr>
        <p:spPr bwMode="auto">
          <a:xfrm>
            <a:off x="2219354" y="3358869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직사각형 18"/>
          <p:cNvSpPr/>
          <p:nvPr/>
        </p:nvSpPr>
        <p:spPr bwMode="auto">
          <a:xfrm>
            <a:off x="2219354" y="3353480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55"/>
          <p:cNvSpPr txBox="1">
            <a:spLocks noChangeArrowheads="1"/>
          </p:cNvSpPr>
          <p:nvPr/>
        </p:nvSpPr>
        <p:spPr bwMode="auto">
          <a:xfrm>
            <a:off x="2403558" y="3340975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5" name="직사각형 65"/>
          <p:cNvSpPr/>
          <p:nvPr/>
        </p:nvSpPr>
        <p:spPr bwMode="auto">
          <a:xfrm>
            <a:off x="5366778" y="2594931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직사각형 23"/>
          <p:cNvSpPr/>
          <p:nvPr/>
        </p:nvSpPr>
        <p:spPr bwMode="auto">
          <a:xfrm>
            <a:off x="5366778" y="2589542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55"/>
          <p:cNvSpPr txBox="1">
            <a:spLocks noChangeArrowheads="1"/>
          </p:cNvSpPr>
          <p:nvPr/>
        </p:nvSpPr>
        <p:spPr bwMode="auto">
          <a:xfrm>
            <a:off x="5550982" y="2577038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18" name="직사각형 65"/>
          <p:cNvSpPr/>
          <p:nvPr/>
        </p:nvSpPr>
        <p:spPr bwMode="auto">
          <a:xfrm>
            <a:off x="5366778" y="1830993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28"/>
          <p:cNvSpPr/>
          <p:nvPr/>
        </p:nvSpPr>
        <p:spPr bwMode="auto">
          <a:xfrm>
            <a:off x="5366778" y="1825605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55"/>
          <p:cNvSpPr txBox="1">
            <a:spLocks noChangeArrowheads="1"/>
          </p:cNvSpPr>
          <p:nvPr/>
        </p:nvSpPr>
        <p:spPr bwMode="auto">
          <a:xfrm>
            <a:off x="5550982" y="1813100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1" name="직사각형 65"/>
          <p:cNvSpPr/>
          <p:nvPr/>
        </p:nvSpPr>
        <p:spPr bwMode="auto">
          <a:xfrm>
            <a:off x="5366778" y="3358869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33"/>
          <p:cNvSpPr/>
          <p:nvPr/>
        </p:nvSpPr>
        <p:spPr bwMode="auto">
          <a:xfrm>
            <a:off x="5366778" y="3353480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55"/>
          <p:cNvSpPr txBox="1">
            <a:spLocks noChangeArrowheads="1"/>
          </p:cNvSpPr>
          <p:nvPr/>
        </p:nvSpPr>
        <p:spPr bwMode="auto">
          <a:xfrm>
            <a:off x="5550982" y="3340975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4" name="직사각형 65"/>
          <p:cNvSpPr/>
          <p:nvPr/>
        </p:nvSpPr>
        <p:spPr bwMode="auto">
          <a:xfrm>
            <a:off x="3900017" y="4125498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38"/>
          <p:cNvSpPr/>
          <p:nvPr/>
        </p:nvSpPr>
        <p:spPr bwMode="auto">
          <a:xfrm>
            <a:off x="3900017" y="4120108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55"/>
          <p:cNvSpPr txBox="1">
            <a:spLocks noChangeArrowheads="1"/>
          </p:cNvSpPr>
          <p:nvPr/>
        </p:nvSpPr>
        <p:spPr bwMode="auto">
          <a:xfrm>
            <a:off x="4084221" y="4100289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27" name="직사각형 65"/>
          <p:cNvSpPr/>
          <p:nvPr/>
        </p:nvSpPr>
        <p:spPr bwMode="auto">
          <a:xfrm>
            <a:off x="3808345" y="1067056"/>
            <a:ext cx="1404785" cy="597146"/>
          </a:xfrm>
          <a:prstGeom prst="rect">
            <a:avLst/>
          </a:prstGeom>
          <a:solidFill>
            <a:schemeClr val="bg1">
              <a:lumMod val="85000"/>
            </a:schemeClr>
          </a:solidFill>
          <a:ln w="10160">
            <a:solidFill>
              <a:schemeClr val="tx1">
                <a:lumMod val="75000"/>
                <a:lumOff val="25000"/>
              </a:schemeClr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43"/>
          <p:cNvSpPr/>
          <p:nvPr/>
        </p:nvSpPr>
        <p:spPr bwMode="auto">
          <a:xfrm>
            <a:off x="3808345" y="1061667"/>
            <a:ext cx="1405645" cy="236055"/>
          </a:xfrm>
          <a:prstGeom prst="rect">
            <a:avLst/>
          </a:prstGeom>
          <a:ln w="1016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48920" tIns="248920" rIns="248920" bIns="3093719" spcCol="1270" anchor="ctr"/>
          <a:lstStyle/>
          <a:p>
            <a:pPr algn="ctr" defTabSz="1555750" fontAlgn="auto">
              <a:lnSpc>
                <a:spcPct val="90000"/>
              </a:lnSpc>
              <a:spcAft>
                <a:spcPct val="35000"/>
              </a:spcAft>
              <a:defRPr/>
            </a:pPr>
            <a:endParaRPr kumimoji="0" lang="ko-KR" altLang="en-US" sz="35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55"/>
          <p:cNvSpPr txBox="1">
            <a:spLocks noChangeArrowheads="1"/>
          </p:cNvSpPr>
          <p:nvPr/>
        </p:nvSpPr>
        <p:spPr bwMode="auto">
          <a:xfrm>
            <a:off x="3992549" y="1049162"/>
            <a:ext cx="103809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>
                <a:solidFill>
                  <a:schemeClr val="bg1"/>
                </a:solidFill>
                <a:latin typeface="Arial" pitchFamily="34" charset="0"/>
                <a:ea typeface="휴먼둥근헤드라인" pitchFamily="18" charset="-127"/>
                <a:cs typeface="Arial" pitchFamily="34" charset="0"/>
              </a:rPr>
              <a:t>TEXT HERE</a:t>
            </a:r>
            <a:endParaRPr lang="ko-KR" altLang="en-US" sz="1200">
              <a:solidFill>
                <a:schemeClr val="bg1"/>
              </a:solidFill>
              <a:latin typeface="Arial" pitchFamily="34" charset="0"/>
              <a:ea typeface="휴먼둥근헤드라인" pitchFamily="18" charset="-127"/>
              <a:cs typeface="Arial" pitchFamily="34" charset="0"/>
            </a:endParaRPr>
          </a:p>
        </p:txBody>
      </p:sp>
      <p:sp>
        <p:nvSpPr>
          <p:cNvPr id="30" name="AutoShape 42"/>
          <p:cNvSpPr>
            <a:spLocks noChangeArrowheads="1"/>
          </p:cNvSpPr>
          <p:nvPr/>
        </p:nvSpPr>
        <p:spPr bwMode="white">
          <a:xfrm flipH="1" flipV="1">
            <a:off x="2926516" y="4039868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AutoShape 42"/>
          <p:cNvSpPr>
            <a:spLocks noChangeArrowheads="1"/>
          </p:cNvSpPr>
          <p:nvPr/>
        </p:nvSpPr>
        <p:spPr bwMode="white">
          <a:xfrm rot="16200000">
            <a:off x="3006403" y="1245256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AutoShape 42"/>
          <p:cNvSpPr>
            <a:spLocks noChangeArrowheads="1"/>
          </p:cNvSpPr>
          <p:nvPr/>
        </p:nvSpPr>
        <p:spPr bwMode="white">
          <a:xfrm rot="16200000" flipH="1" flipV="1">
            <a:off x="5721129" y="4119756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AutoShape 42"/>
          <p:cNvSpPr>
            <a:spLocks noChangeArrowheads="1"/>
          </p:cNvSpPr>
          <p:nvPr/>
        </p:nvSpPr>
        <p:spPr bwMode="white">
          <a:xfrm>
            <a:off x="5801016" y="1325143"/>
            <a:ext cx="398569" cy="418757"/>
          </a:xfrm>
          <a:custGeom>
            <a:avLst/>
            <a:gdLst>
              <a:gd name="T0" fmla="*/ 41583466 w 21600"/>
              <a:gd name="T1" fmla="*/ 4688330 h 21600"/>
              <a:gd name="T2" fmla="*/ 19455720 w 21600"/>
              <a:gd name="T3" fmla="*/ 7927653 h 21600"/>
              <a:gd name="T4" fmla="*/ 34053605 w 21600"/>
              <a:gd name="T5" fmla="*/ 15604811 h 21600"/>
              <a:gd name="T6" fmla="*/ 59678587 w 21600"/>
              <a:gd name="T7" fmla="*/ 26523766 h 21600"/>
              <a:gd name="T8" fmla="*/ 46416658 w 21600"/>
              <a:gd name="T9" fmla="*/ 39785625 h 21600"/>
              <a:gd name="T10" fmla="*/ 33154757 w 21600"/>
              <a:gd name="T11" fmla="*/ 26523766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  <a:gd name="connsiteX0" fmla="*/ 7319 w 15419"/>
              <a:gd name="connsiteY0" fmla="*/ 10800 h 16200"/>
              <a:gd name="connsiteX1" fmla="*/ 1919 w 15419"/>
              <a:gd name="connsiteY1" fmla="*/ 5400 h 16200"/>
              <a:gd name="connsiteX2" fmla="*/ 0 w 15419"/>
              <a:gd name="connsiteY2" fmla="*/ 5752 h 16200"/>
              <a:gd name="connsiteX3" fmla="*/ 1919 w 15419"/>
              <a:gd name="connsiteY3" fmla="*/ 0 h 16200"/>
              <a:gd name="connsiteX4" fmla="*/ 12719 w 15419"/>
              <a:gd name="connsiteY4" fmla="*/ 10799 h 16200"/>
              <a:gd name="connsiteX5" fmla="*/ 12719 w 15419"/>
              <a:gd name="connsiteY5" fmla="*/ 10800 h 16200"/>
              <a:gd name="connsiteX6" fmla="*/ 15419 w 15419"/>
              <a:gd name="connsiteY6" fmla="*/ 10800 h 16200"/>
              <a:gd name="connsiteX7" fmla="*/ 10019 w 15419"/>
              <a:gd name="connsiteY7" fmla="*/ 16200 h 16200"/>
              <a:gd name="connsiteX8" fmla="*/ 4619 w 15419"/>
              <a:gd name="connsiteY8" fmla="*/ 10800 h 16200"/>
              <a:gd name="connsiteX9" fmla="*/ 7319 w 15419"/>
              <a:gd name="connsiteY9" fmla="*/ 10800 h 1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19" h="16200">
                <a:moveTo>
                  <a:pt x="7319" y="10800"/>
                </a:moveTo>
                <a:cubicBezTo>
                  <a:pt x="7319" y="7817"/>
                  <a:pt x="4901" y="5400"/>
                  <a:pt x="1919" y="5400"/>
                </a:cubicBezTo>
                <a:cubicBezTo>
                  <a:pt x="1263" y="5399"/>
                  <a:pt x="613" y="5519"/>
                  <a:pt x="0" y="5752"/>
                </a:cubicBezTo>
                <a:lnTo>
                  <a:pt x="1919" y="0"/>
                </a:lnTo>
                <a:cubicBezTo>
                  <a:pt x="7883" y="0"/>
                  <a:pt x="12718" y="4835"/>
                  <a:pt x="12719" y="10799"/>
                </a:cubicBezTo>
                <a:lnTo>
                  <a:pt x="12719" y="10800"/>
                </a:lnTo>
                <a:lnTo>
                  <a:pt x="15419" y="10800"/>
                </a:lnTo>
                <a:lnTo>
                  <a:pt x="10019" y="16200"/>
                </a:lnTo>
                <a:lnTo>
                  <a:pt x="4619" y="10800"/>
                </a:lnTo>
                <a:lnTo>
                  <a:pt x="7319" y="108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algn="ctr">
            <a:solidFill>
              <a:schemeClr val="bg1">
                <a:lumMod val="75000"/>
              </a:schemeClr>
            </a:solidFill>
            <a:round/>
            <a:headEnd/>
            <a:tailE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오른쪽 화살표 63"/>
          <p:cNvSpPr/>
          <p:nvPr/>
        </p:nvSpPr>
        <p:spPr>
          <a:xfrm rot="16200000">
            <a:off x="2753187" y="3121064"/>
            <a:ext cx="244460" cy="275018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오른쪽 화살표 64"/>
          <p:cNvSpPr/>
          <p:nvPr/>
        </p:nvSpPr>
        <p:spPr>
          <a:xfrm rot="16200000">
            <a:off x="2753187" y="2357126"/>
            <a:ext cx="244460" cy="275018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오른쪽 화살표 69"/>
          <p:cNvSpPr/>
          <p:nvPr/>
        </p:nvSpPr>
        <p:spPr>
          <a:xfrm rot="5400000">
            <a:off x="5900611" y="3148931"/>
            <a:ext cx="244460" cy="275018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오른쪽 화살표 70"/>
          <p:cNvSpPr/>
          <p:nvPr/>
        </p:nvSpPr>
        <p:spPr>
          <a:xfrm rot="5400000">
            <a:off x="5900612" y="2384995"/>
            <a:ext cx="244460" cy="275018"/>
          </a:xfrm>
          <a:prstGeom prst="rightArrow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75000"/>
              </a:schemeClr>
            </a:solidFill>
            <a:round/>
          </a:ln>
          <a:effectLst>
            <a:outerShdw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 bwMode="auto">
          <a:xfrm>
            <a:off x="2207545" y="2820783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2195736" y="3592068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 bwMode="auto">
          <a:xfrm>
            <a:off x="5368582" y="2055671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 bwMode="auto">
          <a:xfrm>
            <a:off x="5356773" y="2819641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 bwMode="auto">
          <a:xfrm>
            <a:off x="5344964" y="3590926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 bwMode="auto">
          <a:xfrm>
            <a:off x="3808345" y="1299337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 bwMode="auto">
          <a:xfrm>
            <a:off x="3904220" y="4362658"/>
            <a:ext cx="14135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</a:t>
            </a:r>
            <a:r>
              <a:rPr kumimoji="0"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Text </a:t>
            </a:r>
            <a:r>
              <a: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</a:t>
            </a:r>
            <a:endParaRPr kumimoji="0" lang="en-US" altLang="ko-KR" sz="9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199</Words>
  <Application>Microsoft Office PowerPoint</Application>
  <PresentationFormat>On-screen Show (16:9)</PresentationFormat>
  <Paragraphs>38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2014-04-09T08:13:16Z</dcterms:modified>
</cp:coreProperties>
</file>