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4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2014-04-16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2014-04-16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2014-04-16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모서리가 둥근 직사각형 34"/>
          <p:cNvSpPr/>
          <p:nvPr/>
        </p:nvSpPr>
        <p:spPr>
          <a:xfrm>
            <a:off x="2366612" y="1256585"/>
            <a:ext cx="4113032" cy="1497400"/>
          </a:xfrm>
          <a:prstGeom prst="roundRect">
            <a:avLst>
              <a:gd name="adj" fmla="val 7000"/>
            </a:avLst>
          </a:prstGeo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95000"/>
                  <a:alpha val="0"/>
                </a:schemeClr>
              </a:gs>
            </a:gsLst>
            <a:lin ang="5400000" scaled="1"/>
          </a:gradFill>
          <a:ln>
            <a:noFill/>
          </a:ln>
          <a:effectLst/>
          <a:scene3d>
            <a:camera prst="obliqueBottomRight"/>
            <a:lightRig rig="balanced" dir="t"/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모서리가 둥근 직사각형 28"/>
          <p:cNvSpPr/>
          <p:nvPr/>
        </p:nvSpPr>
        <p:spPr>
          <a:xfrm>
            <a:off x="2366612" y="3170251"/>
            <a:ext cx="4113032" cy="1489731"/>
          </a:xfrm>
          <a:prstGeom prst="roundRect">
            <a:avLst>
              <a:gd name="adj" fmla="val 7000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  <a:effectLst/>
          <a:scene3d>
            <a:camera prst="obliqueBottomRight"/>
            <a:lightRig rig="balanced" dir="t"/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 Box 2"/>
          <p:cNvSpPr txBox="1">
            <a:spLocks noChangeArrowheads="1"/>
          </p:cNvSpPr>
          <p:nvPr/>
        </p:nvSpPr>
        <p:spPr bwMode="auto">
          <a:xfrm>
            <a:off x="619063" y="680521"/>
            <a:ext cx="578516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모서리가 둥근 직사각형 5"/>
          <p:cNvSpPr/>
          <p:nvPr/>
        </p:nvSpPr>
        <p:spPr>
          <a:xfrm>
            <a:off x="1143085" y="2018523"/>
            <a:ext cx="1931718" cy="876572"/>
          </a:xfrm>
          <a:prstGeom prst="roundRect">
            <a:avLst>
              <a:gd name="adj" fmla="val 7000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0" name="그룹 46"/>
          <p:cNvGrpSpPr>
            <a:grpSpLocks/>
          </p:cNvGrpSpPr>
          <p:nvPr/>
        </p:nvGrpSpPr>
        <p:grpSpPr bwMode="auto">
          <a:xfrm>
            <a:off x="1206557" y="2127112"/>
            <a:ext cx="1791317" cy="656271"/>
            <a:chOff x="1411094" y="1711905"/>
            <a:chExt cx="2159799" cy="920397"/>
          </a:xfrm>
        </p:grpSpPr>
        <p:sp>
          <p:nvSpPr>
            <p:cNvPr id="41" name="TextBox 40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2070866" cy="4316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A.TEXT </a:t>
              </a:r>
              <a:r>
                <a:rPr kumimoji="0" lang="en-US" altLang="ko-KR" sz="14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42" name="TextBox 41"/>
            <p:cNvSpPr txBox="1"/>
            <p:nvPr/>
          </p:nvSpPr>
          <p:spPr bwMode="auto">
            <a:xfrm>
              <a:off x="1457149" y="2071162"/>
              <a:ext cx="2113744" cy="56114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3" name="모서리가 둥근 직사각형 6"/>
          <p:cNvSpPr/>
          <p:nvPr/>
        </p:nvSpPr>
        <p:spPr>
          <a:xfrm>
            <a:off x="1153314" y="3051271"/>
            <a:ext cx="1931718" cy="876572"/>
          </a:xfrm>
          <a:prstGeom prst="roundRect">
            <a:avLst>
              <a:gd name="adj" fmla="val 7000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모서리가 둥근 직사각형 13"/>
          <p:cNvSpPr/>
          <p:nvPr/>
        </p:nvSpPr>
        <p:spPr>
          <a:xfrm>
            <a:off x="5510373" y="2018523"/>
            <a:ext cx="1931718" cy="876572"/>
          </a:xfrm>
          <a:prstGeom prst="roundRect">
            <a:avLst>
              <a:gd name="adj" fmla="val 7000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모서리가 둥근 직사각형 14"/>
          <p:cNvSpPr/>
          <p:nvPr/>
        </p:nvSpPr>
        <p:spPr>
          <a:xfrm>
            <a:off x="5520602" y="3051271"/>
            <a:ext cx="1931718" cy="876572"/>
          </a:xfrm>
          <a:prstGeom prst="roundRect">
            <a:avLst>
              <a:gd name="adj" fmla="val 7000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모서리가 둥근 직사각형 21"/>
          <p:cNvSpPr/>
          <p:nvPr/>
        </p:nvSpPr>
        <p:spPr>
          <a:xfrm>
            <a:off x="3677267" y="1428639"/>
            <a:ext cx="1478121" cy="321331"/>
          </a:xfrm>
          <a:prstGeom prst="roundRect">
            <a:avLst>
              <a:gd name="adj" fmla="val 17582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3685705" y="1446822"/>
            <a:ext cx="147802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sz="14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 </a:t>
            </a:r>
            <a:r>
              <a:rPr kumimoji="0" lang="en-US" altLang="ko-KR" sz="14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HERE!!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339752" y="4114963"/>
            <a:ext cx="413714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/>
            <a:r>
              <a:rPr lang="en-US" altLang="ko-KR" sz="1100" dirty="0" smtClean="0">
                <a:latin typeface="Arial" pitchFamily="34" charset="0"/>
                <a:cs typeface="Arial" pitchFamily="34" charset="0"/>
              </a:rPr>
              <a:t>Add text add text add text add text add text add </a:t>
            </a:r>
            <a:r>
              <a:rPr lang="en-US" altLang="ko-KR" sz="1100" dirty="0" smtClean="0">
                <a:latin typeface="Arial" pitchFamily="34" charset="0"/>
                <a:cs typeface="Arial" pitchFamily="34" charset="0"/>
              </a:rPr>
              <a:t>text</a:t>
            </a:r>
            <a:endParaRPr lang="en-US" altLang="ko-KR" sz="11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타원 26"/>
          <p:cNvSpPr/>
          <p:nvPr/>
        </p:nvSpPr>
        <p:spPr>
          <a:xfrm>
            <a:off x="3748334" y="2399057"/>
            <a:ext cx="1349589" cy="1349589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792712" y="2858492"/>
            <a:ext cx="12531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20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1" name="그룹 46"/>
          <p:cNvGrpSpPr>
            <a:grpSpLocks/>
          </p:cNvGrpSpPr>
          <p:nvPr/>
        </p:nvGrpSpPr>
        <p:grpSpPr bwMode="auto">
          <a:xfrm>
            <a:off x="5580112" y="2120681"/>
            <a:ext cx="1791317" cy="656271"/>
            <a:chOff x="1411094" y="1711905"/>
            <a:chExt cx="2159799" cy="920397"/>
          </a:xfrm>
        </p:grpSpPr>
        <p:sp>
          <p:nvSpPr>
            <p:cNvPr id="52" name="TextBox 51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2070866" cy="4316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A.TEXT </a:t>
              </a:r>
              <a:r>
                <a:rPr kumimoji="0" lang="en-US" altLang="ko-KR" sz="14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53" name="TextBox 52"/>
            <p:cNvSpPr txBox="1"/>
            <p:nvPr/>
          </p:nvSpPr>
          <p:spPr bwMode="auto">
            <a:xfrm>
              <a:off x="1457149" y="2071162"/>
              <a:ext cx="2113744" cy="56114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4" name="그룹 46"/>
          <p:cNvGrpSpPr>
            <a:grpSpLocks/>
          </p:cNvGrpSpPr>
          <p:nvPr/>
        </p:nvGrpSpPr>
        <p:grpSpPr bwMode="auto">
          <a:xfrm>
            <a:off x="1215440" y="3163342"/>
            <a:ext cx="1791317" cy="656271"/>
            <a:chOff x="1411094" y="1711905"/>
            <a:chExt cx="2159799" cy="920397"/>
          </a:xfrm>
        </p:grpSpPr>
        <p:sp>
          <p:nvSpPr>
            <p:cNvPr id="55" name="TextBox 54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2070866" cy="4316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A.TEXT </a:t>
              </a:r>
              <a:r>
                <a:rPr kumimoji="0" lang="en-US" altLang="ko-KR" sz="14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56" name="TextBox 55"/>
            <p:cNvSpPr txBox="1"/>
            <p:nvPr/>
          </p:nvSpPr>
          <p:spPr bwMode="auto">
            <a:xfrm>
              <a:off x="1457149" y="2071162"/>
              <a:ext cx="2113744" cy="56114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7" name="그룹 46"/>
          <p:cNvGrpSpPr>
            <a:grpSpLocks/>
          </p:cNvGrpSpPr>
          <p:nvPr/>
        </p:nvGrpSpPr>
        <p:grpSpPr bwMode="auto">
          <a:xfrm>
            <a:off x="5588995" y="3156911"/>
            <a:ext cx="1791317" cy="656271"/>
            <a:chOff x="1411094" y="1711905"/>
            <a:chExt cx="2159799" cy="920397"/>
          </a:xfrm>
        </p:grpSpPr>
        <p:sp>
          <p:nvSpPr>
            <p:cNvPr id="58" name="TextBox 57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2070866" cy="4316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A.TEXT </a:t>
              </a:r>
              <a:r>
                <a:rPr kumimoji="0" lang="en-US" altLang="ko-KR" sz="14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59" name="TextBox 58"/>
            <p:cNvSpPr txBox="1"/>
            <p:nvPr/>
          </p:nvSpPr>
          <p:spPr bwMode="auto">
            <a:xfrm>
              <a:off x="1457149" y="2071162"/>
              <a:ext cx="2113744" cy="56114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모서리가 둥근 직사각형 34"/>
          <p:cNvSpPr/>
          <p:nvPr/>
        </p:nvSpPr>
        <p:spPr>
          <a:xfrm>
            <a:off x="2366612" y="1059582"/>
            <a:ext cx="4113032" cy="1497400"/>
          </a:xfrm>
          <a:prstGeom prst="roundRect">
            <a:avLst>
              <a:gd name="adj" fmla="val 7000"/>
            </a:avLst>
          </a:prstGeom>
          <a:gradFill>
            <a:gsLst>
              <a:gs pos="0">
                <a:schemeClr val="bg1"/>
              </a:gs>
              <a:gs pos="100000">
                <a:schemeClr val="bg1">
                  <a:lumMod val="95000"/>
                  <a:alpha val="0"/>
                </a:schemeClr>
              </a:gs>
            </a:gsLst>
            <a:lin ang="5400000" scaled="1"/>
          </a:gradFill>
          <a:ln>
            <a:noFill/>
          </a:ln>
          <a:effectLst/>
          <a:scene3d>
            <a:camera prst="obliqueBottomRight"/>
            <a:lightRig rig="balanced" dir="t"/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모서리가 둥근 직사각형 28"/>
          <p:cNvSpPr/>
          <p:nvPr/>
        </p:nvSpPr>
        <p:spPr>
          <a:xfrm>
            <a:off x="2366612" y="2973248"/>
            <a:ext cx="4113032" cy="1489731"/>
          </a:xfrm>
          <a:prstGeom prst="roundRect">
            <a:avLst>
              <a:gd name="adj" fmla="val 7000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scene3d>
            <a:camera prst="obliqueBottomRight"/>
            <a:lightRig rig="balanced" dir="t"/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619063" y="627534"/>
            <a:ext cx="5785165" cy="329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모서리가 둥근 직사각형 5"/>
          <p:cNvSpPr/>
          <p:nvPr/>
        </p:nvSpPr>
        <p:spPr>
          <a:xfrm>
            <a:off x="1143085" y="1821520"/>
            <a:ext cx="1931718" cy="876572"/>
          </a:xfrm>
          <a:prstGeom prst="roundRect">
            <a:avLst>
              <a:gd name="adj" fmla="val 7000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" name="그룹 46"/>
          <p:cNvGrpSpPr>
            <a:grpSpLocks/>
          </p:cNvGrpSpPr>
          <p:nvPr/>
        </p:nvGrpSpPr>
        <p:grpSpPr bwMode="auto">
          <a:xfrm>
            <a:off x="1206557" y="1930109"/>
            <a:ext cx="1791317" cy="656271"/>
            <a:chOff x="1411094" y="1711905"/>
            <a:chExt cx="2159799" cy="920397"/>
          </a:xfrm>
        </p:grpSpPr>
        <p:sp>
          <p:nvSpPr>
            <p:cNvPr id="32" name="TextBox 31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2070866" cy="4316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A.TEXT </a:t>
              </a:r>
              <a:r>
                <a:rPr kumimoji="0" lang="en-US" altLang="ko-KR" sz="14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33" name="TextBox 32"/>
            <p:cNvSpPr txBox="1"/>
            <p:nvPr/>
          </p:nvSpPr>
          <p:spPr bwMode="auto">
            <a:xfrm>
              <a:off x="1457149" y="2071162"/>
              <a:ext cx="2113744" cy="56114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" name="모서리가 둥근 직사각형 6"/>
          <p:cNvSpPr/>
          <p:nvPr/>
        </p:nvSpPr>
        <p:spPr>
          <a:xfrm>
            <a:off x="1153314" y="2854268"/>
            <a:ext cx="1931718" cy="876572"/>
          </a:xfrm>
          <a:prstGeom prst="roundRect">
            <a:avLst>
              <a:gd name="adj" fmla="val 7000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모서리가 둥근 직사각형 13"/>
          <p:cNvSpPr/>
          <p:nvPr/>
        </p:nvSpPr>
        <p:spPr>
          <a:xfrm>
            <a:off x="5510373" y="1821520"/>
            <a:ext cx="1931718" cy="876572"/>
          </a:xfrm>
          <a:prstGeom prst="roundRect">
            <a:avLst>
              <a:gd name="adj" fmla="val 7000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모서리가 둥근 직사각형 14"/>
          <p:cNvSpPr/>
          <p:nvPr/>
        </p:nvSpPr>
        <p:spPr>
          <a:xfrm>
            <a:off x="5520602" y="2854268"/>
            <a:ext cx="1931718" cy="876572"/>
          </a:xfrm>
          <a:prstGeom prst="roundRect">
            <a:avLst>
              <a:gd name="adj" fmla="val 7000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모서리가 둥근 직사각형 21"/>
          <p:cNvSpPr/>
          <p:nvPr/>
        </p:nvSpPr>
        <p:spPr>
          <a:xfrm>
            <a:off x="3677267" y="1231636"/>
            <a:ext cx="1478121" cy="321331"/>
          </a:xfrm>
          <a:prstGeom prst="roundRect">
            <a:avLst>
              <a:gd name="adj" fmla="val 17582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685705" y="1249819"/>
            <a:ext cx="147802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sz="14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 </a:t>
            </a:r>
            <a:r>
              <a:rPr kumimoji="0" lang="en-US" altLang="ko-KR" sz="14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HERE!!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339752" y="3917960"/>
            <a:ext cx="413714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/>
            <a:r>
              <a:rPr lang="en-US" altLang="ko-KR" sz="1100" dirty="0" smtClean="0">
                <a:latin typeface="Arial" pitchFamily="34" charset="0"/>
                <a:cs typeface="Arial" pitchFamily="34" charset="0"/>
              </a:rPr>
              <a:t>Add text add text add text add text add text add </a:t>
            </a:r>
            <a:r>
              <a:rPr lang="en-US" altLang="ko-KR" sz="1100" dirty="0" smtClean="0">
                <a:latin typeface="Arial" pitchFamily="34" charset="0"/>
                <a:cs typeface="Arial" pitchFamily="34" charset="0"/>
              </a:rPr>
              <a:t>text</a:t>
            </a:r>
            <a:endParaRPr lang="en-US" altLang="ko-KR" sz="11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타원 26"/>
          <p:cNvSpPr/>
          <p:nvPr/>
        </p:nvSpPr>
        <p:spPr>
          <a:xfrm>
            <a:off x="3748334" y="2202054"/>
            <a:ext cx="1349589" cy="1349589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792712" y="2661489"/>
            <a:ext cx="12531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8" name="그룹 46"/>
          <p:cNvGrpSpPr>
            <a:grpSpLocks/>
          </p:cNvGrpSpPr>
          <p:nvPr/>
        </p:nvGrpSpPr>
        <p:grpSpPr bwMode="auto">
          <a:xfrm>
            <a:off x="5580112" y="1923678"/>
            <a:ext cx="1791317" cy="656271"/>
            <a:chOff x="1411094" y="1711905"/>
            <a:chExt cx="2159799" cy="920397"/>
          </a:xfrm>
        </p:grpSpPr>
        <p:sp>
          <p:nvSpPr>
            <p:cNvPr id="39" name="TextBox 38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2070866" cy="4316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A.TEXT </a:t>
              </a:r>
              <a:r>
                <a:rPr kumimoji="0" lang="en-US" altLang="ko-KR" sz="14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40" name="TextBox 39"/>
            <p:cNvSpPr txBox="1"/>
            <p:nvPr/>
          </p:nvSpPr>
          <p:spPr bwMode="auto">
            <a:xfrm>
              <a:off x="1457149" y="2071162"/>
              <a:ext cx="2113744" cy="56114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1" name="그룹 46"/>
          <p:cNvGrpSpPr>
            <a:grpSpLocks/>
          </p:cNvGrpSpPr>
          <p:nvPr/>
        </p:nvGrpSpPr>
        <p:grpSpPr bwMode="auto">
          <a:xfrm>
            <a:off x="1215440" y="2966339"/>
            <a:ext cx="1791317" cy="656271"/>
            <a:chOff x="1411094" y="1711905"/>
            <a:chExt cx="2159799" cy="920397"/>
          </a:xfrm>
        </p:grpSpPr>
        <p:sp>
          <p:nvSpPr>
            <p:cNvPr id="42" name="TextBox 41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2070866" cy="4316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A.TEXT </a:t>
              </a:r>
              <a:r>
                <a:rPr kumimoji="0" lang="en-US" altLang="ko-KR" sz="14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43" name="TextBox 42"/>
            <p:cNvSpPr txBox="1"/>
            <p:nvPr/>
          </p:nvSpPr>
          <p:spPr bwMode="auto">
            <a:xfrm>
              <a:off x="1457149" y="2071162"/>
              <a:ext cx="2113744" cy="56114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4" name="그룹 46"/>
          <p:cNvGrpSpPr>
            <a:grpSpLocks/>
          </p:cNvGrpSpPr>
          <p:nvPr/>
        </p:nvGrpSpPr>
        <p:grpSpPr bwMode="auto">
          <a:xfrm>
            <a:off x="5588995" y="2959908"/>
            <a:ext cx="1791317" cy="656271"/>
            <a:chOff x="1411094" y="1711905"/>
            <a:chExt cx="2159799" cy="920397"/>
          </a:xfrm>
        </p:grpSpPr>
        <p:sp>
          <p:nvSpPr>
            <p:cNvPr id="45" name="TextBox 44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2070866" cy="4316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A.TEXT </a:t>
              </a:r>
              <a:r>
                <a:rPr kumimoji="0" lang="en-US" altLang="ko-KR" sz="14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46" name="TextBox 45"/>
            <p:cNvSpPr txBox="1"/>
            <p:nvPr/>
          </p:nvSpPr>
          <p:spPr bwMode="auto">
            <a:xfrm>
              <a:off x="1457149" y="2071162"/>
              <a:ext cx="2113744" cy="56114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1399</TotalTime>
  <Words>185</Words>
  <Application>Microsoft Office PowerPoint</Application>
  <PresentationFormat>On-screen Show (16:9)</PresentationFormat>
  <Paragraphs>38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24</cp:revision>
  <dcterms:created xsi:type="dcterms:W3CDTF">2014-02-28T09:23:05Z</dcterms:created>
  <dcterms:modified xsi:type="dcterms:W3CDTF">2014-04-16T05:34:38Z</dcterms:modified>
</cp:coreProperties>
</file>