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760" autoAdjust="0"/>
  </p:normalViewPr>
  <p:slideViewPr>
    <p:cSldViewPr>
      <p:cViewPr>
        <p:scale>
          <a:sx n="66" d="100"/>
          <a:sy n="66" d="100"/>
        </p:scale>
        <p:origin x="-342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8405" cy="384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4B95-A791-4CC1-AAA3-FA43159389CE}" type="datetimeFigureOut">
              <a:rPr lang="en-US" smtClean="0"/>
              <a:t>8/22/2012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5C42-E7DB-4433-97EC-4F44B308E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845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4B95-A791-4CC1-AAA3-FA43159389CE}" type="datetimeFigureOut">
              <a:rPr lang="en-US" smtClean="0"/>
              <a:t>8/22/2012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5C42-E7DB-4433-97EC-4F44B308E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263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4B95-A791-4CC1-AAA3-FA43159389CE}" type="datetimeFigureOut">
              <a:rPr lang="en-US" smtClean="0"/>
              <a:t>8/22/2012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5C42-E7DB-4433-97EC-4F44B308E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356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4B95-A791-4CC1-AAA3-FA43159389CE}" type="datetimeFigureOut">
              <a:rPr lang="en-US" smtClean="0"/>
              <a:t>8/22/2012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5C42-E7DB-4433-97EC-4F44B308E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744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4B95-A791-4CC1-AAA3-FA43159389CE}" type="datetimeFigureOut">
              <a:rPr lang="en-US" smtClean="0"/>
              <a:t>8/22/2012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5C42-E7DB-4433-97EC-4F44B308E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72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4B95-A791-4CC1-AAA3-FA43159389CE}" type="datetimeFigureOut">
              <a:rPr lang="en-US" smtClean="0"/>
              <a:t>8/22/2012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5C42-E7DB-4433-97EC-4F44B308E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861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4B95-A791-4CC1-AAA3-FA43159389CE}" type="datetimeFigureOut">
              <a:rPr lang="en-US" smtClean="0"/>
              <a:t>8/22/2012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5C42-E7DB-4433-97EC-4F44B308E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15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4B95-A791-4CC1-AAA3-FA43159389CE}" type="datetimeFigureOut">
              <a:rPr lang="en-US" smtClean="0"/>
              <a:t>8/22/2012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5C42-E7DB-4433-97EC-4F44B308E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431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4B95-A791-4CC1-AAA3-FA43159389CE}" type="datetimeFigureOut">
              <a:rPr lang="en-US" smtClean="0"/>
              <a:t>8/22/2012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5C42-E7DB-4433-97EC-4F44B308E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18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4B95-A791-4CC1-AAA3-FA43159389CE}" type="datetimeFigureOut">
              <a:rPr lang="en-US" smtClean="0"/>
              <a:t>8/22/2012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5C42-E7DB-4433-97EC-4F44B308E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992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4B95-A791-4CC1-AAA3-FA43159389CE}" type="datetimeFigureOut">
              <a:rPr lang="en-US" smtClean="0"/>
              <a:t>8/22/2012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45C42-E7DB-4433-97EC-4F44B308E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519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344B95-A791-4CC1-AAA3-FA43159389CE}" type="datetimeFigureOut">
              <a:rPr lang="en-US" smtClean="0"/>
              <a:t>8/22/2012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545C42-E7DB-4433-97EC-4F44B308E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97689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-point-templates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Maturity Model PowerPoint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FPPT.com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90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/>
          <p:cNvSpPr/>
          <p:nvPr/>
        </p:nvSpPr>
        <p:spPr>
          <a:xfrm>
            <a:off x="501070" y="2447049"/>
            <a:ext cx="8180265" cy="2753257"/>
          </a:xfrm>
          <a:prstGeom prst="rect">
            <a:avLst/>
          </a:prstGeom>
          <a:gradFill>
            <a:gsLst>
              <a:gs pos="0">
                <a:schemeClr val="bg1">
                  <a:tint val="80000"/>
                  <a:satMod val="300000"/>
                </a:schemeClr>
              </a:gs>
              <a:gs pos="100000">
                <a:schemeClr val="bg1">
                  <a:shade val="30000"/>
                  <a:satMod val="20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826767" y="2923065"/>
            <a:ext cx="7511549" cy="2310970"/>
          </a:xfrm>
          <a:custGeom>
            <a:avLst/>
            <a:gdLst>
              <a:gd name="connsiteX0" fmla="*/ 0 w 7547429"/>
              <a:gd name="connsiteY0" fmla="*/ 2332784 h 2332784"/>
              <a:gd name="connsiteX1" fmla="*/ 4354286 w 7547429"/>
              <a:gd name="connsiteY1" fmla="*/ 25012 h 2332784"/>
              <a:gd name="connsiteX2" fmla="*/ 7547429 w 7547429"/>
              <a:gd name="connsiteY2" fmla="*/ 1113584 h 2332784"/>
              <a:gd name="connsiteX0" fmla="*/ 0 w 7547429"/>
              <a:gd name="connsiteY0" fmla="*/ 2332784 h 2332784"/>
              <a:gd name="connsiteX1" fmla="*/ 2510972 w 7547429"/>
              <a:gd name="connsiteY1" fmla="*/ 736212 h 2332784"/>
              <a:gd name="connsiteX2" fmla="*/ 4354286 w 7547429"/>
              <a:gd name="connsiteY2" fmla="*/ 25012 h 2332784"/>
              <a:gd name="connsiteX3" fmla="*/ 7547429 w 7547429"/>
              <a:gd name="connsiteY3" fmla="*/ 1113584 h 2332784"/>
              <a:gd name="connsiteX0" fmla="*/ 0 w 7547429"/>
              <a:gd name="connsiteY0" fmla="*/ 2308443 h 2308443"/>
              <a:gd name="connsiteX1" fmla="*/ 2728686 w 7547429"/>
              <a:gd name="connsiteY1" fmla="*/ 1263414 h 2308443"/>
              <a:gd name="connsiteX2" fmla="*/ 4354286 w 7547429"/>
              <a:gd name="connsiteY2" fmla="*/ 671 h 2308443"/>
              <a:gd name="connsiteX3" fmla="*/ 7547429 w 7547429"/>
              <a:gd name="connsiteY3" fmla="*/ 1089243 h 2308443"/>
              <a:gd name="connsiteX0" fmla="*/ 0 w 7547429"/>
              <a:gd name="connsiteY0" fmla="*/ 2308443 h 2308443"/>
              <a:gd name="connsiteX1" fmla="*/ 2728686 w 7547429"/>
              <a:gd name="connsiteY1" fmla="*/ 1263414 h 2308443"/>
              <a:gd name="connsiteX2" fmla="*/ 4354286 w 7547429"/>
              <a:gd name="connsiteY2" fmla="*/ 671 h 2308443"/>
              <a:gd name="connsiteX3" fmla="*/ 7547429 w 7547429"/>
              <a:gd name="connsiteY3" fmla="*/ 1089243 h 2308443"/>
              <a:gd name="connsiteX0" fmla="*/ 0 w 7547429"/>
              <a:gd name="connsiteY0" fmla="*/ 2308443 h 2308443"/>
              <a:gd name="connsiteX1" fmla="*/ 2728686 w 7547429"/>
              <a:gd name="connsiteY1" fmla="*/ 1263414 h 2308443"/>
              <a:gd name="connsiteX2" fmla="*/ 4354286 w 7547429"/>
              <a:gd name="connsiteY2" fmla="*/ 671 h 2308443"/>
              <a:gd name="connsiteX3" fmla="*/ 7547429 w 7547429"/>
              <a:gd name="connsiteY3" fmla="*/ 1089243 h 2308443"/>
              <a:gd name="connsiteX0" fmla="*/ 0 w 7547429"/>
              <a:gd name="connsiteY0" fmla="*/ 2308443 h 2308443"/>
              <a:gd name="connsiteX1" fmla="*/ 2728686 w 7547429"/>
              <a:gd name="connsiteY1" fmla="*/ 1263414 h 2308443"/>
              <a:gd name="connsiteX2" fmla="*/ 4354286 w 7547429"/>
              <a:gd name="connsiteY2" fmla="*/ 671 h 2308443"/>
              <a:gd name="connsiteX3" fmla="*/ 7547429 w 7547429"/>
              <a:gd name="connsiteY3" fmla="*/ 1089243 h 2308443"/>
              <a:gd name="connsiteX0" fmla="*/ 0 w 7547429"/>
              <a:gd name="connsiteY0" fmla="*/ 2349727 h 2349727"/>
              <a:gd name="connsiteX1" fmla="*/ 2728686 w 7547429"/>
              <a:gd name="connsiteY1" fmla="*/ 1304698 h 2349727"/>
              <a:gd name="connsiteX2" fmla="*/ 4354286 w 7547429"/>
              <a:gd name="connsiteY2" fmla="*/ 41955 h 2349727"/>
              <a:gd name="connsiteX3" fmla="*/ 5720443 w 7547429"/>
              <a:gd name="connsiteY3" fmla="*/ 377598 h 2349727"/>
              <a:gd name="connsiteX4" fmla="*/ 7547429 w 7547429"/>
              <a:gd name="connsiteY4" fmla="*/ 1130527 h 2349727"/>
              <a:gd name="connsiteX0" fmla="*/ 0 w 7547429"/>
              <a:gd name="connsiteY0" fmla="*/ 2310959 h 2310959"/>
              <a:gd name="connsiteX1" fmla="*/ 2728686 w 7547429"/>
              <a:gd name="connsiteY1" fmla="*/ 1265930 h 2310959"/>
              <a:gd name="connsiteX2" fmla="*/ 4354286 w 7547429"/>
              <a:gd name="connsiteY2" fmla="*/ 3187 h 2310959"/>
              <a:gd name="connsiteX3" fmla="*/ 5644243 w 7547429"/>
              <a:gd name="connsiteY3" fmla="*/ 910330 h 2310959"/>
              <a:gd name="connsiteX4" fmla="*/ 7547429 w 7547429"/>
              <a:gd name="connsiteY4" fmla="*/ 1091759 h 2310959"/>
              <a:gd name="connsiteX0" fmla="*/ 0 w 7547429"/>
              <a:gd name="connsiteY0" fmla="*/ 2310959 h 2310959"/>
              <a:gd name="connsiteX1" fmla="*/ 2728686 w 7547429"/>
              <a:gd name="connsiteY1" fmla="*/ 1265930 h 2310959"/>
              <a:gd name="connsiteX2" fmla="*/ 4354286 w 7547429"/>
              <a:gd name="connsiteY2" fmla="*/ 3187 h 2310959"/>
              <a:gd name="connsiteX3" fmla="*/ 5644243 w 7547429"/>
              <a:gd name="connsiteY3" fmla="*/ 910330 h 2310959"/>
              <a:gd name="connsiteX4" fmla="*/ 7547429 w 7547429"/>
              <a:gd name="connsiteY4" fmla="*/ 1091759 h 2310959"/>
              <a:gd name="connsiteX0" fmla="*/ 0 w 7547429"/>
              <a:gd name="connsiteY0" fmla="*/ 2311591 h 2311591"/>
              <a:gd name="connsiteX1" fmla="*/ 2728686 w 7547429"/>
              <a:gd name="connsiteY1" fmla="*/ 1266562 h 2311591"/>
              <a:gd name="connsiteX2" fmla="*/ 4354286 w 7547429"/>
              <a:gd name="connsiteY2" fmla="*/ 3819 h 2311591"/>
              <a:gd name="connsiteX3" fmla="*/ 5644243 w 7547429"/>
              <a:gd name="connsiteY3" fmla="*/ 910962 h 2311591"/>
              <a:gd name="connsiteX4" fmla="*/ 7547429 w 7547429"/>
              <a:gd name="connsiteY4" fmla="*/ 1092391 h 2311591"/>
              <a:gd name="connsiteX0" fmla="*/ 0 w 7547429"/>
              <a:gd name="connsiteY0" fmla="*/ 2311591 h 2311591"/>
              <a:gd name="connsiteX1" fmla="*/ 2728686 w 7547429"/>
              <a:gd name="connsiteY1" fmla="*/ 1266562 h 2311591"/>
              <a:gd name="connsiteX2" fmla="*/ 4354286 w 7547429"/>
              <a:gd name="connsiteY2" fmla="*/ 3819 h 2311591"/>
              <a:gd name="connsiteX3" fmla="*/ 5644243 w 7547429"/>
              <a:gd name="connsiteY3" fmla="*/ 910962 h 2311591"/>
              <a:gd name="connsiteX4" fmla="*/ 7547429 w 7547429"/>
              <a:gd name="connsiteY4" fmla="*/ 1092391 h 2311591"/>
              <a:gd name="connsiteX0" fmla="*/ 0 w 7483929"/>
              <a:gd name="connsiteY0" fmla="*/ 2311591 h 2311591"/>
              <a:gd name="connsiteX1" fmla="*/ 2728686 w 7483929"/>
              <a:gd name="connsiteY1" fmla="*/ 1266562 h 2311591"/>
              <a:gd name="connsiteX2" fmla="*/ 4354286 w 7483929"/>
              <a:gd name="connsiteY2" fmla="*/ 3819 h 2311591"/>
              <a:gd name="connsiteX3" fmla="*/ 5644243 w 7483929"/>
              <a:gd name="connsiteY3" fmla="*/ 910962 h 2311591"/>
              <a:gd name="connsiteX4" fmla="*/ 7483929 w 7483929"/>
              <a:gd name="connsiteY4" fmla="*/ 1867091 h 2311591"/>
              <a:gd name="connsiteX0" fmla="*/ 0 w 7483929"/>
              <a:gd name="connsiteY0" fmla="*/ 2311591 h 2311591"/>
              <a:gd name="connsiteX1" fmla="*/ 2728686 w 7483929"/>
              <a:gd name="connsiteY1" fmla="*/ 1266562 h 2311591"/>
              <a:gd name="connsiteX2" fmla="*/ 4354286 w 7483929"/>
              <a:gd name="connsiteY2" fmla="*/ 3819 h 2311591"/>
              <a:gd name="connsiteX3" fmla="*/ 5644243 w 7483929"/>
              <a:gd name="connsiteY3" fmla="*/ 910962 h 2311591"/>
              <a:gd name="connsiteX4" fmla="*/ 7483929 w 7483929"/>
              <a:gd name="connsiteY4" fmla="*/ 1867091 h 2311591"/>
              <a:gd name="connsiteX0" fmla="*/ 0 w 7471229"/>
              <a:gd name="connsiteY0" fmla="*/ 2311591 h 2311591"/>
              <a:gd name="connsiteX1" fmla="*/ 2728686 w 7471229"/>
              <a:gd name="connsiteY1" fmla="*/ 1266562 h 2311591"/>
              <a:gd name="connsiteX2" fmla="*/ 4354286 w 7471229"/>
              <a:gd name="connsiteY2" fmla="*/ 3819 h 2311591"/>
              <a:gd name="connsiteX3" fmla="*/ 5644243 w 7471229"/>
              <a:gd name="connsiteY3" fmla="*/ 910962 h 2311591"/>
              <a:gd name="connsiteX4" fmla="*/ 7471229 w 7471229"/>
              <a:gd name="connsiteY4" fmla="*/ 1587691 h 2311591"/>
              <a:gd name="connsiteX0" fmla="*/ 0 w 7471229"/>
              <a:gd name="connsiteY0" fmla="*/ 2311591 h 2311591"/>
              <a:gd name="connsiteX1" fmla="*/ 2728686 w 7471229"/>
              <a:gd name="connsiteY1" fmla="*/ 1266562 h 2311591"/>
              <a:gd name="connsiteX2" fmla="*/ 4354286 w 7471229"/>
              <a:gd name="connsiteY2" fmla="*/ 3819 h 2311591"/>
              <a:gd name="connsiteX3" fmla="*/ 5644243 w 7471229"/>
              <a:gd name="connsiteY3" fmla="*/ 910962 h 2311591"/>
              <a:gd name="connsiteX4" fmla="*/ 7471229 w 7471229"/>
              <a:gd name="connsiteY4" fmla="*/ 1587691 h 2311591"/>
              <a:gd name="connsiteX0" fmla="*/ 0 w 7471229"/>
              <a:gd name="connsiteY0" fmla="*/ 2311591 h 2311591"/>
              <a:gd name="connsiteX1" fmla="*/ 2728686 w 7471229"/>
              <a:gd name="connsiteY1" fmla="*/ 1266562 h 2311591"/>
              <a:gd name="connsiteX2" fmla="*/ 4354286 w 7471229"/>
              <a:gd name="connsiteY2" fmla="*/ 3819 h 2311591"/>
              <a:gd name="connsiteX3" fmla="*/ 5644243 w 7471229"/>
              <a:gd name="connsiteY3" fmla="*/ 910962 h 2311591"/>
              <a:gd name="connsiteX4" fmla="*/ 7471229 w 7471229"/>
              <a:gd name="connsiteY4" fmla="*/ 1587691 h 2311591"/>
              <a:gd name="connsiteX0" fmla="*/ 0 w 7471229"/>
              <a:gd name="connsiteY0" fmla="*/ 2311219 h 2311219"/>
              <a:gd name="connsiteX1" fmla="*/ 2728686 w 7471229"/>
              <a:gd name="connsiteY1" fmla="*/ 1266190 h 2311219"/>
              <a:gd name="connsiteX2" fmla="*/ 4354286 w 7471229"/>
              <a:gd name="connsiteY2" fmla="*/ 3447 h 2311219"/>
              <a:gd name="connsiteX3" fmla="*/ 5644243 w 7471229"/>
              <a:gd name="connsiteY3" fmla="*/ 910590 h 2311219"/>
              <a:gd name="connsiteX4" fmla="*/ 7471229 w 7471229"/>
              <a:gd name="connsiteY4" fmla="*/ 1587319 h 2311219"/>
              <a:gd name="connsiteX0" fmla="*/ 0 w 7471229"/>
              <a:gd name="connsiteY0" fmla="*/ 2311275 h 2311275"/>
              <a:gd name="connsiteX1" fmla="*/ 2728686 w 7471229"/>
              <a:gd name="connsiteY1" fmla="*/ 1266246 h 2311275"/>
              <a:gd name="connsiteX2" fmla="*/ 4354286 w 7471229"/>
              <a:gd name="connsiteY2" fmla="*/ 3503 h 2311275"/>
              <a:gd name="connsiteX3" fmla="*/ 5644243 w 7471229"/>
              <a:gd name="connsiteY3" fmla="*/ 910646 h 2311275"/>
              <a:gd name="connsiteX4" fmla="*/ 7471229 w 7471229"/>
              <a:gd name="connsiteY4" fmla="*/ 1587375 h 2311275"/>
              <a:gd name="connsiteX0" fmla="*/ 0 w 7471229"/>
              <a:gd name="connsiteY0" fmla="*/ 2311275 h 2311275"/>
              <a:gd name="connsiteX1" fmla="*/ 2728686 w 7471229"/>
              <a:gd name="connsiteY1" fmla="*/ 1266246 h 2311275"/>
              <a:gd name="connsiteX2" fmla="*/ 4354286 w 7471229"/>
              <a:gd name="connsiteY2" fmla="*/ 3503 h 2311275"/>
              <a:gd name="connsiteX3" fmla="*/ 5644243 w 7471229"/>
              <a:gd name="connsiteY3" fmla="*/ 910646 h 2311275"/>
              <a:gd name="connsiteX4" fmla="*/ 7471229 w 7471229"/>
              <a:gd name="connsiteY4" fmla="*/ 1587375 h 2311275"/>
              <a:gd name="connsiteX0" fmla="*/ 0 w 7471229"/>
              <a:gd name="connsiteY0" fmla="*/ 2307789 h 2307789"/>
              <a:gd name="connsiteX1" fmla="*/ 2728686 w 7471229"/>
              <a:gd name="connsiteY1" fmla="*/ 1262760 h 2307789"/>
              <a:gd name="connsiteX2" fmla="*/ 4354286 w 7471229"/>
              <a:gd name="connsiteY2" fmla="*/ 17 h 2307789"/>
              <a:gd name="connsiteX3" fmla="*/ 5644243 w 7471229"/>
              <a:gd name="connsiteY3" fmla="*/ 907160 h 2307789"/>
              <a:gd name="connsiteX4" fmla="*/ 7471229 w 7471229"/>
              <a:gd name="connsiteY4" fmla="*/ 1583889 h 2307789"/>
              <a:gd name="connsiteX0" fmla="*/ 0 w 7471229"/>
              <a:gd name="connsiteY0" fmla="*/ 2309064 h 2309064"/>
              <a:gd name="connsiteX1" fmla="*/ 2728686 w 7471229"/>
              <a:gd name="connsiteY1" fmla="*/ 1264035 h 2309064"/>
              <a:gd name="connsiteX2" fmla="*/ 4354286 w 7471229"/>
              <a:gd name="connsiteY2" fmla="*/ 1292 h 2309064"/>
              <a:gd name="connsiteX3" fmla="*/ 5860143 w 7471229"/>
              <a:gd name="connsiteY3" fmla="*/ 1035435 h 2309064"/>
              <a:gd name="connsiteX4" fmla="*/ 7471229 w 7471229"/>
              <a:gd name="connsiteY4" fmla="*/ 1585164 h 2309064"/>
              <a:gd name="connsiteX0" fmla="*/ 0 w 7471229"/>
              <a:gd name="connsiteY0" fmla="*/ 2308976 h 2308976"/>
              <a:gd name="connsiteX1" fmla="*/ 2728686 w 7471229"/>
              <a:gd name="connsiteY1" fmla="*/ 1263947 h 2308976"/>
              <a:gd name="connsiteX2" fmla="*/ 4354286 w 7471229"/>
              <a:gd name="connsiteY2" fmla="*/ 1204 h 2308976"/>
              <a:gd name="connsiteX3" fmla="*/ 5860143 w 7471229"/>
              <a:gd name="connsiteY3" fmla="*/ 1035347 h 2308976"/>
              <a:gd name="connsiteX4" fmla="*/ 7471229 w 7471229"/>
              <a:gd name="connsiteY4" fmla="*/ 1585076 h 2308976"/>
              <a:gd name="connsiteX0" fmla="*/ 0 w 7471229"/>
              <a:gd name="connsiteY0" fmla="*/ 2308976 h 2308976"/>
              <a:gd name="connsiteX1" fmla="*/ 2728686 w 7471229"/>
              <a:gd name="connsiteY1" fmla="*/ 1263947 h 2308976"/>
              <a:gd name="connsiteX2" fmla="*/ 4354286 w 7471229"/>
              <a:gd name="connsiteY2" fmla="*/ 1204 h 2308976"/>
              <a:gd name="connsiteX3" fmla="*/ 5860143 w 7471229"/>
              <a:gd name="connsiteY3" fmla="*/ 1035347 h 2308976"/>
              <a:gd name="connsiteX4" fmla="*/ 7471229 w 7471229"/>
              <a:gd name="connsiteY4" fmla="*/ 1585076 h 2308976"/>
              <a:gd name="connsiteX0" fmla="*/ 0 w 7471229"/>
              <a:gd name="connsiteY0" fmla="*/ 2310763 h 2310763"/>
              <a:gd name="connsiteX1" fmla="*/ 2525486 w 7471229"/>
              <a:gd name="connsiteY1" fmla="*/ 1405434 h 2310763"/>
              <a:gd name="connsiteX2" fmla="*/ 4354286 w 7471229"/>
              <a:gd name="connsiteY2" fmla="*/ 2991 h 2310763"/>
              <a:gd name="connsiteX3" fmla="*/ 5860143 w 7471229"/>
              <a:gd name="connsiteY3" fmla="*/ 1037134 h 2310763"/>
              <a:gd name="connsiteX4" fmla="*/ 7471229 w 7471229"/>
              <a:gd name="connsiteY4" fmla="*/ 1586863 h 2310763"/>
              <a:gd name="connsiteX0" fmla="*/ 0 w 7471229"/>
              <a:gd name="connsiteY0" fmla="*/ 2310961 h 2310961"/>
              <a:gd name="connsiteX1" fmla="*/ 2525486 w 7471229"/>
              <a:gd name="connsiteY1" fmla="*/ 1405632 h 2310961"/>
              <a:gd name="connsiteX2" fmla="*/ 4354286 w 7471229"/>
              <a:gd name="connsiteY2" fmla="*/ 3189 h 2310961"/>
              <a:gd name="connsiteX3" fmla="*/ 5860143 w 7471229"/>
              <a:gd name="connsiteY3" fmla="*/ 1037332 h 2310961"/>
              <a:gd name="connsiteX4" fmla="*/ 7216909 w 7471229"/>
              <a:gd name="connsiteY4" fmla="*/ 1523971 h 2310961"/>
              <a:gd name="connsiteX5" fmla="*/ 7471229 w 7471229"/>
              <a:gd name="connsiteY5" fmla="*/ 1587061 h 2310961"/>
              <a:gd name="connsiteX0" fmla="*/ 0 w 7433129"/>
              <a:gd name="connsiteY0" fmla="*/ 2310961 h 2310961"/>
              <a:gd name="connsiteX1" fmla="*/ 2525486 w 7433129"/>
              <a:gd name="connsiteY1" fmla="*/ 1405632 h 2310961"/>
              <a:gd name="connsiteX2" fmla="*/ 4354286 w 7433129"/>
              <a:gd name="connsiteY2" fmla="*/ 3189 h 2310961"/>
              <a:gd name="connsiteX3" fmla="*/ 5860143 w 7433129"/>
              <a:gd name="connsiteY3" fmla="*/ 1037332 h 2310961"/>
              <a:gd name="connsiteX4" fmla="*/ 7216909 w 7433129"/>
              <a:gd name="connsiteY4" fmla="*/ 1523971 h 2310961"/>
              <a:gd name="connsiteX5" fmla="*/ 7433129 w 7433129"/>
              <a:gd name="connsiteY5" fmla="*/ 2310961 h 2310961"/>
              <a:gd name="connsiteX0" fmla="*/ 0 w 7407729"/>
              <a:gd name="connsiteY0" fmla="*/ 2310961 h 2349061"/>
              <a:gd name="connsiteX1" fmla="*/ 2525486 w 7407729"/>
              <a:gd name="connsiteY1" fmla="*/ 1405632 h 2349061"/>
              <a:gd name="connsiteX2" fmla="*/ 4354286 w 7407729"/>
              <a:gd name="connsiteY2" fmla="*/ 3189 h 2349061"/>
              <a:gd name="connsiteX3" fmla="*/ 5860143 w 7407729"/>
              <a:gd name="connsiteY3" fmla="*/ 1037332 h 2349061"/>
              <a:gd name="connsiteX4" fmla="*/ 7216909 w 7407729"/>
              <a:gd name="connsiteY4" fmla="*/ 1523971 h 2349061"/>
              <a:gd name="connsiteX5" fmla="*/ 7407729 w 7407729"/>
              <a:gd name="connsiteY5" fmla="*/ 2349061 h 2349061"/>
              <a:gd name="connsiteX0" fmla="*/ 0 w 7407729"/>
              <a:gd name="connsiteY0" fmla="*/ 2310961 h 2349061"/>
              <a:gd name="connsiteX1" fmla="*/ 2525486 w 7407729"/>
              <a:gd name="connsiteY1" fmla="*/ 1405632 h 2349061"/>
              <a:gd name="connsiteX2" fmla="*/ 4354286 w 7407729"/>
              <a:gd name="connsiteY2" fmla="*/ 3189 h 2349061"/>
              <a:gd name="connsiteX3" fmla="*/ 5860143 w 7407729"/>
              <a:gd name="connsiteY3" fmla="*/ 1037332 h 2349061"/>
              <a:gd name="connsiteX4" fmla="*/ 7216909 w 7407729"/>
              <a:gd name="connsiteY4" fmla="*/ 1523971 h 2349061"/>
              <a:gd name="connsiteX5" fmla="*/ 7382009 w 7407729"/>
              <a:gd name="connsiteY5" fmla="*/ 2120871 h 2349061"/>
              <a:gd name="connsiteX6" fmla="*/ 7407729 w 7407729"/>
              <a:gd name="connsiteY6" fmla="*/ 2349061 h 2349061"/>
              <a:gd name="connsiteX0" fmla="*/ 21772 w 7405351"/>
              <a:gd name="connsiteY0" fmla="*/ 2310961 h 2310961"/>
              <a:gd name="connsiteX1" fmla="*/ 2547258 w 7405351"/>
              <a:gd name="connsiteY1" fmla="*/ 1405632 h 2310961"/>
              <a:gd name="connsiteX2" fmla="*/ 4376058 w 7405351"/>
              <a:gd name="connsiteY2" fmla="*/ 3189 h 2310961"/>
              <a:gd name="connsiteX3" fmla="*/ 5881915 w 7405351"/>
              <a:gd name="connsiteY3" fmla="*/ 1037332 h 2310961"/>
              <a:gd name="connsiteX4" fmla="*/ 7238681 w 7405351"/>
              <a:gd name="connsiteY4" fmla="*/ 1523971 h 2310961"/>
              <a:gd name="connsiteX5" fmla="*/ 7403781 w 7405351"/>
              <a:gd name="connsiteY5" fmla="*/ 2120871 h 2310961"/>
              <a:gd name="connsiteX6" fmla="*/ 1 w 7405351"/>
              <a:gd name="connsiteY6" fmla="*/ 2310961 h 2310961"/>
              <a:gd name="connsiteX0" fmla="*/ 21771 w 7405350"/>
              <a:gd name="connsiteY0" fmla="*/ 2310961 h 2310961"/>
              <a:gd name="connsiteX1" fmla="*/ 2547257 w 7405350"/>
              <a:gd name="connsiteY1" fmla="*/ 1405632 h 2310961"/>
              <a:gd name="connsiteX2" fmla="*/ 4376057 w 7405350"/>
              <a:gd name="connsiteY2" fmla="*/ 3189 h 2310961"/>
              <a:gd name="connsiteX3" fmla="*/ 5881914 w 7405350"/>
              <a:gd name="connsiteY3" fmla="*/ 1037332 h 2310961"/>
              <a:gd name="connsiteX4" fmla="*/ 7238680 w 7405350"/>
              <a:gd name="connsiteY4" fmla="*/ 1523971 h 2310961"/>
              <a:gd name="connsiteX5" fmla="*/ 7403780 w 7405350"/>
              <a:gd name="connsiteY5" fmla="*/ 2120871 h 2310961"/>
              <a:gd name="connsiteX6" fmla="*/ 0 w 7405350"/>
              <a:gd name="connsiteY6" fmla="*/ 2310961 h 2310961"/>
              <a:gd name="connsiteX0" fmla="*/ 21771 w 7403780"/>
              <a:gd name="connsiteY0" fmla="*/ 2310961 h 2310961"/>
              <a:gd name="connsiteX1" fmla="*/ 2547257 w 7403780"/>
              <a:gd name="connsiteY1" fmla="*/ 1405632 h 2310961"/>
              <a:gd name="connsiteX2" fmla="*/ 4376057 w 7403780"/>
              <a:gd name="connsiteY2" fmla="*/ 3189 h 2310961"/>
              <a:gd name="connsiteX3" fmla="*/ 5881914 w 7403780"/>
              <a:gd name="connsiteY3" fmla="*/ 1037332 h 2310961"/>
              <a:gd name="connsiteX4" fmla="*/ 7238680 w 7403780"/>
              <a:gd name="connsiteY4" fmla="*/ 1523971 h 2310961"/>
              <a:gd name="connsiteX5" fmla="*/ 7403780 w 7403780"/>
              <a:gd name="connsiteY5" fmla="*/ 2120871 h 2310961"/>
              <a:gd name="connsiteX6" fmla="*/ 0 w 7403780"/>
              <a:gd name="connsiteY6" fmla="*/ 2310961 h 2310961"/>
              <a:gd name="connsiteX0" fmla="*/ 21771 w 7403780"/>
              <a:gd name="connsiteY0" fmla="*/ 2310961 h 2310961"/>
              <a:gd name="connsiteX1" fmla="*/ 2547257 w 7403780"/>
              <a:gd name="connsiteY1" fmla="*/ 1405632 h 2310961"/>
              <a:gd name="connsiteX2" fmla="*/ 4376057 w 7403780"/>
              <a:gd name="connsiteY2" fmla="*/ 3189 h 2310961"/>
              <a:gd name="connsiteX3" fmla="*/ 5881914 w 7403780"/>
              <a:gd name="connsiteY3" fmla="*/ 1037332 h 2310961"/>
              <a:gd name="connsiteX4" fmla="*/ 7398700 w 7403780"/>
              <a:gd name="connsiteY4" fmla="*/ 1523971 h 2310961"/>
              <a:gd name="connsiteX5" fmla="*/ 7403780 w 7403780"/>
              <a:gd name="connsiteY5" fmla="*/ 2120871 h 2310961"/>
              <a:gd name="connsiteX6" fmla="*/ 0 w 7403780"/>
              <a:gd name="connsiteY6" fmla="*/ 2310961 h 2310961"/>
              <a:gd name="connsiteX0" fmla="*/ 21771 w 7403780"/>
              <a:gd name="connsiteY0" fmla="*/ 2310961 h 2310961"/>
              <a:gd name="connsiteX1" fmla="*/ 2547257 w 7403780"/>
              <a:gd name="connsiteY1" fmla="*/ 1405632 h 2310961"/>
              <a:gd name="connsiteX2" fmla="*/ 4376057 w 7403780"/>
              <a:gd name="connsiteY2" fmla="*/ 3189 h 2310961"/>
              <a:gd name="connsiteX3" fmla="*/ 5881914 w 7403780"/>
              <a:gd name="connsiteY3" fmla="*/ 1037332 h 2310961"/>
              <a:gd name="connsiteX4" fmla="*/ 7398700 w 7403780"/>
              <a:gd name="connsiteY4" fmla="*/ 1523971 h 2310961"/>
              <a:gd name="connsiteX5" fmla="*/ 7403780 w 7403780"/>
              <a:gd name="connsiteY5" fmla="*/ 2120871 h 2310961"/>
              <a:gd name="connsiteX6" fmla="*/ 0 w 7403780"/>
              <a:gd name="connsiteY6" fmla="*/ 2310961 h 2310961"/>
              <a:gd name="connsiteX0" fmla="*/ 21771 w 7399007"/>
              <a:gd name="connsiteY0" fmla="*/ 2310961 h 2310961"/>
              <a:gd name="connsiteX1" fmla="*/ 2547257 w 7399007"/>
              <a:gd name="connsiteY1" fmla="*/ 1405632 h 2310961"/>
              <a:gd name="connsiteX2" fmla="*/ 4376057 w 7399007"/>
              <a:gd name="connsiteY2" fmla="*/ 3189 h 2310961"/>
              <a:gd name="connsiteX3" fmla="*/ 5881914 w 7399007"/>
              <a:gd name="connsiteY3" fmla="*/ 1037332 h 2310961"/>
              <a:gd name="connsiteX4" fmla="*/ 7398700 w 7399007"/>
              <a:gd name="connsiteY4" fmla="*/ 1523971 h 2310961"/>
              <a:gd name="connsiteX5" fmla="*/ 7396160 w 7399007"/>
              <a:gd name="connsiteY5" fmla="*/ 2273271 h 2310961"/>
              <a:gd name="connsiteX6" fmla="*/ 0 w 7399007"/>
              <a:gd name="connsiteY6" fmla="*/ 2310961 h 2310961"/>
              <a:gd name="connsiteX0" fmla="*/ 21771 w 7419020"/>
              <a:gd name="connsiteY0" fmla="*/ 2310961 h 2318991"/>
              <a:gd name="connsiteX1" fmla="*/ 2547257 w 7419020"/>
              <a:gd name="connsiteY1" fmla="*/ 1405632 h 2318991"/>
              <a:gd name="connsiteX2" fmla="*/ 4376057 w 7419020"/>
              <a:gd name="connsiteY2" fmla="*/ 3189 h 2318991"/>
              <a:gd name="connsiteX3" fmla="*/ 5881914 w 7419020"/>
              <a:gd name="connsiteY3" fmla="*/ 1037332 h 2318991"/>
              <a:gd name="connsiteX4" fmla="*/ 7398700 w 7419020"/>
              <a:gd name="connsiteY4" fmla="*/ 1523971 h 2318991"/>
              <a:gd name="connsiteX5" fmla="*/ 7419020 w 7419020"/>
              <a:gd name="connsiteY5" fmla="*/ 2318991 h 2318991"/>
              <a:gd name="connsiteX6" fmla="*/ 0 w 7419020"/>
              <a:gd name="connsiteY6" fmla="*/ 2310961 h 2318991"/>
              <a:gd name="connsiteX0" fmla="*/ 21771 w 7398846"/>
              <a:gd name="connsiteY0" fmla="*/ 2310961 h 2311371"/>
              <a:gd name="connsiteX1" fmla="*/ 2547257 w 7398846"/>
              <a:gd name="connsiteY1" fmla="*/ 1405632 h 2311371"/>
              <a:gd name="connsiteX2" fmla="*/ 4376057 w 7398846"/>
              <a:gd name="connsiteY2" fmla="*/ 3189 h 2311371"/>
              <a:gd name="connsiteX3" fmla="*/ 5881914 w 7398846"/>
              <a:gd name="connsiteY3" fmla="*/ 1037332 h 2311371"/>
              <a:gd name="connsiteX4" fmla="*/ 7398700 w 7398846"/>
              <a:gd name="connsiteY4" fmla="*/ 1523971 h 2311371"/>
              <a:gd name="connsiteX5" fmla="*/ 7388540 w 7398846"/>
              <a:gd name="connsiteY5" fmla="*/ 2311371 h 2311371"/>
              <a:gd name="connsiteX6" fmla="*/ 0 w 7398846"/>
              <a:gd name="connsiteY6" fmla="*/ 2310961 h 2311371"/>
              <a:gd name="connsiteX0" fmla="*/ 21771 w 7403780"/>
              <a:gd name="connsiteY0" fmla="*/ 2310961 h 2326611"/>
              <a:gd name="connsiteX1" fmla="*/ 2547257 w 7403780"/>
              <a:gd name="connsiteY1" fmla="*/ 1405632 h 2326611"/>
              <a:gd name="connsiteX2" fmla="*/ 4376057 w 7403780"/>
              <a:gd name="connsiteY2" fmla="*/ 3189 h 2326611"/>
              <a:gd name="connsiteX3" fmla="*/ 5881914 w 7403780"/>
              <a:gd name="connsiteY3" fmla="*/ 1037332 h 2326611"/>
              <a:gd name="connsiteX4" fmla="*/ 7398700 w 7403780"/>
              <a:gd name="connsiteY4" fmla="*/ 1523971 h 2326611"/>
              <a:gd name="connsiteX5" fmla="*/ 7403780 w 7403780"/>
              <a:gd name="connsiteY5" fmla="*/ 2326611 h 2326611"/>
              <a:gd name="connsiteX6" fmla="*/ 0 w 7403780"/>
              <a:gd name="connsiteY6" fmla="*/ 2310961 h 2326611"/>
              <a:gd name="connsiteX0" fmla="*/ 21771 w 7543494"/>
              <a:gd name="connsiteY0" fmla="*/ 2310965 h 2326615"/>
              <a:gd name="connsiteX1" fmla="*/ 2547257 w 7543494"/>
              <a:gd name="connsiteY1" fmla="*/ 1405636 h 2326615"/>
              <a:gd name="connsiteX2" fmla="*/ 4376057 w 7543494"/>
              <a:gd name="connsiteY2" fmla="*/ 3193 h 2326615"/>
              <a:gd name="connsiteX3" fmla="*/ 5881914 w 7543494"/>
              <a:gd name="connsiteY3" fmla="*/ 1037336 h 2326615"/>
              <a:gd name="connsiteX4" fmla="*/ 7543480 w 7543494"/>
              <a:gd name="connsiteY4" fmla="*/ 1531595 h 2326615"/>
              <a:gd name="connsiteX5" fmla="*/ 7403780 w 7543494"/>
              <a:gd name="connsiteY5" fmla="*/ 2326615 h 2326615"/>
              <a:gd name="connsiteX6" fmla="*/ 0 w 7543494"/>
              <a:gd name="connsiteY6" fmla="*/ 2310965 h 2326615"/>
              <a:gd name="connsiteX0" fmla="*/ 21771 w 7543626"/>
              <a:gd name="connsiteY0" fmla="*/ 2310965 h 2334235"/>
              <a:gd name="connsiteX1" fmla="*/ 2547257 w 7543626"/>
              <a:gd name="connsiteY1" fmla="*/ 1405636 h 2334235"/>
              <a:gd name="connsiteX2" fmla="*/ 4376057 w 7543626"/>
              <a:gd name="connsiteY2" fmla="*/ 3193 h 2334235"/>
              <a:gd name="connsiteX3" fmla="*/ 5881914 w 7543626"/>
              <a:gd name="connsiteY3" fmla="*/ 1037336 h 2334235"/>
              <a:gd name="connsiteX4" fmla="*/ 7543480 w 7543626"/>
              <a:gd name="connsiteY4" fmla="*/ 1531595 h 2334235"/>
              <a:gd name="connsiteX5" fmla="*/ 7533320 w 7543626"/>
              <a:gd name="connsiteY5" fmla="*/ 2334235 h 2334235"/>
              <a:gd name="connsiteX6" fmla="*/ 0 w 7543626"/>
              <a:gd name="connsiteY6" fmla="*/ 2310965 h 2334235"/>
              <a:gd name="connsiteX0" fmla="*/ 21771 w 7543480"/>
              <a:gd name="connsiteY0" fmla="*/ 2310965 h 2334235"/>
              <a:gd name="connsiteX1" fmla="*/ 2547257 w 7543480"/>
              <a:gd name="connsiteY1" fmla="*/ 1405636 h 2334235"/>
              <a:gd name="connsiteX2" fmla="*/ 4376057 w 7543480"/>
              <a:gd name="connsiteY2" fmla="*/ 3193 h 2334235"/>
              <a:gd name="connsiteX3" fmla="*/ 5881914 w 7543480"/>
              <a:gd name="connsiteY3" fmla="*/ 1037336 h 2334235"/>
              <a:gd name="connsiteX4" fmla="*/ 7543480 w 7543480"/>
              <a:gd name="connsiteY4" fmla="*/ 1531595 h 2334235"/>
              <a:gd name="connsiteX5" fmla="*/ 7533320 w 7543480"/>
              <a:gd name="connsiteY5" fmla="*/ 2334235 h 2334235"/>
              <a:gd name="connsiteX6" fmla="*/ 0 w 7543480"/>
              <a:gd name="connsiteY6" fmla="*/ 2310965 h 2334235"/>
              <a:gd name="connsiteX0" fmla="*/ 21771 w 7533320"/>
              <a:gd name="connsiteY0" fmla="*/ 2310970 h 2334240"/>
              <a:gd name="connsiteX1" fmla="*/ 2547257 w 7533320"/>
              <a:gd name="connsiteY1" fmla="*/ 1405641 h 2334240"/>
              <a:gd name="connsiteX2" fmla="*/ 4376057 w 7533320"/>
              <a:gd name="connsiteY2" fmla="*/ 3198 h 2334240"/>
              <a:gd name="connsiteX3" fmla="*/ 5881914 w 7533320"/>
              <a:gd name="connsiteY3" fmla="*/ 1037341 h 2334240"/>
              <a:gd name="connsiteX4" fmla="*/ 7528240 w 7533320"/>
              <a:gd name="connsiteY4" fmla="*/ 1539220 h 2334240"/>
              <a:gd name="connsiteX5" fmla="*/ 7533320 w 7533320"/>
              <a:gd name="connsiteY5" fmla="*/ 2334240 h 2334240"/>
              <a:gd name="connsiteX6" fmla="*/ 0 w 7533320"/>
              <a:gd name="connsiteY6" fmla="*/ 2310970 h 2334240"/>
              <a:gd name="connsiteX0" fmla="*/ 26533 w 7538082"/>
              <a:gd name="connsiteY0" fmla="*/ 2310970 h 2487182"/>
              <a:gd name="connsiteX1" fmla="*/ 2552019 w 7538082"/>
              <a:gd name="connsiteY1" fmla="*/ 1405641 h 2487182"/>
              <a:gd name="connsiteX2" fmla="*/ 4380819 w 7538082"/>
              <a:gd name="connsiteY2" fmla="*/ 3198 h 2487182"/>
              <a:gd name="connsiteX3" fmla="*/ 5886676 w 7538082"/>
              <a:gd name="connsiteY3" fmla="*/ 1037341 h 2487182"/>
              <a:gd name="connsiteX4" fmla="*/ 7533002 w 7538082"/>
              <a:gd name="connsiteY4" fmla="*/ 1539220 h 2487182"/>
              <a:gd name="connsiteX5" fmla="*/ 7538082 w 7538082"/>
              <a:gd name="connsiteY5" fmla="*/ 2334240 h 2487182"/>
              <a:gd name="connsiteX6" fmla="*/ 0 w 7538082"/>
              <a:gd name="connsiteY6" fmla="*/ 2487182 h 2487182"/>
              <a:gd name="connsiteX0" fmla="*/ 0 w 7511549"/>
              <a:gd name="connsiteY0" fmla="*/ 2310970 h 2334240"/>
              <a:gd name="connsiteX1" fmla="*/ 2525486 w 7511549"/>
              <a:gd name="connsiteY1" fmla="*/ 1405641 h 2334240"/>
              <a:gd name="connsiteX2" fmla="*/ 4354286 w 7511549"/>
              <a:gd name="connsiteY2" fmla="*/ 3198 h 2334240"/>
              <a:gd name="connsiteX3" fmla="*/ 5860143 w 7511549"/>
              <a:gd name="connsiteY3" fmla="*/ 1037341 h 2334240"/>
              <a:gd name="connsiteX4" fmla="*/ 7506469 w 7511549"/>
              <a:gd name="connsiteY4" fmla="*/ 1539220 h 2334240"/>
              <a:gd name="connsiteX5" fmla="*/ 7511549 w 7511549"/>
              <a:gd name="connsiteY5" fmla="*/ 2334240 h 2334240"/>
              <a:gd name="connsiteX6" fmla="*/ 568780 w 7511549"/>
              <a:gd name="connsiteY6" fmla="*/ 2301445 h 2334240"/>
              <a:gd name="connsiteX0" fmla="*/ 0 w 7511549"/>
              <a:gd name="connsiteY0" fmla="*/ 2310970 h 2334240"/>
              <a:gd name="connsiteX1" fmla="*/ 2525486 w 7511549"/>
              <a:gd name="connsiteY1" fmla="*/ 1405641 h 2334240"/>
              <a:gd name="connsiteX2" fmla="*/ 4354286 w 7511549"/>
              <a:gd name="connsiteY2" fmla="*/ 3198 h 2334240"/>
              <a:gd name="connsiteX3" fmla="*/ 5860143 w 7511549"/>
              <a:gd name="connsiteY3" fmla="*/ 1037341 h 2334240"/>
              <a:gd name="connsiteX4" fmla="*/ 7506469 w 7511549"/>
              <a:gd name="connsiteY4" fmla="*/ 1539220 h 2334240"/>
              <a:gd name="connsiteX5" fmla="*/ 7511549 w 7511549"/>
              <a:gd name="connsiteY5" fmla="*/ 2334240 h 2334240"/>
              <a:gd name="connsiteX6" fmla="*/ 568780 w 7511549"/>
              <a:gd name="connsiteY6" fmla="*/ 2301445 h 2334240"/>
              <a:gd name="connsiteX7" fmla="*/ 0 w 7511549"/>
              <a:gd name="connsiteY7" fmla="*/ 2310970 h 2334240"/>
              <a:gd name="connsiteX0" fmla="*/ 0 w 7511549"/>
              <a:gd name="connsiteY0" fmla="*/ 2310970 h 2334240"/>
              <a:gd name="connsiteX1" fmla="*/ 2525486 w 7511549"/>
              <a:gd name="connsiteY1" fmla="*/ 1405641 h 2334240"/>
              <a:gd name="connsiteX2" fmla="*/ 4354286 w 7511549"/>
              <a:gd name="connsiteY2" fmla="*/ 3198 h 2334240"/>
              <a:gd name="connsiteX3" fmla="*/ 5860143 w 7511549"/>
              <a:gd name="connsiteY3" fmla="*/ 1037341 h 2334240"/>
              <a:gd name="connsiteX4" fmla="*/ 7506469 w 7511549"/>
              <a:gd name="connsiteY4" fmla="*/ 1539220 h 2334240"/>
              <a:gd name="connsiteX5" fmla="*/ 7511549 w 7511549"/>
              <a:gd name="connsiteY5" fmla="*/ 2334240 h 2334240"/>
              <a:gd name="connsiteX6" fmla="*/ 0 w 7511549"/>
              <a:gd name="connsiteY6" fmla="*/ 2310970 h 2334240"/>
              <a:gd name="connsiteX0" fmla="*/ 0 w 7511549"/>
              <a:gd name="connsiteY0" fmla="*/ 2310970 h 2310970"/>
              <a:gd name="connsiteX1" fmla="*/ 2525486 w 7511549"/>
              <a:gd name="connsiteY1" fmla="*/ 1405641 h 2310970"/>
              <a:gd name="connsiteX2" fmla="*/ 4354286 w 7511549"/>
              <a:gd name="connsiteY2" fmla="*/ 3198 h 2310970"/>
              <a:gd name="connsiteX3" fmla="*/ 5860143 w 7511549"/>
              <a:gd name="connsiteY3" fmla="*/ 1037341 h 2310970"/>
              <a:gd name="connsiteX4" fmla="*/ 7506469 w 7511549"/>
              <a:gd name="connsiteY4" fmla="*/ 1539220 h 2310970"/>
              <a:gd name="connsiteX5" fmla="*/ 7511549 w 7511549"/>
              <a:gd name="connsiteY5" fmla="*/ 2308840 h 2310970"/>
              <a:gd name="connsiteX6" fmla="*/ 0 w 7511549"/>
              <a:gd name="connsiteY6" fmla="*/ 2310970 h 2310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11549" h="2310970">
                <a:moveTo>
                  <a:pt x="0" y="2310970"/>
                </a:moveTo>
                <a:cubicBezTo>
                  <a:pt x="534610" y="2277103"/>
                  <a:pt x="2001157" y="1819298"/>
                  <a:pt x="2525486" y="1405641"/>
                </a:cubicBezTo>
                <a:cubicBezTo>
                  <a:pt x="3049815" y="991984"/>
                  <a:pt x="3798510" y="64581"/>
                  <a:pt x="4354286" y="3198"/>
                </a:cubicBezTo>
                <a:cubicBezTo>
                  <a:pt x="4910062" y="-58185"/>
                  <a:pt x="5334779" y="781337"/>
                  <a:pt x="5860143" y="1037341"/>
                </a:cubicBezTo>
                <a:cubicBezTo>
                  <a:pt x="6385507" y="1293345"/>
                  <a:pt x="7229965" y="1518650"/>
                  <a:pt x="7506469" y="1539220"/>
                </a:cubicBezTo>
                <a:cubicBezTo>
                  <a:pt x="7508162" y="1804227"/>
                  <a:pt x="7509856" y="2043833"/>
                  <a:pt x="7511549" y="2308840"/>
                </a:cubicBezTo>
                <a:lnTo>
                  <a:pt x="0" y="2310970"/>
                </a:lnTo>
                <a:close/>
              </a:path>
            </a:pathLst>
          </a:custGeom>
          <a:solidFill>
            <a:schemeClr val="accent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832452" y="4675219"/>
            <a:ext cx="1872381" cy="525087"/>
          </a:xfrm>
          <a:custGeom>
            <a:avLst/>
            <a:gdLst/>
            <a:ahLst/>
            <a:cxnLst/>
            <a:rect l="l" t="t" r="r" b="b"/>
            <a:pathLst>
              <a:path w="1872381" h="546655">
                <a:moveTo>
                  <a:pt x="1872381" y="0"/>
                </a:moveTo>
                <a:lnTo>
                  <a:pt x="1872381" y="546124"/>
                </a:lnTo>
                <a:lnTo>
                  <a:pt x="0" y="546655"/>
                </a:lnTo>
                <a:lnTo>
                  <a:pt x="0" y="546112"/>
                </a:lnTo>
                <a:cubicBezTo>
                  <a:pt x="382329" y="520361"/>
                  <a:pt x="1227239" y="283345"/>
                  <a:pt x="1872381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4578635" y="2920210"/>
            <a:ext cx="1872381" cy="2280096"/>
          </a:xfrm>
          <a:custGeom>
            <a:avLst/>
            <a:gdLst/>
            <a:ahLst/>
            <a:cxnLst/>
            <a:rect l="l" t="t" r="r" b="b"/>
            <a:pathLst>
              <a:path w="1872381" h="2309902">
                <a:moveTo>
                  <a:pt x="690228" y="1884"/>
                </a:moveTo>
                <a:cubicBezTo>
                  <a:pt x="1118927" y="37932"/>
                  <a:pt x="1474234" y="582745"/>
                  <a:pt x="1872381" y="894195"/>
                </a:cubicBezTo>
                <a:lnTo>
                  <a:pt x="1872381" y="2309371"/>
                </a:lnTo>
                <a:lnTo>
                  <a:pt x="0" y="2309902"/>
                </a:lnTo>
                <a:lnTo>
                  <a:pt x="0" y="289859"/>
                </a:lnTo>
                <a:cubicBezTo>
                  <a:pt x="206435" y="134256"/>
                  <a:pt x="407127" y="23119"/>
                  <a:pt x="587499" y="3198"/>
                </a:cubicBezTo>
                <a:cubicBezTo>
                  <a:pt x="622235" y="-638"/>
                  <a:pt x="656459" y="-956"/>
                  <a:pt x="690228" y="1884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2705700" y="3222769"/>
            <a:ext cx="1872381" cy="1977537"/>
          </a:xfrm>
          <a:custGeom>
            <a:avLst/>
            <a:gdLst/>
            <a:ahLst/>
            <a:cxnLst/>
            <a:rect l="l" t="t" r="r" b="b"/>
            <a:pathLst>
              <a:path w="1872381" h="1977537">
                <a:moveTo>
                  <a:pt x="1872381" y="0"/>
                </a:moveTo>
                <a:lnTo>
                  <a:pt x="1872381" y="1977006"/>
                </a:lnTo>
                <a:lnTo>
                  <a:pt x="0" y="1977537"/>
                </a:lnTo>
                <a:lnTo>
                  <a:pt x="0" y="1448741"/>
                </a:lnTo>
                <a:cubicBezTo>
                  <a:pt x="281008" y="1328297"/>
                  <a:pt x="527460" y="1198473"/>
                  <a:pt x="686847" y="1072729"/>
                </a:cubicBezTo>
                <a:cubicBezTo>
                  <a:pt x="1025710" y="805392"/>
                  <a:pt x="1458284" y="323475"/>
                  <a:pt x="1872381" y="0"/>
                </a:cubicBezTo>
                <a:close/>
              </a:path>
            </a:pathLst>
          </a:cu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6451016" y="3810323"/>
            <a:ext cx="1854194" cy="1389983"/>
          </a:xfrm>
          <a:custGeom>
            <a:avLst/>
            <a:gdLst/>
            <a:ahLst/>
            <a:cxnLst/>
            <a:rect l="l" t="t" r="r" b="b"/>
            <a:pathLst>
              <a:path w="1854194" h="1400551">
                <a:moveTo>
                  <a:pt x="0" y="0"/>
                </a:moveTo>
                <a:cubicBezTo>
                  <a:pt x="66052" y="50908"/>
                  <a:pt x="133546" y="94785"/>
                  <a:pt x="202788" y="128526"/>
                </a:cubicBezTo>
                <a:cubicBezTo>
                  <a:pt x="728152" y="384530"/>
                  <a:pt x="1572610" y="609835"/>
                  <a:pt x="1849114" y="630405"/>
                </a:cubicBezTo>
                <a:cubicBezTo>
                  <a:pt x="1850807" y="895412"/>
                  <a:pt x="1852501" y="1135018"/>
                  <a:pt x="1854194" y="1400025"/>
                </a:cubicBezTo>
                <a:lnTo>
                  <a:pt x="0" y="1400551"/>
                </a:lnTo>
                <a:close/>
              </a:path>
            </a:pathLst>
          </a:cu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Maturity PowerPoint Template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2902221" y="5293367"/>
            <a:ext cx="1479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Growth</a:t>
            </a:r>
            <a:endParaRPr 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4775156" y="5293367"/>
            <a:ext cx="1479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Maturity</a:t>
            </a: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6638444" y="5293367"/>
            <a:ext cx="1479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Decline</a:t>
            </a:r>
            <a:endParaRPr lang="en-US" dirty="0"/>
          </a:p>
        </p:txBody>
      </p:sp>
      <p:sp>
        <p:nvSpPr>
          <p:cNvPr id="57" name="TextBox 56"/>
          <p:cNvSpPr txBox="1"/>
          <p:nvPr/>
        </p:nvSpPr>
        <p:spPr>
          <a:xfrm>
            <a:off x="1028973" y="5293367"/>
            <a:ext cx="1479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Introduction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9571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Templates </a:t>
            </a:r>
            <a:r>
              <a:rPr lang="en-US" smtClean="0"/>
              <a:t>for PowerPoint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Download more templates from</a:t>
            </a:r>
            <a:br>
              <a:rPr lang="en-US" dirty="0" smtClean="0"/>
            </a:br>
            <a:r>
              <a:rPr lang="en-US" dirty="0" smtClean="0">
                <a:hlinkClick r:id="rId2"/>
              </a:rPr>
              <a:t>FPPT.com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4689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18</Words>
  <Application>Microsoft Office PowerPoint</Application>
  <PresentationFormat>On-screen Show (4:3)</PresentationFormat>
  <Paragraphs>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Maturity Model PowerPoint</vt:lpstr>
      <vt:lpstr>Maturity PowerPoint Template</vt:lpstr>
      <vt:lpstr>Templates for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Cluster Diagram PowerPoint</dc:title>
  <dc:creator>Julian</dc:creator>
  <cp:lastModifiedBy>Julian</cp:lastModifiedBy>
  <cp:revision>8</cp:revision>
  <dcterms:created xsi:type="dcterms:W3CDTF">2012-08-22T13:58:39Z</dcterms:created>
  <dcterms:modified xsi:type="dcterms:W3CDTF">2012-08-22T16:12:29Z</dcterms:modified>
</cp:coreProperties>
</file>