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7" name="그룹 746">
            <a:extLst>
              <a:ext uri="{FF2B5EF4-FFF2-40B4-BE49-F238E27FC236}">
                <a16:creationId xmlns:a16="http://schemas.microsoft.com/office/drawing/2014/main" id="{26070D95-FFDC-4D06-9D86-FC19F42553B6}"/>
              </a:ext>
            </a:extLst>
          </p:cNvPr>
          <p:cNvGrpSpPr/>
          <p:nvPr/>
        </p:nvGrpSpPr>
        <p:grpSpPr>
          <a:xfrm>
            <a:off x="585158" y="1510013"/>
            <a:ext cx="5284420" cy="5079803"/>
            <a:chOff x="2527793" y="130"/>
            <a:chExt cx="7133908" cy="6857680"/>
          </a:xfrm>
        </p:grpSpPr>
        <p:grpSp>
          <p:nvGrpSpPr>
            <p:cNvPr id="748" name="그룹 747">
              <a:extLst>
                <a:ext uri="{FF2B5EF4-FFF2-40B4-BE49-F238E27FC236}">
                  <a16:creationId xmlns:a16="http://schemas.microsoft.com/office/drawing/2014/main" id="{4134839D-B607-4665-BBBF-EE9865186A33}"/>
                </a:ext>
              </a:extLst>
            </p:cNvPr>
            <p:cNvGrpSpPr/>
            <p:nvPr/>
          </p:nvGrpSpPr>
          <p:grpSpPr>
            <a:xfrm>
              <a:off x="2527793" y="2292744"/>
              <a:ext cx="7133908" cy="4565066"/>
              <a:chOff x="2527793" y="2292744"/>
              <a:chExt cx="7133908" cy="4565066"/>
            </a:xfrm>
          </p:grpSpPr>
          <p:sp>
            <p:nvSpPr>
              <p:cNvPr id="761" name="자유형: 도형 760">
                <a:extLst>
                  <a:ext uri="{FF2B5EF4-FFF2-40B4-BE49-F238E27FC236}">
                    <a16:creationId xmlns:a16="http://schemas.microsoft.com/office/drawing/2014/main" id="{AADFD754-DD1D-4F2C-9DE1-D5A5C25FCD4B}"/>
                  </a:ext>
                </a:extLst>
              </p:cNvPr>
              <p:cNvSpPr/>
              <p:nvPr/>
            </p:nvSpPr>
            <p:spPr>
              <a:xfrm>
                <a:off x="3878869" y="3934726"/>
                <a:ext cx="5782832" cy="2923084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2832" h="2923084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cubicBezTo>
                      <a:pt x="1011617" y="12290"/>
                      <a:pt x="896253" y="17383"/>
                      <a:pt x="878123" y="18809"/>
                    </a:cubicBez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cubicBezTo>
                      <a:pt x="3711360" y="2923749"/>
                      <a:pt x="5663649" y="2919540"/>
                      <a:pt x="5667452" y="2905009"/>
                    </a:cubicBezTo>
                    <a:cubicBezTo>
                      <a:pt x="5674038" y="2880021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2" name="자유형: 도형 761">
                <a:extLst>
                  <a:ext uri="{FF2B5EF4-FFF2-40B4-BE49-F238E27FC236}">
                    <a16:creationId xmlns:a16="http://schemas.microsoft.com/office/drawing/2014/main" id="{C0EC9958-C87C-4544-B6D2-EE542DC7890A}"/>
                  </a:ext>
                </a:extLst>
              </p:cNvPr>
              <p:cNvSpPr/>
              <p:nvPr/>
            </p:nvSpPr>
            <p:spPr>
              <a:xfrm>
                <a:off x="3180263" y="2293152"/>
                <a:ext cx="1813781" cy="1680006"/>
              </a:xfrm>
              <a:custGeom>
                <a:avLst/>
                <a:gdLst>
                  <a:gd name="connsiteX0" fmla="*/ 1615500 w 1813781"/>
                  <a:gd name="connsiteY0" fmla="*/ 580078 h 1680006"/>
                  <a:gd name="connsiteX1" fmla="*/ 1525599 w 1813781"/>
                  <a:gd name="connsiteY1" fmla="*/ 518967 h 1680006"/>
                  <a:gd name="connsiteX2" fmla="*/ 1454439 w 1813781"/>
                  <a:gd name="connsiteY2" fmla="*/ 533973 h 1680006"/>
                  <a:gd name="connsiteX3" fmla="*/ 1347427 w 1813781"/>
                  <a:gd name="connsiteY3" fmla="*/ 504437 h 1680006"/>
                  <a:gd name="connsiteX4" fmla="*/ 1293650 w 1813781"/>
                  <a:gd name="connsiteY4" fmla="*/ 438572 h 1680006"/>
                  <a:gd name="connsiteX5" fmla="*/ 1129872 w 1813781"/>
                  <a:gd name="connsiteY5" fmla="*/ 217283 h 1680006"/>
                  <a:gd name="connsiteX6" fmla="*/ 1154792 w 1813781"/>
                  <a:gd name="connsiteY6" fmla="*/ 0 h 1680006"/>
                  <a:gd name="connsiteX7" fmla="*/ 1074941 w 1813781"/>
                  <a:gd name="connsiteY7" fmla="*/ 35241 h 1680006"/>
                  <a:gd name="connsiteX8" fmla="*/ 752886 w 1813781"/>
                  <a:gd name="connsiteY8" fmla="*/ 41691 h 1680006"/>
                  <a:gd name="connsiteX9" fmla="*/ 270586 w 1813781"/>
                  <a:gd name="connsiteY9" fmla="*/ 194061 h 1680006"/>
                  <a:gd name="connsiteX10" fmla="*/ 155561 w 1813781"/>
                  <a:gd name="connsiteY10" fmla="*/ 307931 h 1680006"/>
                  <a:gd name="connsiteX11" fmla="*/ 79716 w 1813781"/>
                  <a:gd name="connsiteY11" fmla="*/ 401295 h 1680006"/>
                  <a:gd name="connsiteX12" fmla="*/ 0 w 1813781"/>
                  <a:gd name="connsiteY12" fmla="*/ 702504 h 1680006"/>
                  <a:gd name="connsiteX13" fmla="*/ 16975 w 1813781"/>
                  <a:gd name="connsiteY13" fmla="*/ 799127 h 1680006"/>
                  <a:gd name="connsiteX14" fmla="*/ 87117 w 1813781"/>
                  <a:gd name="connsiteY14" fmla="*/ 818275 h 1680006"/>
                  <a:gd name="connsiteX15" fmla="*/ 446653 w 1813781"/>
                  <a:gd name="connsiteY15" fmla="*/ 1105835 h 1680006"/>
                  <a:gd name="connsiteX16" fmla="*/ 677109 w 1813781"/>
                  <a:gd name="connsiteY16" fmla="*/ 1456069 h 1680006"/>
                  <a:gd name="connsiteX17" fmla="*/ 677109 w 1813781"/>
                  <a:gd name="connsiteY17" fmla="*/ 1456069 h 1680006"/>
                  <a:gd name="connsiteX18" fmla="*/ 812979 w 1813781"/>
                  <a:gd name="connsiteY18" fmla="*/ 1680006 h 1680006"/>
                  <a:gd name="connsiteX19" fmla="*/ 1117922 w 1813781"/>
                  <a:gd name="connsiteY19" fmla="*/ 1655562 h 1680006"/>
                  <a:gd name="connsiteX20" fmla="*/ 1417501 w 1813781"/>
                  <a:gd name="connsiteY20" fmla="*/ 1676543 h 1680006"/>
                  <a:gd name="connsiteX21" fmla="*/ 1658142 w 1813781"/>
                  <a:gd name="connsiteY21" fmla="*/ 1661062 h 1680006"/>
                  <a:gd name="connsiteX22" fmla="*/ 1568785 w 1813781"/>
                  <a:gd name="connsiteY22" fmla="*/ 1464692 h 1680006"/>
                  <a:gd name="connsiteX23" fmla="*/ 1584809 w 1813781"/>
                  <a:gd name="connsiteY23" fmla="*/ 1345255 h 1680006"/>
                  <a:gd name="connsiteX24" fmla="*/ 1584809 w 1813781"/>
                  <a:gd name="connsiteY24" fmla="*/ 1345255 h 1680006"/>
                  <a:gd name="connsiteX25" fmla="*/ 1584809 w 1813781"/>
                  <a:gd name="connsiteY25" fmla="*/ 1345255 h 1680006"/>
                  <a:gd name="connsiteX26" fmla="*/ 1666562 w 1813781"/>
                  <a:gd name="connsiteY26" fmla="*/ 1310829 h 1680006"/>
                  <a:gd name="connsiteX27" fmla="*/ 1813024 w 1813781"/>
                  <a:gd name="connsiteY27" fmla="*/ 1051515 h 1680006"/>
                  <a:gd name="connsiteX28" fmla="*/ 1615500 w 1813781"/>
                  <a:gd name="connsiteY28" fmla="*/ 580078 h 168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13781" h="1680006">
                    <a:moveTo>
                      <a:pt x="1615500" y="580078"/>
                    </a:moveTo>
                    <a:cubicBezTo>
                      <a:pt x="1589155" y="554955"/>
                      <a:pt x="1560229" y="532344"/>
                      <a:pt x="1525599" y="518967"/>
                    </a:cubicBezTo>
                    <a:cubicBezTo>
                      <a:pt x="1491989" y="505998"/>
                      <a:pt x="1477729" y="509325"/>
                      <a:pt x="1454439" y="533973"/>
                    </a:cubicBezTo>
                    <a:cubicBezTo>
                      <a:pt x="1418180" y="526368"/>
                      <a:pt x="1381514" y="520325"/>
                      <a:pt x="1347427" y="504437"/>
                    </a:cubicBezTo>
                    <a:cubicBezTo>
                      <a:pt x="1318569" y="490992"/>
                      <a:pt x="1299965" y="470011"/>
                      <a:pt x="1293650" y="438572"/>
                    </a:cubicBezTo>
                    <a:cubicBezTo>
                      <a:pt x="1273551" y="339233"/>
                      <a:pt x="1215767" y="267870"/>
                      <a:pt x="1129872" y="217283"/>
                    </a:cubicBezTo>
                    <a:cubicBezTo>
                      <a:pt x="1168169" y="148907"/>
                      <a:pt x="1173669" y="76864"/>
                      <a:pt x="1154792" y="0"/>
                    </a:cubicBezTo>
                    <a:cubicBezTo>
                      <a:pt x="1129669" y="17790"/>
                      <a:pt x="1103255" y="28722"/>
                      <a:pt x="1074941" y="35241"/>
                    </a:cubicBezTo>
                    <a:cubicBezTo>
                      <a:pt x="968064" y="59821"/>
                      <a:pt x="860170" y="55339"/>
                      <a:pt x="752886" y="41691"/>
                    </a:cubicBezTo>
                    <a:cubicBezTo>
                      <a:pt x="567924" y="18062"/>
                      <a:pt x="406659" y="65728"/>
                      <a:pt x="270586" y="194061"/>
                    </a:cubicBezTo>
                    <a:cubicBezTo>
                      <a:pt x="231339" y="231067"/>
                      <a:pt x="195080" y="271265"/>
                      <a:pt x="155561" y="307931"/>
                    </a:cubicBezTo>
                    <a:cubicBezTo>
                      <a:pt x="125685" y="335703"/>
                      <a:pt x="99814" y="365918"/>
                      <a:pt x="79716" y="401295"/>
                    </a:cubicBezTo>
                    <a:cubicBezTo>
                      <a:pt x="26753" y="494727"/>
                      <a:pt x="5500" y="596510"/>
                      <a:pt x="0" y="702504"/>
                    </a:cubicBezTo>
                    <a:cubicBezTo>
                      <a:pt x="272" y="728306"/>
                      <a:pt x="4481" y="796682"/>
                      <a:pt x="16975" y="799127"/>
                    </a:cubicBezTo>
                    <a:cubicBezTo>
                      <a:pt x="40741" y="803812"/>
                      <a:pt x="64506" y="809787"/>
                      <a:pt x="87117" y="818275"/>
                    </a:cubicBezTo>
                    <a:cubicBezTo>
                      <a:pt x="238333" y="874701"/>
                      <a:pt x="354647" y="977163"/>
                      <a:pt x="446653" y="1105835"/>
                    </a:cubicBezTo>
                    <a:cubicBezTo>
                      <a:pt x="527862" y="1219434"/>
                      <a:pt x="600584" y="1339075"/>
                      <a:pt x="677109" y="1456069"/>
                    </a:cubicBezTo>
                    <a:cubicBezTo>
                      <a:pt x="677109" y="1456069"/>
                      <a:pt x="677109" y="1456069"/>
                      <a:pt x="677109" y="1456069"/>
                    </a:cubicBezTo>
                    <a:cubicBezTo>
                      <a:pt x="722399" y="1530692"/>
                      <a:pt x="767689" y="1605383"/>
                      <a:pt x="812979" y="1680006"/>
                    </a:cubicBezTo>
                    <a:cubicBezTo>
                      <a:pt x="913336" y="1655766"/>
                      <a:pt x="1015052" y="1644562"/>
                      <a:pt x="1117922" y="1655562"/>
                    </a:cubicBezTo>
                    <a:cubicBezTo>
                      <a:pt x="1217601" y="1666222"/>
                      <a:pt x="1316940" y="1678988"/>
                      <a:pt x="1417501" y="1676543"/>
                    </a:cubicBezTo>
                    <a:cubicBezTo>
                      <a:pt x="1497964" y="1674574"/>
                      <a:pt x="1578359" y="1672809"/>
                      <a:pt x="1658142" y="1661062"/>
                    </a:cubicBezTo>
                    <a:cubicBezTo>
                      <a:pt x="1626976" y="1596216"/>
                      <a:pt x="1596963" y="1530964"/>
                      <a:pt x="1568785" y="1464692"/>
                    </a:cubicBezTo>
                    <a:cubicBezTo>
                      <a:pt x="1549976" y="1420353"/>
                      <a:pt x="1551062" y="1381310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630710" y="1325971"/>
                      <a:pt x="1640963" y="1327736"/>
                      <a:pt x="1666562" y="1310829"/>
                    </a:cubicBezTo>
                    <a:cubicBezTo>
                      <a:pt x="1759858" y="1249039"/>
                      <a:pt x="1807796" y="1160835"/>
                      <a:pt x="1813024" y="1051515"/>
                    </a:cubicBezTo>
                    <a:cubicBezTo>
                      <a:pt x="1822055" y="863904"/>
                      <a:pt x="1749944" y="708275"/>
                      <a:pt x="1615500" y="58007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3" name="자유형: 도형 762">
                <a:extLst>
                  <a:ext uri="{FF2B5EF4-FFF2-40B4-BE49-F238E27FC236}">
                    <a16:creationId xmlns:a16="http://schemas.microsoft.com/office/drawing/2014/main" id="{3CEFE425-0910-4820-BDEE-6835DFAFD1A2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4" name="자유형: 도형 763">
                <a:extLst>
                  <a:ext uri="{FF2B5EF4-FFF2-40B4-BE49-F238E27FC236}">
                    <a16:creationId xmlns:a16="http://schemas.microsoft.com/office/drawing/2014/main" id="{17D00F10-B38A-4245-9C14-E0E83C2A923F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5" name="자유형: 도형 764">
                <a:extLst>
                  <a:ext uri="{FF2B5EF4-FFF2-40B4-BE49-F238E27FC236}">
                    <a16:creationId xmlns:a16="http://schemas.microsoft.com/office/drawing/2014/main" id="{613F47E9-9AFC-480E-BA5C-E577DC789FDD}"/>
                  </a:ext>
                </a:extLst>
              </p:cNvPr>
              <p:cNvSpPr/>
              <p:nvPr/>
            </p:nvSpPr>
            <p:spPr>
              <a:xfrm>
                <a:off x="3179652" y="2292744"/>
                <a:ext cx="1288785" cy="1457498"/>
              </a:xfrm>
              <a:custGeom>
                <a:avLst/>
                <a:gdLst>
                  <a:gd name="connsiteX0" fmla="*/ 677109 w 1288785"/>
                  <a:gd name="connsiteY0" fmla="*/ 1456069 h 1457498"/>
                  <a:gd name="connsiteX1" fmla="*/ 446653 w 1288785"/>
                  <a:gd name="connsiteY1" fmla="*/ 1105835 h 1457498"/>
                  <a:gd name="connsiteX2" fmla="*/ 87117 w 1288785"/>
                  <a:gd name="connsiteY2" fmla="*/ 818275 h 1457498"/>
                  <a:gd name="connsiteX3" fmla="*/ 16975 w 1288785"/>
                  <a:gd name="connsiteY3" fmla="*/ 799127 h 1457498"/>
                  <a:gd name="connsiteX4" fmla="*/ 0 w 1288785"/>
                  <a:gd name="connsiteY4" fmla="*/ 702504 h 1457498"/>
                  <a:gd name="connsiteX5" fmla="*/ 79716 w 1288785"/>
                  <a:gd name="connsiteY5" fmla="*/ 401295 h 1457498"/>
                  <a:gd name="connsiteX6" fmla="*/ 155561 w 1288785"/>
                  <a:gd name="connsiteY6" fmla="*/ 307931 h 1457498"/>
                  <a:gd name="connsiteX7" fmla="*/ 270586 w 1288785"/>
                  <a:gd name="connsiteY7" fmla="*/ 194061 h 1457498"/>
                  <a:gd name="connsiteX8" fmla="*/ 752886 w 1288785"/>
                  <a:gd name="connsiteY8" fmla="*/ 41691 h 1457498"/>
                  <a:gd name="connsiteX9" fmla="*/ 1074941 w 1288785"/>
                  <a:gd name="connsiteY9" fmla="*/ 35241 h 1457498"/>
                  <a:gd name="connsiteX10" fmla="*/ 1154792 w 1288785"/>
                  <a:gd name="connsiteY10" fmla="*/ 0 h 1457498"/>
                  <a:gd name="connsiteX11" fmla="*/ 1115817 w 1288785"/>
                  <a:gd name="connsiteY11" fmla="*/ 249332 h 1457498"/>
                  <a:gd name="connsiteX12" fmla="*/ 991287 w 1288785"/>
                  <a:gd name="connsiteY12" fmla="*/ 330270 h 1457498"/>
                  <a:gd name="connsiteX13" fmla="*/ 920805 w 1288785"/>
                  <a:gd name="connsiteY13" fmla="*/ 356344 h 1457498"/>
                  <a:gd name="connsiteX14" fmla="*/ 818886 w 1288785"/>
                  <a:gd name="connsiteY14" fmla="*/ 520257 h 1457498"/>
                  <a:gd name="connsiteX15" fmla="*/ 854195 w 1288785"/>
                  <a:gd name="connsiteY15" fmla="*/ 766602 h 1457498"/>
                  <a:gd name="connsiteX16" fmla="*/ 889096 w 1288785"/>
                  <a:gd name="connsiteY16" fmla="*/ 794781 h 1457498"/>
                  <a:gd name="connsiteX17" fmla="*/ 1016138 w 1288785"/>
                  <a:gd name="connsiteY17" fmla="*/ 803472 h 1457498"/>
                  <a:gd name="connsiteX18" fmla="*/ 1058780 w 1288785"/>
                  <a:gd name="connsiteY18" fmla="*/ 816170 h 1457498"/>
                  <a:gd name="connsiteX19" fmla="*/ 1059120 w 1288785"/>
                  <a:gd name="connsiteY19" fmla="*/ 838645 h 1457498"/>
                  <a:gd name="connsiteX20" fmla="*/ 1007040 w 1288785"/>
                  <a:gd name="connsiteY20" fmla="*/ 846046 h 1457498"/>
                  <a:gd name="connsiteX21" fmla="*/ 857182 w 1288785"/>
                  <a:gd name="connsiteY21" fmla="*/ 834707 h 1457498"/>
                  <a:gd name="connsiteX22" fmla="*/ 823028 w 1288785"/>
                  <a:gd name="connsiteY22" fmla="*/ 835114 h 1457498"/>
                  <a:gd name="connsiteX23" fmla="*/ 710176 w 1288785"/>
                  <a:gd name="connsiteY23" fmla="*/ 785818 h 1457498"/>
                  <a:gd name="connsiteX24" fmla="*/ 701689 w 1288785"/>
                  <a:gd name="connsiteY24" fmla="*/ 775090 h 1457498"/>
                  <a:gd name="connsiteX25" fmla="*/ 603640 w 1288785"/>
                  <a:gd name="connsiteY25" fmla="*/ 740664 h 1457498"/>
                  <a:gd name="connsiteX26" fmla="*/ 530986 w 1288785"/>
                  <a:gd name="connsiteY26" fmla="*/ 837627 h 1457498"/>
                  <a:gd name="connsiteX27" fmla="*/ 779164 w 1288785"/>
                  <a:gd name="connsiteY27" fmla="*/ 1143317 h 1457498"/>
                  <a:gd name="connsiteX28" fmla="*/ 1079015 w 1288785"/>
                  <a:gd name="connsiteY28" fmla="*/ 1202051 h 1457498"/>
                  <a:gd name="connsiteX29" fmla="*/ 1247273 w 1288785"/>
                  <a:gd name="connsiteY29" fmla="*/ 1232675 h 1457498"/>
                  <a:gd name="connsiteX30" fmla="*/ 1281563 w 1288785"/>
                  <a:gd name="connsiteY30" fmla="*/ 1243811 h 1457498"/>
                  <a:gd name="connsiteX31" fmla="*/ 1285909 w 1288785"/>
                  <a:gd name="connsiteY31" fmla="*/ 1273483 h 1457498"/>
                  <a:gd name="connsiteX32" fmla="*/ 1255761 w 1288785"/>
                  <a:gd name="connsiteY32" fmla="*/ 1277557 h 1457498"/>
                  <a:gd name="connsiteX33" fmla="*/ 856707 w 1288785"/>
                  <a:gd name="connsiteY33" fmla="*/ 1207212 h 1457498"/>
                  <a:gd name="connsiteX34" fmla="*/ 843330 w 1288785"/>
                  <a:gd name="connsiteY34" fmla="*/ 1204428 h 1457498"/>
                  <a:gd name="connsiteX35" fmla="*/ 826083 w 1288785"/>
                  <a:gd name="connsiteY35" fmla="*/ 1221335 h 1457498"/>
                  <a:gd name="connsiteX36" fmla="*/ 807682 w 1288785"/>
                  <a:gd name="connsiteY36" fmla="*/ 1343693 h 1457498"/>
                  <a:gd name="connsiteX37" fmla="*/ 698905 w 1288785"/>
                  <a:gd name="connsiteY37" fmla="*/ 1453421 h 1457498"/>
                  <a:gd name="connsiteX38" fmla="*/ 677109 w 1288785"/>
                  <a:gd name="connsiteY38" fmla="*/ 1456069 h 145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88785" h="1457498">
                    <a:moveTo>
                      <a:pt x="677109" y="1456069"/>
                    </a:moveTo>
                    <a:cubicBezTo>
                      <a:pt x="600652" y="1339075"/>
                      <a:pt x="527930" y="1219434"/>
                      <a:pt x="446653" y="1105835"/>
                    </a:cubicBezTo>
                    <a:cubicBezTo>
                      <a:pt x="354647" y="977163"/>
                      <a:pt x="238265" y="874768"/>
                      <a:pt x="87117" y="818275"/>
                    </a:cubicBezTo>
                    <a:cubicBezTo>
                      <a:pt x="64506" y="809855"/>
                      <a:pt x="40673" y="803812"/>
                      <a:pt x="16975" y="799127"/>
                    </a:cubicBezTo>
                    <a:cubicBezTo>
                      <a:pt x="4481" y="796682"/>
                      <a:pt x="272" y="728306"/>
                      <a:pt x="0" y="702504"/>
                    </a:cubicBezTo>
                    <a:cubicBezTo>
                      <a:pt x="5500" y="596510"/>
                      <a:pt x="26753" y="494727"/>
                      <a:pt x="79716" y="401295"/>
                    </a:cubicBezTo>
                    <a:cubicBezTo>
                      <a:pt x="99747" y="365986"/>
                      <a:pt x="125685" y="335703"/>
                      <a:pt x="155561" y="307931"/>
                    </a:cubicBezTo>
                    <a:cubicBezTo>
                      <a:pt x="195080" y="271264"/>
                      <a:pt x="231339" y="231067"/>
                      <a:pt x="270586" y="194061"/>
                    </a:cubicBezTo>
                    <a:cubicBezTo>
                      <a:pt x="406659" y="65796"/>
                      <a:pt x="567924" y="18062"/>
                      <a:pt x="752886" y="41691"/>
                    </a:cubicBezTo>
                    <a:cubicBezTo>
                      <a:pt x="860170" y="55407"/>
                      <a:pt x="968064" y="59821"/>
                      <a:pt x="1074941" y="35241"/>
                    </a:cubicBezTo>
                    <a:cubicBezTo>
                      <a:pt x="1103255" y="28722"/>
                      <a:pt x="1129669" y="17790"/>
                      <a:pt x="1154792" y="0"/>
                    </a:cubicBezTo>
                    <a:cubicBezTo>
                      <a:pt x="1173601" y="76864"/>
                      <a:pt x="1183243" y="151487"/>
                      <a:pt x="1115817" y="249332"/>
                    </a:cubicBezTo>
                    <a:cubicBezTo>
                      <a:pt x="1082613" y="289055"/>
                      <a:pt x="1039021" y="312956"/>
                      <a:pt x="991287" y="330270"/>
                    </a:cubicBezTo>
                    <a:cubicBezTo>
                      <a:pt x="967725" y="338826"/>
                      <a:pt x="943348" y="345141"/>
                      <a:pt x="920805" y="356344"/>
                    </a:cubicBezTo>
                    <a:cubicBezTo>
                      <a:pt x="853108" y="389887"/>
                      <a:pt x="824454" y="448893"/>
                      <a:pt x="818886" y="520257"/>
                    </a:cubicBezTo>
                    <a:cubicBezTo>
                      <a:pt x="812300" y="604658"/>
                      <a:pt x="827170" y="686547"/>
                      <a:pt x="854195" y="766602"/>
                    </a:cubicBezTo>
                    <a:cubicBezTo>
                      <a:pt x="860238" y="784528"/>
                      <a:pt x="868318" y="793695"/>
                      <a:pt x="889096" y="794781"/>
                    </a:cubicBezTo>
                    <a:cubicBezTo>
                      <a:pt x="931466" y="797022"/>
                      <a:pt x="973768" y="801164"/>
                      <a:pt x="1016138" y="803472"/>
                    </a:cubicBezTo>
                    <a:cubicBezTo>
                      <a:pt x="1031077" y="804287"/>
                      <a:pt x="1046762" y="804627"/>
                      <a:pt x="1058780" y="816170"/>
                    </a:cubicBezTo>
                    <a:cubicBezTo>
                      <a:pt x="1063194" y="823639"/>
                      <a:pt x="1063330" y="831108"/>
                      <a:pt x="1059120" y="838645"/>
                    </a:cubicBezTo>
                    <a:cubicBezTo>
                      <a:pt x="1043502" y="853108"/>
                      <a:pt x="1024830" y="847472"/>
                      <a:pt x="1007040" y="846046"/>
                    </a:cubicBezTo>
                    <a:cubicBezTo>
                      <a:pt x="957064" y="842040"/>
                      <a:pt x="907089" y="839053"/>
                      <a:pt x="857182" y="834707"/>
                    </a:cubicBezTo>
                    <a:cubicBezTo>
                      <a:pt x="845843" y="833688"/>
                      <a:pt x="834096" y="832874"/>
                      <a:pt x="823028" y="835114"/>
                    </a:cubicBezTo>
                    <a:cubicBezTo>
                      <a:pt x="773664" y="845028"/>
                      <a:pt x="736862" y="827374"/>
                      <a:pt x="710176" y="785818"/>
                    </a:cubicBezTo>
                    <a:cubicBezTo>
                      <a:pt x="707732" y="782016"/>
                      <a:pt x="704676" y="778553"/>
                      <a:pt x="701689" y="775090"/>
                    </a:cubicBezTo>
                    <a:cubicBezTo>
                      <a:pt x="670047" y="738627"/>
                      <a:pt x="639356" y="727899"/>
                      <a:pt x="603640" y="740664"/>
                    </a:cubicBezTo>
                    <a:cubicBezTo>
                      <a:pt x="557264" y="757300"/>
                      <a:pt x="530782" y="790503"/>
                      <a:pt x="530986" y="837627"/>
                    </a:cubicBezTo>
                    <a:cubicBezTo>
                      <a:pt x="531801" y="1009688"/>
                      <a:pt x="616745" y="1110589"/>
                      <a:pt x="779164" y="1143317"/>
                    </a:cubicBezTo>
                    <a:cubicBezTo>
                      <a:pt x="878978" y="1163416"/>
                      <a:pt x="978861" y="1183311"/>
                      <a:pt x="1079015" y="1202051"/>
                    </a:cubicBezTo>
                    <a:cubicBezTo>
                      <a:pt x="1135033" y="1212508"/>
                      <a:pt x="1190983" y="1223644"/>
                      <a:pt x="1247273" y="1232675"/>
                    </a:cubicBezTo>
                    <a:cubicBezTo>
                      <a:pt x="1259156" y="1234576"/>
                      <a:pt x="1271582" y="1235662"/>
                      <a:pt x="1281563" y="1243811"/>
                    </a:cubicBezTo>
                    <a:cubicBezTo>
                      <a:pt x="1288625" y="1252909"/>
                      <a:pt x="1291341" y="1262551"/>
                      <a:pt x="1285909" y="1273483"/>
                    </a:cubicBezTo>
                    <a:cubicBezTo>
                      <a:pt x="1276878" y="1282106"/>
                      <a:pt x="1266150" y="1279323"/>
                      <a:pt x="1255761" y="1277557"/>
                    </a:cubicBezTo>
                    <a:cubicBezTo>
                      <a:pt x="1122607" y="1254743"/>
                      <a:pt x="989589" y="1231317"/>
                      <a:pt x="856707" y="1207212"/>
                    </a:cubicBezTo>
                    <a:cubicBezTo>
                      <a:pt x="852225" y="1206397"/>
                      <a:pt x="847812" y="1205378"/>
                      <a:pt x="843330" y="1204428"/>
                    </a:cubicBezTo>
                    <a:cubicBezTo>
                      <a:pt x="828867" y="1201372"/>
                      <a:pt x="824658" y="1206736"/>
                      <a:pt x="826083" y="1221335"/>
                    </a:cubicBezTo>
                    <a:cubicBezTo>
                      <a:pt x="830361" y="1263570"/>
                      <a:pt x="825948" y="1304650"/>
                      <a:pt x="807682" y="1343693"/>
                    </a:cubicBezTo>
                    <a:cubicBezTo>
                      <a:pt x="784460" y="1393328"/>
                      <a:pt x="745485" y="1427143"/>
                      <a:pt x="698905" y="1453421"/>
                    </a:cubicBezTo>
                    <a:cubicBezTo>
                      <a:pt x="692183" y="1457359"/>
                      <a:pt x="684782" y="1458853"/>
                      <a:pt x="677109" y="1456069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6" name="자유형: 도형 765">
                <a:extLst>
                  <a:ext uri="{FF2B5EF4-FFF2-40B4-BE49-F238E27FC236}">
                    <a16:creationId xmlns:a16="http://schemas.microsoft.com/office/drawing/2014/main" id="{CB0E2BC5-1FC0-4B71-8393-BD47FDBAC607}"/>
                  </a:ext>
                </a:extLst>
              </p:cNvPr>
              <p:cNvSpPr/>
              <p:nvPr/>
            </p:nvSpPr>
            <p:spPr>
              <a:xfrm>
                <a:off x="4234158" y="2804397"/>
                <a:ext cx="759332" cy="847632"/>
              </a:xfrm>
              <a:custGeom>
                <a:avLst/>
                <a:gdLst>
                  <a:gd name="connsiteX0" fmla="*/ 228347 w 759332"/>
                  <a:gd name="connsiteY0" fmla="*/ 761151 h 847632"/>
                  <a:gd name="connsiteX1" fmla="*/ 232082 w 759332"/>
                  <a:gd name="connsiteY1" fmla="*/ 614417 h 847632"/>
                  <a:gd name="connsiteX2" fmla="*/ 144761 w 759332"/>
                  <a:gd name="connsiteY2" fmla="*/ 439301 h 847632"/>
                  <a:gd name="connsiteX3" fmla="*/ 2644 w 759332"/>
                  <a:gd name="connsiteY3" fmla="*/ 327671 h 847632"/>
                  <a:gd name="connsiteX4" fmla="*/ 1218 w 759332"/>
                  <a:gd name="connsiteY4" fmla="*/ 304585 h 847632"/>
                  <a:gd name="connsiteX5" fmla="*/ 18193 w 759332"/>
                  <a:gd name="connsiteY5" fmla="*/ 273486 h 847632"/>
                  <a:gd name="connsiteX6" fmla="*/ 226717 w 759332"/>
                  <a:gd name="connsiteY6" fmla="*/ 195129 h 847632"/>
                  <a:gd name="connsiteX7" fmla="*/ 354100 w 759332"/>
                  <a:gd name="connsiteY7" fmla="*/ 102036 h 847632"/>
                  <a:gd name="connsiteX8" fmla="*/ 400001 w 759332"/>
                  <a:gd name="connsiteY8" fmla="*/ 22456 h 847632"/>
                  <a:gd name="connsiteX9" fmla="*/ 471161 w 759332"/>
                  <a:gd name="connsiteY9" fmla="*/ 7450 h 847632"/>
                  <a:gd name="connsiteX10" fmla="*/ 561062 w 759332"/>
                  <a:gd name="connsiteY10" fmla="*/ 68561 h 847632"/>
                  <a:gd name="connsiteX11" fmla="*/ 758586 w 759332"/>
                  <a:gd name="connsiteY11" fmla="*/ 539930 h 847632"/>
                  <a:gd name="connsiteX12" fmla="*/ 612124 w 759332"/>
                  <a:gd name="connsiteY12" fmla="*/ 799244 h 847632"/>
                  <a:gd name="connsiteX13" fmla="*/ 507760 w 759332"/>
                  <a:gd name="connsiteY13" fmla="*/ 843447 h 847632"/>
                  <a:gd name="connsiteX14" fmla="*/ 308334 w 759332"/>
                  <a:gd name="connsiteY14" fmla="*/ 837947 h 847632"/>
                  <a:gd name="connsiteX15" fmla="*/ 247427 w 759332"/>
                  <a:gd name="connsiteY15" fmla="*/ 813503 h 847632"/>
                  <a:gd name="connsiteX16" fmla="*/ 228347 w 759332"/>
                  <a:gd name="connsiteY16" fmla="*/ 761151 h 84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59332" h="847632">
                    <a:moveTo>
                      <a:pt x="228347" y="761151"/>
                    </a:moveTo>
                    <a:cubicBezTo>
                      <a:pt x="227464" y="752732"/>
                      <a:pt x="227464" y="637368"/>
                      <a:pt x="232082" y="614417"/>
                    </a:cubicBezTo>
                    <a:cubicBezTo>
                      <a:pt x="248242" y="534430"/>
                      <a:pt x="200644" y="473115"/>
                      <a:pt x="144761" y="439301"/>
                    </a:cubicBezTo>
                    <a:cubicBezTo>
                      <a:pt x="122693" y="425992"/>
                      <a:pt x="-1158" y="341727"/>
                      <a:pt x="2644" y="327671"/>
                    </a:cubicBezTo>
                    <a:cubicBezTo>
                      <a:pt x="2169" y="319999"/>
                      <a:pt x="1694" y="312258"/>
                      <a:pt x="1218" y="304585"/>
                    </a:cubicBezTo>
                    <a:cubicBezTo>
                      <a:pt x="-3874" y="288357"/>
                      <a:pt x="8008" y="280956"/>
                      <a:pt x="18193" y="273486"/>
                    </a:cubicBezTo>
                    <a:cubicBezTo>
                      <a:pt x="40058" y="257462"/>
                      <a:pt x="183261" y="215363"/>
                      <a:pt x="226717" y="195129"/>
                    </a:cubicBezTo>
                    <a:cubicBezTo>
                      <a:pt x="275063" y="172585"/>
                      <a:pt x="321507" y="146647"/>
                      <a:pt x="354100" y="102036"/>
                    </a:cubicBezTo>
                    <a:cubicBezTo>
                      <a:pt x="366729" y="84722"/>
                      <a:pt x="389612" y="26802"/>
                      <a:pt x="400001" y="22456"/>
                    </a:cubicBezTo>
                    <a:cubicBezTo>
                      <a:pt x="423291" y="-2192"/>
                      <a:pt x="437482" y="-5519"/>
                      <a:pt x="471161" y="7450"/>
                    </a:cubicBezTo>
                    <a:cubicBezTo>
                      <a:pt x="505791" y="20759"/>
                      <a:pt x="534716" y="43438"/>
                      <a:pt x="561062" y="68561"/>
                    </a:cubicBezTo>
                    <a:cubicBezTo>
                      <a:pt x="695506" y="196690"/>
                      <a:pt x="767549" y="352387"/>
                      <a:pt x="758586" y="539930"/>
                    </a:cubicBezTo>
                    <a:cubicBezTo>
                      <a:pt x="753358" y="649183"/>
                      <a:pt x="705419" y="737454"/>
                      <a:pt x="612124" y="799244"/>
                    </a:cubicBezTo>
                    <a:cubicBezTo>
                      <a:pt x="586593" y="816151"/>
                      <a:pt x="516179" y="842564"/>
                      <a:pt x="507760" y="843447"/>
                    </a:cubicBezTo>
                    <a:cubicBezTo>
                      <a:pt x="441081" y="850509"/>
                      <a:pt x="374538" y="848608"/>
                      <a:pt x="308334" y="837947"/>
                    </a:cubicBezTo>
                    <a:cubicBezTo>
                      <a:pt x="286538" y="834417"/>
                      <a:pt x="265761" y="826404"/>
                      <a:pt x="247427" y="813503"/>
                    </a:cubicBezTo>
                    <a:cubicBezTo>
                      <a:pt x="226582" y="798769"/>
                      <a:pt x="220946" y="782336"/>
                      <a:pt x="228347" y="76115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7" name="자유형: 도형 766">
                <a:extLst>
                  <a:ext uri="{FF2B5EF4-FFF2-40B4-BE49-F238E27FC236}">
                    <a16:creationId xmlns:a16="http://schemas.microsoft.com/office/drawing/2014/main" id="{BAEE040F-6A6F-4527-B04D-40BABFD85F2D}"/>
                  </a:ext>
                </a:extLst>
              </p:cNvPr>
              <p:cNvSpPr/>
              <p:nvPr/>
            </p:nvSpPr>
            <p:spPr>
              <a:xfrm>
                <a:off x="4078648" y="2635843"/>
                <a:ext cx="295940" cy="212382"/>
              </a:xfrm>
              <a:custGeom>
                <a:avLst/>
                <a:gdLst>
                  <a:gd name="connsiteX0" fmla="*/ 240247 w 295940"/>
                  <a:gd name="connsiteY0" fmla="*/ 73 h 212382"/>
                  <a:gd name="connsiteX1" fmla="*/ 265234 w 295940"/>
                  <a:gd name="connsiteY1" fmla="*/ 141 h 212382"/>
                  <a:gd name="connsiteX2" fmla="*/ 295926 w 295940"/>
                  <a:gd name="connsiteY2" fmla="*/ 29746 h 212382"/>
                  <a:gd name="connsiteX3" fmla="*/ 265846 w 295940"/>
                  <a:gd name="connsiteY3" fmla="*/ 58740 h 212382"/>
                  <a:gd name="connsiteX4" fmla="*/ 142470 w 295940"/>
                  <a:gd name="connsiteY4" fmla="*/ 85153 h 212382"/>
                  <a:gd name="connsiteX5" fmla="*/ 58951 w 295940"/>
                  <a:gd name="connsiteY5" fmla="*/ 182591 h 212382"/>
                  <a:gd name="connsiteX6" fmla="*/ 20112 w 295940"/>
                  <a:gd name="connsiteY6" fmla="*/ 211110 h 212382"/>
                  <a:gd name="connsiteX7" fmla="*/ 2865 w 295940"/>
                  <a:gd name="connsiteY7" fmla="*/ 163715 h 212382"/>
                  <a:gd name="connsiteX8" fmla="*/ 215191 w 295940"/>
                  <a:gd name="connsiteY8" fmla="*/ 2857 h 212382"/>
                  <a:gd name="connsiteX9" fmla="*/ 240247 w 295940"/>
                  <a:gd name="connsiteY9" fmla="*/ 73 h 2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940" h="212382">
                    <a:moveTo>
                      <a:pt x="240247" y="73"/>
                    </a:moveTo>
                    <a:cubicBezTo>
                      <a:pt x="248599" y="73"/>
                      <a:pt x="256951" y="-130"/>
                      <a:pt x="265234" y="141"/>
                    </a:cubicBezTo>
                    <a:cubicBezTo>
                      <a:pt x="284383" y="684"/>
                      <a:pt x="295451" y="11209"/>
                      <a:pt x="295926" y="29746"/>
                    </a:cubicBezTo>
                    <a:cubicBezTo>
                      <a:pt x="296401" y="48758"/>
                      <a:pt x="285469" y="58536"/>
                      <a:pt x="265846" y="58740"/>
                    </a:cubicBezTo>
                    <a:cubicBezTo>
                      <a:pt x="223000" y="59283"/>
                      <a:pt x="181173" y="64715"/>
                      <a:pt x="142470" y="85153"/>
                    </a:cubicBezTo>
                    <a:cubicBezTo>
                      <a:pt x="101729" y="106610"/>
                      <a:pt x="72871" y="138048"/>
                      <a:pt x="58951" y="182591"/>
                    </a:cubicBezTo>
                    <a:cubicBezTo>
                      <a:pt x="51686" y="205881"/>
                      <a:pt x="37019" y="216202"/>
                      <a:pt x="20112" y="211110"/>
                    </a:cubicBezTo>
                    <a:cubicBezTo>
                      <a:pt x="2254" y="205745"/>
                      <a:pt x="-4332" y="187684"/>
                      <a:pt x="2865" y="163715"/>
                    </a:cubicBezTo>
                    <a:cubicBezTo>
                      <a:pt x="28735" y="77548"/>
                      <a:pt x="115784" y="11549"/>
                      <a:pt x="215191" y="2857"/>
                    </a:cubicBezTo>
                    <a:cubicBezTo>
                      <a:pt x="223543" y="2178"/>
                      <a:pt x="240247" y="481"/>
                      <a:pt x="240247" y="73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8" name="자유형: 도형 767">
                <a:extLst>
                  <a:ext uri="{FF2B5EF4-FFF2-40B4-BE49-F238E27FC236}">
                    <a16:creationId xmlns:a16="http://schemas.microsoft.com/office/drawing/2014/main" id="{E27C688A-94D7-4241-B3B5-C59E65AD75C0}"/>
                  </a:ext>
                </a:extLst>
              </p:cNvPr>
              <p:cNvSpPr/>
              <p:nvPr/>
            </p:nvSpPr>
            <p:spPr>
              <a:xfrm>
                <a:off x="4215211" y="2780862"/>
                <a:ext cx="170355" cy="68743"/>
              </a:xfrm>
              <a:custGeom>
                <a:avLst/>
                <a:gdLst>
                  <a:gd name="connsiteX0" fmla="*/ 70005 w 170355"/>
                  <a:gd name="connsiteY0" fmla="*/ 68603 h 68743"/>
                  <a:gd name="connsiteX1" fmla="*/ 13511 w 170355"/>
                  <a:gd name="connsiteY1" fmla="*/ 62967 h 68743"/>
                  <a:gd name="connsiteX2" fmla="*/ 135 w 170355"/>
                  <a:gd name="connsiteY2" fmla="*/ 48164 h 68743"/>
                  <a:gd name="connsiteX3" fmla="*/ 15752 w 170355"/>
                  <a:gd name="connsiteY3" fmla="*/ 39066 h 68743"/>
                  <a:gd name="connsiteX4" fmla="*/ 65659 w 170355"/>
                  <a:gd name="connsiteY4" fmla="*/ 42800 h 68743"/>
                  <a:gd name="connsiteX5" fmla="*/ 146190 w 170355"/>
                  <a:gd name="connsiteY5" fmla="*/ 8850 h 68743"/>
                  <a:gd name="connsiteX6" fmla="*/ 164727 w 170355"/>
                  <a:gd name="connsiteY6" fmla="*/ 2399 h 68743"/>
                  <a:gd name="connsiteX7" fmla="*/ 166764 w 170355"/>
                  <a:gd name="connsiteY7" fmla="*/ 22362 h 68743"/>
                  <a:gd name="connsiteX8" fmla="*/ 70005 w 170355"/>
                  <a:gd name="connsiteY8" fmla="*/ 68603 h 6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355" h="68743">
                    <a:moveTo>
                      <a:pt x="70005" y="68603"/>
                    </a:moveTo>
                    <a:cubicBezTo>
                      <a:pt x="51196" y="66701"/>
                      <a:pt x="32320" y="64868"/>
                      <a:pt x="13511" y="62967"/>
                    </a:cubicBezTo>
                    <a:cubicBezTo>
                      <a:pt x="4616" y="62084"/>
                      <a:pt x="-952" y="57263"/>
                      <a:pt x="135" y="48164"/>
                    </a:cubicBezTo>
                    <a:cubicBezTo>
                      <a:pt x="1153" y="39337"/>
                      <a:pt x="8623" y="38590"/>
                      <a:pt x="15752" y="39066"/>
                    </a:cubicBezTo>
                    <a:cubicBezTo>
                      <a:pt x="32388" y="40220"/>
                      <a:pt x="49024" y="41238"/>
                      <a:pt x="65659" y="42800"/>
                    </a:cubicBezTo>
                    <a:cubicBezTo>
                      <a:pt x="98659" y="45856"/>
                      <a:pt x="127857" y="40220"/>
                      <a:pt x="146190" y="8850"/>
                    </a:cubicBezTo>
                    <a:cubicBezTo>
                      <a:pt x="150604" y="1313"/>
                      <a:pt x="156443" y="-2965"/>
                      <a:pt x="164727" y="2399"/>
                    </a:cubicBezTo>
                    <a:cubicBezTo>
                      <a:pt x="173147" y="7831"/>
                      <a:pt x="170634" y="15232"/>
                      <a:pt x="166764" y="22362"/>
                    </a:cubicBezTo>
                    <a:cubicBezTo>
                      <a:pt x="145579" y="61066"/>
                      <a:pt x="110406" y="70028"/>
                      <a:pt x="70005" y="68603"/>
                    </a:cubicBezTo>
                    <a:close/>
                  </a:path>
                </a:pathLst>
              </a:custGeom>
              <a:solidFill>
                <a:srgbClr val="14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49" name="그룹 748">
              <a:extLst>
                <a:ext uri="{FF2B5EF4-FFF2-40B4-BE49-F238E27FC236}">
                  <a16:creationId xmlns:a16="http://schemas.microsoft.com/office/drawing/2014/main" id="{6D64D736-C840-41D5-8D04-D16A2AD22FD2}"/>
                </a:ext>
              </a:extLst>
            </p:cNvPr>
            <p:cNvGrpSpPr/>
            <p:nvPr/>
          </p:nvGrpSpPr>
          <p:grpSpPr>
            <a:xfrm>
              <a:off x="5768713" y="130"/>
              <a:ext cx="3821895" cy="5396347"/>
              <a:chOff x="5768713" y="130"/>
              <a:chExt cx="3821895" cy="5396347"/>
            </a:xfrm>
          </p:grpSpPr>
          <p:sp>
            <p:nvSpPr>
              <p:cNvPr id="750" name="자유형: 도형 749">
                <a:extLst>
                  <a:ext uri="{FF2B5EF4-FFF2-40B4-BE49-F238E27FC236}">
                    <a16:creationId xmlns:a16="http://schemas.microsoft.com/office/drawing/2014/main" id="{FFBC6777-F15E-4F33-82B3-CEED1CFA4583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1" name="자유형: 도형 750">
                <a:extLst>
                  <a:ext uri="{FF2B5EF4-FFF2-40B4-BE49-F238E27FC236}">
                    <a16:creationId xmlns:a16="http://schemas.microsoft.com/office/drawing/2014/main" id="{827BB7D0-9A3A-486C-AEC8-65376C1AD5E9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2" name="자유형: 도형 751">
                <a:extLst>
                  <a:ext uri="{FF2B5EF4-FFF2-40B4-BE49-F238E27FC236}">
                    <a16:creationId xmlns:a16="http://schemas.microsoft.com/office/drawing/2014/main" id="{F91331D0-AC19-4025-8EF4-A4AE0148AA38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3" name="자유형: 도형 752">
                <a:extLst>
                  <a:ext uri="{FF2B5EF4-FFF2-40B4-BE49-F238E27FC236}">
                    <a16:creationId xmlns:a16="http://schemas.microsoft.com/office/drawing/2014/main" id="{D973EA5B-7B4D-487A-B31B-46390E4396EB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4" name="자유형: 도형 753">
                <a:extLst>
                  <a:ext uri="{FF2B5EF4-FFF2-40B4-BE49-F238E27FC236}">
                    <a16:creationId xmlns:a16="http://schemas.microsoft.com/office/drawing/2014/main" id="{9BA4400F-21E1-4C2D-A91C-EA1F2242EB2B}"/>
                  </a:ext>
                </a:extLst>
              </p:cNvPr>
              <p:cNvSpPr/>
              <p:nvPr/>
            </p:nvSpPr>
            <p:spPr>
              <a:xfrm>
                <a:off x="7815158" y="1335101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5" name="자유형: 도형 754">
                <a:extLst>
                  <a:ext uri="{FF2B5EF4-FFF2-40B4-BE49-F238E27FC236}">
                    <a16:creationId xmlns:a16="http://schemas.microsoft.com/office/drawing/2014/main" id="{7963E4DA-09CB-4AE3-8F8E-A8CABE0E4681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6" name="자유형: 도형 755">
                <a:extLst>
                  <a:ext uri="{FF2B5EF4-FFF2-40B4-BE49-F238E27FC236}">
                    <a16:creationId xmlns:a16="http://schemas.microsoft.com/office/drawing/2014/main" id="{AABD2597-A186-4DDD-AA2A-AE3343593EE7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7" name="자유형: 도형 756">
                <a:extLst>
                  <a:ext uri="{FF2B5EF4-FFF2-40B4-BE49-F238E27FC236}">
                    <a16:creationId xmlns:a16="http://schemas.microsoft.com/office/drawing/2014/main" id="{8CA549F0-56F7-48A8-AB6B-E926DFF13F02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8" name="자유형: 도형 757">
                <a:extLst>
                  <a:ext uri="{FF2B5EF4-FFF2-40B4-BE49-F238E27FC236}">
                    <a16:creationId xmlns:a16="http://schemas.microsoft.com/office/drawing/2014/main" id="{5444A333-426E-4023-9E3F-C3D2BA660991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9" name="자유형: 도형 758">
                <a:extLst>
                  <a:ext uri="{FF2B5EF4-FFF2-40B4-BE49-F238E27FC236}">
                    <a16:creationId xmlns:a16="http://schemas.microsoft.com/office/drawing/2014/main" id="{4D1450D9-DF77-40FB-8DAD-643169B27D83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0" name="자유형: 도형 759">
                <a:extLst>
                  <a:ext uri="{FF2B5EF4-FFF2-40B4-BE49-F238E27FC236}">
                    <a16:creationId xmlns:a16="http://schemas.microsoft.com/office/drawing/2014/main" id="{4C100101-DFE1-4D8A-8622-FE050320FE38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69" name="TextBox 768">
            <a:extLst>
              <a:ext uri="{FF2B5EF4-FFF2-40B4-BE49-F238E27FC236}">
                <a16:creationId xmlns:a16="http://schemas.microsoft.com/office/drawing/2014/main" id="{F798EAEC-8695-44D2-9081-4F4228E870C4}"/>
              </a:ext>
            </a:extLst>
          </p:cNvPr>
          <p:cNvSpPr txBox="1"/>
          <p:nvPr/>
        </p:nvSpPr>
        <p:spPr>
          <a:xfrm>
            <a:off x="6574517" y="1994394"/>
            <a:ext cx="493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PowerPoint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70" name="TextBox 769">
            <a:extLst>
              <a:ext uri="{FF2B5EF4-FFF2-40B4-BE49-F238E27FC236}">
                <a16:creationId xmlns:a16="http://schemas.microsoft.com/office/drawing/2014/main" id="{6ACC083D-6EAA-40EF-8180-685E14A02433}"/>
              </a:ext>
            </a:extLst>
          </p:cNvPr>
          <p:cNvSpPr txBox="1"/>
          <p:nvPr/>
        </p:nvSpPr>
        <p:spPr>
          <a:xfrm>
            <a:off x="6574517" y="1655710"/>
            <a:ext cx="4938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771" name="그룹 770">
            <a:extLst>
              <a:ext uri="{FF2B5EF4-FFF2-40B4-BE49-F238E27FC236}">
                <a16:creationId xmlns:a16="http://schemas.microsoft.com/office/drawing/2014/main" id="{25E5135D-4DCD-4406-B8CE-A90AF8991661}"/>
              </a:ext>
            </a:extLst>
          </p:cNvPr>
          <p:cNvGrpSpPr/>
          <p:nvPr/>
        </p:nvGrpSpPr>
        <p:grpSpPr>
          <a:xfrm>
            <a:off x="6783527" y="2709861"/>
            <a:ext cx="4768535" cy="1616930"/>
            <a:chOff x="771163" y="4612168"/>
            <a:chExt cx="4768535" cy="1616930"/>
          </a:xfrm>
        </p:grpSpPr>
        <p:grpSp>
          <p:nvGrpSpPr>
            <p:cNvPr id="772" name="Group 104">
              <a:extLst>
                <a:ext uri="{FF2B5EF4-FFF2-40B4-BE49-F238E27FC236}">
                  <a16:creationId xmlns:a16="http://schemas.microsoft.com/office/drawing/2014/main" id="{145D05A1-8129-4630-9091-CA47505F0261}"/>
                </a:ext>
              </a:extLst>
            </p:cNvPr>
            <p:cNvGrpSpPr/>
            <p:nvPr/>
          </p:nvGrpSpPr>
          <p:grpSpPr>
            <a:xfrm>
              <a:off x="771163" y="4612168"/>
              <a:ext cx="4768535" cy="1616930"/>
              <a:chOff x="720000" y="4898547"/>
              <a:chExt cx="5796216" cy="1425288"/>
            </a:xfrm>
            <a:effectLst/>
          </p:grpSpPr>
          <p:sp>
            <p:nvSpPr>
              <p:cNvPr id="777" name="Rectangle 105">
                <a:extLst>
                  <a:ext uri="{FF2B5EF4-FFF2-40B4-BE49-F238E27FC236}">
                    <a16:creationId xmlns:a16="http://schemas.microsoft.com/office/drawing/2014/main" id="{7A51C172-63AD-4C92-BF9F-0700670F0070}"/>
                  </a:ext>
                </a:extLst>
              </p:cNvPr>
              <p:cNvSpPr/>
              <p:nvPr/>
            </p:nvSpPr>
            <p:spPr>
              <a:xfrm>
                <a:off x="720000" y="5229200"/>
                <a:ext cx="5796216" cy="1094635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8" name="Round Same Side Corner Rectangle 23">
                <a:extLst>
                  <a:ext uri="{FF2B5EF4-FFF2-40B4-BE49-F238E27FC236}">
                    <a16:creationId xmlns:a16="http://schemas.microsoft.com/office/drawing/2014/main" id="{73E673D8-AC07-4FBF-9C39-9CCDB1E712E8}"/>
                  </a:ext>
                </a:extLst>
              </p:cNvPr>
              <p:cNvSpPr/>
              <p:nvPr/>
            </p:nvSpPr>
            <p:spPr>
              <a:xfrm>
                <a:off x="720000" y="4898547"/>
                <a:ext cx="5796216" cy="426626"/>
              </a:xfrm>
              <a:prstGeom prst="round2SameRect">
                <a:avLst/>
              </a:prstGeom>
              <a:solidFill>
                <a:schemeClr val="accent2"/>
              </a:solidFill>
              <a:ln w="635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2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73" name="TextBox 772">
              <a:extLst>
                <a:ext uri="{FF2B5EF4-FFF2-40B4-BE49-F238E27FC236}">
                  <a16:creationId xmlns:a16="http://schemas.microsoft.com/office/drawing/2014/main" id="{B8D2B598-17EF-4971-B097-E37CA1A865BA}"/>
                </a:ext>
              </a:extLst>
            </p:cNvPr>
            <p:cNvSpPr txBox="1"/>
            <p:nvPr/>
          </p:nvSpPr>
          <p:spPr>
            <a:xfrm>
              <a:off x="999218" y="4701314"/>
              <a:ext cx="4339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74" name="Group 111">
              <a:extLst>
                <a:ext uri="{FF2B5EF4-FFF2-40B4-BE49-F238E27FC236}">
                  <a16:creationId xmlns:a16="http://schemas.microsoft.com/office/drawing/2014/main" id="{4362C7BA-67EF-42AA-9FA0-0B18AA7B6206}"/>
                </a:ext>
              </a:extLst>
            </p:cNvPr>
            <p:cNvGrpSpPr/>
            <p:nvPr/>
          </p:nvGrpSpPr>
          <p:grpSpPr>
            <a:xfrm>
              <a:off x="999218" y="5204394"/>
              <a:ext cx="4339308" cy="936104"/>
              <a:chOff x="953279" y="4941168"/>
              <a:chExt cx="3123688" cy="936104"/>
            </a:xfrm>
          </p:grpSpPr>
          <p:sp>
            <p:nvSpPr>
              <p:cNvPr id="775" name="TextBox 774">
                <a:extLst>
                  <a:ext uri="{FF2B5EF4-FFF2-40B4-BE49-F238E27FC236}">
                    <a16:creationId xmlns:a16="http://schemas.microsoft.com/office/drawing/2014/main" id="{5A323C62-AF73-4A79-A350-30DEEF00742C}"/>
                  </a:ext>
                </a:extLst>
              </p:cNvPr>
              <p:cNvSpPr txBox="1"/>
              <p:nvPr/>
            </p:nvSpPr>
            <p:spPr>
              <a:xfrm>
                <a:off x="953279" y="4941168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76" name="TextBox 775">
                <a:extLst>
                  <a:ext uri="{FF2B5EF4-FFF2-40B4-BE49-F238E27FC236}">
                    <a16:creationId xmlns:a16="http://schemas.microsoft.com/office/drawing/2014/main" id="{A996899B-D201-497F-AC10-0EF332F9526E}"/>
                  </a:ext>
                </a:extLst>
              </p:cNvPr>
              <p:cNvSpPr txBox="1"/>
              <p:nvPr/>
            </p:nvSpPr>
            <p:spPr>
              <a:xfrm>
                <a:off x="953279" y="5415607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79" name="Group 118">
            <a:extLst>
              <a:ext uri="{FF2B5EF4-FFF2-40B4-BE49-F238E27FC236}">
                <a16:creationId xmlns:a16="http://schemas.microsoft.com/office/drawing/2014/main" id="{FD3BDA6C-1152-4E8B-9ED8-74E6CA09EBF8}"/>
              </a:ext>
            </a:extLst>
          </p:cNvPr>
          <p:cNvGrpSpPr/>
          <p:nvPr/>
        </p:nvGrpSpPr>
        <p:grpSpPr>
          <a:xfrm>
            <a:off x="6783527" y="4568525"/>
            <a:ext cx="4768535" cy="1616930"/>
            <a:chOff x="6192627" y="4688368"/>
            <a:chExt cx="4768535" cy="1616930"/>
          </a:xfrm>
        </p:grpSpPr>
        <p:grpSp>
          <p:nvGrpSpPr>
            <p:cNvPr id="780" name="Group 107">
              <a:extLst>
                <a:ext uri="{FF2B5EF4-FFF2-40B4-BE49-F238E27FC236}">
                  <a16:creationId xmlns:a16="http://schemas.microsoft.com/office/drawing/2014/main" id="{ADE16819-918F-4029-9BF7-6772282074B5}"/>
                </a:ext>
              </a:extLst>
            </p:cNvPr>
            <p:cNvGrpSpPr/>
            <p:nvPr/>
          </p:nvGrpSpPr>
          <p:grpSpPr>
            <a:xfrm>
              <a:off x="6192627" y="4688368"/>
              <a:ext cx="4768535" cy="1616930"/>
              <a:chOff x="720000" y="4898547"/>
              <a:chExt cx="5796216" cy="1425288"/>
            </a:xfrm>
            <a:effectLst/>
          </p:grpSpPr>
          <p:sp>
            <p:nvSpPr>
              <p:cNvPr id="785" name="Rectangle 108">
                <a:extLst>
                  <a:ext uri="{FF2B5EF4-FFF2-40B4-BE49-F238E27FC236}">
                    <a16:creationId xmlns:a16="http://schemas.microsoft.com/office/drawing/2014/main" id="{41E42F32-3792-49E9-8A8A-FCA712C9E78A}"/>
                  </a:ext>
                </a:extLst>
              </p:cNvPr>
              <p:cNvSpPr/>
              <p:nvPr/>
            </p:nvSpPr>
            <p:spPr>
              <a:xfrm>
                <a:off x="720000" y="5229200"/>
                <a:ext cx="5796216" cy="1094635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6" name="Round Same Side Corner Rectangle 26">
                <a:extLst>
                  <a:ext uri="{FF2B5EF4-FFF2-40B4-BE49-F238E27FC236}">
                    <a16:creationId xmlns:a16="http://schemas.microsoft.com/office/drawing/2014/main" id="{7D66CECD-52A3-4E89-8097-4F30CEEB276C}"/>
                  </a:ext>
                </a:extLst>
              </p:cNvPr>
              <p:cNvSpPr/>
              <p:nvPr/>
            </p:nvSpPr>
            <p:spPr>
              <a:xfrm>
                <a:off x="720000" y="4898547"/>
                <a:ext cx="5796216" cy="426626"/>
              </a:xfrm>
              <a:prstGeom prst="round2SameRect">
                <a:avLst/>
              </a:prstGeom>
              <a:solidFill>
                <a:schemeClr val="accent1"/>
              </a:solidFill>
              <a:ln w="635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2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9482F264-D6DC-4BB8-8B5C-820A4E35A7B2}"/>
                </a:ext>
              </a:extLst>
            </p:cNvPr>
            <p:cNvSpPr txBox="1"/>
            <p:nvPr/>
          </p:nvSpPr>
          <p:spPr>
            <a:xfrm>
              <a:off x="6408550" y="4777514"/>
              <a:ext cx="4339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82" name="Group 115">
              <a:extLst>
                <a:ext uri="{FF2B5EF4-FFF2-40B4-BE49-F238E27FC236}">
                  <a16:creationId xmlns:a16="http://schemas.microsoft.com/office/drawing/2014/main" id="{807BFCF7-D026-46D8-81E0-6A2951DE0560}"/>
                </a:ext>
              </a:extLst>
            </p:cNvPr>
            <p:cNvGrpSpPr/>
            <p:nvPr/>
          </p:nvGrpSpPr>
          <p:grpSpPr>
            <a:xfrm>
              <a:off x="6408550" y="5280594"/>
              <a:ext cx="4339308" cy="936104"/>
              <a:chOff x="5004868" y="4941168"/>
              <a:chExt cx="3123688" cy="936104"/>
            </a:xfrm>
          </p:grpSpPr>
          <p:sp>
            <p:nvSpPr>
              <p:cNvPr id="783" name="TextBox 782">
                <a:extLst>
                  <a:ext uri="{FF2B5EF4-FFF2-40B4-BE49-F238E27FC236}">
                    <a16:creationId xmlns:a16="http://schemas.microsoft.com/office/drawing/2014/main" id="{59A5F967-104A-450C-93A3-DD6CF7B8EDF5}"/>
                  </a:ext>
                </a:extLst>
              </p:cNvPr>
              <p:cNvSpPr txBox="1"/>
              <p:nvPr/>
            </p:nvSpPr>
            <p:spPr>
              <a:xfrm>
                <a:off x="5004868" y="4941168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4" name="TextBox 783">
                <a:extLst>
                  <a:ext uri="{FF2B5EF4-FFF2-40B4-BE49-F238E27FC236}">
                    <a16:creationId xmlns:a16="http://schemas.microsoft.com/office/drawing/2014/main" id="{6A437C15-5D7A-4FF2-82EB-4C76658051C9}"/>
                  </a:ext>
                </a:extLst>
              </p:cNvPr>
              <p:cNvSpPr txBox="1"/>
              <p:nvPr/>
            </p:nvSpPr>
            <p:spPr>
              <a:xfrm>
                <a:off x="5004868" y="5415607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85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2023-11-27T14:56:11Z</dcterms:modified>
</cp:coreProperties>
</file>