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23" name="Oval 2">
            <a:extLst>
              <a:ext uri="{FF2B5EF4-FFF2-40B4-BE49-F238E27FC236}">
                <a16:creationId xmlns:a16="http://schemas.microsoft.com/office/drawing/2014/main" id="{11D39BC6-476B-4BA3-AD12-994EA299A22E}"/>
              </a:ext>
            </a:extLst>
          </p:cNvPr>
          <p:cNvSpPr/>
          <p:nvPr/>
        </p:nvSpPr>
        <p:spPr>
          <a:xfrm>
            <a:off x="3785201" y="1896951"/>
            <a:ext cx="4609776" cy="422295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124" name="Group 3123">
            <a:extLst>
              <a:ext uri="{FF2B5EF4-FFF2-40B4-BE49-F238E27FC236}">
                <a16:creationId xmlns:a16="http://schemas.microsoft.com/office/drawing/2014/main" id="{9CA3E33B-5247-45FA-AA87-BD70260ABCD4}"/>
              </a:ext>
            </a:extLst>
          </p:cNvPr>
          <p:cNvGrpSpPr/>
          <p:nvPr/>
        </p:nvGrpSpPr>
        <p:grpSpPr>
          <a:xfrm>
            <a:off x="8914355" y="1845336"/>
            <a:ext cx="2544833" cy="1305428"/>
            <a:chOff x="575693" y="4105536"/>
            <a:chExt cx="2919670" cy="1305428"/>
          </a:xfrm>
        </p:grpSpPr>
        <p:sp>
          <p:nvSpPr>
            <p:cNvPr id="3125" name="TextBox 3124">
              <a:extLst>
                <a:ext uri="{FF2B5EF4-FFF2-40B4-BE49-F238E27FC236}">
                  <a16:creationId xmlns:a16="http://schemas.microsoft.com/office/drawing/2014/main" id="{055683B9-C8D7-4ACF-BA82-4AC4B281078A}"/>
                </a:ext>
              </a:extLst>
            </p:cNvPr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126" name="TextBox 3125">
              <a:extLst>
                <a:ext uri="{FF2B5EF4-FFF2-40B4-BE49-F238E27FC236}">
                  <a16:creationId xmlns:a16="http://schemas.microsoft.com/office/drawing/2014/main" id="{A47B9E97-9D19-449E-B404-0C21F4E829E2}"/>
                </a:ext>
              </a:extLst>
            </p:cNvPr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27" name="Group 3126">
            <a:extLst>
              <a:ext uri="{FF2B5EF4-FFF2-40B4-BE49-F238E27FC236}">
                <a16:creationId xmlns:a16="http://schemas.microsoft.com/office/drawing/2014/main" id="{B38FE0AA-7509-441F-8FBB-382785C08C08}"/>
              </a:ext>
            </a:extLst>
          </p:cNvPr>
          <p:cNvGrpSpPr/>
          <p:nvPr/>
        </p:nvGrpSpPr>
        <p:grpSpPr>
          <a:xfrm>
            <a:off x="3365778" y="1797928"/>
            <a:ext cx="3137332" cy="1120762"/>
            <a:chOff x="-311417" y="4105536"/>
            <a:chExt cx="3037928" cy="1120762"/>
          </a:xfrm>
        </p:grpSpPr>
        <p:sp>
          <p:nvSpPr>
            <p:cNvPr id="3128" name="TextBox 3127">
              <a:extLst>
                <a:ext uri="{FF2B5EF4-FFF2-40B4-BE49-F238E27FC236}">
                  <a16:creationId xmlns:a16="http://schemas.microsoft.com/office/drawing/2014/main" id="{9A980043-2B6A-46D8-B1D3-743EA26B77E0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3129" name="TextBox 3128">
              <a:extLst>
                <a:ext uri="{FF2B5EF4-FFF2-40B4-BE49-F238E27FC236}">
                  <a16:creationId xmlns:a16="http://schemas.microsoft.com/office/drawing/2014/main" id="{A171109D-7E8B-4CBE-B8AE-43CB00DE4A51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30" name="Group 3129">
            <a:extLst>
              <a:ext uri="{FF2B5EF4-FFF2-40B4-BE49-F238E27FC236}">
                <a16:creationId xmlns:a16="http://schemas.microsoft.com/office/drawing/2014/main" id="{43EC491E-A8D8-48BF-B597-D2D3181EC540}"/>
              </a:ext>
            </a:extLst>
          </p:cNvPr>
          <p:cNvGrpSpPr/>
          <p:nvPr/>
        </p:nvGrpSpPr>
        <p:grpSpPr>
          <a:xfrm>
            <a:off x="652435" y="3320594"/>
            <a:ext cx="2624868" cy="1305428"/>
            <a:chOff x="313627" y="4105536"/>
            <a:chExt cx="2830084" cy="1305428"/>
          </a:xfrm>
        </p:grpSpPr>
        <p:sp>
          <p:nvSpPr>
            <p:cNvPr id="3131" name="TextBox 3130">
              <a:extLst>
                <a:ext uri="{FF2B5EF4-FFF2-40B4-BE49-F238E27FC236}">
                  <a16:creationId xmlns:a16="http://schemas.microsoft.com/office/drawing/2014/main" id="{45F0054A-1D08-4528-B2F5-BCCF26254442}"/>
                </a:ext>
              </a:extLst>
            </p:cNvPr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3132" name="TextBox 3131">
              <a:extLst>
                <a:ext uri="{FF2B5EF4-FFF2-40B4-BE49-F238E27FC236}">
                  <a16:creationId xmlns:a16="http://schemas.microsoft.com/office/drawing/2014/main" id="{412AAE23-CB4E-4919-A483-1CCD6176CA94}"/>
                </a:ext>
              </a:extLst>
            </p:cNvPr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33" name="Group 3132">
            <a:extLst>
              <a:ext uri="{FF2B5EF4-FFF2-40B4-BE49-F238E27FC236}">
                <a16:creationId xmlns:a16="http://schemas.microsoft.com/office/drawing/2014/main" id="{A520F368-17B9-4CD5-B064-B5164D095F63}"/>
              </a:ext>
            </a:extLst>
          </p:cNvPr>
          <p:cNvGrpSpPr/>
          <p:nvPr/>
        </p:nvGrpSpPr>
        <p:grpSpPr>
          <a:xfrm>
            <a:off x="7715866" y="5080999"/>
            <a:ext cx="3072113" cy="1120762"/>
            <a:chOff x="575693" y="4105536"/>
            <a:chExt cx="2777142" cy="1120762"/>
          </a:xfrm>
        </p:grpSpPr>
        <p:sp>
          <p:nvSpPr>
            <p:cNvPr id="3134" name="TextBox 3133">
              <a:extLst>
                <a:ext uri="{FF2B5EF4-FFF2-40B4-BE49-F238E27FC236}">
                  <a16:creationId xmlns:a16="http://schemas.microsoft.com/office/drawing/2014/main" id="{8AE7AE6F-1760-47EF-A525-F6F10AA974ED}"/>
                </a:ext>
              </a:extLst>
            </p:cNvPr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135" name="TextBox 3134">
              <a:extLst>
                <a:ext uri="{FF2B5EF4-FFF2-40B4-BE49-F238E27FC236}">
                  <a16:creationId xmlns:a16="http://schemas.microsoft.com/office/drawing/2014/main" id="{A7529096-5C7B-452F-B128-0EE82009EAA1}"/>
                </a:ext>
              </a:extLst>
            </p:cNvPr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36" name="Arc 3135">
            <a:extLst>
              <a:ext uri="{FF2B5EF4-FFF2-40B4-BE49-F238E27FC236}">
                <a16:creationId xmlns:a16="http://schemas.microsoft.com/office/drawing/2014/main" id="{F8A2C78F-CF93-4229-A9DA-9F4911B65DEF}"/>
              </a:ext>
            </a:extLst>
          </p:cNvPr>
          <p:cNvSpPr/>
          <p:nvPr/>
        </p:nvSpPr>
        <p:spPr>
          <a:xfrm rot="18000000">
            <a:off x="5544380" y="3033735"/>
            <a:ext cx="1458703" cy="1458703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37" name="Arc 3136">
            <a:extLst>
              <a:ext uri="{FF2B5EF4-FFF2-40B4-BE49-F238E27FC236}">
                <a16:creationId xmlns:a16="http://schemas.microsoft.com/office/drawing/2014/main" id="{9A73BF9E-52EB-42B0-8AE3-F7231060D51F}"/>
              </a:ext>
            </a:extLst>
          </p:cNvPr>
          <p:cNvSpPr/>
          <p:nvPr/>
        </p:nvSpPr>
        <p:spPr>
          <a:xfrm rot="8100000" flipH="1">
            <a:off x="7475633" y="1861819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38" name="Arc 3137">
            <a:extLst>
              <a:ext uri="{FF2B5EF4-FFF2-40B4-BE49-F238E27FC236}">
                <a16:creationId xmlns:a16="http://schemas.microsoft.com/office/drawing/2014/main" id="{7777FB52-2D24-4E3E-87AB-2603AC755386}"/>
              </a:ext>
            </a:extLst>
          </p:cNvPr>
          <p:cNvSpPr/>
          <p:nvPr/>
        </p:nvSpPr>
        <p:spPr>
          <a:xfrm rot="18900000" flipH="1">
            <a:off x="3456838" y="3327403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39" name="Freeform 48">
            <a:extLst>
              <a:ext uri="{FF2B5EF4-FFF2-40B4-BE49-F238E27FC236}">
                <a16:creationId xmlns:a16="http://schemas.microsoft.com/office/drawing/2014/main" id="{118A684A-50F3-47AE-96F1-7B27DC190B7C}"/>
              </a:ext>
            </a:extLst>
          </p:cNvPr>
          <p:cNvSpPr>
            <a:spLocks noChangeAspect="1"/>
          </p:cNvSpPr>
          <p:nvPr/>
        </p:nvSpPr>
        <p:spPr>
          <a:xfrm>
            <a:off x="4085565" y="3714927"/>
            <a:ext cx="597268" cy="497415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40" name="Freeform 49">
            <a:extLst>
              <a:ext uri="{FF2B5EF4-FFF2-40B4-BE49-F238E27FC236}">
                <a16:creationId xmlns:a16="http://schemas.microsoft.com/office/drawing/2014/main" id="{78A534D7-CAB6-4009-86B6-E7F234F0042B}"/>
              </a:ext>
            </a:extLst>
          </p:cNvPr>
          <p:cNvSpPr>
            <a:spLocks noChangeAspect="1"/>
          </p:cNvSpPr>
          <p:nvPr/>
        </p:nvSpPr>
        <p:spPr>
          <a:xfrm>
            <a:off x="7551716" y="2212797"/>
            <a:ext cx="530864" cy="530864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41" name="Freeform 97">
            <a:extLst>
              <a:ext uri="{FF2B5EF4-FFF2-40B4-BE49-F238E27FC236}">
                <a16:creationId xmlns:a16="http://schemas.microsoft.com/office/drawing/2014/main" id="{3C005C44-2D8C-494F-B5C4-06E02E70406A}"/>
              </a:ext>
            </a:extLst>
          </p:cNvPr>
          <p:cNvSpPr>
            <a:spLocks noChangeAspect="1"/>
          </p:cNvSpPr>
          <p:nvPr/>
        </p:nvSpPr>
        <p:spPr>
          <a:xfrm>
            <a:off x="6437108" y="5506143"/>
            <a:ext cx="575878" cy="430333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42" name="Teardrop 9">
            <a:extLst>
              <a:ext uri="{FF2B5EF4-FFF2-40B4-BE49-F238E27FC236}">
                <a16:creationId xmlns:a16="http://schemas.microsoft.com/office/drawing/2014/main" id="{40472E4E-4E23-4D33-A4BE-29034FCA3A5D}"/>
              </a:ext>
            </a:extLst>
          </p:cNvPr>
          <p:cNvSpPr>
            <a:spLocks noChangeAspect="1"/>
          </p:cNvSpPr>
          <p:nvPr/>
        </p:nvSpPr>
        <p:spPr>
          <a:xfrm rot="18900000">
            <a:off x="6023124" y="3735788"/>
            <a:ext cx="630396" cy="5380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11300</TotalTime>
  <Words>140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98</cp:revision>
  <dcterms:created xsi:type="dcterms:W3CDTF">2018-02-18T19:39:47Z</dcterms:created>
  <dcterms:modified xsi:type="dcterms:W3CDTF">2020-01-03T04:55:54Z</dcterms:modified>
</cp:coreProperties>
</file>