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3" r:id="rId4"/>
    <p:sldId id="362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250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CA-4200-90AA-5C4A08A727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CA-4200-90AA-5C4A08A72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E3A-4452-B8D3-ED0BBCC5344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5E3A-4452-B8D3-ED0BBCC5344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3A-4452-B8D3-ED0BBCC53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EAB-4C6D-9DCA-56D445074166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AEAB-4C6D-9DCA-56D44507416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AB-4C6D-9DCA-56D4450741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7B9-4439-B9A5-4CFEE47415E8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47B9-4439-B9A5-4CFEE47415E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B9-4439-B9A5-4CFEE47415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A61-4C82-AEF4-293321C95DFB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EA61-4C82-AEF4-293321C95DF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61-4C82-AEF4-293321C95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F47-415A-AD28-76E9463C7A3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F47-415A-AD28-76E9463C7A3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F47-415A-AD28-76E9463C7A39}"/>
              </c:ext>
            </c:extLst>
          </c:dPt>
          <c:dLbls>
            <c:dLbl>
              <c:idx val="0"/>
              <c:layout>
                <c:manualLayout>
                  <c:x val="-7.0683073055130413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F47-415A-AD28-76E9463C7A39}"/>
                </c:ext>
              </c:extLst>
            </c:dLbl>
            <c:dLbl>
              <c:idx val="1"/>
              <c:layout>
                <c:manualLayout>
                  <c:x val="-4.3194712322465757E-17"/>
                  <c:y val="8.90166325592000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47-415A-AD28-76E9463C7A39}"/>
                </c:ext>
              </c:extLst>
            </c:dLbl>
            <c:dLbl>
              <c:idx val="2"/>
              <c:layout>
                <c:manualLayout>
                  <c:x val="-9.4244097406840262E-3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47-415A-AD28-76E9463C7A39}"/>
                </c:ext>
              </c:extLst>
            </c:dLbl>
            <c:dLbl>
              <c:idx val="3"/>
              <c:layout>
                <c:manualLayout>
                  <c:x val="-9.4244097406840262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F47-415A-AD28-76E9463C7A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45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F47-415A-AD28-76E9463C7A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F47-415A-AD28-76E9463C7A3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F47-415A-AD28-76E9463C7A3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F47-415A-AD28-76E9463C7A3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F47-415A-AD28-76E9463C7A39}"/>
              </c:ext>
            </c:extLst>
          </c:dPt>
          <c:dLbls>
            <c:dLbl>
              <c:idx val="0"/>
              <c:layout>
                <c:manualLayout>
                  <c:x val="0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F47-415A-AD28-76E9463C7A39}"/>
                </c:ext>
              </c:extLst>
            </c:dLbl>
            <c:dLbl>
              <c:idx val="1"/>
              <c:layout>
                <c:manualLayout>
                  <c:x val="-8.6389424644931515E-17"/>
                  <c:y val="8.0114969303280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F47-415A-AD28-76E9463C7A39}"/>
                </c:ext>
              </c:extLst>
            </c:dLbl>
            <c:dLbl>
              <c:idx val="2"/>
              <c:layout>
                <c:manualLayout>
                  <c:x val="0"/>
                  <c:y val="9.19838536445068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F47-415A-AD28-76E9463C7A39}"/>
                </c:ext>
              </c:extLst>
            </c:dLbl>
            <c:dLbl>
              <c:idx val="3"/>
              <c:layout>
                <c:manualLayout>
                  <c:x val="-1.7277884928986303E-16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F47-415A-AD28-76E9463C7A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30</c:v>
                </c:pt>
                <c:pt idx="2">
                  <c:v>70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F47-415A-AD28-76E9463C7A3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25CB9F-9D04-4987-A06C-B207FB488FF0}"/>
              </a:ext>
            </a:extLst>
          </p:cNvPr>
          <p:cNvSpPr/>
          <p:nvPr userDrawn="1"/>
        </p:nvSpPr>
        <p:spPr>
          <a:xfrm>
            <a:off x="502468" y="884977"/>
            <a:ext cx="11187065" cy="5088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44A9CA0-8EF5-4E63-971D-67BD5E66689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1108" y="1155269"/>
            <a:ext cx="3188298" cy="4547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3AD96B-0F22-4DC5-A759-3DA84AB77CAE}"/>
              </a:ext>
            </a:extLst>
          </p:cNvPr>
          <p:cNvSpPr/>
          <p:nvPr userDrawn="1"/>
        </p:nvSpPr>
        <p:spPr>
          <a:xfrm>
            <a:off x="6318915" y="593002"/>
            <a:ext cx="5113965" cy="5671996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918ED6-7A7A-4169-B434-B2A23E07810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800167" y="0"/>
            <a:ext cx="415146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85AD898-D163-41FF-84AD-3135F3F5073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213BE3-A42E-4320-977C-64A79749918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5">
            <a:extLst>
              <a:ext uri="{FF2B5EF4-FFF2-40B4-BE49-F238E27FC236}">
                <a16:creationId xmlns:a16="http://schemas.microsoft.com/office/drawing/2014/main" id="{737C3E69-3E65-44AE-9C12-906E62D27C3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6951916" cy="6858000"/>
          </a:xfrm>
          <a:custGeom>
            <a:avLst/>
            <a:gdLst>
              <a:gd name="connsiteX0" fmla="*/ 1771848 w 6951916"/>
              <a:gd name="connsiteY0" fmla="*/ 5235683 h 6858000"/>
              <a:gd name="connsiteX1" fmla="*/ 3436690 w 6951916"/>
              <a:gd name="connsiteY1" fmla="*/ 6858000 h 6858000"/>
              <a:gd name="connsiteX2" fmla="*/ 190969 w 6951916"/>
              <a:gd name="connsiteY2" fmla="*/ 6858000 h 6858000"/>
              <a:gd name="connsiteX3" fmla="*/ 3520070 w 6951916"/>
              <a:gd name="connsiteY3" fmla="*/ 3441637 h 6858000"/>
              <a:gd name="connsiteX4" fmla="*/ 5206823 w 6951916"/>
              <a:gd name="connsiteY4" fmla="*/ 5085306 h 6858000"/>
              <a:gd name="connsiteX5" fmla="*/ 3479408 w 6951916"/>
              <a:gd name="connsiteY5" fmla="*/ 6858000 h 6858000"/>
              <a:gd name="connsiteX6" fmla="*/ 3470395 w 6951916"/>
              <a:gd name="connsiteY6" fmla="*/ 6858000 h 6858000"/>
              <a:gd name="connsiteX7" fmla="*/ 3534069 w 6951916"/>
              <a:gd name="connsiteY7" fmla="*/ 6792657 h 6858000"/>
              <a:gd name="connsiteX8" fmla="*/ 1851939 w 6951916"/>
              <a:gd name="connsiteY8" fmla="*/ 5153493 h 6858000"/>
              <a:gd name="connsiteX9" fmla="*/ 5265163 w 6951916"/>
              <a:gd name="connsiteY9" fmla="*/ 1650801 h 6858000"/>
              <a:gd name="connsiteX10" fmla="*/ 6951916 w 6951916"/>
              <a:gd name="connsiteY10" fmla="*/ 3294471 h 6858000"/>
              <a:gd name="connsiteX11" fmla="*/ 5286913 w 6951916"/>
              <a:gd name="connsiteY11" fmla="*/ 5003116 h 6858000"/>
              <a:gd name="connsiteX12" fmla="*/ 3600160 w 6951916"/>
              <a:gd name="connsiteY12" fmla="*/ 3359447 h 6858000"/>
              <a:gd name="connsiteX13" fmla="*/ 0 w 6951916"/>
              <a:gd name="connsiteY13" fmla="*/ 11479 h 6858000"/>
              <a:gd name="connsiteX14" fmla="*/ 3437881 w 6951916"/>
              <a:gd name="connsiteY14" fmla="*/ 3361547 h 6858000"/>
              <a:gd name="connsiteX15" fmla="*/ 30736 w 6951916"/>
              <a:gd name="connsiteY15" fmla="*/ 6858000 h 6858000"/>
              <a:gd name="connsiteX16" fmla="*/ 11830 w 6951916"/>
              <a:gd name="connsiteY16" fmla="*/ 6858000 h 6858000"/>
              <a:gd name="connsiteX17" fmla="*/ 0 w 6951916"/>
              <a:gd name="connsiteY17" fmla="*/ 6846473 h 6858000"/>
              <a:gd name="connsiteX18" fmla="*/ 152655 w 6951916"/>
              <a:gd name="connsiteY18" fmla="*/ 0 h 6858000"/>
              <a:gd name="connsiteX19" fmla="*/ 3571090 w 6951916"/>
              <a:gd name="connsiteY19" fmla="*/ 0 h 6858000"/>
              <a:gd name="connsiteX20" fmla="*/ 5182974 w 6951916"/>
              <a:gd name="connsiteY20" fmla="*/ 1570712 h 6858000"/>
              <a:gd name="connsiteX21" fmla="*/ 3517971 w 6951916"/>
              <a:gd name="connsiteY21" fmla="*/ 32793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951916" h="6858000">
                <a:moveTo>
                  <a:pt x="1771848" y="5235683"/>
                </a:moveTo>
                <a:lnTo>
                  <a:pt x="3436690" y="6858000"/>
                </a:lnTo>
                <a:lnTo>
                  <a:pt x="190969" y="6858000"/>
                </a:lnTo>
                <a:close/>
                <a:moveTo>
                  <a:pt x="3520070" y="3441637"/>
                </a:moveTo>
                <a:lnTo>
                  <a:pt x="5206823" y="5085306"/>
                </a:lnTo>
                <a:lnTo>
                  <a:pt x="3479408" y="6858000"/>
                </a:lnTo>
                <a:lnTo>
                  <a:pt x="3470395" y="6858000"/>
                </a:lnTo>
                <a:lnTo>
                  <a:pt x="3534069" y="6792657"/>
                </a:lnTo>
                <a:lnTo>
                  <a:pt x="1851939" y="5153493"/>
                </a:lnTo>
                <a:close/>
                <a:moveTo>
                  <a:pt x="5265163" y="1650801"/>
                </a:moveTo>
                <a:lnTo>
                  <a:pt x="6951916" y="3294471"/>
                </a:lnTo>
                <a:lnTo>
                  <a:pt x="5286913" y="5003116"/>
                </a:lnTo>
                <a:lnTo>
                  <a:pt x="3600160" y="3359447"/>
                </a:lnTo>
                <a:close/>
                <a:moveTo>
                  <a:pt x="0" y="11479"/>
                </a:moveTo>
                <a:lnTo>
                  <a:pt x="3437881" y="3361547"/>
                </a:lnTo>
                <a:lnTo>
                  <a:pt x="30736" y="6858000"/>
                </a:lnTo>
                <a:lnTo>
                  <a:pt x="11830" y="6858000"/>
                </a:lnTo>
                <a:lnTo>
                  <a:pt x="0" y="6846473"/>
                </a:lnTo>
                <a:close/>
                <a:moveTo>
                  <a:pt x="152655" y="0"/>
                </a:moveTo>
                <a:lnTo>
                  <a:pt x="3571090" y="0"/>
                </a:lnTo>
                <a:lnTo>
                  <a:pt x="5182974" y="1570712"/>
                </a:lnTo>
                <a:lnTo>
                  <a:pt x="3517971" y="32793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DEEB86-F665-4A44-88D3-9B820FCBBBFF}"/>
              </a:ext>
            </a:extLst>
          </p:cNvPr>
          <p:cNvSpPr/>
          <p:nvPr userDrawn="1"/>
        </p:nvSpPr>
        <p:spPr>
          <a:xfrm>
            <a:off x="0" y="2048608"/>
            <a:ext cx="12192000" cy="4321362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7222C76-4AE5-4B27-9ECE-64D6D7736F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77769" y="1424353"/>
            <a:ext cx="3919283" cy="51610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26AD0FE3-F437-4D87-BB05-7970A59D8F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738" y="0"/>
            <a:ext cx="31680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39478B4-F04D-4F70-9184-2949129278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90053" y="2286000"/>
            <a:ext cx="31680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">
            <a:extLst>
              <a:ext uri="{FF2B5EF4-FFF2-40B4-BE49-F238E27FC236}">
                <a16:creationId xmlns:a16="http://schemas.microsoft.com/office/drawing/2014/main" id="{A0C5EFCB-9B62-4577-9E20-65FD41CDC64D}"/>
              </a:ext>
            </a:extLst>
          </p:cNvPr>
          <p:cNvSpPr/>
          <p:nvPr userDrawn="1"/>
        </p:nvSpPr>
        <p:spPr>
          <a:xfrm>
            <a:off x="0" y="3433316"/>
            <a:ext cx="12192000" cy="2781381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0075155-57AE-475E-8D51-05273FFDE07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967487" y="3433316"/>
            <a:ext cx="4244196" cy="278138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9" r:id="rId5"/>
    <p:sldLayoutId id="2147483678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6E4FF14A-1C0A-4B6A-87FA-288CB1F44716}"/>
              </a:ext>
            </a:extLst>
          </p:cNvPr>
          <p:cNvGrpSpPr/>
          <p:nvPr/>
        </p:nvGrpSpPr>
        <p:grpSpPr>
          <a:xfrm>
            <a:off x="6470336" y="2961993"/>
            <a:ext cx="5286102" cy="3233490"/>
            <a:chOff x="6673536" y="3285265"/>
            <a:chExt cx="5286102" cy="3233490"/>
          </a:xfrm>
        </p:grpSpPr>
        <p:sp>
          <p:nvSpPr>
            <p:cNvPr id="11" name="TextBox 10">
              <a:hlinkClick r:id="rId2"/>
              <a:extLst>
                <a:ext uri="{FF2B5EF4-FFF2-40B4-BE49-F238E27FC236}">
                  <a16:creationId xmlns:a16="http://schemas.microsoft.com/office/drawing/2014/main" id="{CB4CEA17-24F7-42AD-B486-64D095A2BCD6}"/>
                </a:ext>
              </a:extLst>
            </p:cNvPr>
            <p:cNvSpPr txBox="1"/>
            <p:nvPr/>
          </p:nvSpPr>
          <p:spPr>
            <a:xfrm>
              <a:off x="6673537" y="6272534"/>
              <a:ext cx="52861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E5A451-C1F9-4746-9BF5-34D38325AABD}"/>
                </a:ext>
              </a:extLst>
            </p:cNvPr>
            <p:cNvSpPr txBox="1"/>
            <p:nvPr/>
          </p:nvSpPr>
          <p:spPr>
            <a:xfrm>
              <a:off x="6673536" y="3285265"/>
              <a:ext cx="5286102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Medical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516C46-BC62-4424-8EBC-5E997406A924}"/>
                </a:ext>
              </a:extLst>
            </p:cNvPr>
            <p:cNvSpPr txBox="1"/>
            <p:nvPr/>
          </p:nvSpPr>
          <p:spPr>
            <a:xfrm>
              <a:off x="6673536" y="5870588"/>
              <a:ext cx="528610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15CE03AF-8733-4867-8B8A-74A26C66A76B}"/>
              </a:ext>
            </a:extLst>
          </p:cNvPr>
          <p:cNvSpPr/>
          <p:nvPr/>
        </p:nvSpPr>
        <p:spPr>
          <a:xfrm>
            <a:off x="10071839" y="547764"/>
            <a:ext cx="1684599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238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66519B5-95AA-4E31-A6D4-D960504699D1}"/>
              </a:ext>
            </a:extLst>
          </p:cNvPr>
          <p:cNvGrpSpPr/>
          <p:nvPr/>
        </p:nvGrpSpPr>
        <p:grpSpPr>
          <a:xfrm>
            <a:off x="896281" y="1781816"/>
            <a:ext cx="4698759" cy="4450668"/>
            <a:chOff x="896281" y="1738271"/>
            <a:chExt cx="4698759" cy="4450668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43FED50F-2379-4E44-B5C4-A154C3AC7D64}"/>
                </a:ext>
              </a:extLst>
            </p:cNvPr>
            <p:cNvSpPr/>
            <p:nvPr/>
          </p:nvSpPr>
          <p:spPr>
            <a:xfrm>
              <a:off x="896289" y="1738271"/>
              <a:ext cx="4698751" cy="82386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9C01803-BCD4-4855-AFE5-F53840EDD53B}"/>
                </a:ext>
              </a:extLst>
            </p:cNvPr>
            <p:cNvSpPr/>
            <p:nvPr/>
          </p:nvSpPr>
          <p:spPr>
            <a:xfrm>
              <a:off x="896289" y="2947524"/>
              <a:ext cx="4698751" cy="8238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EE3ABC-21C7-4DB6-97BE-CF1F3DC56B79}"/>
                </a:ext>
              </a:extLst>
            </p:cNvPr>
            <p:cNvSpPr/>
            <p:nvPr/>
          </p:nvSpPr>
          <p:spPr>
            <a:xfrm>
              <a:off x="896289" y="4157047"/>
              <a:ext cx="4698751" cy="8238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450349F9-254B-4F43-BFA1-ED56F92A3C72}"/>
                </a:ext>
              </a:extLst>
            </p:cNvPr>
            <p:cNvSpPr/>
            <p:nvPr/>
          </p:nvSpPr>
          <p:spPr>
            <a:xfrm flipH="1">
              <a:off x="896282" y="2562137"/>
              <a:ext cx="4698749" cy="389300"/>
            </a:xfrm>
            <a:prstGeom prst="parallelogram">
              <a:avLst>
                <a:gd name="adj" fmla="val 1185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A35A2C7A-49BD-4584-BB54-597653A682F6}"/>
                </a:ext>
              </a:extLst>
            </p:cNvPr>
            <p:cNvSpPr/>
            <p:nvPr/>
          </p:nvSpPr>
          <p:spPr>
            <a:xfrm flipH="1">
              <a:off x="896281" y="3770775"/>
              <a:ext cx="4698749" cy="389300"/>
            </a:xfrm>
            <a:prstGeom prst="parallelogram">
              <a:avLst>
                <a:gd name="adj" fmla="val 118527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658C44-6CEB-477C-AB3B-3D877D68FCE2}"/>
                </a:ext>
              </a:extLst>
            </p:cNvPr>
            <p:cNvSpPr txBox="1"/>
            <p:nvPr/>
          </p:nvSpPr>
          <p:spPr>
            <a:xfrm>
              <a:off x="1111973" y="1830254"/>
              <a:ext cx="7796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55AD29-57F6-4BDF-8161-21F6D64FABCA}"/>
                </a:ext>
              </a:extLst>
            </p:cNvPr>
            <p:cNvSpPr txBox="1"/>
            <p:nvPr/>
          </p:nvSpPr>
          <p:spPr>
            <a:xfrm>
              <a:off x="1111973" y="4245813"/>
              <a:ext cx="7796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1" name="Group 11">
              <a:extLst>
                <a:ext uri="{FF2B5EF4-FFF2-40B4-BE49-F238E27FC236}">
                  <a16:creationId xmlns:a16="http://schemas.microsoft.com/office/drawing/2014/main" id="{3726122E-5323-43E6-97F0-46E93A754A46}"/>
                </a:ext>
              </a:extLst>
            </p:cNvPr>
            <p:cNvGrpSpPr/>
            <p:nvPr/>
          </p:nvGrpSpPr>
          <p:grpSpPr>
            <a:xfrm>
              <a:off x="1891638" y="1815385"/>
              <a:ext cx="3436096" cy="678692"/>
              <a:chOff x="803640" y="3362835"/>
              <a:chExt cx="2059657" cy="67869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3986F48-ABF4-47C0-B823-49D12AD58B6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A2508DC-58C5-4056-BF00-26EFC73F49C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20">
              <a:extLst>
                <a:ext uri="{FF2B5EF4-FFF2-40B4-BE49-F238E27FC236}">
                  <a16:creationId xmlns:a16="http://schemas.microsoft.com/office/drawing/2014/main" id="{03B901CB-7775-4A38-B365-6BA0A70820BD}"/>
                </a:ext>
              </a:extLst>
            </p:cNvPr>
            <p:cNvGrpSpPr/>
            <p:nvPr/>
          </p:nvGrpSpPr>
          <p:grpSpPr>
            <a:xfrm flipH="1">
              <a:off x="1111973" y="3020110"/>
              <a:ext cx="4215761" cy="678692"/>
              <a:chOff x="1283990" y="3608579"/>
              <a:chExt cx="4215761" cy="67869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D9F75FF-E13E-499E-ADC2-A84EB252306F}"/>
                  </a:ext>
                </a:extLst>
              </p:cNvPr>
              <p:cNvSpPr txBox="1"/>
              <p:nvPr/>
            </p:nvSpPr>
            <p:spPr>
              <a:xfrm>
                <a:off x="1283990" y="3626368"/>
                <a:ext cx="7796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24" name="Group 14">
                <a:extLst>
                  <a:ext uri="{FF2B5EF4-FFF2-40B4-BE49-F238E27FC236}">
                    <a16:creationId xmlns:a16="http://schemas.microsoft.com/office/drawing/2014/main" id="{196BC7BF-125B-4171-B89C-4B92016E472F}"/>
                  </a:ext>
                </a:extLst>
              </p:cNvPr>
              <p:cNvGrpSpPr/>
              <p:nvPr/>
            </p:nvGrpSpPr>
            <p:grpSpPr>
              <a:xfrm>
                <a:off x="2063655" y="3608579"/>
                <a:ext cx="3436096" cy="678692"/>
                <a:chOff x="803640" y="3362835"/>
                <a:chExt cx="2059657" cy="678692"/>
              </a:xfrm>
            </p:grpSpPr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A89F247-2ED3-49E8-AE92-F7B218453027}"/>
                    </a:ext>
                  </a:extLst>
                </p:cNvPr>
                <p:cNvSpPr txBox="1"/>
                <p:nvPr/>
              </p:nvSpPr>
              <p:spPr>
                <a:xfrm>
                  <a:off x="803640" y="3579862"/>
                  <a:ext cx="20596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You can simply impress your audience and add a unique zing and appeal to your Presentations.    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7D72F8B-87AB-4495-ACF9-3DA183F0989F}"/>
                    </a:ext>
                  </a:extLst>
                </p:cNvPr>
                <p:cNvSpPr txBox="1"/>
                <p:nvPr/>
              </p:nvSpPr>
              <p:spPr>
                <a:xfrm>
                  <a:off x="803640" y="3362835"/>
                  <a:ext cx="2059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3" name="Group 17">
              <a:extLst>
                <a:ext uri="{FF2B5EF4-FFF2-40B4-BE49-F238E27FC236}">
                  <a16:creationId xmlns:a16="http://schemas.microsoft.com/office/drawing/2014/main" id="{20980243-1356-42D6-8D6C-78B0EBA6C827}"/>
                </a:ext>
              </a:extLst>
            </p:cNvPr>
            <p:cNvGrpSpPr/>
            <p:nvPr/>
          </p:nvGrpSpPr>
          <p:grpSpPr>
            <a:xfrm>
              <a:off x="1891638" y="4225105"/>
              <a:ext cx="3436096" cy="678692"/>
              <a:chOff x="803640" y="3362835"/>
              <a:chExt cx="2059657" cy="678692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9069192-FC00-4CB8-9DCB-066C478B71CB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12F7A76-5982-4669-915D-3CCE7D04AB72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Rectangle 21">
              <a:extLst>
                <a:ext uri="{FF2B5EF4-FFF2-40B4-BE49-F238E27FC236}">
                  <a16:creationId xmlns:a16="http://schemas.microsoft.com/office/drawing/2014/main" id="{D53045E5-F158-43F2-AAA1-8E56A4DE0267}"/>
                </a:ext>
              </a:extLst>
            </p:cNvPr>
            <p:cNvSpPr/>
            <p:nvPr/>
          </p:nvSpPr>
          <p:spPr>
            <a:xfrm>
              <a:off x="896288" y="5365074"/>
              <a:ext cx="4698751" cy="82386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Parallelogram 22">
              <a:extLst>
                <a:ext uri="{FF2B5EF4-FFF2-40B4-BE49-F238E27FC236}">
                  <a16:creationId xmlns:a16="http://schemas.microsoft.com/office/drawing/2014/main" id="{1855800A-28E2-4B9A-BA98-AF4F7F513FE0}"/>
                </a:ext>
              </a:extLst>
            </p:cNvPr>
            <p:cNvSpPr/>
            <p:nvPr/>
          </p:nvSpPr>
          <p:spPr>
            <a:xfrm flipH="1">
              <a:off x="896281" y="4979683"/>
              <a:ext cx="4698749" cy="389300"/>
            </a:xfrm>
            <a:prstGeom prst="parallelogram">
              <a:avLst>
                <a:gd name="adj" fmla="val 118527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23">
              <a:extLst>
                <a:ext uri="{FF2B5EF4-FFF2-40B4-BE49-F238E27FC236}">
                  <a16:creationId xmlns:a16="http://schemas.microsoft.com/office/drawing/2014/main" id="{C48D9847-EE22-448A-87E5-43EC8744AF4D}"/>
                </a:ext>
              </a:extLst>
            </p:cNvPr>
            <p:cNvGrpSpPr/>
            <p:nvPr/>
          </p:nvGrpSpPr>
          <p:grpSpPr>
            <a:xfrm flipH="1">
              <a:off x="1111972" y="5437660"/>
              <a:ext cx="4215761" cy="678692"/>
              <a:chOff x="1283990" y="3608579"/>
              <a:chExt cx="4215761" cy="67869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3194469-EB7C-4297-8ACD-6ADA9FA5B2D0}"/>
                  </a:ext>
                </a:extLst>
              </p:cNvPr>
              <p:cNvSpPr txBox="1"/>
              <p:nvPr/>
            </p:nvSpPr>
            <p:spPr>
              <a:xfrm>
                <a:off x="1283990" y="3626368"/>
                <a:ext cx="7796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18" name="Group 25">
                <a:extLst>
                  <a:ext uri="{FF2B5EF4-FFF2-40B4-BE49-F238E27FC236}">
                    <a16:creationId xmlns:a16="http://schemas.microsoft.com/office/drawing/2014/main" id="{795663FE-D261-4F85-A347-B46118CC2102}"/>
                  </a:ext>
                </a:extLst>
              </p:cNvPr>
              <p:cNvGrpSpPr/>
              <p:nvPr/>
            </p:nvGrpSpPr>
            <p:grpSpPr>
              <a:xfrm>
                <a:off x="2063655" y="3608579"/>
                <a:ext cx="3436096" cy="678692"/>
                <a:chOff x="803640" y="3362835"/>
                <a:chExt cx="2059657" cy="678692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561DAAA-5AF3-4612-A4B5-60071C5929E1}"/>
                    </a:ext>
                  </a:extLst>
                </p:cNvPr>
                <p:cNvSpPr txBox="1"/>
                <p:nvPr/>
              </p:nvSpPr>
              <p:spPr>
                <a:xfrm>
                  <a:off x="803640" y="3579862"/>
                  <a:ext cx="20596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You can simply impress your audience and add a unique zing and appeal to your Presentations.    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C246B83-2C6B-4020-A078-6457D2966941}"/>
                    </a:ext>
                  </a:extLst>
                </p:cNvPr>
                <p:cNvSpPr txBox="1"/>
                <p:nvPr/>
              </p:nvSpPr>
              <p:spPr>
                <a:xfrm>
                  <a:off x="803640" y="3362835"/>
                  <a:ext cx="205965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90A3F955-F12D-492F-BBE0-C4946EE62A5A}"/>
              </a:ext>
            </a:extLst>
          </p:cNvPr>
          <p:cNvGrpSpPr/>
          <p:nvPr/>
        </p:nvGrpSpPr>
        <p:grpSpPr>
          <a:xfrm>
            <a:off x="6657400" y="1860994"/>
            <a:ext cx="4747451" cy="4307027"/>
            <a:chOff x="6657400" y="1756486"/>
            <a:chExt cx="4747451" cy="4307027"/>
          </a:xfrm>
        </p:grpSpPr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5E1C8AF8-0900-4529-840B-97F3ADDE1A73}"/>
                </a:ext>
              </a:extLst>
            </p:cNvPr>
            <p:cNvSpPr/>
            <p:nvPr/>
          </p:nvSpPr>
          <p:spPr>
            <a:xfrm>
              <a:off x="6657400" y="3088645"/>
              <a:ext cx="457200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75CC3BBA-7D7A-4B7A-89E6-6B3D999531CE}"/>
                </a:ext>
              </a:extLst>
            </p:cNvPr>
            <p:cNvSpPr/>
            <p:nvPr/>
          </p:nvSpPr>
          <p:spPr>
            <a:xfrm>
              <a:off x="6657400" y="5955513"/>
              <a:ext cx="457200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3AEA1D-6B13-47D3-A251-8DC9A8FF484B}"/>
                </a:ext>
              </a:extLst>
            </p:cNvPr>
            <p:cNvSpPr txBox="1"/>
            <p:nvPr/>
          </p:nvSpPr>
          <p:spPr>
            <a:xfrm>
              <a:off x="6657400" y="3369273"/>
              <a:ext cx="4747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0C7ADF2-B3B3-4304-9AB3-AD83DCD7CEE3}"/>
                </a:ext>
              </a:extLst>
            </p:cNvPr>
            <p:cNvSpPr txBox="1"/>
            <p:nvPr/>
          </p:nvSpPr>
          <p:spPr>
            <a:xfrm>
              <a:off x="6657400" y="4019659"/>
              <a:ext cx="4747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C1E7800-75DD-4B46-89F4-61E3ECA8A37F}"/>
                </a:ext>
              </a:extLst>
            </p:cNvPr>
            <p:cNvSpPr txBox="1"/>
            <p:nvPr/>
          </p:nvSpPr>
          <p:spPr>
            <a:xfrm>
              <a:off x="6657400" y="4670043"/>
              <a:ext cx="4747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9772A1B-6332-446A-A1B1-A5857E1F40AD}"/>
                </a:ext>
              </a:extLst>
            </p:cNvPr>
            <p:cNvSpPr txBox="1"/>
            <p:nvPr/>
          </p:nvSpPr>
          <p:spPr>
            <a:xfrm>
              <a:off x="6657400" y="5320427"/>
              <a:ext cx="4747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6" name="그룹 7">
              <a:extLst>
                <a:ext uri="{FF2B5EF4-FFF2-40B4-BE49-F238E27FC236}">
                  <a16:creationId xmlns:a16="http://schemas.microsoft.com/office/drawing/2014/main" id="{9C05D1E4-3307-40AF-9F54-8C53B7A8AE71}"/>
                </a:ext>
              </a:extLst>
            </p:cNvPr>
            <p:cNvGrpSpPr/>
            <p:nvPr/>
          </p:nvGrpSpPr>
          <p:grpSpPr>
            <a:xfrm>
              <a:off x="6657400" y="1756486"/>
              <a:ext cx="4747451" cy="1191038"/>
              <a:chOff x="909865" y="1742886"/>
              <a:chExt cx="3672408" cy="1191038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919D010-31A3-450F-A629-FB3F313D3A90}"/>
                  </a:ext>
                </a:extLst>
              </p:cNvPr>
              <p:cNvSpPr txBox="1"/>
              <p:nvPr/>
            </p:nvSpPr>
            <p:spPr>
              <a:xfrm>
                <a:off x="909865" y="1742886"/>
                <a:ext cx="367240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A8582BB-7307-4403-AAF4-90E2C59BAF81}"/>
                  </a:ext>
                </a:extLst>
              </p:cNvPr>
              <p:cNvSpPr txBox="1"/>
              <p:nvPr/>
            </p:nvSpPr>
            <p:spPr>
              <a:xfrm>
                <a:off x="909865" y="2102927"/>
                <a:ext cx="36724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5FCE8A-A31C-4F28-9998-37EBE67534E6}"/>
              </a:ext>
            </a:extLst>
          </p:cNvPr>
          <p:cNvSpPr txBox="1"/>
          <p:nvPr/>
        </p:nvSpPr>
        <p:spPr>
          <a:xfrm>
            <a:off x="547157" y="5689229"/>
            <a:ext cx="258793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dirty="0">
                <a:cs typeface="Arial" pitchFamily="34" charset="0"/>
              </a:rPr>
              <a:t>Layout</a:t>
            </a:r>
          </a:p>
          <a:p>
            <a:pPr algn="l"/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B0134D5A-B647-478A-84E5-7FB4E1A5769B}"/>
              </a:ext>
            </a:extLst>
          </p:cNvPr>
          <p:cNvGrpSpPr/>
          <p:nvPr/>
        </p:nvGrpSpPr>
        <p:grpSpPr>
          <a:xfrm>
            <a:off x="547156" y="504061"/>
            <a:ext cx="5008914" cy="1560369"/>
            <a:chOff x="4822352" y="1916832"/>
            <a:chExt cx="3422056" cy="1560369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C971E8B8-4A2F-49D4-8EBA-B8227535763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7BAEF3-0BE3-4F4E-9334-6D3DD369743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00B1796-0BA9-4B5A-A6E6-384462665998}"/>
              </a:ext>
            </a:extLst>
          </p:cNvPr>
          <p:cNvGrpSpPr/>
          <p:nvPr/>
        </p:nvGrpSpPr>
        <p:grpSpPr>
          <a:xfrm>
            <a:off x="3951064" y="4332764"/>
            <a:ext cx="2202543" cy="1894797"/>
            <a:chOff x="10219162" y="4164615"/>
            <a:chExt cx="1972837" cy="169718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BFD3D332-66D6-4E95-B808-4F42B84347CF}"/>
                </a:ext>
              </a:extLst>
            </p:cNvPr>
            <p:cNvSpPr/>
            <p:nvPr/>
          </p:nvSpPr>
          <p:spPr>
            <a:xfrm>
              <a:off x="10219162" y="5179159"/>
              <a:ext cx="1972837" cy="682642"/>
            </a:xfrm>
            <a:custGeom>
              <a:avLst/>
              <a:gdLst>
                <a:gd name="connsiteX0" fmla="*/ 1961096 w 1972837"/>
                <a:gd name="connsiteY0" fmla="*/ 95570 h 682642"/>
                <a:gd name="connsiteX1" fmla="*/ 1972838 w 1972837"/>
                <a:gd name="connsiteY1" fmla="*/ 83828 h 682642"/>
                <a:gd name="connsiteX2" fmla="*/ 1972838 w 1972837"/>
                <a:gd name="connsiteY2" fmla="*/ 11741 h 682642"/>
                <a:gd name="connsiteX3" fmla="*/ 1961096 w 1972837"/>
                <a:gd name="connsiteY3" fmla="*/ 0 h 682642"/>
                <a:gd name="connsiteX4" fmla="*/ 0 w 1972837"/>
                <a:gd name="connsiteY4" fmla="*/ 0 h 682642"/>
                <a:gd name="connsiteX5" fmla="*/ 0 w 1972837"/>
                <a:gd name="connsiteY5" fmla="*/ 682643 h 682642"/>
                <a:gd name="connsiteX6" fmla="*/ 1961096 w 1972837"/>
                <a:gd name="connsiteY6" fmla="*/ 682643 h 682642"/>
                <a:gd name="connsiteX7" fmla="*/ 1972838 w 1972837"/>
                <a:gd name="connsiteY7" fmla="*/ 670901 h 682642"/>
                <a:gd name="connsiteX8" fmla="*/ 1972838 w 1972837"/>
                <a:gd name="connsiteY8" fmla="*/ 598814 h 682642"/>
                <a:gd name="connsiteX9" fmla="*/ 1961096 w 1972837"/>
                <a:gd name="connsiteY9" fmla="*/ 587073 h 682642"/>
                <a:gd name="connsiteX10" fmla="*/ 706535 w 1972837"/>
                <a:gd name="connsiteY10" fmla="*/ 587073 h 682642"/>
                <a:gd name="connsiteX11" fmla="*/ 648511 w 1972837"/>
                <a:gd name="connsiteY11" fmla="*/ 529048 h 682642"/>
                <a:gd name="connsiteX12" fmla="*/ 648511 w 1972837"/>
                <a:gd name="connsiteY12" fmla="*/ 153595 h 682642"/>
                <a:gd name="connsiteX13" fmla="*/ 706535 w 1972837"/>
                <a:gd name="connsiteY13" fmla="*/ 95570 h 682642"/>
                <a:gd name="connsiteX14" fmla="*/ 1961096 w 1972837"/>
                <a:gd name="connsiteY14" fmla="*/ 95570 h 682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72837" h="682642">
                  <a:moveTo>
                    <a:pt x="1961096" y="95570"/>
                  </a:moveTo>
                  <a:cubicBezTo>
                    <a:pt x="1967581" y="95570"/>
                    <a:pt x="1972838" y="90314"/>
                    <a:pt x="1972838" y="83828"/>
                  </a:cubicBezTo>
                  <a:lnTo>
                    <a:pt x="1972838" y="11741"/>
                  </a:lnTo>
                  <a:cubicBezTo>
                    <a:pt x="1972838" y="5256"/>
                    <a:pt x="1967581" y="0"/>
                    <a:pt x="1961096" y="0"/>
                  </a:cubicBezTo>
                  <a:lnTo>
                    <a:pt x="0" y="0"/>
                  </a:lnTo>
                  <a:lnTo>
                    <a:pt x="0" y="682643"/>
                  </a:lnTo>
                  <a:lnTo>
                    <a:pt x="1961096" y="682643"/>
                  </a:lnTo>
                  <a:cubicBezTo>
                    <a:pt x="1967581" y="682643"/>
                    <a:pt x="1972838" y="677386"/>
                    <a:pt x="1972838" y="670901"/>
                  </a:cubicBezTo>
                  <a:lnTo>
                    <a:pt x="1972838" y="598814"/>
                  </a:lnTo>
                  <a:cubicBezTo>
                    <a:pt x="1972838" y="592329"/>
                    <a:pt x="1967581" y="587073"/>
                    <a:pt x="1961096" y="587073"/>
                  </a:cubicBezTo>
                  <a:lnTo>
                    <a:pt x="706535" y="587073"/>
                  </a:lnTo>
                  <a:cubicBezTo>
                    <a:pt x="674520" y="587073"/>
                    <a:pt x="648511" y="561064"/>
                    <a:pt x="648511" y="529048"/>
                  </a:cubicBezTo>
                  <a:lnTo>
                    <a:pt x="648511" y="153595"/>
                  </a:lnTo>
                  <a:cubicBezTo>
                    <a:pt x="648511" y="121579"/>
                    <a:pt x="674520" y="95570"/>
                    <a:pt x="706535" y="95570"/>
                  </a:cubicBezTo>
                  <a:lnTo>
                    <a:pt x="1961096" y="95570"/>
                  </a:lnTo>
                  <a:close/>
                </a:path>
              </a:pathLst>
            </a:custGeom>
            <a:solidFill>
              <a:srgbClr val="6BB7EE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B216553-A326-4340-B5FD-06AD354E8293}"/>
                </a:ext>
              </a:extLst>
            </p:cNvPr>
            <p:cNvSpPr/>
            <p:nvPr/>
          </p:nvSpPr>
          <p:spPr>
            <a:xfrm>
              <a:off x="10727457" y="5274729"/>
              <a:ext cx="1396278" cy="491502"/>
            </a:xfrm>
            <a:custGeom>
              <a:avLst/>
              <a:gdLst>
                <a:gd name="connsiteX0" fmla="*/ 54611 w 1256062"/>
                <a:gd name="connsiteY0" fmla="*/ 491503 h 491502"/>
                <a:gd name="connsiteX1" fmla="*/ 1256063 w 1256062"/>
                <a:gd name="connsiteY1" fmla="*/ 491503 h 491502"/>
                <a:gd name="connsiteX2" fmla="*/ 1256063 w 1256062"/>
                <a:gd name="connsiteY2" fmla="*/ 0 h 491502"/>
                <a:gd name="connsiteX3" fmla="*/ 54611 w 1256062"/>
                <a:gd name="connsiteY3" fmla="*/ 0 h 491502"/>
                <a:gd name="connsiteX4" fmla="*/ 0 w 1256062"/>
                <a:gd name="connsiteY4" fmla="*/ 54611 h 491502"/>
                <a:gd name="connsiteX5" fmla="*/ 0 w 1256062"/>
                <a:gd name="connsiteY5" fmla="*/ 436891 h 491502"/>
                <a:gd name="connsiteX6" fmla="*/ 54611 w 1256062"/>
                <a:gd name="connsiteY6" fmla="*/ 491503 h 49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6062" h="491502">
                  <a:moveTo>
                    <a:pt x="54611" y="491503"/>
                  </a:moveTo>
                  <a:lnTo>
                    <a:pt x="1256063" y="491503"/>
                  </a:lnTo>
                  <a:lnTo>
                    <a:pt x="1256063" y="0"/>
                  </a:lnTo>
                  <a:lnTo>
                    <a:pt x="54611" y="0"/>
                  </a:lnTo>
                  <a:cubicBezTo>
                    <a:pt x="24438" y="0"/>
                    <a:pt x="0" y="24439"/>
                    <a:pt x="0" y="54611"/>
                  </a:cubicBezTo>
                  <a:lnTo>
                    <a:pt x="0" y="436891"/>
                  </a:lnTo>
                  <a:cubicBezTo>
                    <a:pt x="0" y="467064"/>
                    <a:pt x="24438" y="491503"/>
                    <a:pt x="54611" y="491503"/>
                  </a:cubicBezTo>
                  <a:close/>
                </a:path>
              </a:pathLst>
            </a:custGeom>
            <a:solidFill>
              <a:srgbClr val="D9E8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F66120C5-30A9-444F-8FD8-03E6A5E43A2E}"/>
                </a:ext>
              </a:extLst>
            </p:cNvPr>
            <p:cNvSpPr/>
            <p:nvPr/>
          </p:nvSpPr>
          <p:spPr>
            <a:xfrm>
              <a:off x="10219162" y="4680830"/>
              <a:ext cx="1884094" cy="477849"/>
            </a:xfrm>
            <a:custGeom>
              <a:avLst/>
              <a:gdLst>
                <a:gd name="connsiteX0" fmla="*/ 1872353 w 1884094"/>
                <a:gd name="connsiteY0" fmla="*/ 66899 h 477849"/>
                <a:gd name="connsiteX1" fmla="*/ 1884094 w 1884094"/>
                <a:gd name="connsiteY1" fmla="*/ 55158 h 477849"/>
                <a:gd name="connsiteX2" fmla="*/ 1884094 w 1884094"/>
                <a:gd name="connsiteY2" fmla="*/ 11741 h 477849"/>
                <a:gd name="connsiteX3" fmla="*/ 1872353 w 1884094"/>
                <a:gd name="connsiteY3" fmla="*/ 0 h 477849"/>
                <a:gd name="connsiteX4" fmla="*/ 0 w 1884094"/>
                <a:gd name="connsiteY4" fmla="*/ 0 h 477849"/>
                <a:gd name="connsiteX5" fmla="*/ 0 w 1884094"/>
                <a:gd name="connsiteY5" fmla="*/ 477850 h 477849"/>
                <a:gd name="connsiteX6" fmla="*/ 1872353 w 1884094"/>
                <a:gd name="connsiteY6" fmla="*/ 477850 h 477849"/>
                <a:gd name="connsiteX7" fmla="*/ 1884094 w 1884094"/>
                <a:gd name="connsiteY7" fmla="*/ 466108 h 477849"/>
                <a:gd name="connsiteX8" fmla="*/ 1884094 w 1884094"/>
                <a:gd name="connsiteY8" fmla="*/ 422692 h 477849"/>
                <a:gd name="connsiteX9" fmla="*/ 1872353 w 1884094"/>
                <a:gd name="connsiteY9" fmla="*/ 410951 h 477849"/>
                <a:gd name="connsiteX10" fmla="*/ 673836 w 1884094"/>
                <a:gd name="connsiteY10" fmla="*/ 410951 h 477849"/>
                <a:gd name="connsiteX11" fmla="*/ 619293 w 1884094"/>
                <a:gd name="connsiteY11" fmla="*/ 356408 h 477849"/>
                <a:gd name="connsiteX12" fmla="*/ 619293 w 1884094"/>
                <a:gd name="connsiteY12" fmla="*/ 121374 h 477849"/>
                <a:gd name="connsiteX13" fmla="*/ 673836 w 1884094"/>
                <a:gd name="connsiteY13" fmla="*/ 66831 h 477849"/>
                <a:gd name="connsiteX14" fmla="*/ 1872353 w 1884094"/>
                <a:gd name="connsiteY14" fmla="*/ 66831 h 477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84094" h="477849">
                  <a:moveTo>
                    <a:pt x="1872353" y="66899"/>
                  </a:moveTo>
                  <a:cubicBezTo>
                    <a:pt x="1878838" y="66899"/>
                    <a:pt x="1884094" y="61642"/>
                    <a:pt x="1884094" y="55158"/>
                  </a:cubicBezTo>
                  <a:lnTo>
                    <a:pt x="1884094" y="11741"/>
                  </a:lnTo>
                  <a:cubicBezTo>
                    <a:pt x="1884094" y="5256"/>
                    <a:pt x="1878838" y="0"/>
                    <a:pt x="1872353" y="0"/>
                  </a:cubicBezTo>
                  <a:lnTo>
                    <a:pt x="0" y="0"/>
                  </a:lnTo>
                  <a:lnTo>
                    <a:pt x="0" y="477850"/>
                  </a:lnTo>
                  <a:lnTo>
                    <a:pt x="1872353" y="477850"/>
                  </a:lnTo>
                  <a:cubicBezTo>
                    <a:pt x="1878838" y="477850"/>
                    <a:pt x="1884094" y="472593"/>
                    <a:pt x="1884094" y="466108"/>
                  </a:cubicBezTo>
                  <a:lnTo>
                    <a:pt x="1884094" y="422692"/>
                  </a:lnTo>
                  <a:cubicBezTo>
                    <a:pt x="1884094" y="416207"/>
                    <a:pt x="1878838" y="410951"/>
                    <a:pt x="1872353" y="410951"/>
                  </a:cubicBezTo>
                  <a:lnTo>
                    <a:pt x="673836" y="410951"/>
                  </a:lnTo>
                  <a:cubicBezTo>
                    <a:pt x="643733" y="410951"/>
                    <a:pt x="619293" y="386512"/>
                    <a:pt x="619293" y="356408"/>
                  </a:cubicBezTo>
                  <a:lnTo>
                    <a:pt x="619293" y="121374"/>
                  </a:lnTo>
                  <a:cubicBezTo>
                    <a:pt x="619293" y="91269"/>
                    <a:pt x="643733" y="66831"/>
                    <a:pt x="673836" y="66831"/>
                  </a:cubicBezTo>
                  <a:lnTo>
                    <a:pt x="1872353" y="66831"/>
                  </a:lnTo>
                  <a:close/>
                </a:path>
              </a:pathLst>
            </a:custGeom>
            <a:solidFill>
              <a:srgbClr val="136999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B57A629-7BFA-417F-9254-972E84442CA2}"/>
                </a:ext>
              </a:extLst>
            </p:cNvPr>
            <p:cNvSpPr/>
            <p:nvPr/>
          </p:nvSpPr>
          <p:spPr>
            <a:xfrm>
              <a:off x="10838524" y="4747729"/>
              <a:ext cx="1199539" cy="344052"/>
            </a:xfrm>
            <a:custGeom>
              <a:avLst/>
              <a:gdLst>
                <a:gd name="connsiteX0" fmla="*/ 54611 w 1199539"/>
                <a:gd name="connsiteY0" fmla="*/ 344052 h 344052"/>
                <a:gd name="connsiteX1" fmla="*/ 1199540 w 1199539"/>
                <a:gd name="connsiteY1" fmla="*/ 344052 h 344052"/>
                <a:gd name="connsiteX2" fmla="*/ 1199540 w 1199539"/>
                <a:gd name="connsiteY2" fmla="*/ 0 h 344052"/>
                <a:gd name="connsiteX3" fmla="*/ 54611 w 1199539"/>
                <a:gd name="connsiteY3" fmla="*/ 0 h 344052"/>
                <a:gd name="connsiteX4" fmla="*/ 0 w 1199539"/>
                <a:gd name="connsiteY4" fmla="*/ 54611 h 344052"/>
                <a:gd name="connsiteX5" fmla="*/ 0 w 1199539"/>
                <a:gd name="connsiteY5" fmla="*/ 289441 h 344052"/>
                <a:gd name="connsiteX6" fmla="*/ 54611 w 1199539"/>
                <a:gd name="connsiteY6" fmla="*/ 344052 h 34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539" h="344052">
                  <a:moveTo>
                    <a:pt x="54611" y="344052"/>
                  </a:moveTo>
                  <a:lnTo>
                    <a:pt x="1199540" y="344052"/>
                  </a:lnTo>
                  <a:lnTo>
                    <a:pt x="1199540" y="0"/>
                  </a:lnTo>
                  <a:lnTo>
                    <a:pt x="54611" y="0"/>
                  </a:lnTo>
                  <a:cubicBezTo>
                    <a:pt x="24439" y="0"/>
                    <a:pt x="0" y="24439"/>
                    <a:pt x="0" y="54611"/>
                  </a:cubicBezTo>
                  <a:lnTo>
                    <a:pt x="0" y="289441"/>
                  </a:lnTo>
                  <a:cubicBezTo>
                    <a:pt x="0" y="319613"/>
                    <a:pt x="24439" y="344052"/>
                    <a:pt x="54611" y="344052"/>
                  </a:cubicBezTo>
                  <a:close/>
                </a:path>
              </a:pathLst>
            </a:custGeom>
            <a:solidFill>
              <a:srgbClr val="D9E8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F610BA9E-C667-4850-BB3F-421F6091A661}"/>
                </a:ext>
              </a:extLst>
            </p:cNvPr>
            <p:cNvSpPr/>
            <p:nvPr/>
          </p:nvSpPr>
          <p:spPr>
            <a:xfrm>
              <a:off x="10219162" y="4164615"/>
              <a:ext cx="1541066" cy="477849"/>
            </a:xfrm>
            <a:custGeom>
              <a:avLst/>
              <a:gdLst>
                <a:gd name="connsiteX0" fmla="*/ 1529325 w 1541066"/>
                <a:gd name="connsiteY0" fmla="*/ 66899 h 477849"/>
                <a:gd name="connsiteX1" fmla="*/ 1541066 w 1541066"/>
                <a:gd name="connsiteY1" fmla="*/ 55158 h 477849"/>
                <a:gd name="connsiteX2" fmla="*/ 1541066 w 1541066"/>
                <a:gd name="connsiteY2" fmla="*/ 11741 h 477849"/>
                <a:gd name="connsiteX3" fmla="*/ 1529325 w 1541066"/>
                <a:gd name="connsiteY3" fmla="*/ 0 h 477849"/>
                <a:gd name="connsiteX4" fmla="*/ 0 w 1541066"/>
                <a:gd name="connsiteY4" fmla="*/ 0 h 477849"/>
                <a:gd name="connsiteX5" fmla="*/ 0 w 1541066"/>
                <a:gd name="connsiteY5" fmla="*/ 477850 h 477849"/>
                <a:gd name="connsiteX6" fmla="*/ 1529325 w 1541066"/>
                <a:gd name="connsiteY6" fmla="*/ 477850 h 477849"/>
                <a:gd name="connsiteX7" fmla="*/ 1541066 w 1541066"/>
                <a:gd name="connsiteY7" fmla="*/ 466108 h 477849"/>
                <a:gd name="connsiteX8" fmla="*/ 1541066 w 1541066"/>
                <a:gd name="connsiteY8" fmla="*/ 422692 h 477849"/>
                <a:gd name="connsiteX9" fmla="*/ 1529325 w 1541066"/>
                <a:gd name="connsiteY9" fmla="*/ 410951 h 477849"/>
                <a:gd name="connsiteX10" fmla="*/ 559016 w 1541066"/>
                <a:gd name="connsiteY10" fmla="*/ 410951 h 477849"/>
                <a:gd name="connsiteX11" fmla="*/ 506589 w 1541066"/>
                <a:gd name="connsiteY11" fmla="*/ 358524 h 477849"/>
                <a:gd name="connsiteX12" fmla="*/ 506589 w 1541066"/>
                <a:gd name="connsiteY12" fmla="*/ 119394 h 477849"/>
                <a:gd name="connsiteX13" fmla="*/ 559016 w 1541066"/>
                <a:gd name="connsiteY13" fmla="*/ 66967 h 477849"/>
                <a:gd name="connsiteX14" fmla="*/ 1529325 w 1541066"/>
                <a:gd name="connsiteY14" fmla="*/ 66967 h 477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41066" h="477849">
                  <a:moveTo>
                    <a:pt x="1529325" y="66899"/>
                  </a:moveTo>
                  <a:cubicBezTo>
                    <a:pt x="1535810" y="66899"/>
                    <a:pt x="1541066" y="61642"/>
                    <a:pt x="1541066" y="55158"/>
                  </a:cubicBezTo>
                  <a:lnTo>
                    <a:pt x="1541066" y="11741"/>
                  </a:lnTo>
                  <a:cubicBezTo>
                    <a:pt x="1541066" y="5256"/>
                    <a:pt x="1535810" y="0"/>
                    <a:pt x="1529325" y="0"/>
                  </a:cubicBezTo>
                  <a:lnTo>
                    <a:pt x="0" y="0"/>
                  </a:lnTo>
                  <a:lnTo>
                    <a:pt x="0" y="477850"/>
                  </a:lnTo>
                  <a:lnTo>
                    <a:pt x="1529325" y="477850"/>
                  </a:lnTo>
                  <a:cubicBezTo>
                    <a:pt x="1535810" y="477850"/>
                    <a:pt x="1541066" y="472593"/>
                    <a:pt x="1541066" y="466108"/>
                  </a:cubicBezTo>
                  <a:lnTo>
                    <a:pt x="1541066" y="422692"/>
                  </a:lnTo>
                  <a:cubicBezTo>
                    <a:pt x="1541066" y="416207"/>
                    <a:pt x="1535810" y="410951"/>
                    <a:pt x="1529325" y="410951"/>
                  </a:cubicBezTo>
                  <a:lnTo>
                    <a:pt x="559016" y="410951"/>
                  </a:lnTo>
                  <a:cubicBezTo>
                    <a:pt x="530072" y="410951"/>
                    <a:pt x="506589" y="387468"/>
                    <a:pt x="506589" y="358524"/>
                  </a:cubicBezTo>
                  <a:lnTo>
                    <a:pt x="506589" y="119394"/>
                  </a:lnTo>
                  <a:cubicBezTo>
                    <a:pt x="506589" y="90450"/>
                    <a:pt x="530072" y="66967"/>
                    <a:pt x="559016" y="66967"/>
                  </a:cubicBezTo>
                  <a:lnTo>
                    <a:pt x="1529325" y="66967"/>
                  </a:lnTo>
                  <a:close/>
                </a:path>
              </a:pathLst>
            </a:custGeom>
            <a:solidFill>
              <a:srgbClr val="0466C7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061DA9E-DEC7-4709-A228-FD754581C27F}"/>
                </a:ext>
              </a:extLst>
            </p:cNvPr>
            <p:cNvSpPr/>
            <p:nvPr/>
          </p:nvSpPr>
          <p:spPr>
            <a:xfrm>
              <a:off x="10727457" y="4231514"/>
              <a:ext cx="981162" cy="344052"/>
            </a:xfrm>
            <a:custGeom>
              <a:avLst/>
              <a:gdLst>
                <a:gd name="connsiteX0" fmla="*/ 54611 w 981162"/>
                <a:gd name="connsiteY0" fmla="*/ 344052 h 344052"/>
                <a:gd name="connsiteX1" fmla="*/ 981162 w 981162"/>
                <a:gd name="connsiteY1" fmla="*/ 344052 h 344052"/>
                <a:gd name="connsiteX2" fmla="*/ 981162 w 981162"/>
                <a:gd name="connsiteY2" fmla="*/ 0 h 344052"/>
                <a:gd name="connsiteX3" fmla="*/ 54611 w 981162"/>
                <a:gd name="connsiteY3" fmla="*/ 0 h 344052"/>
                <a:gd name="connsiteX4" fmla="*/ 0 w 981162"/>
                <a:gd name="connsiteY4" fmla="*/ 54611 h 344052"/>
                <a:gd name="connsiteX5" fmla="*/ 0 w 981162"/>
                <a:gd name="connsiteY5" fmla="*/ 289441 h 344052"/>
                <a:gd name="connsiteX6" fmla="*/ 54611 w 981162"/>
                <a:gd name="connsiteY6" fmla="*/ 344052 h 34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1162" h="344052">
                  <a:moveTo>
                    <a:pt x="54611" y="344052"/>
                  </a:moveTo>
                  <a:lnTo>
                    <a:pt x="981162" y="344052"/>
                  </a:lnTo>
                  <a:lnTo>
                    <a:pt x="981162" y="0"/>
                  </a:lnTo>
                  <a:lnTo>
                    <a:pt x="54611" y="0"/>
                  </a:lnTo>
                  <a:cubicBezTo>
                    <a:pt x="24439" y="0"/>
                    <a:pt x="0" y="24439"/>
                    <a:pt x="0" y="54611"/>
                  </a:cubicBezTo>
                  <a:lnTo>
                    <a:pt x="0" y="289441"/>
                  </a:lnTo>
                  <a:cubicBezTo>
                    <a:pt x="0" y="319545"/>
                    <a:pt x="24439" y="344052"/>
                    <a:pt x="54611" y="344052"/>
                  </a:cubicBezTo>
                  <a:close/>
                </a:path>
              </a:pathLst>
            </a:custGeom>
            <a:solidFill>
              <a:srgbClr val="D9E8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16126430-D8E8-4AA9-B807-79F340CAD064}"/>
                </a:ext>
              </a:extLst>
            </p:cNvPr>
            <p:cNvSpPr/>
            <p:nvPr/>
          </p:nvSpPr>
          <p:spPr>
            <a:xfrm>
              <a:off x="10224896" y="5170630"/>
              <a:ext cx="1938978" cy="8802"/>
            </a:xfrm>
            <a:custGeom>
              <a:avLst/>
              <a:gdLst>
                <a:gd name="connsiteX0" fmla="*/ 1938979 w 1938978"/>
                <a:gd name="connsiteY0" fmla="*/ 8802 h 8802"/>
                <a:gd name="connsiteX1" fmla="*/ 1857198 w 1938978"/>
                <a:gd name="connsiteY1" fmla="*/ 7642 h 8802"/>
                <a:gd name="connsiteX2" fmla="*/ 43007 w 1938978"/>
                <a:gd name="connsiteY2" fmla="*/ 6754 h 8802"/>
                <a:gd name="connsiteX3" fmla="*/ 0 w 1938978"/>
                <a:gd name="connsiteY3" fmla="*/ 1635 h 8802"/>
                <a:gd name="connsiteX4" fmla="*/ 977749 w 1938978"/>
                <a:gd name="connsiteY4" fmla="*/ 1020 h 8802"/>
                <a:gd name="connsiteX5" fmla="*/ 1901024 w 1938978"/>
                <a:gd name="connsiteY5" fmla="*/ 1362 h 8802"/>
                <a:gd name="connsiteX6" fmla="*/ 1938979 w 1938978"/>
                <a:gd name="connsiteY6" fmla="*/ 8802 h 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8978" h="8802">
                  <a:moveTo>
                    <a:pt x="1938979" y="8802"/>
                  </a:moveTo>
                  <a:cubicBezTo>
                    <a:pt x="1911741" y="8393"/>
                    <a:pt x="1884436" y="7642"/>
                    <a:pt x="1857198" y="7642"/>
                  </a:cubicBezTo>
                  <a:cubicBezTo>
                    <a:pt x="1252445" y="7369"/>
                    <a:pt x="647692" y="7164"/>
                    <a:pt x="43007" y="6754"/>
                  </a:cubicBezTo>
                  <a:cubicBezTo>
                    <a:pt x="28671" y="6754"/>
                    <a:pt x="13380" y="11192"/>
                    <a:pt x="0" y="1635"/>
                  </a:cubicBezTo>
                  <a:cubicBezTo>
                    <a:pt x="325894" y="1430"/>
                    <a:pt x="651856" y="1088"/>
                    <a:pt x="977749" y="1020"/>
                  </a:cubicBezTo>
                  <a:cubicBezTo>
                    <a:pt x="1285485" y="952"/>
                    <a:pt x="1593288" y="952"/>
                    <a:pt x="1901024" y="1362"/>
                  </a:cubicBezTo>
                  <a:cubicBezTo>
                    <a:pt x="1913721" y="1362"/>
                    <a:pt x="1928534" y="-4714"/>
                    <a:pt x="1938979" y="8802"/>
                  </a:cubicBezTo>
                  <a:close/>
                </a:path>
              </a:pathLst>
            </a:custGeom>
            <a:solidFill>
              <a:srgbClr val="E9F3FA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F59C89E-5FAB-4069-819A-3884740C839F}"/>
                </a:ext>
              </a:extLst>
            </p:cNvPr>
            <p:cNvSpPr/>
            <p:nvPr/>
          </p:nvSpPr>
          <p:spPr>
            <a:xfrm>
              <a:off x="10219302" y="5156222"/>
              <a:ext cx="1882725" cy="10203"/>
            </a:xfrm>
            <a:custGeom>
              <a:avLst/>
              <a:gdLst>
                <a:gd name="connsiteX0" fmla="*/ 65 w 1882725"/>
                <a:gd name="connsiteY0" fmla="*/ 3072 h 10203"/>
                <a:gd name="connsiteX1" fmla="*/ 44369 w 1882725"/>
                <a:gd name="connsiteY1" fmla="*/ 2116 h 10203"/>
                <a:gd name="connsiteX2" fmla="*/ 1835145 w 1882725"/>
                <a:gd name="connsiteY2" fmla="*/ 1980 h 10203"/>
                <a:gd name="connsiteX3" fmla="*/ 1882725 w 1882725"/>
                <a:gd name="connsiteY3" fmla="*/ 0 h 10203"/>
                <a:gd name="connsiteX4" fmla="*/ 1842040 w 1882725"/>
                <a:gd name="connsiteY4" fmla="*/ 8465 h 10203"/>
                <a:gd name="connsiteX5" fmla="*/ 953 w 1882725"/>
                <a:gd name="connsiteY5" fmla="*/ 8874 h 10203"/>
                <a:gd name="connsiteX6" fmla="*/ 65 w 1882725"/>
                <a:gd name="connsiteY6" fmla="*/ 3072 h 10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2725" h="10203">
                  <a:moveTo>
                    <a:pt x="65" y="3072"/>
                  </a:moveTo>
                  <a:cubicBezTo>
                    <a:pt x="14810" y="2730"/>
                    <a:pt x="29623" y="2116"/>
                    <a:pt x="44369" y="2116"/>
                  </a:cubicBezTo>
                  <a:cubicBezTo>
                    <a:pt x="641271" y="2048"/>
                    <a:pt x="1238243" y="2116"/>
                    <a:pt x="1835145" y="1980"/>
                  </a:cubicBezTo>
                  <a:cubicBezTo>
                    <a:pt x="1850983" y="1980"/>
                    <a:pt x="1866888" y="682"/>
                    <a:pt x="1882725" y="0"/>
                  </a:cubicBezTo>
                  <a:cubicBezTo>
                    <a:pt x="1872008" y="15905"/>
                    <a:pt x="1855625" y="8465"/>
                    <a:pt x="1842040" y="8465"/>
                  </a:cubicBezTo>
                  <a:cubicBezTo>
                    <a:pt x="1228344" y="8874"/>
                    <a:pt x="614649" y="8874"/>
                    <a:pt x="953" y="8874"/>
                  </a:cubicBezTo>
                  <a:cubicBezTo>
                    <a:pt x="134" y="7031"/>
                    <a:pt x="-140" y="5120"/>
                    <a:pt x="65" y="3072"/>
                  </a:cubicBezTo>
                  <a:close/>
                </a:path>
              </a:pathLst>
            </a:custGeom>
            <a:solidFill>
              <a:srgbClr val="E9F3FA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2D02871E-87E3-4A73-8C8D-B46B4766E468}"/>
              </a:ext>
            </a:extLst>
          </p:cNvPr>
          <p:cNvSpPr/>
          <p:nvPr/>
        </p:nvSpPr>
        <p:spPr>
          <a:xfrm>
            <a:off x="841591" y="1796639"/>
            <a:ext cx="3109472" cy="4430922"/>
          </a:xfrm>
          <a:custGeom>
            <a:avLst/>
            <a:gdLst>
              <a:gd name="connsiteX0" fmla="*/ 0 w 2785182"/>
              <a:gd name="connsiteY0" fmla="*/ 0 h 3968816"/>
              <a:gd name="connsiteX1" fmla="*/ 2785183 w 2785182"/>
              <a:gd name="connsiteY1" fmla="*/ 0 h 3968816"/>
              <a:gd name="connsiteX2" fmla="*/ 2785183 w 2785182"/>
              <a:gd name="connsiteY2" fmla="*/ 3968817 h 3968816"/>
              <a:gd name="connsiteX3" fmla="*/ 0 w 2785182"/>
              <a:gd name="connsiteY3" fmla="*/ 3968817 h 396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182" h="3968816">
                <a:moveTo>
                  <a:pt x="0" y="0"/>
                </a:moveTo>
                <a:lnTo>
                  <a:pt x="2785183" y="0"/>
                </a:lnTo>
                <a:lnTo>
                  <a:pt x="2785183" y="3968817"/>
                </a:lnTo>
                <a:lnTo>
                  <a:pt x="0" y="3968817"/>
                </a:lnTo>
                <a:close/>
              </a:path>
            </a:pathLst>
          </a:custGeom>
          <a:solidFill>
            <a:schemeClr val="accent5"/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19BD7223-06DE-45A7-8068-FA526982D341}"/>
              </a:ext>
            </a:extLst>
          </p:cNvPr>
          <p:cNvSpPr/>
          <p:nvPr/>
        </p:nvSpPr>
        <p:spPr>
          <a:xfrm>
            <a:off x="995922" y="1975190"/>
            <a:ext cx="2817044" cy="4084475"/>
          </a:xfrm>
          <a:custGeom>
            <a:avLst/>
            <a:gdLst>
              <a:gd name="connsiteX0" fmla="*/ 2478335 w 2523252"/>
              <a:gd name="connsiteY0" fmla="*/ 218 h 3658500"/>
              <a:gd name="connsiteX1" fmla="*/ 2523253 w 2523252"/>
              <a:gd name="connsiteY1" fmla="*/ 43224 h 3658500"/>
              <a:gd name="connsiteX2" fmla="*/ 2523184 w 2523252"/>
              <a:gd name="connsiteY2" fmla="*/ 3618020 h 3658500"/>
              <a:gd name="connsiteX3" fmla="*/ 2481338 w 2523252"/>
              <a:gd name="connsiteY3" fmla="*/ 3658501 h 3658500"/>
              <a:gd name="connsiteX4" fmla="*/ 44645 w 2523252"/>
              <a:gd name="connsiteY4" fmla="*/ 3658501 h 3658500"/>
              <a:gd name="connsiteX5" fmla="*/ 68 w 2523252"/>
              <a:gd name="connsiteY5" fmla="*/ 3615835 h 3658500"/>
              <a:gd name="connsiteX6" fmla="*/ 0 w 2523252"/>
              <a:gd name="connsiteY6" fmla="*/ 45955 h 3658500"/>
              <a:gd name="connsiteX7" fmla="*/ 46898 w 2523252"/>
              <a:gd name="connsiteY7" fmla="*/ 13 h 3658500"/>
              <a:gd name="connsiteX8" fmla="*/ 2478335 w 2523252"/>
              <a:gd name="connsiteY8" fmla="*/ 218 h 365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3252" h="3658500">
                <a:moveTo>
                  <a:pt x="2478335" y="218"/>
                </a:moveTo>
                <a:cubicBezTo>
                  <a:pt x="2512126" y="-55"/>
                  <a:pt x="2523253" y="7932"/>
                  <a:pt x="2523253" y="43224"/>
                </a:cubicBezTo>
                <a:cubicBezTo>
                  <a:pt x="2522297" y="1234846"/>
                  <a:pt x="2522365" y="2426399"/>
                  <a:pt x="2523184" y="3618020"/>
                </a:cubicBezTo>
                <a:cubicBezTo>
                  <a:pt x="2523184" y="3650787"/>
                  <a:pt x="2513559" y="3658569"/>
                  <a:pt x="2481338" y="3658501"/>
                </a:cubicBezTo>
                <a:cubicBezTo>
                  <a:pt x="1669130" y="3657613"/>
                  <a:pt x="856853" y="3657613"/>
                  <a:pt x="44645" y="3658501"/>
                </a:cubicBezTo>
                <a:cubicBezTo>
                  <a:pt x="10854" y="3658569"/>
                  <a:pt x="0" y="3651197"/>
                  <a:pt x="68" y="3615835"/>
                </a:cubicBezTo>
                <a:cubicBezTo>
                  <a:pt x="1024" y="2425853"/>
                  <a:pt x="1092" y="1235938"/>
                  <a:pt x="0" y="45955"/>
                </a:cubicBezTo>
                <a:cubicBezTo>
                  <a:pt x="0" y="8614"/>
                  <a:pt x="9966" y="-396"/>
                  <a:pt x="46898" y="13"/>
                </a:cubicBezTo>
                <a:cubicBezTo>
                  <a:pt x="232509" y="1925"/>
                  <a:pt x="2309313" y="1652"/>
                  <a:pt x="2478335" y="218"/>
                </a:cubicBezTo>
                <a:close/>
              </a:path>
            </a:pathLst>
          </a:custGeom>
          <a:solidFill>
            <a:srgbClr val="F7F6F8"/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09FBFE18-FD4F-48E6-B38A-25FBB805ADCE}"/>
              </a:ext>
            </a:extLst>
          </p:cNvPr>
          <p:cNvSpPr/>
          <p:nvPr/>
        </p:nvSpPr>
        <p:spPr>
          <a:xfrm>
            <a:off x="2190287" y="1402080"/>
            <a:ext cx="480130" cy="262406"/>
          </a:xfrm>
          <a:custGeom>
            <a:avLst/>
            <a:gdLst>
              <a:gd name="connsiteX0" fmla="*/ 428802 w 430057"/>
              <a:gd name="connsiteY0" fmla="*/ 235040 h 235039"/>
              <a:gd name="connsiteX1" fmla="*/ 1126 w 430057"/>
              <a:gd name="connsiteY1" fmla="*/ 235040 h 235039"/>
              <a:gd name="connsiteX2" fmla="*/ 34 w 430057"/>
              <a:gd name="connsiteY2" fmla="*/ 33865 h 235039"/>
              <a:gd name="connsiteX3" fmla="*/ 33552 w 430057"/>
              <a:gd name="connsiteY3" fmla="*/ 6 h 235039"/>
              <a:gd name="connsiteX4" fmla="*/ 396377 w 430057"/>
              <a:gd name="connsiteY4" fmla="*/ 6 h 235039"/>
              <a:gd name="connsiteX5" fmla="*/ 430030 w 430057"/>
              <a:gd name="connsiteY5" fmla="*/ 33865 h 235039"/>
              <a:gd name="connsiteX6" fmla="*/ 428802 w 430057"/>
              <a:gd name="connsiteY6" fmla="*/ 235040 h 235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057" h="235039">
                <a:moveTo>
                  <a:pt x="428802" y="235040"/>
                </a:moveTo>
                <a:cubicBezTo>
                  <a:pt x="286266" y="235040"/>
                  <a:pt x="143662" y="235040"/>
                  <a:pt x="1126" y="235040"/>
                </a:cubicBezTo>
                <a:cubicBezTo>
                  <a:pt x="921" y="168004"/>
                  <a:pt x="1604" y="100900"/>
                  <a:pt x="34" y="33865"/>
                </a:cubicBezTo>
                <a:cubicBezTo>
                  <a:pt x="-580" y="8744"/>
                  <a:pt x="7065" y="-199"/>
                  <a:pt x="33552" y="6"/>
                </a:cubicBezTo>
                <a:cubicBezTo>
                  <a:pt x="154447" y="1235"/>
                  <a:pt x="275412" y="1235"/>
                  <a:pt x="396377" y="6"/>
                </a:cubicBezTo>
                <a:cubicBezTo>
                  <a:pt x="423000" y="-267"/>
                  <a:pt x="430577" y="8948"/>
                  <a:pt x="430030" y="33865"/>
                </a:cubicBezTo>
                <a:cubicBezTo>
                  <a:pt x="428529" y="100900"/>
                  <a:pt x="429007" y="168004"/>
                  <a:pt x="428802" y="235040"/>
                </a:cubicBezTo>
                <a:close/>
              </a:path>
            </a:pathLst>
          </a:custGeom>
          <a:solidFill>
            <a:schemeClr val="accent5"/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B86CE555-2D49-4214-88AA-FC40C80608E9}"/>
              </a:ext>
            </a:extLst>
          </p:cNvPr>
          <p:cNvSpPr/>
          <p:nvPr/>
        </p:nvSpPr>
        <p:spPr>
          <a:xfrm>
            <a:off x="2285211" y="1489502"/>
            <a:ext cx="288844" cy="153644"/>
          </a:xfrm>
          <a:custGeom>
            <a:avLst/>
            <a:gdLst>
              <a:gd name="connsiteX0" fmla="*/ 237354 w 258720"/>
              <a:gd name="connsiteY0" fmla="*/ 137621 h 137620"/>
              <a:gd name="connsiteX1" fmla="*/ 21367 w 258720"/>
              <a:gd name="connsiteY1" fmla="*/ 137621 h 137620"/>
              <a:gd name="connsiteX2" fmla="*/ 0 w 258720"/>
              <a:gd name="connsiteY2" fmla="*/ 116254 h 137620"/>
              <a:gd name="connsiteX3" fmla="*/ 0 w 258720"/>
              <a:gd name="connsiteY3" fmla="*/ 21367 h 137620"/>
              <a:gd name="connsiteX4" fmla="*/ 21367 w 258720"/>
              <a:gd name="connsiteY4" fmla="*/ 0 h 137620"/>
              <a:gd name="connsiteX5" fmla="*/ 237354 w 258720"/>
              <a:gd name="connsiteY5" fmla="*/ 0 h 137620"/>
              <a:gd name="connsiteX6" fmla="*/ 258721 w 258720"/>
              <a:gd name="connsiteY6" fmla="*/ 21367 h 137620"/>
              <a:gd name="connsiteX7" fmla="*/ 258721 w 258720"/>
              <a:gd name="connsiteY7" fmla="*/ 116254 h 137620"/>
              <a:gd name="connsiteX8" fmla="*/ 237354 w 258720"/>
              <a:gd name="connsiteY8" fmla="*/ 137621 h 137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8720" h="137620">
                <a:moveTo>
                  <a:pt x="237354" y="137621"/>
                </a:moveTo>
                <a:lnTo>
                  <a:pt x="21367" y="137621"/>
                </a:lnTo>
                <a:cubicBezTo>
                  <a:pt x="9556" y="137621"/>
                  <a:pt x="0" y="128064"/>
                  <a:pt x="0" y="116254"/>
                </a:cubicBezTo>
                <a:lnTo>
                  <a:pt x="0" y="21367"/>
                </a:lnTo>
                <a:cubicBezTo>
                  <a:pt x="0" y="9557"/>
                  <a:pt x="9556" y="0"/>
                  <a:pt x="21367" y="0"/>
                </a:cubicBezTo>
                <a:lnTo>
                  <a:pt x="237354" y="0"/>
                </a:lnTo>
                <a:cubicBezTo>
                  <a:pt x="249165" y="0"/>
                  <a:pt x="258721" y="9557"/>
                  <a:pt x="258721" y="21367"/>
                </a:cubicBezTo>
                <a:lnTo>
                  <a:pt x="258721" y="116254"/>
                </a:lnTo>
                <a:cubicBezTo>
                  <a:pt x="258653" y="128064"/>
                  <a:pt x="249165" y="137621"/>
                  <a:pt x="237354" y="137621"/>
                </a:cubicBezTo>
                <a:close/>
              </a:path>
            </a:pathLst>
          </a:custGeom>
          <a:solidFill>
            <a:srgbClr val="F9FBFD"/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B68B5BE4-450E-4179-85C1-5AF5388792F6}"/>
              </a:ext>
            </a:extLst>
          </p:cNvPr>
          <p:cNvSpPr/>
          <p:nvPr/>
        </p:nvSpPr>
        <p:spPr>
          <a:xfrm>
            <a:off x="1657408" y="1665763"/>
            <a:ext cx="1535807" cy="357750"/>
          </a:xfrm>
          <a:custGeom>
            <a:avLst/>
            <a:gdLst>
              <a:gd name="connsiteX0" fmla="*/ 4539 w 1375636"/>
              <a:gd name="connsiteY0" fmla="*/ 271027 h 320440"/>
              <a:gd name="connsiteX1" fmla="*/ 4199 w 1375636"/>
              <a:gd name="connsiteY1" fmla="*/ 137092 h 320440"/>
              <a:gd name="connsiteX2" fmla="*/ 5223 w 1375636"/>
              <a:gd name="connsiteY2" fmla="*/ 49441 h 320440"/>
              <a:gd name="connsiteX3" fmla="*/ 53690 w 1375636"/>
              <a:gd name="connsiteY3" fmla="*/ 18 h 320440"/>
              <a:gd name="connsiteX4" fmla="*/ 1321903 w 1375636"/>
              <a:gd name="connsiteY4" fmla="*/ 18 h 320440"/>
              <a:gd name="connsiteX5" fmla="*/ 1370712 w 1375636"/>
              <a:gd name="connsiteY5" fmla="*/ 49373 h 320440"/>
              <a:gd name="connsiteX6" fmla="*/ 1372147 w 1375636"/>
              <a:gd name="connsiteY6" fmla="*/ 137161 h 320440"/>
              <a:gd name="connsiteX7" fmla="*/ 1371873 w 1375636"/>
              <a:gd name="connsiteY7" fmla="*/ 270822 h 320440"/>
              <a:gd name="connsiteX8" fmla="*/ 1344636 w 1375636"/>
              <a:gd name="connsiteY8" fmla="*/ 316764 h 320440"/>
              <a:gd name="connsiteX9" fmla="*/ 1280399 w 1375636"/>
              <a:gd name="connsiteY9" fmla="*/ 320314 h 320440"/>
              <a:gd name="connsiteX10" fmla="*/ 94990 w 1375636"/>
              <a:gd name="connsiteY10" fmla="*/ 320314 h 320440"/>
              <a:gd name="connsiteX11" fmla="*/ 30753 w 1375636"/>
              <a:gd name="connsiteY11" fmla="*/ 316764 h 320440"/>
              <a:gd name="connsiteX12" fmla="*/ 4539 w 1375636"/>
              <a:gd name="connsiteY12" fmla="*/ 271027 h 32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75636" h="320440">
                <a:moveTo>
                  <a:pt x="4539" y="271027"/>
                </a:moveTo>
                <a:cubicBezTo>
                  <a:pt x="4403" y="226382"/>
                  <a:pt x="4335" y="181737"/>
                  <a:pt x="4199" y="137092"/>
                </a:cubicBezTo>
                <a:cubicBezTo>
                  <a:pt x="4744" y="107875"/>
                  <a:pt x="7884" y="78385"/>
                  <a:pt x="5223" y="49441"/>
                </a:cubicBezTo>
                <a:cubicBezTo>
                  <a:pt x="1741" y="11827"/>
                  <a:pt x="13619" y="-460"/>
                  <a:pt x="53690" y="18"/>
                </a:cubicBezTo>
                <a:cubicBezTo>
                  <a:pt x="195270" y="1861"/>
                  <a:pt x="1183327" y="1861"/>
                  <a:pt x="1321903" y="18"/>
                </a:cubicBezTo>
                <a:cubicBezTo>
                  <a:pt x="1361770" y="-528"/>
                  <a:pt x="1374126" y="11486"/>
                  <a:pt x="1370712" y="49373"/>
                </a:cubicBezTo>
                <a:cubicBezTo>
                  <a:pt x="1368118" y="78385"/>
                  <a:pt x="1371463" y="107875"/>
                  <a:pt x="1372147" y="137161"/>
                </a:cubicBezTo>
                <a:cubicBezTo>
                  <a:pt x="1372078" y="181737"/>
                  <a:pt x="1371942" y="226314"/>
                  <a:pt x="1371873" y="270822"/>
                </a:cubicBezTo>
                <a:cubicBezTo>
                  <a:pt x="1382386" y="297445"/>
                  <a:pt x="1370098" y="311098"/>
                  <a:pt x="1344636" y="316764"/>
                </a:cubicBezTo>
                <a:cubicBezTo>
                  <a:pt x="1323474" y="321474"/>
                  <a:pt x="1301834" y="320314"/>
                  <a:pt x="1280399" y="320314"/>
                </a:cubicBezTo>
                <a:cubicBezTo>
                  <a:pt x="885285" y="320382"/>
                  <a:pt x="490103" y="320382"/>
                  <a:pt x="94990" y="320314"/>
                </a:cubicBezTo>
                <a:cubicBezTo>
                  <a:pt x="73554" y="320314"/>
                  <a:pt x="51915" y="321474"/>
                  <a:pt x="30753" y="316764"/>
                </a:cubicBezTo>
                <a:cubicBezTo>
                  <a:pt x="5223" y="311098"/>
                  <a:pt x="-7407" y="297786"/>
                  <a:pt x="4539" y="271027"/>
                </a:cubicBezTo>
                <a:close/>
              </a:path>
            </a:pathLst>
          </a:custGeom>
          <a:solidFill>
            <a:schemeClr val="accent2"/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6EDA74F6-B893-49D0-9ACE-6B36EA0BC419}"/>
              </a:ext>
            </a:extLst>
          </p:cNvPr>
          <p:cNvSpPr/>
          <p:nvPr/>
        </p:nvSpPr>
        <p:spPr>
          <a:xfrm>
            <a:off x="1145833" y="2178464"/>
            <a:ext cx="639271" cy="639968"/>
          </a:xfrm>
          <a:custGeom>
            <a:avLst/>
            <a:gdLst>
              <a:gd name="connsiteX0" fmla="*/ 0 w 572601"/>
              <a:gd name="connsiteY0" fmla="*/ 285413 h 573225"/>
              <a:gd name="connsiteX1" fmla="*/ 285549 w 572601"/>
              <a:gd name="connsiteY1" fmla="*/ 0 h 573225"/>
              <a:gd name="connsiteX2" fmla="*/ 572601 w 572601"/>
              <a:gd name="connsiteY2" fmla="*/ 285276 h 573225"/>
              <a:gd name="connsiteX3" fmla="*/ 283979 w 572601"/>
              <a:gd name="connsiteY3" fmla="*/ 573215 h 573225"/>
              <a:gd name="connsiteX4" fmla="*/ 0 w 572601"/>
              <a:gd name="connsiteY4" fmla="*/ 285413 h 57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601" h="573225">
                <a:moveTo>
                  <a:pt x="0" y="285413"/>
                </a:moveTo>
                <a:cubicBezTo>
                  <a:pt x="0" y="126357"/>
                  <a:pt x="126357" y="0"/>
                  <a:pt x="285549" y="0"/>
                </a:cubicBezTo>
                <a:cubicBezTo>
                  <a:pt x="443718" y="0"/>
                  <a:pt x="572396" y="127927"/>
                  <a:pt x="572601" y="285276"/>
                </a:cubicBezTo>
                <a:cubicBezTo>
                  <a:pt x="572805" y="443923"/>
                  <a:pt x="441806" y="574581"/>
                  <a:pt x="283979" y="573215"/>
                </a:cubicBezTo>
                <a:cubicBezTo>
                  <a:pt x="125333" y="571782"/>
                  <a:pt x="68" y="444878"/>
                  <a:pt x="0" y="285413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052E331D-B092-4CB1-A19C-829CEFEDE8F7}"/>
              </a:ext>
            </a:extLst>
          </p:cNvPr>
          <p:cNvSpPr/>
          <p:nvPr/>
        </p:nvSpPr>
        <p:spPr>
          <a:xfrm>
            <a:off x="1177503" y="5243604"/>
            <a:ext cx="578944" cy="400133"/>
          </a:xfrm>
          <a:custGeom>
            <a:avLst/>
            <a:gdLst>
              <a:gd name="connsiteX0" fmla="*/ 518566 w 518565"/>
              <a:gd name="connsiteY0" fmla="*/ 37866 h 358403"/>
              <a:gd name="connsiteX1" fmla="*/ 504981 w 518565"/>
              <a:gd name="connsiteY1" fmla="*/ 52475 h 358403"/>
              <a:gd name="connsiteX2" fmla="*/ 185573 w 518565"/>
              <a:gd name="connsiteY2" fmla="*/ 350107 h 358403"/>
              <a:gd name="connsiteX3" fmla="*/ 155604 w 518565"/>
              <a:gd name="connsiteY3" fmla="*/ 349902 h 358403"/>
              <a:gd name="connsiteX4" fmla="*/ 9724 w 518565"/>
              <a:gd name="connsiteY4" fmla="*/ 216309 h 358403"/>
              <a:gd name="connsiteX5" fmla="*/ 13547 w 518565"/>
              <a:gd name="connsiteY5" fmla="*/ 181835 h 358403"/>
              <a:gd name="connsiteX6" fmla="*/ 50136 w 518565"/>
              <a:gd name="connsiteY6" fmla="*/ 172756 h 358403"/>
              <a:gd name="connsiteX7" fmla="*/ 149939 w 518565"/>
              <a:gd name="connsiteY7" fmla="*/ 265732 h 358403"/>
              <a:gd name="connsiteX8" fmla="*/ 190556 w 518565"/>
              <a:gd name="connsiteY8" fmla="*/ 266005 h 358403"/>
              <a:gd name="connsiteX9" fmla="*/ 460268 w 518565"/>
              <a:gd name="connsiteY9" fmla="*/ 15134 h 358403"/>
              <a:gd name="connsiteX10" fmla="*/ 484160 w 518565"/>
              <a:gd name="connsiteY10" fmla="*/ 2574 h 358403"/>
              <a:gd name="connsiteX11" fmla="*/ 518566 w 518565"/>
              <a:gd name="connsiteY11" fmla="*/ 37866 h 3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8565" h="358403">
                <a:moveTo>
                  <a:pt x="518566" y="37866"/>
                </a:moveTo>
                <a:cubicBezTo>
                  <a:pt x="513855" y="42986"/>
                  <a:pt x="509760" y="48037"/>
                  <a:pt x="504981" y="52475"/>
                </a:cubicBezTo>
                <a:cubicBezTo>
                  <a:pt x="398420" y="151594"/>
                  <a:pt x="291655" y="250441"/>
                  <a:pt x="185573" y="350107"/>
                </a:cubicBezTo>
                <a:cubicBezTo>
                  <a:pt x="173421" y="361507"/>
                  <a:pt x="167209" y="360893"/>
                  <a:pt x="155604" y="349902"/>
                </a:cubicBezTo>
                <a:cubicBezTo>
                  <a:pt x="107683" y="304643"/>
                  <a:pt x="59420" y="259657"/>
                  <a:pt x="9724" y="216309"/>
                </a:cubicBezTo>
                <a:cubicBezTo>
                  <a:pt x="-8844" y="200131"/>
                  <a:pt x="3034" y="192007"/>
                  <a:pt x="13547" y="181835"/>
                </a:cubicBezTo>
                <a:cubicBezTo>
                  <a:pt x="23786" y="172005"/>
                  <a:pt x="30203" y="152891"/>
                  <a:pt x="50136" y="172756"/>
                </a:cubicBezTo>
                <a:cubicBezTo>
                  <a:pt x="82289" y="204841"/>
                  <a:pt x="117854" y="233580"/>
                  <a:pt x="149939" y="265732"/>
                </a:cubicBezTo>
                <a:cubicBezTo>
                  <a:pt x="165502" y="281296"/>
                  <a:pt x="174445" y="281296"/>
                  <a:pt x="190556" y="266005"/>
                </a:cubicBezTo>
                <a:cubicBezTo>
                  <a:pt x="279709" y="181562"/>
                  <a:pt x="369954" y="98348"/>
                  <a:pt x="460268" y="15134"/>
                </a:cubicBezTo>
                <a:cubicBezTo>
                  <a:pt x="466753" y="9195"/>
                  <a:pt x="472282" y="-6028"/>
                  <a:pt x="484160" y="2574"/>
                </a:cubicBezTo>
                <a:cubicBezTo>
                  <a:pt x="496789" y="11789"/>
                  <a:pt x="506415" y="25101"/>
                  <a:pt x="518566" y="3786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D63F617-0418-4C59-8B6B-ADD769456C55}"/>
              </a:ext>
            </a:extLst>
          </p:cNvPr>
          <p:cNvSpPr/>
          <p:nvPr/>
        </p:nvSpPr>
        <p:spPr>
          <a:xfrm>
            <a:off x="1178550" y="4499180"/>
            <a:ext cx="575775" cy="399909"/>
          </a:xfrm>
          <a:custGeom>
            <a:avLst/>
            <a:gdLst>
              <a:gd name="connsiteX0" fmla="*/ 515716 w 515727"/>
              <a:gd name="connsiteY0" fmla="*/ 35936 h 358202"/>
              <a:gd name="connsiteX1" fmla="*/ 504112 w 515727"/>
              <a:gd name="connsiteY1" fmla="*/ 52866 h 358202"/>
              <a:gd name="connsiteX2" fmla="*/ 185044 w 515727"/>
              <a:gd name="connsiteY2" fmla="*/ 349611 h 358202"/>
              <a:gd name="connsiteX3" fmla="*/ 154803 w 515727"/>
              <a:gd name="connsiteY3" fmla="*/ 350089 h 358202"/>
              <a:gd name="connsiteX4" fmla="*/ 11448 w 515727"/>
              <a:gd name="connsiteY4" fmla="*/ 219294 h 358202"/>
              <a:gd name="connsiteX5" fmla="*/ 14315 w 515727"/>
              <a:gd name="connsiteY5" fmla="*/ 179496 h 358202"/>
              <a:gd name="connsiteX6" fmla="*/ 50837 w 515727"/>
              <a:gd name="connsiteY6" fmla="*/ 174649 h 358202"/>
              <a:gd name="connsiteX7" fmla="*/ 147908 w 515727"/>
              <a:gd name="connsiteY7" fmla="*/ 265168 h 358202"/>
              <a:gd name="connsiteX8" fmla="*/ 190847 w 515727"/>
              <a:gd name="connsiteY8" fmla="*/ 265577 h 358202"/>
              <a:gd name="connsiteX9" fmla="*/ 459876 w 515727"/>
              <a:gd name="connsiteY9" fmla="*/ 14979 h 358202"/>
              <a:gd name="connsiteX10" fmla="*/ 483291 w 515727"/>
              <a:gd name="connsiteY10" fmla="*/ 2692 h 358202"/>
              <a:gd name="connsiteX11" fmla="*/ 515716 w 515727"/>
              <a:gd name="connsiteY11" fmla="*/ 35936 h 358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5727" h="358202">
                <a:moveTo>
                  <a:pt x="515716" y="35936"/>
                </a:moveTo>
                <a:cubicBezTo>
                  <a:pt x="516058" y="45494"/>
                  <a:pt x="508821" y="48497"/>
                  <a:pt x="504112" y="52866"/>
                </a:cubicBezTo>
                <a:cubicBezTo>
                  <a:pt x="397755" y="151781"/>
                  <a:pt x="291058" y="250355"/>
                  <a:pt x="185044" y="349611"/>
                </a:cubicBezTo>
                <a:cubicBezTo>
                  <a:pt x="173439" y="360533"/>
                  <a:pt x="166818" y="361420"/>
                  <a:pt x="154803" y="350089"/>
                </a:cubicBezTo>
                <a:cubicBezTo>
                  <a:pt x="107769" y="305649"/>
                  <a:pt x="60871" y="261072"/>
                  <a:pt x="11448" y="219294"/>
                </a:cubicBezTo>
                <a:cubicBezTo>
                  <a:pt x="-10260" y="200931"/>
                  <a:pt x="3666" y="192398"/>
                  <a:pt x="14315" y="179496"/>
                </a:cubicBezTo>
                <a:cubicBezTo>
                  <a:pt x="25374" y="166116"/>
                  <a:pt x="33361" y="156696"/>
                  <a:pt x="50837" y="174649"/>
                </a:cubicBezTo>
                <a:cubicBezTo>
                  <a:pt x="81692" y="206256"/>
                  <a:pt x="116575" y="233971"/>
                  <a:pt x="147908" y="265168"/>
                </a:cubicBezTo>
                <a:cubicBezTo>
                  <a:pt x="163950" y="281142"/>
                  <a:pt x="173439" y="282166"/>
                  <a:pt x="190847" y="265577"/>
                </a:cubicBezTo>
                <a:cubicBezTo>
                  <a:pt x="279590" y="181066"/>
                  <a:pt x="369699" y="97989"/>
                  <a:pt x="459876" y="14979"/>
                </a:cubicBezTo>
                <a:cubicBezTo>
                  <a:pt x="466088" y="9245"/>
                  <a:pt x="471413" y="-6183"/>
                  <a:pt x="483291" y="2692"/>
                </a:cubicBezTo>
                <a:cubicBezTo>
                  <a:pt x="495851" y="11976"/>
                  <a:pt x="505477" y="25151"/>
                  <a:pt x="515716" y="3593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F694FD82-40E3-498E-8211-078EC7465844}"/>
              </a:ext>
            </a:extLst>
          </p:cNvPr>
          <p:cNvSpPr/>
          <p:nvPr/>
        </p:nvSpPr>
        <p:spPr>
          <a:xfrm>
            <a:off x="1177868" y="3198884"/>
            <a:ext cx="573493" cy="400640"/>
          </a:xfrm>
          <a:custGeom>
            <a:avLst/>
            <a:gdLst>
              <a:gd name="connsiteX0" fmla="*/ 170364 w 513683"/>
              <a:gd name="connsiteY0" fmla="*/ 358857 h 358857"/>
              <a:gd name="connsiteX1" fmla="*/ 156642 w 513683"/>
              <a:gd name="connsiteY1" fmla="*/ 346638 h 358857"/>
              <a:gd name="connsiteX2" fmla="*/ 10284 w 513683"/>
              <a:gd name="connsiteY2" fmla="*/ 213523 h 358857"/>
              <a:gd name="connsiteX3" fmla="*/ 11991 w 513683"/>
              <a:gd name="connsiteY3" fmla="*/ 178776 h 358857"/>
              <a:gd name="connsiteX4" fmla="*/ 51106 w 513683"/>
              <a:gd name="connsiteY4" fmla="*/ 170175 h 358857"/>
              <a:gd name="connsiteX5" fmla="*/ 151045 w 513683"/>
              <a:gd name="connsiteY5" fmla="*/ 263014 h 358857"/>
              <a:gd name="connsiteX6" fmla="*/ 189136 w 513683"/>
              <a:gd name="connsiteY6" fmla="*/ 263082 h 358857"/>
              <a:gd name="connsiteX7" fmla="*/ 458029 w 513683"/>
              <a:gd name="connsiteY7" fmla="*/ 11392 h 358857"/>
              <a:gd name="connsiteX8" fmla="*/ 502606 w 513683"/>
              <a:gd name="connsiteY8" fmla="*/ 16239 h 358857"/>
              <a:gd name="connsiteX9" fmla="*/ 498442 w 513683"/>
              <a:gd name="connsiteY9" fmla="*/ 54876 h 358857"/>
              <a:gd name="connsiteX10" fmla="*/ 188454 w 513683"/>
              <a:gd name="connsiteY10" fmla="*/ 342542 h 358857"/>
              <a:gd name="connsiteX11" fmla="*/ 170364 w 513683"/>
              <a:gd name="connsiteY11" fmla="*/ 358857 h 35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3683" h="358857">
                <a:moveTo>
                  <a:pt x="170364" y="358857"/>
                </a:moveTo>
                <a:cubicBezTo>
                  <a:pt x="164903" y="354010"/>
                  <a:pt x="160671" y="350392"/>
                  <a:pt x="156642" y="346638"/>
                </a:cubicBezTo>
                <a:cubicBezTo>
                  <a:pt x="107970" y="302130"/>
                  <a:pt x="59981" y="256870"/>
                  <a:pt x="10284" y="213523"/>
                </a:cubicBezTo>
                <a:cubicBezTo>
                  <a:pt x="-6645" y="198709"/>
                  <a:pt x="-229" y="189971"/>
                  <a:pt x="11991" y="178776"/>
                </a:cubicBezTo>
                <a:cubicBezTo>
                  <a:pt x="23391" y="168332"/>
                  <a:pt x="30286" y="149081"/>
                  <a:pt x="51106" y="170175"/>
                </a:cubicBezTo>
                <a:cubicBezTo>
                  <a:pt x="82986" y="202532"/>
                  <a:pt x="118756" y="230998"/>
                  <a:pt x="151045" y="263014"/>
                </a:cubicBezTo>
                <a:cubicBezTo>
                  <a:pt x="165790" y="277623"/>
                  <a:pt x="174050" y="277350"/>
                  <a:pt x="189136" y="263082"/>
                </a:cubicBezTo>
                <a:cubicBezTo>
                  <a:pt x="278358" y="178776"/>
                  <a:pt x="369832" y="96791"/>
                  <a:pt x="458029" y="11392"/>
                </a:cubicBezTo>
                <a:cubicBezTo>
                  <a:pt x="480420" y="-10316"/>
                  <a:pt x="487452" y="3405"/>
                  <a:pt x="502606" y="16239"/>
                </a:cubicBezTo>
                <a:cubicBezTo>
                  <a:pt x="522675" y="33305"/>
                  <a:pt x="511890" y="42384"/>
                  <a:pt x="498442" y="54876"/>
                </a:cubicBezTo>
                <a:cubicBezTo>
                  <a:pt x="394885" y="150515"/>
                  <a:pt x="291738" y="246631"/>
                  <a:pt x="188454" y="342542"/>
                </a:cubicBezTo>
                <a:cubicBezTo>
                  <a:pt x="182856" y="347730"/>
                  <a:pt x="177054" y="352850"/>
                  <a:pt x="170364" y="35885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DF381BA1-204B-4190-A18A-632970185587}"/>
              </a:ext>
            </a:extLst>
          </p:cNvPr>
          <p:cNvSpPr/>
          <p:nvPr/>
        </p:nvSpPr>
        <p:spPr>
          <a:xfrm>
            <a:off x="1309815" y="2267145"/>
            <a:ext cx="308548" cy="414361"/>
          </a:xfrm>
          <a:custGeom>
            <a:avLst/>
            <a:gdLst>
              <a:gd name="connsiteX0" fmla="*/ 109383 w 276369"/>
              <a:gd name="connsiteY0" fmla="*/ 174102 h 371147"/>
              <a:gd name="connsiteX1" fmla="*/ 50471 w 276369"/>
              <a:gd name="connsiteY1" fmla="*/ 59077 h 371147"/>
              <a:gd name="connsiteX2" fmla="*/ 133072 w 276369"/>
              <a:gd name="connsiteY2" fmla="*/ 28 h 371147"/>
              <a:gd name="connsiteX3" fmla="*/ 213623 w 276369"/>
              <a:gd name="connsiteY3" fmla="*/ 62558 h 371147"/>
              <a:gd name="connsiteX4" fmla="*/ 160923 w 276369"/>
              <a:gd name="connsiteY4" fmla="*/ 167276 h 371147"/>
              <a:gd name="connsiteX5" fmla="*/ 200789 w 276369"/>
              <a:gd name="connsiteY5" fmla="*/ 180655 h 371147"/>
              <a:gd name="connsiteX6" fmla="*/ 276358 w 276369"/>
              <a:gd name="connsiteY6" fmla="*/ 271652 h 371147"/>
              <a:gd name="connsiteX7" fmla="*/ 201403 w 276369"/>
              <a:gd name="connsiteY7" fmla="*/ 359235 h 371147"/>
              <a:gd name="connsiteX8" fmla="*/ 56410 w 276369"/>
              <a:gd name="connsiteY8" fmla="*/ 351111 h 371147"/>
              <a:gd name="connsiteX9" fmla="*/ 24 w 276369"/>
              <a:gd name="connsiteY9" fmla="*/ 268648 h 371147"/>
              <a:gd name="connsiteX10" fmla="*/ 56478 w 276369"/>
              <a:gd name="connsiteY10" fmla="*/ 189598 h 371147"/>
              <a:gd name="connsiteX11" fmla="*/ 109383 w 276369"/>
              <a:gd name="connsiteY11" fmla="*/ 174102 h 37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6369" h="371147">
                <a:moveTo>
                  <a:pt x="109383" y="174102"/>
                </a:moveTo>
                <a:cubicBezTo>
                  <a:pt x="50608" y="131983"/>
                  <a:pt x="35727" y="101947"/>
                  <a:pt x="50471" y="59077"/>
                </a:cubicBezTo>
                <a:cubicBezTo>
                  <a:pt x="62964" y="22623"/>
                  <a:pt x="96004" y="-928"/>
                  <a:pt x="133072" y="28"/>
                </a:cubicBezTo>
                <a:cubicBezTo>
                  <a:pt x="169798" y="984"/>
                  <a:pt x="204134" y="27675"/>
                  <a:pt x="213623" y="62558"/>
                </a:cubicBezTo>
                <a:cubicBezTo>
                  <a:pt x="224818" y="103653"/>
                  <a:pt x="207479" y="138878"/>
                  <a:pt x="160923" y="167276"/>
                </a:cubicBezTo>
                <a:cubicBezTo>
                  <a:pt x="171914" y="179700"/>
                  <a:pt x="188160" y="175536"/>
                  <a:pt x="200789" y="180655"/>
                </a:cubicBezTo>
                <a:cubicBezTo>
                  <a:pt x="247482" y="199838"/>
                  <a:pt x="277041" y="233833"/>
                  <a:pt x="276358" y="271652"/>
                </a:cubicBezTo>
                <a:cubicBezTo>
                  <a:pt x="275675" y="308378"/>
                  <a:pt x="246799" y="342715"/>
                  <a:pt x="201403" y="359235"/>
                </a:cubicBezTo>
                <a:cubicBezTo>
                  <a:pt x="152048" y="377188"/>
                  <a:pt x="103172" y="375140"/>
                  <a:pt x="56410" y="351111"/>
                </a:cubicBezTo>
                <a:cubicBezTo>
                  <a:pt x="23234" y="334045"/>
                  <a:pt x="-863" y="308037"/>
                  <a:pt x="24" y="268648"/>
                </a:cubicBezTo>
                <a:cubicBezTo>
                  <a:pt x="844" y="231034"/>
                  <a:pt x="24531" y="206459"/>
                  <a:pt x="56478" y="189598"/>
                </a:cubicBezTo>
                <a:cubicBezTo>
                  <a:pt x="72180" y="181338"/>
                  <a:pt x="88700" y="174921"/>
                  <a:pt x="109383" y="174102"/>
                </a:cubicBezTo>
                <a:close/>
              </a:path>
            </a:pathLst>
          </a:custGeom>
          <a:solidFill>
            <a:schemeClr val="bg1"/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9B62AE3A-94E3-4607-96C9-120715A8A132}"/>
              </a:ext>
            </a:extLst>
          </p:cNvPr>
          <p:cNvSpPr/>
          <p:nvPr/>
        </p:nvSpPr>
        <p:spPr>
          <a:xfrm>
            <a:off x="2076235" y="3331483"/>
            <a:ext cx="1509008" cy="28134"/>
          </a:xfrm>
          <a:custGeom>
            <a:avLst/>
            <a:gdLst>
              <a:gd name="connsiteX0" fmla="*/ 1342895 w 1351632"/>
              <a:gd name="connsiteY0" fmla="*/ 17476 h 17475"/>
              <a:gd name="connsiteX1" fmla="*/ 8738 w 1351632"/>
              <a:gd name="connsiteY1" fmla="*/ 17476 h 17475"/>
              <a:gd name="connsiteX2" fmla="*/ 0 w 1351632"/>
              <a:gd name="connsiteY2" fmla="*/ 8738 h 17475"/>
              <a:gd name="connsiteX3" fmla="*/ 0 w 1351632"/>
              <a:gd name="connsiteY3" fmla="*/ 8738 h 17475"/>
              <a:gd name="connsiteX4" fmla="*/ 8738 w 1351632"/>
              <a:gd name="connsiteY4" fmla="*/ 0 h 17475"/>
              <a:gd name="connsiteX5" fmla="*/ 1342895 w 1351632"/>
              <a:gd name="connsiteY5" fmla="*/ 0 h 17475"/>
              <a:gd name="connsiteX6" fmla="*/ 1351633 w 1351632"/>
              <a:gd name="connsiteY6" fmla="*/ 8738 h 17475"/>
              <a:gd name="connsiteX7" fmla="*/ 1351633 w 1351632"/>
              <a:gd name="connsiteY7" fmla="*/ 8738 h 17475"/>
              <a:gd name="connsiteX8" fmla="*/ 1342895 w 1351632"/>
              <a:gd name="connsiteY8" fmla="*/ 17476 h 1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1632" h="17475">
                <a:moveTo>
                  <a:pt x="1342895" y="17476"/>
                </a:moveTo>
                <a:lnTo>
                  <a:pt x="8738" y="17476"/>
                </a:lnTo>
                <a:cubicBezTo>
                  <a:pt x="3891" y="17476"/>
                  <a:pt x="0" y="13585"/>
                  <a:pt x="0" y="8738"/>
                </a:cubicBezTo>
                <a:lnTo>
                  <a:pt x="0" y="8738"/>
                </a:lnTo>
                <a:cubicBezTo>
                  <a:pt x="0" y="3891"/>
                  <a:pt x="3891" y="0"/>
                  <a:pt x="8738" y="0"/>
                </a:cubicBezTo>
                <a:lnTo>
                  <a:pt x="1342895" y="0"/>
                </a:lnTo>
                <a:cubicBezTo>
                  <a:pt x="1347742" y="0"/>
                  <a:pt x="1351633" y="3891"/>
                  <a:pt x="1351633" y="8738"/>
                </a:cubicBezTo>
                <a:lnTo>
                  <a:pt x="1351633" y="8738"/>
                </a:lnTo>
                <a:cubicBezTo>
                  <a:pt x="1351633" y="13585"/>
                  <a:pt x="1347742" y="17476"/>
                  <a:pt x="1342895" y="17476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61DC708-4615-4C7A-971B-55873FFFEEAE}"/>
              </a:ext>
            </a:extLst>
          </p:cNvPr>
          <p:cNvSpPr/>
          <p:nvPr/>
        </p:nvSpPr>
        <p:spPr>
          <a:xfrm>
            <a:off x="2076235" y="3433913"/>
            <a:ext cx="1509008" cy="28134"/>
          </a:xfrm>
          <a:custGeom>
            <a:avLst/>
            <a:gdLst>
              <a:gd name="connsiteX0" fmla="*/ 1342895 w 1351632"/>
              <a:gd name="connsiteY0" fmla="*/ 17476 h 17475"/>
              <a:gd name="connsiteX1" fmla="*/ 8738 w 1351632"/>
              <a:gd name="connsiteY1" fmla="*/ 17476 h 17475"/>
              <a:gd name="connsiteX2" fmla="*/ 0 w 1351632"/>
              <a:gd name="connsiteY2" fmla="*/ 8738 h 17475"/>
              <a:gd name="connsiteX3" fmla="*/ 0 w 1351632"/>
              <a:gd name="connsiteY3" fmla="*/ 8738 h 17475"/>
              <a:gd name="connsiteX4" fmla="*/ 8738 w 1351632"/>
              <a:gd name="connsiteY4" fmla="*/ 0 h 17475"/>
              <a:gd name="connsiteX5" fmla="*/ 1342895 w 1351632"/>
              <a:gd name="connsiteY5" fmla="*/ 0 h 17475"/>
              <a:gd name="connsiteX6" fmla="*/ 1351633 w 1351632"/>
              <a:gd name="connsiteY6" fmla="*/ 8738 h 17475"/>
              <a:gd name="connsiteX7" fmla="*/ 1351633 w 1351632"/>
              <a:gd name="connsiteY7" fmla="*/ 8738 h 17475"/>
              <a:gd name="connsiteX8" fmla="*/ 1342895 w 1351632"/>
              <a:gd name="connsiteY8" fmla="*/ 17476 h 1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1632" h="17475">
                <a:moveTo>
                  <a:pt x="1342895" y="17476"/>
                </a:moveTo>
                <a:lnTo>
                  <a:pt x="8738" y="17476"/>
                </a:lnTo>
                <a:cubicBezTo>
                  <a:pt x="3891" y="17476"/>
                  <a:pt x="0" y="13585"/>
                  <a:pt x="0" y="8738"/>
                </a:cubicBezTo>
                <a:lnTo>
                  <a:pt x="0" y="8738"/>
                </a:lnTo>
                <a:cubicBezTo>
                  <a:pt x="0" y="3891"/>
                  <a:pt x="3891" y="0"/>
                  <a:pt x="8738" y="0"/>
                </a:cubicBezTo>
                <a:lnTo>
                  <a:pt x="1342895" y="0"/>
                </a:lnTo>
                <a:cubicBezTo>
                  <a:pt x="1347742" y="0"/>
                  <a:pt x="1351633" y="3891"/>
                  <a:pt x="1351633" y="8738"/>
                </a:cubicBezTo>
                <a:lnTo>
                  <a:pt x="1351633" y="8738"/>
                </a:lnTo>
                <a:cubicBezTo>
                  <a:pt x="1351633" y="13585"/>
                  <a:pt x="1347742" y="17476"/>
                  <a:pt x="1342895" y="17476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421956EC-E241-4F2D-8B3D-330B8DCF930E}"/>
              </a:ext>
            </a:extLst>
          </p:cNvPr>
          <p:cNvSpPr/>
          <p:nvPr/>
        </p:nvSpPr>
        <p:spPr>
          <a:xfrm>
            <a:off x="2076235" y="4595163"/>
            <a:ext cx="1509008" cy="28134"/>
          </a:xfrm>
          <a:custGeom>
            <a:avLst/>
            <a:gdLst>
              <a:gd name="connsiteX0" fmla="*/ 1342895 w 1351632"/>
              <a:gd name="connsiteY0" fmla="*/ 17476 h 17475"/>
              <a:gd name="connsiteX1" fmla="*/ 8738 w 1351632"/>
              <a:gd name="connsiteY1" fmla="*/ 17476 h 17475"/>
              <a:gd name="connsiteX2" fmla="*/ 0 w 1351632"/>
              <a:gd name="connsiteY2" fmla="*/ 8738 h 17475"/>
              <a:gd name="connsiteX3" fmla="*/ 0 w 1351632"/>
              <a:gd name="connsiteY3" fmla="*/ 8738 h 17475"/>
              <a:gd name="connsiteX4" fmla="*/ 8738 w 1351632"/>
              <a:gd name="connsiteY4" fmla="*/ 0 h 17475"/>
              <a:gd name="connsiteX5" fmla="*/ 1342895 w 1351632"/>
              <a:gd name="connsiteY5" fmla="*/ 0 h 17475"/>
              <a:gd name="connsiteX6" fmla="*/ 1351633 w 1351632"/>
              <a:gd name="connsiteY6" fmla="*/ 8738 h 17475"/>
              <a:gd name="connsiteX7" fmla="*/ 1351633 w 1351632"/>
              <a:gd name="connsiteY7" fmla="*/ 8738 h 17475"/>
              <a:gd name="connsiteX8" fmla="*/ 1342895 w 1351632"/>
              <a:gd name="connsiteY8" fmla="*/ 17476 h 1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1632" h="17475">
                <a:moveTo>
                  <a:pt x="1342895" y="17476"/>
                </a:moveTo>
                <a:lnTo>
                  <a:pt x="8738" y="17476"/>
                </a:lnTo>
                <a:cubicBezTo>
                  <a:pt x="3891" y="17476"/>
                  <a:pt x="0" y="13585"/>
                  <a:pt x="0" y="8738"/>
                </a:cubicBezTo>
                <a:lnTo>
                  <a:pt x="0" y="8738"/>
                </a:lnTo>
                <a:cubicBezTo>
                  <a:pt x="0" y="3891"/>
                  <a:pt x="3891" y="0"/>
                  <a:pt x="8738" y="0"/>
                </a:cubicBezTo>
                <a:lnTo>
                  <a:pt x="1342895" y="0"/>
                </a:lnTo>
                <a:cubicBezTo>
                  <a:pt x="1347742" y="0"/>
                  <a:pt x="1351633" y="3891"/>
                  <a:pt x="1351633" y="8738"/>
                </a:cubicBezTo>
                <a:lnTo>
                  <a:pt x="1351633" y="8738"/>
                </a:lnTo>
                <a:cubicBezTo>
                  <a:pt x="1351633" y="13585"/>
                  <a:pt x="1347742" y="17476"/>
                  <a:pt x="1342895" y="17476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B03A968F-6605-4C56-962B-69FAB84E5005}"/>
              </a:ext>
            </a:extLst>
          </p:cNvPr>
          <p:cNvSpPr/>
          <p:nvPr/>
        </p:nvSpPr>
        <p:spPr>
          <a:xfrm>
            <a:off x="2076235" y="4697593"/>
            <a:ext cx="1509008" cy="28134"/>
          </a:xfrm>
          <a:custGeom>
            <a:avLst/>
            <a:gdLst>
              <a:gd name="connsiteX0" fmla="*/ 1342895 w 1351632"/>
              <a:gd name="connsiteY0" fmla="*/ 17476 h 17475"/>
              <a:gd name="connsiteX1" fmla="*/ 8738 w 1351632"/>
              <a:gd name="connsiteY1" fmla="*/ 17476 h 17475"/>
              <a:gd name="connsiteX2" fmla="*/ 0 w 1351632"/>
              <a:gd name="connsiteY2" fmla="*/ 8738 h 17475"/>
              <a:gd name="connsiteX3" fmla="*/ 0 w 1351632"/>
              <a:gd name="connsiteY3" fmla="*/ 8738 h 17475"/>
              <a:gd name="connsiteX4" fmla="*/ 8738 w 1351632"/>
              <a:gd name="connsiteY4" fmla="*/ 0 h 17475"/>
              <a:gd name="connsiteX5" fmla="*/ 1342895 w 1351632"/>
              <a:gd name="connsiteY5" fmla="*/ 0 h 17475"/>
              <a:gd name="connsiteX6" fmla="*/ 1351633 w 1351632"/>
              <a:gd name="connsiteY6" fmla="*/ 8738 h 17475"/>
              <a:gd name="connsiteX7" fmla="*/ 1351633 w 1351632"/>
              <a:gd name="connsiteY7" fmla="*/ 8738 h 17475"/>
              <a:gd name="connsiteX8" fmla="*/ 1342895 w 1351632"/>
              <a:gd name="connsiteY8" fmla="*/ 17476 h 1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1632" h="17475">
                <a:moveTo>
                  <a:pt x="1342895" y="17476"/>
                </a:moveTo>
                <a:lnTo>
                  <a:pt x="8738" y="17476"/>
                </a:lnTo>
                <a:cubicBezTo>
                  <a:pt x="3891" y="17476"/>
                  <a:pt x="0" y="13585"/>
                  <a:pt x="0" y="8738"/>
                </a:cubicBezTo>
                <a:lnTo>
                  <a:pt x="0" y="8738"/>
                </a:lnTo>
                <a:cubicBezTo>
                  <a:pt x="0" y="3891"/>
                  <a:pt x="3891" y="0"/>
                  <a:pt x="8738" y="0"/>
                </a:cubicBezTo>
                <a:lnTo>
                  <a:pt x="1342895" y="0"/>
                </a:lnTo>
                <a:cubicBezTo>
                  <a:pt x="1347742" y="0"/>
                  <a:pt x="1351633" y="3891"/>
                  <a:pt x="1351633" y="8738"/>
                </a:cubicBezTo>
                <a:lnTo>
                  <a:pt x="1351633" y="8738"/>
                </a:lnTo>
                <a:cubicBezTo>
                  <a:pt x="1351633" y="13585"/>
                  <a:pt x="1347742" y="17476"/>
                  <a:pt x="1342895" y="17476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0059052F-0ED6-40FF-9C5B-C75A7E269347}"/>
              </a:ext>
            </a:extLst>
          </p:cNvPr>
          <p:cNvSpPr/>
          <p:nvPr/>
        </p:nvSpPr>
        <p:spPr>
          <a:xfrm>
            <a:off x="2076235" y="5342047"/>
            <a:ext cx="1509008" cy="28134"/>
          </a:xfrm>
          <a:custGeom>
            <a:avLst/>
            <a:gdLst>
              <a:gd name="connsiteX0" fmla="*/ 1342895 w 1351632"/>
              <a:gd name="connsiteY0" fmla="*/ 17476 h 17475"/>
              <a:gd name="connsiteX1" fmla="*/ 8738 w 1351632"/>
              <a:gd name="connsiteY1" fmla="*/ 17476 h 17475"/>
              <a:gd name="connsiteX2" fmla="*/ 0 w 1351632"/>
              <a:gd name="connsiteY2" fmla="*/ 8738 h 17475"/>
              <a:gd name="connsiteX3" fmla="*/ 0 w 1351632"/>
              <a:gd name="connsiteY3" fmla="*/ 8738 h 17475"/>
              <a:gd name="connsiteX4" fmla="*/ 8738 w 1351632"/>
              <a:gd name="connsiteY4" fmla="*/ 0 h 17475"/>
              <a:gd name="connsiteX5" fmla="*/ 1342895 w 1351632"/>
              <a:gd name="connsiteY5" fmla="*/ 0 h 17475"/>
              <a:gd name="connsiteX6" fmla="*/ 1351633 w 1351632"/>
              <a:gd name="connsiteY6" fmla="*/ 8738 h 17475"/>
              <a:gd name="connsiteX7" fmla="*/ 1351633 w 1351632"/>
              <a:gd name="connsiteY7" fmla="*/ 8738 h 17475"/>
              <a:gd name="connsiteX8" fmla="*/ 1342895 w 1351632"/>
              <a:gd name="connsiteY8" fmla="*/ 17476 h 1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1632" h="17475">
                <a:moveTo>
                  <a:pt x="1342895" y="17476"/>
                </a:moveTo>
                <a:lnTo>
                  <a:pt x="8738" y="17476"/>
                </a:lnTo>
                <a:cubicBezTo>
                  <a:pt x="3891" y="17476"/>
                  <a:pt x="0" y="13585"/>
                  <a:pt x="0" y="8738"/>
                </a:cubicBezTo>
                <a:lnTo>
                  <a:pt x="0" y="8738"/>
                </a:lnTo>
                <a:cubicBezTo>
                  <a:pt x="0" y="3891"/>
                  <a:pt x="3891" y="0"/>
                  <a:pt x="8738" y="0"/>
                </a:cubicBezTo>
                <a:lnTo>
                  <a:pt x="1342895" y="0"/>
                </a:lnTo>
                <a:cubicBezTo>
                  <a:pt x="1347742" y="0"/>
                  <a:pt x="1351633" y="3891"/>
                  <a:pt x="1351633" y="8738"/>
                </a:cubicBezTo>
                <a:lnTo>
                  <a:pt x="1351633" y="8738"/>
                </a:lnTo>
                <a:cubicBezTo>
                  <a:pt x="1351633" y="13585"/>
                  <a:pt x="1347742" y="17476"/>
                  <a:pt x="1342895" y="17476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9D8513D9-F5BD-4C4C-AA81-9824853A53FB}"/>
              </a:ext>
            </a:extLst>
          </p:cNvPr>
          <p:cNvSpPr/>
          <p:nvPr/>
        </p:nvSpPr>
        <p:spPr>
          <a:xfrm>
            <a:off x="2076235" y="5444476"/>
            <a:ext cx="1509008" cy="28134"/>
          </a:xfrm>
          <a:custGeom>
            <a:avLst/>
            <a:gdLst>
              <a:gd name="connsiteX0" fmla="*/ 1342895 w 1351632"/>
              <a:gd name="connsiteY0" fmla="*/ 17476 h 17475"/>
              <a:gd name="connsiteX1" fmla="*/ 8738 w 1351632"/>
              <a:gd name="connsiteY1" fmla="*/ 17476 h 17475"/>
              <a:gd name="connsiteX2" fmla="*/ 0 w 1351632"/>
              <a:gd name="connsiteY2" fmla="*/ 8738 h 17475"/>
              <a:gd name="connsiteX3" fmla="*/ 0 w 1351632"/>
              <a:gd name="connsiteY3" fmla="*/ 8738 h 17475"/>
              <a:gd name="connsiteX4" fmla="*/ 8738 w 1351632"/>
              <a:gd name="connsiteY4" fmla="*/ 0 h 17475"/>
              <a:gd name="connsiteX5" fmla="*/ 1342895 w 1351632"/>
              <a:gd name="connsiteY5" fmla="*/ 0 h 17475"/>
              <a:gd name="connsiteX6" fmla="*/ 1351633 w 1351632"/>
              <a:gd name="connsiteY6" fmla="*/ 8738 h 17475"/>
              <a:gd name="connsiteX7" fmla="*/ 1351633 w 1351632"/>
              <a:gd name="connsiteY7" fmla="*/ 8738 h 17475"/>
              <a:gd name="connsiteX8" fmla="*/ 1342895 w 1351632"/>
              <a:gd name="connsiteY8" fmla="*/ 17476 h 1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1632" h="17475">
                <a:moveTo>
                  <a:pt x="1342895" y="17476"/>
                </a:moveTo>
                <a:lnTo>
                  <a:pt x="8738" y="17476"/>
                </a:lnTo>
                <a:cubicBezTo>
                  <a:pt x="3891" y="17476"/>
                  <a:pt x="0" y="13585"/>
                  <a:pt x="0" y="8738"/>
                </a:cubicBezTo>
                <a:lnTo>
                  <a:pt x="0" y="8738"/>
                </a:lnTo>
                <a:cubicBezTo>
                  <a:pt x="0" y="3891"/>
                  <a:pt x="3891" y="0"/>
                  <a:pt x="8738" y="0"/>
                </a:cubicBezTo>
                <a:lnTo>
                  <a:pt x="1342895" y="0"/>
                </a:lnTo>
                <a:cubicBezTo>
                  <a:pt x="1347742" y="0"/>
                  <a:pt x="1351633" y="3891"/>
                  <a:pt x="1351633" y="8738"/>
                </a:cubicBezTo>
                <a:lnTo>
                  <a:pt x="1351633" y="8738"/>
                </a:lnTo>
                <a:cubicBezTo>
                  <a:pt x="1351633" y="13585"/>
                  <a:pt x="1347742" y="17476"/>
                  <a:pt x="1342895" y="17476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3BCACD45-5263-481B-8642-039011FE7D23}"/>
              </a:ext>
            </a:extLst>
          </p:cNvPr>
          <p:cNvSpPr/>
          <p:nvPr/>
        </p:nvSpPr>
        <p:spPr>
          <a:xfrm>
            <a:off x="2076235" y="2575531"/>
            <a:ext cx="1509008" cy="28134"/>
          </a:xfrm>
          <a:custGeom>
            <a:avLst/>
            <a:gdLst>
              <a:gd name="connsiteX0" fmla="*/ 1342895 w 1351632"/>
              <a:gd name="connsiteY0" fmla="*/ 17476 h 17475"/>
              <a:gd name="connsiteX1" fmla="*/ 8738 w 1351632"/>
              <a:gd name="connsiteY1" fmla="*/ 17476 h 17475"/>
              <a:gd name="connsiteX2" fmla="*/ 0 w 1351632"/>
              <a:gd name="connsiteY2" fmla="*/ 8738 h 17475"/>
              <a:gd name="connsiteX3" fmla="*/ 0 w 1351632"/>
              <a:gd name="connsiteY3" fmla="*/ 8738 h 17475"/>
              <a:gd name="connsiteX4" fmla="*/ 8738 w 1351632"/>
              <a:gd name="connsiteY4" fmla="*/ 0 h 17475"/>
              <a:gd name="connsiteX5" fmla="*/ 1342895 w 1351632"/>
              <a:gd name="connsiteY5" fmla="*/ 0 h 17475"/>
              <a:gd name="connsiteX6" fmla="*/ 1351633 w 1351632"/>
              <a:gd name="connsiteY6" fmla="*/ 8738 h 17475"/>
              <a:gd name="connsiteX7" fmla="*/ 1351633 w 1351632"/>
              <a:gd name="connsiteY7" fmla="*/ 8738 h 17475"/>
              <a:gd name="connsiteX8" fmla="*/ 1342895 w 1351632"/>
              <a:gd name="connsiteY8" fmla="*/ 17476 h 1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1632" h="17475">
                <a:moveTo>
                  <a:pt x="1342895" y="17476"/>
                </a:moveTo>
                <a:lnTo>
                  <a:pt x="8738" y="17476"/>
                </a:lnTo>
                <a:cubicBezTo>
                  <a:pt x="3891" y="17476"/>
                  <a:pt x="0" y="13585"/>
                  <a:pt x="0" y="8738"/>
                </a:cubicBezTo>
                <a:lnTo>
                  <a:pt x="0" y="8738"/>
                </a:lnTo>
                <a:cubicBezTo>
                  <a:pt x="0" y="3891"/>
                  <a:pt x="3891" y="0"/>
                  <a:pt x="8738" y="0"/>
                </a:cubicBezTo>
                <a:lnTo>
                  <a:pt x="1342895" y="0"/>
                </a:lnTo>
                <a:cubicBezTo>
                  <a:pt x="1347742" y="0"/>
                  <a:pt x="1351633" y="3891"/>
                  <a:pt x="1351633" y="8738"/>
                </a:cubicBezTo>
                <a:lnTo>
                  <a:pt x="1351633" y="8738"/>
                </a:lnTo>
                <a:cubicBezTo>
                  <a:pt x="1351633" y="13585"/>
                  <a:pt x="1347742" y="17476"/>
                  <a:pt x="1342895" y="17476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5C338DB0-A480-4F8A-B347-CC5797223EDC}"/>
              </a:ext>
            </a:extLst>
          </p:cNvPr>
          <p:cNvSpPr/>
          <p:nvPr/>
        </p:nvSpPr>
        <p:spPr>
          <a:xfrm>
            <a:off x="2076235" y="2723688"/>
            <a:ext cx="1509008" cy="28134"/>
          </a:xfrm>
          <a:custGeom>
            <a:avLst/>
            <a:gdLst>
              <a:gd name="connsiteX0" fmla="*/ 1342895 w 1351632"/>
              <a:gd name="connsiteY0" fmla="*/ 17476 h 17475"/>
              <a:gd name="connsiteX1" fmla="*/ 8738 w 1351632"/>
              <a:gd name="connsiteY1" fmla="*/ 17476 h 17475"/>
              <a:gd name="connsiteX2" fmla="*/ 0 w 1351632"/>
              <a:gd name="connsiteY2" fmla="*/ 8738 h 17475"/>
              <a:gd name="connsiteX3" fmla="*/ 0 w 1351632"/>
              <a:gd name="connsiteY3" fmla="*/ 8738 h 17475"/>
              <a:gd name="connsiteX4" fmla="*/ 8738 w 1351632"/>
              <a:gd name="connsiteY4" fmla="*/ 0 h 17475"/>
              <a:gd name="connsiteX5" fmla="*/ 1342895 w 1351632"/>
              <a:gd name="connsiteY5" fmla="*/ 0 h 17475"/>
              <a:gd name="connsiteX6" fmla="*/ 1351633 w 1351632"/>
              <a:gd name="connsiteY6" fmla="*/ 8738 h 17475"/>
              <a:gd name="connsiteX7" fmla="*/ 1351633 w 1351632"/>
              <a:gd name="connsiteY7" fmla="*/ 8738 h 17475"/>
              <a:gd name="connsiteX8" fmla="*/ 1342895 w 1351632"/>
              <a:gd name="connsiteY8" fmla="*/ 17476 h 1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1632" h="17475">
                <a:moveTo>
                  <a:pt x="1342895" y="17476"/>
                </a:moveTo>
                <a:lnTo>
                  <a:pt x="8738" y="17476"/>
                </a:lnTo>
                <a:cubicBezTo>
                  <a:pt x="3891" y="17476"/>
                  <a:pt x="0" y="13585"/>
                  <a:pt x="0" y="8738"/>
                </a:cubicBezTo>
                <a:lnTo>
                  <a:pt x="0" y="8738"/>
                </a:lnTo>
                <a:cubicBezTo>
                  <a:pt x="0" y="3891"/>
                  <a:pt x="3891" y="0"/>
                  <a:pt x="8738" y="0"/>
                </a:cubicBezTo>
                <a:lnTo>
                  <a:pt x="1342895" y="0"/>
                </a:lnTo>
                <a:cubicBezTo>
                  <a:pt x="1347742" y="0"/>
                  <a:pt x="1351633" y="3891"/>
                  <a:pt x="1351633" y="8738"/>
                </a:cubicBezTo>
                <a:lnTo>
                  <a:pt x="1351633" y="8738"/>
                </a:lnTo>
                <a:cubicBezTo>
                  <a:pt x="1351633" y="13585"/>
                  <a:pt x="1347742" y="17476"/>
                  <a:pt x="1342895" y="17476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4B964070-3432-4D7A-96D7-670B49E43F24}"/>
              </a:ext>
            </a:extLst>
          </p:cNvPr>
          <p:cNvSpPr/>
          <p:nvPr/>
        </p:nvSpPr>
        <p:spPr>
          <a:xfrm>
            <a:off x="2091477" y="2401691"/>
            <a:ext cx="906928" cy="45727"/>
          </a:xfrm>
          <a:custGeom>
            <a:avLst/>
            <a:gdLst>
              <a:gd name="connsiteX0" fmla="*/ 798692 w 812344"/>
              <a:gd name="connsiteY0" fmla="*/ 40959 h 40958"/>
              <a:gd name="connsiteX1" fmla="*/ 13653 w 812344"/>
              <a:gd name="connsiteY1" fmla="*/ 40959 h 40958"/>
              <a:gd name="connsiteX2" fmla="*/ 0 w 812344"/>
              <a:gd name="connsiteY2" fmla="*/ 27306 h 40958"/>
              <a:gd name="connsiteX3" fmla="*/ 0 w 812344"/>
              <a:gd name="connsiteY3" fmla="*/ 13653 h 40958"/>
              <a:gd name="connsiteX4" fmla="*/ 13653 w 812344"/>
              <a:gd name="connsiteY4" fmla="*/ 0 h 40958"/>
              <a:gd name="connsiteX5" fmla="*/ 798692 w 812344"/>
              <a:gd name="connsiteY5" fmla="*/ 0 h 40958"/>
              <a:gd name="connsiteX6" fmla="*/ 812345 w 812344"/>
              <a:gd name="connsiteY6" fmla="*/ 13653 h 40958"/>
              <a:gd name="connsiteX7" fmla="*/ 812345 w 812344"/>
              <a:gd name="connsiteY7" fmla="*/ 27306 h 40958"/>
              <a:gd name="connsiteX8" fmla="*/ 798692 w 812344"/>
              <a:gd name="connsiteY8" fmla="*/ 40959 h 40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344" h="40958">
                <a:moveTo>
                  <a:pt x="798692" y="40959"/>
                </a:moveTo>
                <a:lnTo>
                  <a:pt x="13653" y="40959"/>
                </a:lnTo>
                <a:cubicBezTo>
                  <a:pt x="6144" y="40959"/>
                  <a:pt x="0" y="34815"/>
                  <a:pt x="0" y="27306"/>
                </a:cubicBezTo>
                <a:lnTo>
                  <a:pt x="0" y="13653"/>
                </a:lnTo>
                <a:cubicBezTo>
                  <a:pt x="0" y="6144"/>
                  <a:pt x="6144" y="0"/>
                  <a:pt x="13653" y="0"/>
                </a:cubicBezTo>
                <a:lnTo>
                  <a:pt x="798692" y="0"/>
                </a:lnTo>
                <a:cubicBezTo>
                  <a:pt x="806201" y="0"/>
                  <a:pt x="812345" y="6144"/>
                  <a:pt x="812345" y="13653"/>
                </a:cubicBezTo>
                <a:lnTo>
                  <a:pt x="812345" y="27306"/>
                </a:lnTo>
                <a:cubicBezTo>
                  <a:pt x="812345" y="34883"/>
                  <a:pt x="806201" y="40959"/>
                  <a:pt x="798692" y="40959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2" name="그래픽 2">
            <a:extLst>
              <a:ext uri="{FF2B5EF4-FFF2-40B4-BE49-F238E27FC236}">
                <a16:creationId xmlns:a16="http://schemas.microsoft.com/office/drawing/2014/main" id="{A20FF4EB-6394-4A58-948D-56C11D3A9A49}"/>
              </a:ext>
            </a:extLst>
          </p:cNvPr>
          <p:cNvGrpSpPr/>
          <p:nvPr/>
        </p:nvGrpSpPr>
        <p:grpSpPr>
          <a:xfrm>
            <a:off x="2089941" y="3787539"/>
            <a:ext cx="1515165" cy="397831"/>
            <a:chOff x="8552137" y="3676252"/>
            <a:chExt cx="1357147" cy="356341"/>
          </a:xfrm>
          <a:solidFill>
            <a:schemeClr val="accent5">
              <a:lumMod val="50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1092415-FE87-40AF-B22A-FABD921ED385}"/>
                </a:ext>
              </a:extLst>
            </p:cNvPr>
            <p:cNvSpPr/>
            <p:nvPr/>
          </p:nvSpPr>
          <p:spPr>
            <a:xfrm>
              <a:off x="8553578" y="3676252"/>
              <a:ext cx="1351568" cy="322003"/>
            </a:xfrm>
            <a:custGeom>
              <a:avLst/>
              <a:gdLst>
                <a:gd name="connsiteX0" fmla="*/ 1321737 w 1351568"/>
                <a:gd name="connsiteY0" fmla="*/ 1 h 322003"/>
                <a:gd name="connsiteX1" fmla="*/ 20552 w 1351568"/>
                <a:gd name="connsiteY1" fmla="*/ 342 h 322003"/>
                <a:gd name="connsiteX2" fmla="*/ 4 w 1351568"/>
                <a:gd name="connsiteY2" fmla="*/ 18910 h 322003"/>
                <a:gd name="connsiteX3" fmla="*/ 278 w 1351568"/>
                <a:gd name="connsiteY3" fmla="*/ 215443 h 322003"/>
                <a:gd name="connsiteX4" fmla="*/ 81307 w 1351568"/>
                <a:gd name="connsiteY4" fmla="*/ 139806 h 322003"/>
                <a:gd name="connsiteX5" fmla="*/ 108066 w 1351568"/>
                <a:gd name="connsiteY5" fmla="*/ 145608 h 322003"/>
                <a:gd name="connsiteX6" fmla="*/ 166364 w 1351568"/>
                <a:gd name="connsiteY6" fmla="*/ 286438 h 322003"/>
                <a:gd name="connsiteX7" fmla="*/ 275451 w 1351568"/>
                <a:gd name="connsiteY7" fmla="*/ 76047 h 322003"/>
                <a:gd name="connsiteX8" fmla="*/ 376686 w 1351568"/>
                <a:gd name="connsiteY8" fmla="*/ 246503 h 322003"/>
                <a:gd name="connsiteX9" fmla="*/ 564209 w 1351568"/>
                <a:gd name="connsiteY9" fmla="*/ 14746 h 322003"/>
                <a:gd name="connsiteX10" fmla="*/ 582026 w 1351568"/>
                <a:gd name="connsiteY10" fmla="*/ 18432 h 322003"/>
                <a:gd name="connsiteX11" fmla="*/ 636637 w 1351568"/>
                <a:gd name="connsiteY11" fmla="*/ 189707 h 322003"/>
                <a:gd name="connsiteX12" fmla="*/ 736439 w 1351568"/>
                <a:gd name="connsiteY12" fmla="*/ 102329 h 322003"/>
                <a:gd name="connsiteX13" fmla="*/ 780538 w 1351568"/>
                <a:gd name="connsiteY13" fmla="*/ 111271 h 322003"/>
                <a:gd name="connsiteX14" fmla="*/ 873719 w 1351568"/>
                <a:gd name="connsiteY14" fmla="*/ 322003 h 322003"/>
                <a:gd name="connsiteX15" fmla="*/ 972088 w 1351568"/>
                <a:gd name="connsiteY15" fmla="*/ 169774 h 322003"/>
                <a:gd name="connsiteX16" fmla="*/ 1119470 w 1351568"/>
                <a:gd name="connsiteY16" fmla="*/ 294698 h 322003"/>
                <a:gd name="connsiteX17" fmla="*/ 1165617 w 1351568"/>
                <a:gd name="connsiteY17" fmla="*/ 218378 h 322003"/>
                <a:gd name="connsiteX18" fmla="*/ 1263576 w 1351568"/>
                <a:gd name="connsiteY18" fmla="*/ 56797 h 322003"/>
                <a:gd name="connsiteX19" fmla="*/ 1351569 w 1351568"/>
                <a:gd name="connsiteY19" fmla="*/ 240086 h 322003"/>
                <a:gd name="connsiteX20" fmla="*/ 1349316 w 1351568"/>
                <a:gd name="connsiteY20" fmla="*/ 33109 h 322003"/>
                <a:gd name="connsiteX21" fmla="*/ 1321737 w 1351568"/>
                <a:gd name="connsiteY21" fmla="*/ 1 h 322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51568" h="322003">
                  <a:moveTo>
                    <a:pt x="1321737" y="1"/>
                  </a:moveTo>
                  <a:cubicBezTo>
                    <a:pt x="1084109" y="956"/>
                    <a:pt x="203159" y="683"/>
                    <a:pt x="20552" y="342"/>
                  </a:cubicBezTo>
                  <a:cubicBezTo>
                    <a:pt x="6899" y="342"/>
                    <a:pt x="-201" y="3073"/>
                    <a:pt x="4" y="18910"/>
                  </a:cubicBezTo>
                  <a:cubicBezTo>
                    <a:pt x="687" y="81986"/>
                    <a:pt x="278" y="145131"/>
                    <a:pt x="278" y="215443"/>
                  </a:cubicBezTo>
                  <a:cubicBezTo>
                    <a:pt x="30792" y="187181"/>
                    <a:pt x="57005" y="164449"/>
                    <a:pt x="81307" y="139806"/>
                  </a:cubicBezTo>
                  <a:cubicBezTo>
                    <a:pt x="95574" y="125334"/>
                    <a:pt x="101240" y="128406"/>
                    <a:pt x="108066" y="145608"/>
                  </a:cubicBezTo>
                  <a:cubicBezTo>
                    <a:pt x="126225" y="191277"/>
                    <a:pt x="145543" y="236400"/>
                    <a:pt x="166364" y="286438"/>
                  </a:cubicBezTo>
                  <a:cubicBezTo>
                    <a:pt x="204115" y="213736"/>
                    <a:pt x="238998" y="146359"/>
                    <a:pt x="275451" y="76047"/>
                  </a:cubicBezTo>
                  <a:cubicBezTo>
                    <a:pt x="310607" y="135164"/>
                    <a:pt x="342896" y="189570"/>
                    <a:pt x="376686" y="246503"/>
                  </a:cubicBezTo>
                  <a:cubicBezTo>
                    <a:pt x="439490" y="168886"/>
                    <a:pt x="505092" y="89836"/>
                    <a:pt x="564209" y="14746"/>
                  </a:cubicBezTo>
                  <a:cubicBezTo>
                    <a:pt x="574380" y="1844"/>
                    <a:pt x="577315" y="5598"/>
                    <a:pt x="582026" y="18432"/>
                  </a:cubicBezTo>
                  <a:cubicBezTo>
                    <a:pt x="600662" y="69357"/>
                    <a:pt x="617659" y="130112"/>
                    <a:pt x="636637" y="189707"/>
                  </a:cubicBezTo>
                  <a:cubicBezTo>
                    <a:pt x="671929" y="158988"/>
                    <a:pt x="705038" y="131546"/>
                    <a:pt x="736439" y="102329"/>
                  </a:cubicBezTo>
                  <a:cubicBezTo>
                    <a:pt x="764496" y="76184"/>
                    <a:pt x="766748" y="77754"/>
                    <a:pt x="780538" y="111271"/>
                  </a:cubicBezTo>
                  <a:cubicBezTo>
                    <a:pt x="805454" y="171822"/>
                    <a:pt x="857063" y="289441"/>
                    <a:pt x="873719" y="322003"/>
                  </a:cubicBezTo>
                  <a:cubicBezTo>
                    <a:pt x="905803" y="269030"/>
                    <a:pt x="935157" y="219607"/>
                    <a:pt x="972088" y="169774"/>
                  </a:cubicBezTo>
                  <a:cubicBezTo>
                    <a:pt x="1015572" y="205886"/>
                    <a:pt x="1085338" y="267392"/>
                    <a:pt x="1119470" y="294698"/>
                  </a:cubicBezTo>
                  <a:cubicBezTo>
                    <a:pt x="1133123" y="274218"/>
                    <a:pt x="1151008" y="241861"/>
                    <a:pt x="1165617" y="218378"/>
                  </a:cubicBezTo>
                  <a:cubicBezTo>
                    <a:pt x="1198247" y="166019"/>
                    <a:pt x="1229649" y="112910"/>
                    <a:pt x="1263576" y="56797"/>
                  </a:cubicBezTo>
                  <a:cubicBezTo>
                    <a:pt x="1293954" y="122603"/>
                    <a:pt x="1323717" y="179809"/>
                    <a:pt x="1351569" y="240086"/>
                  </a:cubicBezTo>
                  <a:cubicBezTo>
                    <a:pt x="1351569" y="158169"/>
                    <a:pt x="1347200" y="102192"/>
                    <a:pt x="1349316" y="33109"/>
                  </a:cubicBezTo>
                  <a:cubicBezTo>
                    <a:pt x="1350204" y="5189"/>
                    <a:pt x="1347610" y="-68"/>
                    <a:pt x="1321737" y="1"/>
                  </a:cubicBezTo>
                  <a:close/>
                </a:path>
              </a:pathLst>
            </a:custGeom>
            <a:grpFill/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F956BDED-F2C0-4944-B33C-47079DBEB7E9}"/>
                </a:ext>
              </a:extLst>
            </p:cNvPr>
            <p:cNvSpPr/>
            <p:nvPr/>
          </p:nvSpPr>
          <p:spPr>
            <a:xfrm>
              <a:off x="8552137" y="3700486"/>
              <a:ext cx="1357147" cy="332107"/>
            </a:xfrm>
            <a:custGeom>
              <a:avLst/>
              <a:gdLst>
                <a:gd name="connsiteX0" fmla="*/ 1263515 w 1357147"/>
                <a:gd name="connsiteY0" fmla="*/ 57137 h 332107"/>
                <a:gd name="connsiteX1" fmla="*/ 1134564 w 1357147"/>
                <a:gd name="connsiteY1" fmla="*/ 270395 h 332107"/>
                <a:gd name="connsiteX2" fmla="*/ 1107258 w 1357147"/>
                <a:gd name="connsiteY2" fmla="*/ 277221 h 332107"/>
                <a:gd name="connsiteX3" fmla="*/ 998035 w 1357147"/>
                <a:gd name="connsiteY3" fmla="*/ 181651 h 332107"/>
                <a:gd name="connsiteX4" fmla="*/ 968886 w 1357147"/>
                <a:gd name="connsiteY4" fmla="*/ 175030 h 332107"/>
                <a:gd name="connsiteX5" fmla="*/ 875159 w 1357147"/>
                <a:gd name="connsiteY5" fmla="*/ 325006 h 332107"/>
                <a:gd name="connsiteX6" fmla="*/ 762523 w 1357147"/>
                <a:gd name="connsiteY6" fmla="*/ 72975 h 332107"/>
                <a:gd name="connsiteX7" fmla="*/ 632207 w 1357147"/>
                <a:gd name="connsiteY7" fmla="*/ 185747 h 332107"/>
                <a:gd name="connsiteX8" fmla="*/ 573226 w 1357147"/>
                <a:gd name="connsiteY8" fmla="*/ 0 h 332107"/>
                <a:gd name="connsiteX9" fmla="*/ 400654 w 1357147"/>
                <a:gd name="connsiteY9" fmla="*/ 213053 h 332107"/>
                <a:gd name="connsiteX10" fmla="*/ 357580 w 1357147"/>
                <a:gd name="connsiteY10" fmla="*/ 211346 h 332107"/>
                <a:gd name="connsiteX11" fmla="*/ 277369 w 1357147"/>
                <a:gd name="connsiteY11" fmla="*/ 75705 h 332107"/>
                <a:gd name="connsiteX12" fmla="*/ 166712 w 1357147"/>
                <a:gd name="connsiteY12" fmla="*/ 289168 h 332107"/>
                <a:gd name="connsiteX13" fmla="*/ 95445 w 1357147"/>
                <a:gd name="connsiteY13" fmla="*/ 120896 h 332107"/>
                <a:gd name="connsiteX14" fmla="*/ 1376 w 1357147"/>
                <a:gd name="connsiteY14" fmla="*/ 208957 h 332107"/>
                <a:gd name="connsiteX15" fmla="*/ 352 w 1357147"/>
                <a:gd name="connsiteY15" fmla="*/ 298315 h 332107"/>
                <a:gd name="connsiteX16" fmla="*/ 34348 w 1357147"/>
                <a:gd name="connsiteY16" fmla="*/ 332106 h 332107"/>
                <a:gd name="connsiteX17" fmla="*/ 1335466 w 1357147"/>
                <a:gd name="connsiteY17" fmla="*/ 331764 h 332107"/>
                <a:gd name="connsiteX18" fmla="*/ 1357105 w 1357147"/>
                <a:gd name="connsiteY18" fmla="*/ 310534 h 332107"/>
                <a:gd name="connsiteX19" fmla="*/ 1353009 w 1357147"/>
                <a:gd name="connsiteY19" fmla="*/ 236263 h 332107"/>
                <a:gd name="connsiteX20" fmla="*/ 1263515 w 1357147"/>
                <a:gd name="connsiteY20" fmla="*/ 57137 h 332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57147" h="332107">
                  <a:moveTo>
                    <a:pt x="1263515" y="57137"/>
                  </a:moveTo>
                  <a:cubicBezTo>
                    <a:pt x="1219689" y="129975"/>
                    <a:pt x="1174566" y="201858"/>
                    <a:pt x="1134564" y="270395"/>
                  </a:cubicBezTo>
                  <a:cubicBezTo>
                    <a:pt x="1125006" y="286847"/>
                    <a:pt x="1121047" y="289031"/>
                    <a:pt x="1107258" y="277221"/>
                  </a:cubicBezTo>
                  <a:cubicBezTo>
                    <a:pt x="1069302" y="244727"/>
                    <a:pt x="1038994" y="215783"/>
                    <a:pt x="998035" y="181651"/>
                  </a:cubicBezTo>
                  <a:cubicBezTo>
                    <a:pt x="979126" y="165882"/>
                    <a:pt x="978375" y="158919"/>
                    <a:pt x="968886" y="175030"/>
                  </a:cubicBezTo>
                  <a:cubicBezTo>
                    <a:pt x="941444" y="221518"/>
                    <a:pt x="905605" y="274559"/>
                    <a:pt x="875159" y="325006"/>
                  </a:cubicBezTo>
                  <a:cubicBezTo>
                    <a:pt x="875159" y="325006"/>
                    <a:pt x="798225" y="156462"/>
                    <a:pt x="762523" y="72975"/>
                  </a:cubicBezTo>
                  <a:cubicBezTo>
                    <a:pt x="717537" y="111885"/>
                    <a:pt x="675896" y="147929"/>
                    <a:pt x="632207" y="185747"/>
                  </a:cubicBezTo>
                  <a:cubicBezTo>
                    <a:pt x="612273" y="123012"/>
                    <a:pt x="593774" y="64783"/>
                    <a:pt x="573226" y="0"/>
                  </a:cubicBezTo>
                  <a:cubicBezTo>
                    <a:pt x="513427" y="73794"/>
                    <a:pt x="456972" y="143355"/>
                    <a:pt x="400654" y="213053"/>
                  </a:cubicBezTo>
                  <a:cubicBezTo>
                    <a:pt x="376284" y="243226"/>
                    <a:pt x="376488" y="243294"/>
                    <a:pt x="357580" y="211346"/>
                  </a:cubicBezTo>
                  <a:cubicBezTo>
                    <a:pt x="331502" y="167179"/>
                    <a:pt x="305426" y="123080"/>
                    <a:pt x="277369" y="75705"/>
                  </a:cubicBezTo>
                  <a:cubicBezTo>
                    <a:pt x="239891" y="147997"/>
                    <a:pt x="204873" y="215510"/>
                    <a:pt x="166712" y="289168"/>
                  </a:cubicBezTo>
                  <a:cubicBezTo>
                    <a:pt x="141045" y="228617"/>
                    <a:pt x="118655" y="175712"/>
                    <a:pt x="95445" y="120896"/>
                  </a:cubicBezTo>
                  <a:cubicBezTo>
                    <a:pt x="84249" y="131136"/>
                    <a:pt x="15029" y="195304"/>
                    <a:pt x="1376" y="208957"/>
                  </a:cubicBezTo>
                  <a:cubicBezTo>
                    <a:pt x="-1627" y="249847"/>
                    <a:pt x="1376" y="229436"/>
                    <a:pt x="352" y="298315"/>
                  </a:cubicBezTo>
                  <a:cubicBezTo>
                    <a:pt x="11" y="323846"/>
                    <a:pt x="6838" y="332242"/>
                    <a:pt x="34348" y="332106"/>
                  </a:cubicBezTo>
                  <a:cubicBezTo>
                    <a:pt x="303788" y="330945"/>
                    <a:pt x="1195319" y="331218"/>
                    <a:pt x="1335466" y="331764"/>
                  </a:cubicBezTo>
                  <a:cubicBezTo>
                    <a:pt x="1351780" y="331833"/>
                    <a:pt x="1357719" y="326918"/>
                    <a:pt x="1357105" y="310534"/>
                  </a:cubicBezTo>
                  <a:cubicBezTo>
                    <a:pt x="1355740" y="276675"/>
                    <a:pt x="1353009" y="263568"/>
                    <a:pt x="1353009" y="236263"/>
                  </a:cubicBezTo>
                  <a:cubicBezTo>
                    <a:pt x="1325704" y="188478"/>
                    <a:pt x="1288500" y="111476"/>
                    <a:pt x="1263515" y="57137"/>
                  </a:cubicBezTo>
                  <a:close/>
                </a:path>
              </a:pathLst>
            </a:custGeom>
            <a:grpFill/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E8F866F-0E62-4A81-AF01-75FD641D4445}"/>
              </a:ext>
            </a:extLst>
          </p:cNvPr>
          <p:cNvSpPr txBox="1"/>
          <p:nvPr/>
        </p:nvSpPr>
        <p:spPr>
          <a:xfrm>
            <a:off x="2092925" y="2104947"/>
            <a:ext cx="1473520" cy="232318"/>
          </a:xfrm>
          <a:custGeom>
            <a:avLst/>
            <a:gdLst/>
            <a:ahLst/>
            <a:cxnLst/>
            <a:rect l="l" t="t" r="r" b="b"/>
            <a:pathLst>
              <a:path w="2109769" h="332630">
                <a:moveTo>
                  <a:pt x="1246808" y="213419"/>
                </a:moveTo>
                <a:cubicBezTo>
                  <a:pt x="1238771" y="216098"/>
                  <a:pt x="1226046" y="219298"/>
                  <a:pt x="1208633" y="223018"/>
                </a:cubicBezTo>
                <a:cubicBezTo>
                  <a:pt x="1191220" y="226739"/>
                  <a:pt x="1179835" y="230385"/>
                  <a:pt x="1174477" y="233957"/>
                </a:cubicBezTo>
                <a:cubicBezTo>
                  <a:pt x="1166292" y="239762"/>
                  <a:pt x="1162199" y="247129"/>
                  <a:pt x="1162199" y="256058"/>
                </a:cubicBezTo>
                <a:cubicBezTo>
                  <a:pt x="1162199" y="264839"/>
                  <a:pt x="1165473" y="272429"/>
                  <a:pt x="1172022" y="278829"/>
                </a:cubicBezTo>
                <a:cubicBezTo>
                  <a:pt x="1178570" y="285229"/>
                  <a:pt x="1186904" y="288428"/>
                  <a:pt x="1197025" y="288428"/>
                </a:cubicBezTo>
                <a:cubicBezTo>
                  <a:pt x="1208336" y="288428"/>
                  <a:pt x="1219126" y="284708"/>
                  <a:pt x="1229395" y="277266"/>
                </a:cubicBezTo>
                <a:cubicBezTo>
                  <a:pt x="1236985" y="271611"/>
                  <a:pt x="1241971" y="264690"/>
                  <a:pt x="1244352" y="256505"/>
                </a:cubicBezTo>
                <a:cubicBezTo>
                  <a:pt x="1245989" y="251147"/>
                  <a:pt x="1246808" y="240952"/>
                  <a:pt x="1246808" y="225921"/>
                </a:cubicBezTo>
                <a:close/>
                <a:moveTo>
                  <a:pt x="2000771" y="132829"/>
                </a:moveTo>
                <a:cubicBezTo>
                  <a:pt x="1987079" y="132829"/>
                  <a:pt x="1975768" y="137814"/>
                  <a:pt x="1966838" y="147786"/>
                </a:cubicBezTo>
                <a:cubicBezTo>
                  <a:pt x="1957909" y="157757"/>
                  <a:pt x="1953518" y="171301"/>
                  <a:pt x="1953667" y="188416"/>
                </a:cubicBezTo>
                <a:lnTo>
                  <a:pt x="2047429" y="188416"/>
                </a:lnTo>
                <a:cubicBezTo>
                  <a:pt x="2046982" y="170259"/>
                  <a:pt x="2042294" y="156455"/>
                  <a:pt x="2033364" y="147005"/>
                </a:cubicBezTo>
                <a:cubicBezTo>
                  <a:pt x="2024435" y="137554"/>
                  <a:pt x="2013570" y="132829"/>
                  <a:pt x="2000771" y="132829"/>
                </a:cubicBezTo>
                <a:close/>
                <a:moveTo>
                  <a:pt x="657448" y="90189"/>
                </a:moveTo>
                <a:lnTo>
                  <a:pt x="720179" y="90189"/>
                </a:lnTo>
                <a:lnTo>
                  <a:pt x="720179" y="199132"/>
                </a:lnTo>
                <a:cubicBezTo>
                  <a:pt x="720179" y="232469"/>
                  <a:pt x="721333" y="252896"/>
                  <a:pt x="723640" y="260412"/>
                </a:cubicBezTo>
                <a:cubicBezTo>
                  <a:pt x="725946" y="267927"/>
                  <a:pt x="730151" y="273880"/>
                  <a:pt x="736253" y="278271"/>
                </a:cubicBezTo>
                <a:cubicBezTo>
                  <a:pt x="742355" y="282661"/>
                  <a:pt x="750094" y="284857"/>
                  <a:pt x="759470" y="284857"/>
                </a:cubicBezTo>
                <a:cubicBezTo>
                  <a:pt x="770186" y="284857"/>
                  <a:pt x="779785" y="281917"/>
                  <a:pt x="788268" y="276038"/>
                </a:cubicBezTo>
                <a:cubicBezTo>
                  <a:pt x="796751" y="270160"/>
                  <a:pt x="802556" y="262867"/>
                  <a:pt x="805681" y="254161"/>
                </a:cubicBezTo>
                <a:cubicBezTo>
                  <a:pt x="808806" y="245454"/>
                  <a:pt x="810369" y="224135"/>
                  <a:pt x="810369" y="190202"/>
                </a:cubicBezTo>
                <a:lnTo>
                  <a:pt x="810369" y="90189"/>
                </a:lnTo>
                <a:lnTo>
                  <a:pt x="873100" y="90189"/>
                </a:lnTo>
                <a:lnTo>
                  <a:pt x="873100" y="327273"/>
                </a:lnTo>
                <a:lnTo>
                  <a:pt x="814834" y="327273"/>
                </a:lnTo>
                <a:lnTo>
                  <a:pt x="814834" y="291777"/>
                </a:lnTo>
                <a:cubicBezTo>
                  <a:pt x="806202" y="304427"/>
                  <a:pt x="794854" y="314399"/>
                  <a:pt x="780790" y="321692"/>
                </a:cubicBezTo>
                <a:cubicBezTo>
                  <a:pt x="766725" y="328984"/>
                  <a:pt x="751880" y="332630"/>
                  <a:pt x="736253" y="332630"/>
                </a:cubicBezTo>
                <a:cubicBezTo>
                  <a:pt x="720328" y="332630"/>
                  <a:pt x="706041" y="329133"/>
                  <a:pt x="693390" y="322138"/>
                </a:cubicBezTo>
                <a:cubicBezTo>
                  <a:pt x="680740" y="315143"/>
                  <a:pt x="671587" y="305320"/>
                  <a:pt x="665932" y="292670"/>
                </a:cubicBezTo>
                <a:cubicBezTo>
                  <a:pt x="660276" y="280020"/>
                  <a:pt x="657448" y="262532"/>
                  <a:pt x="657448" y="240208"/>
                </a:cubicBezTo>
                <a:close/>
                <a:moveTo>
                  <a:pt x="1996976" y="84832"/>
                </a:moveTo>
                <a:cubicBezTo>
                  <a:pt x="2032248" y="84832"/>
                  <a:pt x="2060079" y="96477"/>
                  <a:pt x="2080468" y="119769"/>
                </a:cubicBezTo>
                <a:cubicBezTo>
                  <a:pt x="2100858" y="143061"/>
                  <a:pt x="2110606" y="178742"/>
                  <a:pt x="2109713" y="226814"/>
                </a:cubicBezTo>
                <a:lnTo>
                  <a:pt x="1952551" y="226814"/>
                </a:lnTo>
                <a:cubicBezTo>
                  <a:pt x="1952997" y="245417"/>
                  <a:pt x="1958057" y="259891"/>
                  <a:pt x="1967731" y="270234"/>
                </a:cubicBezTo>
                <a:cubicBezTo>
                  <a:pt x="1977405" y="280578"/>
                  <a:pt x="1989460" y="285750"/>
                  <a:pt x="2003896" y="285750"/>
                </a:cubicBezTo>
                <a:cubicBezTo>
                  <a:pt x="2013719" y="285750"/>
                  <a:pt x="2021979" y="283071"/>
                  <a:pt x="2028676" y="277713"/>
                </a:cubicBezTo>
                <a:cubicBezTo>
                  <a:pt x="2035374" y="272355"/>
                  <a:pt x="2040434" y="263723"/>
                  <a:pt x="2043857" y="251817"/>
                </a:cubicBezTo>
                <a:lnTo>
                  <a:pt x="2106365" y="262309"/>
                </a:lnTo>
                <a:cubicBezTo>
                  <a:pt x="2098328" y="285229"/>
                  <a:pt x="2085640" y="302679"/>
                  <a:pt x="2068302" y="314659"/>
                </a:cubicBezTo>
                <a:cubicBezTo>
                  <a:pt x="2050963" y="326640"/>
                  <a:pt x="2029272" y="332630"/>
                  <a:pt x="2003227" y="332630"/>
                </a:cubicBezTo>
                <a:cubicBezTo>
                  <a:pt x="1962001" y="332630"/>
                  <a:pt x="1931492" y="319161"/>
                  <a:pt x="1911697" y="292224"/>
                </a:cubicBezTo>
                <a:cubicBezTo>
                  <a:pt x="1896070" y="270643"/>
                  <a:pt x="1888257" y="243408"/>
                  <a:pt x="1888257" y="210517"/>
                </a:cubicBezTo>
                <a:cubicBezTo>
                  <a:pt x="1888257" y="171226"/>
                  <a:pt x="1898526" y="140456"/>
                  <a:pt x="1919064" y="118206"/>
                </a:cubicBezTo>
                <a:cubicBezTo>
                  <a:pt x="1939603" y="95956"/>
                  <a:pt x="1965573" y="84832"/>
                  <a:pt x="1996976" y="84832"/>
                </a:cubicBezTo>
                <a:close/>
                <a:moveTo>
                  <a:pt x="1750517" y="84832"/>
                </a:moveTo>
                <a:cubicBezTo>
                  <a:pt x="1779389" y="84832"/>
                  <a:pt x="1802346" y="91045"/>
                  <a:pt x="1819387" y="103472"/>
                </a:cubicBezTo>
                <a:cubicBezTo>
                  <a:pt x="1836428" y="115899"/>
                  <a:pt x="1848669" y="134838"/>
                  <a:pt x="1856110" y="160287"/>
                </a:cubicBezTo>
                <a:lnTo>
                  <a:pt x="1794272" y="171450"/>
                </a:lnTo>
                <a:cubicBezTo>
                  <a:pt x="1792188" y="159097"/>
                  <a:pt x="1787463" y="149795"/>
                  <a:pt x="1780096" y="143544"/>
                </a:cubicBezTo>
                <a:cubicBezTo>
                  <a:pt x="1772729" y="137293"/>
                  <a:pt x="1763167" y="134168"/>
                  <a:pt x="1751410" y="134168"/>
                </a:cubicBezTo>
                <a:cubicBezTo>
                  <a:pt x="1735783" y="134168"/>
                  <a:pt x="1723318" y="139563"/>
                  <a:pt x="1714016" y="150353"/>
                </a:cubicBezTo>
                <a:cubicBezTo>
                  <a:pt x="1704715" y="161143"/>
                  <a:pt x="1700064" y="179189"/>
                  <a:pt x="1700064" y="204489"/>
                </a:cubicBezTo>
                <a:cubicBezTo>
                  <a:pt x="1700064" y="232618"/>
                  <a:pt x="1704789" y="252486"/>
                  <a:pt x="1714240" y="264095"/>
                </a:cubicBezTo>
                <a:cubicBezTo>
                  <a:pt x="1723690" y="275704"/>
                  <a:pt x="1736378" y="281508"/>
                  <a:pt x="1752302" y="281508"/>
                </a:cubicBezTo>
                <a:cubicBezTo>
                  <a:pt x="1764209" y="281508"/>
                  <a:pt x="1773957" y="278122"/>
                  <a:pt x="1781547" y="271350"/>
                </a:cubicBezTo>
                <a:cubicBezTo>
                  <a:pt x="1789137" y="264579"/>
                  <a:pt x="1794495" y="252933"/>
                  <a:pt x="1797621" y="236413"/>
                </a:cubicBezTo>
                <a:lnTo>
                  <a:pt x="1859236" y="246905"/>
                </a:lnTo>
                <a:cubicBezTo>
                  <a:pt x="1852836" y="275183"/>
                  <a:pt x="1840558" y="296540"/>
                  <a:pt x="1822401" y="310976"/>
                </a:cubicBezTo>
                <a:cubicBezTo>
                  <a:pt x="1804244" y="325412"/>
                  <a:pt x="1779910" y="332630"/>
                  <a:pt x="1749400" y="332630"/>
                </a:cubicBezTo>
                <a:cubicBezTo>
                  <a:pt x="1714723" y="332630"/>
                  <a:pt x="1687079" y="321692"/>
                  <a:pt x="1666466" y="299814"/>
                </a:cubicBezTo>
                <a:cubicBezTo>
                  <a:pt x="1645853" y="277936"/>
                  <a:pt x="1635547" y="247650"/>
                  <a:pt x="1635547" y="208954"/>
                </a:cubicBezTo>
                <a:cubicBezTo>
                  <a:pt x="1635547" y="169812"/>
                  <a:pt x="1645890" y="139340"/>
                  <a:pt x="1666577" y="117537"/>
                </a:cubicBezTo>
                <a:cubicBezTo>
                  <a:pt x="1687265" y="95733"/>
                  <a:pt x="1715244" y="84832"/>
                  <a:pt x="1750517" y="84832"/>
                </a:cubicBezTo>
                <a:close/>
                <a:moveTo>
                  <a:pt x="1509117" y="84832"/>
                </a:moveTo>
                <a:cubicBezTo>
                  <a:pt x="1522958" y="84832"/>
                  <a:pt x="1535609" y="87324"/>
                  <a:pt x="1547069" y="92310"/>
                </a:cubicBezTo>
                <a:cubicBezTo>
                  <a:pt x="1558528" y="97296"/>
                  <a:pt x="1567197" y="103658"/>
                  <a:pt x="1573076" y="111397"/>
                </a:cubicBezTo>
                <a:cubicBezTo>
                  <a:pt x="1578955" y="119136"/>
                  <a:pt x="1583048" y="127917"/>
                  <a:pt x="1585355" y="137740"/>
                </a:cubicBezTo>
                <a:cubicBezTo>
                  <a:pt x="1587661" y="147563"/>
                  <a:pt x="1588815" y="161627"/>
                  <a:pt x="1588815" y="179933"/>
                </a:cubicBezTo>
                <a:lnTo>
                  <a:pt x="1588815" y="327273"/>
                </a:lnTo>
                <a:lnTo>
                  <a:pt x="1526084" y="327273"/>
                </a:lnTo>
                <a:lnTo>
                  <a:pt x="1526084" y="206275"/>
                </a:lnTo>
                <a:cubicBezTo>
                  <a:pt x="1526084" y="180677"/>
                  <a:pt x="1524744" y="164120"/>
                  <a:pt x="1522065" y="156604"/>
                </a:cubicBezTo>
                <a:cubicBezTo>
                  <a:pt x="1519386" y="149088"/>
                  <a:pt x="1515033" y="143247"/>
                  <a:pt x="1509006" y="139079"/>
                </a:cubicBezTo>
                <a:cubicBezTo>
                  <a:pt x="1502978" y="134912"/>
                  <a:pt x="1495723" y="132829"/>
                  <a:pt x="1487240" y="132829"/>
                </a:cubicBezTo>
                <a:cubicBezTo>
                  <a:pt x="1476375" y="132829"/>
                  <a:pt x="1466627" y="135805"/>
                  <a:pt x="1457995" y="141758"/>
                </a:cubicBezTo>
                <a:cubicBezTo>
                  <a:pt x="1449363" y="147711"/>
                  <a:pt x="1443447" y="155599"/>
                  <a:pt x="1440247" y="165422"/>
                </a:cubicBezTo>
                <a:cubicBezTo>
                  <a:pt x="1437047" y="175245"/>
                  <a:pt x="1435447" y="193402"/>
                  <a:pt x="1435447" y="219893"/>
                </a:cubicBezTo>
                <a:lnTo>
                  <a:pt x="1435447" y="327273"/>
                </a:lnTo>
                <a:lnTo>
                  <a:pt x="1372716" y="327273"/>
                </a:lnTo>
                <a:lnTo>
                  <a:pt x="1372716" y="90189"/>
                </a:lnTo>
                <a:lnTo>
                  <a:pt x="1430983" y="90189"/>
                </a:lnTo>
                <a:lnTo>
                  <a:pt x="1430983" y="125015"/>
                </a:lnTo>
                <a:cubicBezTo>
                  <a:pt x="1451670" y="98226"/>
                  <a:pt x="1477714" y="84832"/>
                  <a:pt x="1509117" y="84832"/>
                </a:cubicBezTo>
                <a:close/>
                <a:moveTo>
                  <a:pt x="1208633" y="84832"/>
                </a:moveTo>
                <a:cubicBezTo>
                  <a:pt x="1236613" y="84832"/>
                  <a:pt x="1257449" y="88143"/>
                  <a:pt x="1271141" y="94766"/>
                </a:cubicBezTo>
                <a:cubicBezTo>
                  <a:pt x="1284833" y="101389"/>
                  <a:pt x="1294470" y="109797"/>
                  <a:pt x="1300051" y="119992"/>
                </a:cubicBezTo>
                <a:cubicBezTo>
                  <a:pt x="1305632" y="130187"/>
                  <a:pt x="1308422" y="148902"/>
                  <a:pt x="1308422" y="176138"/>
                </a:cubicBezTo>
                <a:lnTo>
                  <a:pt x="1307753" y="249361"/>
                </a:lnTo>
                <a:cubicBezTo>
                  <a:pt x="1307753" y="270197"/>
                  <a:pt x="1308757" y="285563"/>
                  <a:pt x="1310767" y="295461"/>
                </a:cubicBezTo>
                <a:cubicBezTo>
                  <a:pt x="1312776" y="305358"/>
                  <a:pt x="1316534" y="315962"/>
                  <a:pt x="1322040" y="327273"/>
                </a:cubicBezTo>
                <a:lnTo>
                  <a:pt x="1259979" y="327273"/>
                </a:lnTo>
                <a:cubicBezTo>
                  <a:pt x="1258342" y="323105"/>
                  <a:pt x="1256333" y="316929"/>
                  <a:pt x="1253952" y="308743"/>
                </a:cubicBezTo>
                <a:cubicBezTo>
                  <a:pt x="1252910" y="305023"/>
                  <a:pt x="1252165" y="302567"/>
                  <a:pt x="1251719" y="301376"/>
                </a:cubicBezTo>
                <a:cubicBezTo>
                  <a:pt x="1241003" y="311794"/>
                  <a:pt x="1229544" y="319608"/>
                  <a:pt x="1217340" y="324817"/>
                </a:cubicBezTo>
                <a:cubicBezTo>
                  <a:pt x="1205136" y="330026"/>
                  <a:pt x="1192113" y="332630"/>
                  <a:pt x="1178272" y="332630"/>
                </a:cubicBezTo>
                <a:cubicBezTo>
                  <a:pt x="1153864" y="332630"/>
                  <a:pt x="1134628" y="326008"/>
                  <a:pt x="1120564" y="312762"/>
                </a:cubicBezTo>
                <a:cubicBezTo>
                  <a:pt x="1106500" y="299516"/>
                  <a:pt x="1099468" y="282773"/>
                  <a:pt x="1099468" y="262532"/>
                </a:cubicBezTo>
                <a:cubicBezTo>
                  <a:pt x="1099468" y="249138"/>
                  <a:pt x="1102668" y="237194"/>
                  <a:pt x="1109067" y="226702"/>
                </a:cubicBezTo>
                <a:cubicBezTo>
                  <a:pt x="1115467" y="216210"/>
                  <a:pt x="1124434" y="208173"/>
                  <a:pt x="1135968" y="202592"/>
                </a:cubicBezTo>
                <a:cubicBezTo>
                  <a:pt x="1147502" y="197011"/>
                  <a:pt x="1164134" y="192137"/>
                  <a:pt x="1185863" y="187969"/>
                </a:cubicBezTo>
                <a:cubicBezTo>
                  <a:pt x="1215182" y="182463"/>
                  <a:pt x="1235497" y="177328"/>
                  <a:pt x="1246808" y="172566"/>
                </a:cubicBezTo>
                <a:lnTo>
                  <a:pt x="1246808" y="166315"/>
                </a:lnTo>
                <a:cubicBezTo>
                  <a:pt x="1246808" y="154260"/>
                  <a:pt x="1243831" y="145665"/>
                  <a:pt x="1237878" y="140530"/>
                </a:cubicBezTo>
                <a:cubicBezTo>
                  <a:pt x="1231925" y="135396"/>
                  <a:pt x="1220688" y="132829"/>
                  <a:pt x="1204168" y="132829"/>
                </a:cubicBezTo>
                <a:cubicBezTo>
                  <a:pt x="1193006" y="132829"/>
                  <a:pt x="1184300" y="135024"/>
                  <a:pt x="1178049" y="139414"/>
                </a:cubicBezTo>
                <a:cubicBezTo>
                  <a:pt x="1171798" y="143805"/>
                  <a:pt x="1166738" y="151507"/>
                  <a:pt x="1162869" y="162520"/>
                </a:cubicBezTo>
                <a:lnTo>
                  <a:pt x="1105942" y="152251"/>
                </a:lnTo>
                <a:cubicBezTo>
                  <a:pt x="1112341" y="129331"/>
                  <a:pt x="1123355" y="112365"/>
                  <a:pt x="1138982" y="101351"/>
                </a:cubicBezTo>
                <a:cubicBezTo>
                  <a:pt x="1154609" y="90338"/>
                  <a:pt x="1177826" y="84832"/>
                  <a:pt x="1208633" y="84832"/>
                </a:cubicBezTo>
                <a:close/>
                <a:moveTo>
                  <a:pt x="1044625" y="84832"/>
                </a:moveTo>
                <a:cubicBezTo>
                  <a:pt x="1058912" y="84832"/>
                  <a:pt x="1072679" y="88775"/>
                  <a:pt x="1085924" y="96663"/>
                </a:cubicBezTo>
                <a:lnTo>
                  <a:pt x="1066502" y="151358"/>
                </a:lnTo>
                <a:cubicBezTo>
                  <a:pt x="1055936" y="144512"/>
                  <a:pt x="1046113" y="141089"/>
                  <a:pt x="1037034" y="141089"/>
                </a:cubicBezTo>
                <a:cubicBezTo>
                  <a:pt x="1028254" y="141089"/>
                  <a:pt x="1020812" y="143507"/>
                  <a:pt x="1014710" y="148344"/>
                </a:cubicBezTo>
                <a:cubicBezTo>
                  <a:pt x="1008608" y="153181"/>
                  <a:pt x="1003809" y="161925"/>
                  <a:pt x="1000311" y="174575"/>
                </a:cubicBezTo>
                <a:cubicBezTo>
                  <a:pt x="996814" y="187225"/>
                  <a:pt x="995065" y="213717"/>
                  <a:pt x="995065" y="254049"/>
                </a:cubicBezTo>
                <a:lnTo>
                  <a:pt x="995065" y="327273"/>
                </a:lnTo>
                <a:lnTo>
                  <a:pt x="932334" y="327273"/>
                </a:lnTo>
                <a:lnTo>
                  <a:pt x="932334" y="90189"/>
                </a:lnTo>
                <a:lnTo>
                  <a:pt x="990600" y="90189"/>
                </a:lnTo>
                <a:lnTo>
                  <a:pt x="990600" y="123899"/>
                </a:lnTo>
                <a:cubicBezTo>
                  <a:pt x="1000572" y="107974"/>
                  <a:pt x="1009538" y="97482"/>
                  <a:pt x="1017501" y="92422"/>
                </a:cubicBezTo>
                <a:cubicBezTo>
                  <a:pt x="1025463" y="87362"/>
                  <a:pt x="1034504" y="84832"/>
                  <a:pt x="1044625" y="84832"/>
                </a:cubicBezTo>
                <a:close/>
                <a:moveTo>
                  <a:pt x="488007" y="84832"/>
                </a:moveTo>
                <a:cubicBezTo>
                  <a:pt x="520452" y="84832"/>
                  <a:pt x="544562" y="90115"/>
                  <a:pt x="560338" y="100682"/>
                </a:cubicBezTo>
                <a:cubicBezTo>
                  <a:pt x="576114" y="111249"/>
                  <a:pt x="586978" y="126876"/>
                  <a:pt x="592931" y="147563"/>
                </a:cubicBezTo>
                <a:lnTo>
                  <a:pt x="533772" y="158501"/>
                </a:lnTo>
                <a:cubicBezTo>
                  <a:pt x="531242" y="149274"/>
                  <a:pt x="526442" y="142205"/>
                  <a:pt x="519373" y="137293"/>
                </a:cubicBezTo>
                <a:cubicBezTo>
                  <a:pt x="512304" y="132382"/>
                  <a:pt x="502221" y="129926"/>
                  <a:pt x="489124" y="129926"/>
                </a:cubicBezTo>
                <a:cubicBezTo>
                  <a:pt x="472604" y="129926"/>
                  <a:pt x="460772" y="132233"/>
                  <a:pt x="453628" y="136847"/>
                </a:cubicBezTo>
                <a:cubicBezTo>
                  <a:pt x="448866" y="140121"/>
                  <a:pt x="446484" y="144363"/>
                  <a:pt x="446484" y="149572"/>
                </a:cubicBezTo>
                <a:cubicBezTo>
                  <a:pt x="446484" y="154037"/>
                  <a:pt x="448568" y="157832"/>
                  <a:pt x="452735" y="160957"/>
                </a:cubicBezTo>
                <a:cubicBezTo>
                  <a:pt x="458391" y="165124"/>
                  <a:pt x="477924" y="171003"/>
                  <a:pt x="511336" y="178593"/>
                </a:cubicBezTo>
                <a:cubicBezTo>
                  <a:pt x="544748" y="186184"/>
                  <a:pt x="568077" y="195485"/>
                  <a:pt x="581323" y="206499"/>
                </a:cubicBezTo>
                <a:cubicBezTo>
                  <a:pt x="594420" y="217661"/>
                  <a:pt x="600968" y="233213"/>
                  <a:pt x="600968" y="253156"/>
                </a:cubicBezTo>
                <a:cubicBezTo>
                  <a:pt x="600968" y="274885"/>
                  <a:pt x="591890" y="293563"/>
                  <a:pt x="573732" y="309190"/>
                </a:cubicBezTo>
                <a:cubicBezTo>
                  <a:pt x="555575" y="324817"/>
                  <a:pt x="528712" y="332630"/>
                  <a:pt x="493142" y="332630"/>
                </a:cubicBezTo>
                <a:cubicBezTo>
                  <a:pt x="460846" y="332630"/>
                  <a:pt x="435285" y="326082"/>
                  <a:pt x="416458" y="312985"/>
                </a:cubicBezTo>
                <a:cubicBezTo>
                  <a:pt x="397632" y="299888"/>
                  <a:pt x="385316" y="282103"/>
                  <a:pt x="379512" y="259630"/>
                </a:cubicBezTo>
                <a:lnTo>
                  <a:pt x="442466" y="250031"/>
                </a:lnTo>
                <a:cubicBezTo>
                  <a:pt x="445145" y="262235"/>
                  <a:pt x="450577" y="271499"/>
                  <a:pt x="458763" y="277824"/>
                </a:cubicBezTo>
                <a:cubicBezTo>
                  <a:pt x="466948" y="284150"/>
                  <a:pt x="478408" y="287312"/>
                  <a:pt x="493142" y="287312"/>
                </a:cubicBezTo>
                <a:cubicBezTo>
                  <a:pt x="509364" y="287312"/>
                  <a:pt x="521568" y="284336"/>
                  <a:pt x="529754" y="278383"/>
                </a:cubicBezTo>
                <a:cubicBezTo>
                  <a:pt x="535260" y="274215"/>
                  <a:pt x="538014" y="268634"/>
                  <a:pt x="538014" y="261639"/>
                </a:cubicBezTo>
                <a:cubicBezTo>
                  <a:pt x="538014" y="256877"/>
                  <a:pt x="536525" y="252933"/>
                  <a:pt x="533549" y="249808"/>
                </a:cubicBezTo>
                <a:cubicBezTo>
                  <a:pt x="530423" y="246831"/>
                  <a:pt x="523429" y="244078"/>
                  <a:pt x="512564" y="241548"/>
                </a:cubicBezTo>
                <a:cubicBezTo>
                  <a:pt x="461963" y="230385"/>
                  <a:pt x="429890" y="220191"/>
                  <a:pt x="416347" y="210963"/>
                </a:cubicBezTo>
                <a:cubicBezTo>
                  <a:pt x="397594" y="198164"/>
                  <a:pt x="388218" y="180379"/>
                  <a:pt x="388218" y="157609"/>
                </a:cubicBezTo>
                <a:cubicBezTo>
                  <a:pt x="388218" y="137070"/>
                  <a:pt x="396329" y="119806"/>
                  <a:pt x="412552" y="105816"/>
                </a:cubicBezTo>
                <a:cubicBezTo>
                  <a:pt x="428774" y="91826"/>
                  <a:pt x="453926" y="84832"/>
                  <a:pt x="488007" y="84832"/>
                </a:cubicBezTo>
                <a:close/>
                <a:moveTo>
                  <a:pt x="261342" y="84832"/>
                </a:moveTo>
                <a:cubicBezTo>
                  <a:pt x="275183" y="84832"/>
                  <a:pt x="287834" y="87324"/>
                  <a:pt x="299293" y="92310"/>
                </a:cubicBezTo>
                <a:cubicBezTo>
                  <a:pt x="310753" y="97296"/>
                  <a:pt x="319422" y="103658"/>
                  <a:pt x="325301" y="111397"/>
                </a:cubicBezTo>
                <a:cubicBezTo>
                  <a:pt x="331180" y="119136"/>
                  <a:pt x="335273" y="127917"/>
                  <a:pt x="337579" y="137740"/>
                </a:cubicBezTo>
                <a:cubicBezTo>
                  <a:pt x="339886" y="147563"/>
                  <a:pt x="341040" y="161627"/>
                  <a:pt x="341040" y="179933"/>
                </a:cubicBezTo>
                <a:lnTo>
                  <a:pt x="341040" y="327273"/>
                </a:lnTo>
                <a:lnTo>
                  <a:pt x="278309" y="327273"/>
                </a:lnTo>
                <a:lnTo>
                  <a:pt x="278309" y="206275"/>
                </a:lnTo>
                <a:cubicBezTo>
                  <a:pt x="278309" y="180677"/>
                  <a:pt x="276969" y="164120"/>
                  <a:pt x="274290" y="156604"/>
                </a:cubicBezTo>
                <a:cubicBezTo>
                  <a:pt x="271611" y="149088"/>
                  <a:pt x="267258" y="143247"/>
                  <a:pt x="261231" y="139079"/>
                </a:cubicBezTo>
                <a:cubicBezTo>
                  <a:pt x="255203" y="134912"/>
                  <a:pt x="247948" y="132829"/>
                  <a:pt x="239464" y="132829"/>
                </a:cubicBezTo>
                <a:cubicBezTo>
                  <a:pt x="228600" y="132829"/>
                  <a:pt x="218852" y="135805"/>
                  <a:pt x="210220" y="141758"/>
                </a:cubicBezTo>
                <a:cubicBezTo>
                  <a:pt x="201588" y="147711"/>
                  <a:pt x="195672" y="155599"/>
                  <a:pt x="192472" y="165422"/>
                </a:cubicBezTo>
                <a:cubicBezTo>
                  <a:pt x="189272" y="175245"/>
                  <a:pt x="187672" y="193402"/>
                  <a:pt x="187672" y="219893"/>
                </a:cubicBezTo>
                <a:lnTo>
                  <a:pt x="187672" y="327273"/>
                </a:lnTo>
                <a:lnTo>
                  <a:pt x="124941" y="327273"/>
                </a:lnTo>
                <a:lnTo>
                  <a:pt x="124941" y="90189"/>
                </a:lnTo>
                <a:lnTo>
                  <a:pt x="183207" y="90189"/>
                </a:lnTo>
                <a:lnTo>
                  <a:pt x="183207" y="125015"/>
                </a:lnTo>
                <a:cubicBezTo>
                  <a:pt x="203895" y="98226"/>
                  <a:pt x="229939" y="84832"/>
                  <a:pt x="261342" y="84832"/>
                </a:cubicBezTo>
                <a:close/>
                <a:moveTo>
                  <a:pt x="0" y="0"/>
                </a:moveTo>
                <a:lnTo>
                  <a:pt x="66080" y="0"/>
                </a:lnTo>
                <a:lnTo>
                  <a:pt x="66080" y="327273"/>
                </a:lnTo>
                <a:lnTo>
                  <a:pt x="0" y="3272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958432F7-0079-49A7-8D70-598ADB02E8C7}"/>
              </a:ext>
            </a:extLst>
          </p:cNvPr>
          <p:cNvGrpSpPr/>
          <p:nvPr/>
        </p:nvGrpSpPr>
        <p:grpSpPr>
          <a:xfrm>
            <a:off x="3649158" y="1923255"/>
            <a:ext cx="1584342" cy="1808195"/>
            <a:chOff x="9948742" y="2006396"/>
            <a:chExt cx="1419109" cy="1619616"/>
          </a:xfrm>
        </p:grpSpPr>
        <p:sp>
          <p:nvSpPr>
            <p:cNvPr id="37" name="Freeform: Shape 327">
              <a:extLst>
                <a:ext uri="{FF2B5EF4-FFF2-40B4-BE49-F238E27FC236}">
                  <a16:creationId xmlns:a16="http://schemas.microsoft.com/office/drawing/2014/main" id="{DED895BD-9E2D-4D5A-9D4C-05737D3D1A91}"/>
                </a:ext>
              </a:extLst>
            </p:cNvPr>
            <p:cNvSpPr/>
            <p:nvPr/>
          </p:nvSpPr>
          <p:spPr>
            <a:xfrm>
              <a:off x="9948742" y="2006396"/>
              <a:ext cx="1419109" cy="1619616"/>
            </a:xfrm>
            <a:custGeom>
              <a:avLst/>
              <a:gdLst>
                <a:gd name="connsiteX0" fmla="*/ 3124253 w 3161068"/>
                <a:gd name="connsiteY0" fmla="*/ 564888 h 3735911"/>
                <a:gd name="connsiteX1" fmla="*/ 2671334 w 3161068"/>
                <a:gd name="connsiteY1" fmla="*/ 398789 h 3735911"/>
                <a:gd name="connsiteX2" fmla="*/ 1605390 w 3161068"/>
                <a:gd name="connsiteY2" fmla="*/ 4946 h 3735911"/>
                <a:gd name="connsiteX3" fmla="*/ 1560869 w 3161068"/>
                <a:gd name="connsiteY3" fmla="*/ 4090 h 3735911"/>
                <a:gd name="connsiteX4" fmla="*/ 36013 w 3161068"/>
                <a:gd name="connsiteY4" fmla="*/ 565744 h 3735911"/>
                <a:gd name="connsiteX5" fmla="*/ 53 w 3161068"/>
                <a:gd name="connsiteY5" fmla="*/ 618827 h 3735911"/>
                <a:gd name="connsiteX6" fmla="*/ 48855 w 3161068"/>
                <a:gd name="connsiteY6" fmla="*/ 1732717 h 3735911"/>
                <a:gd name="connsiteX7" fmla="*/ 310846 w 3161068"/>
                <a:gd name="connsiteY7" fmla="*/ 2644548 h 3735911"/>
                <a:gd name="connsiteX8" fmla="*/ 847671 w 3161068"/>
                <a:gd name="connsiteY8" fmla="*/ 3333773 h 3735911"/>
                <a:gd name="connsiteX9" fmla="*/ 1365660 w 3161068"/>
                <a:gd name="connsiteY9" fmla="*/ 3654840 h 3735911"/>
                <a:gd name="connsiteX10" fmla="*/ 1632788 w 3161068"/>
                <a:gd name="connsiteY10" fmla="*/ 3725047 h 3735911"/>
                <a:gd name="connsiteX11" fmla="*/ 1845977 w 3161068"/>
                <a:gd name="connsiteY11" fmla="*/ 3627443 h 3735911"/>
                <a:gd name="connsiteX12" fmla="*/ 2660204 w 3161068"/>
                <a:gd name="connsiteY12" fmla="*/ 2950205 h 3735911"/>
                <a:gd name="connsiteX13" fmla="*/ 2893084 w 3161068"/>
                <a:gd name="connsiteY13" fmla="*/ 2535813 h 3735911"/>
                <a:gd name="connsiteX14" fmla="*/ 3161069 w 3161068"/>
                <a:gd name="connsiteY14" fmla="*/ 616258 h 3735911"/>
                <a:gd name="connsiteX15" fmla="*/ 3124253 w 3161068"/>
                <a:gd name="connsiteY15" fmla="*/ 564888 h 3735911"/>
                <a:gd name="connsiteX16" fmla="*/ 772327 w 3161068"/>
                <a:gd name="connsiteY16" fmla="*/ 1315757 h 3735911"/>
                <a:gd name="connsiteX17" fmla="*/ 772327 w 3161068"/>
                <a:gd name="connsiteY17" fmla="*/ 1316614 h 3735911"/>
                <a:gd name="connsiteX18" fmla="*/ 771471 w 3161068"/>
                <a:gd name="connsiteY18" fmla="*/ 1316614 h 3735911"/>
                <a:gd name="connsiteX19" fmla="*/ 772327 w 3161068"/>
                <a:gd name="connsiteY19" fmla="*/ 1315757 h 3735911"/>
                <a:gd name="connsiteX20" fmla="*/ 772327 w 3161068"/>
                <a:gd name="connsiteY20" fmla="*/ 1315757 h 3735911"/>
                <a:gd name="connsiteX21" fmla="*/ 772327 w 3161068"/>
                <a:gd name="connsiteY21" fmla="*/ 1315757 h 3735911"/>
                <a:gd name="connsiteX22" fmla="*/ 1304015 w 3161068"/>
                <a:gd name="connsiteY22" fmla="*/ 1392813 h 3735911"/>
                <a:gd name="connsiteX23" fmla="*/ 1307440 w 3161068"/>
                <a:gd name="connsiteY23" fmla="*/ 1398807 h 3735911"/>
                <a:gd name="connsiteX24" fmla="*/ 1300590 w 3161068"/>
                <a:gd name="connsiteY24" fmla="*/ 1398807 h 3735911"/>
                <a:gd name="connsiteX25" fmla="*/ 1304015 w 3161068"/>
                <a:gd name="connsiteY25" fmla="*/ 1392813 h 3735911"/>
                <a:gd name="connsiteX26" fmla="*/ 2088275 w 3161068"/>
                <a:gd name="connsiteY26" fmla="*/ 2686501 h 3735911"/>
                <a:gd name="connsiteX27" fmla="*/ 2088275 w 3161068"/>
                <a:gd name="connsiteY27" fmla="*/ 2686501 h 3735911"/>
                <a:gd name="connsiteX28" fmla="*/ 2088275 w 3161068"/>
                <a:gd name="connsiteY28" fmla="*/ 2686501 h 3735911"/>
                <a:gd name="connsiteX29" fmla="*/ 2088275 w 3161068"/>
                <a:gd name="connsiteY29" fmla="*/ 2686501 h 3735911"/>
                <a:gd name="connsiteX30" fmla="*/ 2088275 w 3161068"/>
                <a:gd name="connsiteY30" fmla="*/ 2687357 h 3735911"/>
                <a:gd name="connsiteX31" fmla="*/ 2088275 w 3161068"/>
                <a:gd name="connsiteY31" fmla="*/ 2687357 h 3735911"/>
                <a:gd name="connsiteX32" fmla="*/ 2088275 w 3161068"/>
                <a:gd name="connsiteY32" fmla="*/ 2687357 h 3735911"/>
                <a:gd name="connsiteX33" fmla="*/ 2088275 w 3161068"/>
                <a:gd name="connsiteY33" fmla="*/ 2687357 h 3735911"/>
                <a:gd name="connsiteX34" fmla="*/ 1401619 w 3161068"/>
                <a:gd name="connsiteY34" fmla="*/ 2387694 h 3735911"/>
                <a:gd name="connsiteX35" fmla="*/ 1401619 w 3161068"/>
                <a:gd name="connsiteY35" fmla="*/ 2387694 h 3735911"/>
                <a:gd name="connsiteX36" fmla="*/ 1401619 w 3161068"/>
                <a:gd name="connsiteY36" fmla="*/ 2387694 h 3735911"/>
                <a:gd name="connsiteX37" fmla="*/ 1401619 w 3161068"/>
                <a:gd name="connsiteY37" fmla="*/ 2387694 h 3735911"/>
                <a:gd name="connsiteX38" fmla="*/ 955550 w 3161068"/>
                <a:gd name="connsiteY38" fmla="*/ 2665953 h 3735911"/>
                <a:gd name="connsiteX39" fmla="*/ 955550 w 3161068"/>
                <a:gd name="connsiteY39" fmla="*/ 2666809 h 3735911"/>
                <a:gd name="connsiteX40" fmla="*/ 955550 w 3161068"/>
                <a:gd name="connsiteY40" fmla="*/ 2666809 h 3735911"/>
                <a:gd name="connsiteX41" fmla="*/ 955550 w 3161068"/>
                <a:gd name="connsiteY41" fmla="*/ 2665953 h 3735911"/>
                <a:gd name="connsiteX42" fmla="*/ 1074559 w 3161068"/>
                <a:gd name="connsiteY42" fmla="*/ 2736160 h 3735911"/>
                <a:gd name="connsiteX43" fmla="*/ 1074559 w 3161068"/>
                <a:gd name="connsiteY43" fmla="*/ 2736160 h 3735911"/>
                <a:gd name="connsiteX44" fmla="*/ 1074559 w 3161068"/>
                <a:gd name="connsiteY44" fmla="*/ 2736160 h 3735911"/>
                <a:gd name="connsiteX45" fmla="*/ 1074559 w 3161068"/>
                <a:gd name="connsiteY45" fmla="*/ 2737016 h 3735911"/>
                <a:gd name="connsiteX46" fmla="*/ 1072846 w 3161068"/>
                <a:gd name="connsiteY46" fmla="*/ 2737016 h 3735911"/>
                <a:gd name="connsiteX47" fmla="*/ 1074559 w 3161068"/>
                <a:gd name="connsiteY47" fmla="*/ 2736160 h 3735911"/>
                <a:gd name="connsiteX0" fmla="*/ 3124253 w 3161070"/>
                <a:gd name="connsiteY0" fmla="*/ 564888 h 3735911"/>
                <a:gd name="connsiteX1" fmla="*/ 1605390 w 3161070"/>
                <a:gd name="connsiteY1" fmla="*/ 4946 h 3735911"/>
                <a:gd name="connsiteX2" fmla="*/ 1560869 w 3161070"/>
                <a:gd name="connsiteY2" fmla="*/ 4090 h 3735911"/>
                <a:gd name="connsiteX3" fmla="*/ 36013 w 3161070"/>
                <a:gd name="connsiteY3" fmla="*/ 565744 h 3735911"/>
                <a:gd name="connsiteX4" fmla="*/ 53 w 3161070"/>
                <a:gd name="connsiteY4" fmla="*/ 618827 h 3735911"/>
                <a:gd name="connsiteX5" fmla="*/ 48855 w 3161070"/>
                <a:gd name="connsiteY5" fmla="*/ 1732717 h 3735911"/>
                <a:gd name="connsiteX6" fmla="*/ 310846 w 3161070"/>
                <a:gd name="connsiteY6" fmla="*/ 2644548 h 3735911"/>
                <a:gd name="connsiteX7" fmla="*/ 847671 w 3161070"/>
                <a:gd name="connsiteY7" fmla="*/ 3333773 h 3735911"/>
                <a:gd name="connsiteX8" fmla="*/ 1365660 w 3161070"/>
                <a:gd name="connsiteY8" fmla="*/ 3654840 h 3735911"/>
                <a:gd name="connsiteX9" fmla="*/ 1632788 w 3161070"/>
                <a:gd name="connsiteY9" fmla="*/ 3725047 h 3735911"/>
                <a:gd name="connsiteX10" fmla="*/ 1845977 w 3161070"/>
                <a:gd name="connsiteY10" fmla="*/ 3627443 h 3735911"/>
                <a:gd name="connsiteX11" fmla="*/ 2660204 w 3161070"/>
                <a:gd name="connsiteY11" fmla="*/ 2950205 h 3735911"/>
                <a:gd name="connsiteX12" fmla="*/ 2893084 w 3161070"/>
                <a:gd name="connsiteY12" fmla="*/ 2535813 h 3735911"/>
                <a:gd name="connsiteX13" fmla="*/ 3161069 w 3161070"/>
                <a:gd name="connsiteY13" fmla="*/ 616258 h 3735911"/>
                <a:gd name="connsiteX14" fmla="*/ 3124253 w 3161070"/>
                <a:gd name="connsiteY14" fmla="*/ 564888 h 3735911"/>
                <a:gd name="connsiteX15" fmla="*/ 772327 w 3161070"/>
                <a:gd name="connsiteY15" fmla="*/ 1315757 h 3735911"/>
                <a:gd name="connsiteX16" fmla="*/ 772327 w 3161070"/>
                <a:gd name="connsiteY16" fmla="*/ 1316614 h 3735911"/>
                <a:gd name="connsiteX17" fmla="*/ 771471 w 3161070"/>
                <a:gd name="connsiteY17" fmla="*/ 1316614 h 3735911"/>
                <a:gd name="connsiteX18" fmla="*/ 772327 w 3161070"/>
                <a:gd name="connsiteY18" fmla="*/ 1315757 h 3735911"/>
                <a:gd name="connsiteX19" fmla="*/ 772327 w 3161070"/>
                <a:gd name="connsiteY19" fmla="*/ 1315757 h 3735911"/>
                <a:gd name="connsiteX20" fmla="*/ 772327 w 3161070"/>
                <a:gd name="connsiteY20" fmla="*/ 1315757 h 3735911"/>
                <a:gd name="connsiteX21" fmla="*/ 1304015 w 3161070"/>
                <a:gd name="connsiteY21" fmla="*/ 1392813 h 3735911"/>
                <a:gd name="connsiteX22" fmla="*/ 1307440 w 3161070"/>
                <a:gd name="connsiteY22" fmla="*/ 1398807 h 3735911"/>
                <a:gd name="connsiteX23" fmla="*/ 1300590 w 3161070"/>
                <a:gd name="connsiteY23" fmla="*/ 1398807 h 3735911"/>
                <a:gd name="connsiteX24" fmla="*/ 1304015 w 3161070"/>
                <a:gd name="connsiteY24" fmla="*/ 1392813 h 3735911"/>
                <a:gd name="connsiteX25" fmla="*/ 2088275 w 3161070"/>
                <a:gd name="connsiteY25" fmla="*/ 2686501 h 3735911"/>
                <a:gd name="connsiteX26" fmla="*/ 2088275 w 3161070"/>
                <a:gd name="connsiteY26" fmla="*/ 2686501 h 3735911"/>
                <a:gd name="connsiteX27" fmla="*/ 2088275 w 3161070"/>
                <a:gd name="connsiteY27" fmla="*/ 2686501 h 3735911"/>
                <a:gd name="connsiteX28" fmla="*/ 2088275 w 3161070"/>
                <a:gd name="connsiteY28" fmla="*/ 2686501 h 3735911"/>
                <a:gd name="connsiteX29" fmla="*/ 2088275 w 3161070"/>
                <a:gd name="connsiteY29" fmla="*/ 2687357 h 3735911"/>
                <a:gd name="connsiteX30" fmla="*/ 2088275 w 3161070"/>
                <a:gd name="connsiteY30" fmla="*/ 2687357 h 3735911"/>
                <a:gd name="connsiteX31" fmla="*/ 2088275 w 3161070"/>
                <a:gd name="connsiteY31" fmla="*/ 2687357 h 3735911"/>
                <a:gd name="connsiteX32" fmla="*/ 2088275 w 3161070"/>
                <a:gd name="connsiteY32" fmla="*/ 2687357 h 3735911"/>
                <a:gd name="connsiteX33" fmla="*/ 1401619 w 3161070"/>
                <a:gd name="connsiteY33" fmla="*/ 2387694 h 3735911"/>
                <a:gd name="connsiteX34" fmla="*/ 1401619 w 3161070"/>
                <a:gd name="connsiteY34" fmla="*/ 2387694 h 3735911"/>
                <a:gd name="connsiteX35" fmla="*/ 1401619 w 3161070"/>
                <a:gd name="connsiteY35" fmla="*/ 2387694 h 3735911"/>
                <a:gd name="connsiteX36" fmla="*/ 1401619 w 3161070"/>
                <a:gd name="connsiteY36" fmla="*/ 2387694 h 3735911"/>
                <a:gd name="connsiteX37" fmla="*/ 955550 w 3161070"/>
                <a:gd name="connsiteY37" fmla="*/ 2665953 h 3735911"/>
                <a:gd name="connsiteX38" fmla="*/ 955550 w 3161070"/>
                <a:gd name="connsiteY38" fmla="*/ 2666809 h 3735911"/>
                <a:gd name="connsiteX39" fmla="*/ 955550 w 3161070"/>
                <a:gd name="connsiteY39" fmla="*/ 2666809 h 3735911"/>
                <a:gd name="connsiteX40" fmla="*/ 955550 w 3161070"/>
                <a:gd name="connsiteY40" fmla="*/ 2665953 h 3735911"/>
                <a:gd name="connsiteX41" fmla="*/ 1074559 w 3161070"/>
                <a:gd name="connsiteY41" fmla="*/ 2736160 h 3735911"/>
                <a:gd name="connsiteX42" fmla="*/ 1074559 w 3161070"/>
                <a:gd name="connsiteY42" fmla="*/ 2736160 h 3735911"/>
                <a:gd name="connsiteX43" fmla="*/ 1074559 w 3161070"/>
                <a:gd name="connsiteY43" fmla="*/ 2736160 h 3735911"/>
                <a:gd name="connsiteX44" fmla="*/ 1074559 w 3161070"/>
                <a:gd name="connsiteY44" fmla="*/ 2737016 h 3735911"/>
                <a:gd name="connsiteX45" fmla="*/ 1072846 w 3161070"/>
                <a:gd name="connsiteY45" fmla="*/ 2737016 h 3735911"/>
                <a:gd name="connsiteX46" fmla="*/ 1074559 w 3161070"/>
                <a:gd name="connsiteY46" fmla="*/ 2736160 h 3735911"/>
                <a:gd name="connsiteX0" fmla="*/ 3217468 w 3254283"/>
                <a:gd name="connsiteY0" fmla="*/ 559942 h 3730965"/>
                <a:gd name="connsiteX1" fmla="*/ 1698605 w 3254283"/>
                <a:gd name="connsiteY1" fmla="*/ 0 h 3730965"/>
                <a:gd name="connsiteX2" fmla="*/ 129228 w 3254283"/>
                <a:gd name="connsiteY2" fmla="*/ 560798 h 3730965"/>
                <a:gd name="connsiteX3" fmla="*/ 93268 w 3254283"/>
                <a:gd name="connsiteY3" fmla="*/ 613881 h 3730965"/>
                <a:gd name="connsiteX4" fmla="*/ 142070 w 3254283"/>
                <a:gd name="connsiteY4" fmla="*/ 1727771 h 3730965"/>
                <a:gd name="connsiteX5" fmla="*/ 404061 w 3254283"/>
                <a:gd name="connsiteY5" fmla="*/ 2639602 h 3730965"/>
                <a:gd name="connsiteX6" fmla="*/ 940886 w 3254283"/>
                <a:gd name="connsiteY6" fmla="*/ 3328827 h 3730965"/>
                <a:gd name="connsiteX7" fmla="*/ 1458875 w 3254283"/>
                <a:gd name="connsiteY7" fmla="*/ 3649894 h 3730965"/>
                <a:gd name="connsiteX8" fmla="*/ 1726003 w 3254283"/>
                <a:gd name="connsiteY8" fmla="*/ 3720101 h 3730965"/>
                <a:gd name="connsiteX9" fmla="*/ 1939192 w 3254283"/>
                <a:gd name="connsiteY9" fmla="*/ 3622497 h 3730965"/>
                <a:gd name="connsiteX10" fmla="*/ 2753419 w 3254283"/>
                <a:gd name="connsiteY10" fmla="*/ 2945259 h 3730965"/>
                <a:gd name="connsiteX11" fmla="*/ 2986299 w 3254283"/>
                <a:gd name="connsiteY11" fmla="*/ 2530867 h 3730965"/>
                <a:gd name="connsiteX12" fmla="*/ 3254284 w 3254283"/>
                <a:gd name="connsiteY12" fmla="*/ 611312 h 3730965"/>
                <a:gd name="connsiteX13" fmla="*/ 3217468 w 3254283"/>
                <a:gd name="connsiteY13" fmla="*/ 559942 h 3730965"/>
                <a:gd name="connsiteX14" fmla="*/ 865542 w 3254283"/>
                <a:gd name="connsiteY14" fmla="*/ 1310811 h 3730965"/>
                <a:gd name="connsiteX15" fmla="*/ 865542 w 3254283"/>
                <a:gd name="connsiteY15" fmla="*/ 1311668 h 3730965"/>
                <a:gd name="connsiteX16" fmla="*/ 864686 w 3254283"/>
                <a:gd name="connsiteY16" fmla="*/ 1311668 h 3730965"/>
                <a:gd name="connsiteX17" fmla="*/ 865542 w 3254283"/>
                <a:gd name="connsiteY17" fmla="*/ 1310811 h 3730965"/>
                <a:gd name="connsiteX18" fmla="*/ 865542 w 3254283"/>
                <a:gd name="connsiteY18" fmla="*/ 1310811 h 3730965"/>
                <a:gd name="connsiteX19" fmla="*/ 865542 w 3254283"/>
                <a:gd name="connsiteY19" fmla="*/ 1310811 h 3730965"/>
                <a:gd name="connsiteX20" fmla="*/ 1397230 w 3254283"/>
                <a:gd name="connsiteY20" fmla="*/ 1387867 h 3730965"/>
                <a:gd name="connsiteX21" fmla="*/ 1400655 w 3254283"/>
                <a:gd name="connsiteY21" fmla="*/ 1393861 h 3730965"/>
                <a:gd name="connsiteX22" fmla="*/ 1393805 w 3254283"/>
                <a:gd name="connsiteY22" fmla="*/ 1393861 h 3730965"/>
                <a:gd name="connsiteX23" fmla="*/ 1397230 w 3254283"/>
                <a:gd name="connsiteY23" fmla="*/ 1387867 h 3730965"/>
                <a:gd name="connsiteX24" fmla="*/ 2181490 w 3254283"/>
                <a:gd name="connsiteY24" fmla="*/ 2681555 h 3730965"/>
                <a:gd name="connsiteX25" fmla="*/ 2181490 w 3254283"/>
                <a:gd name="connsiteY25" fmla="*/ 2681555 h 3730965"/>
                <a:gd name="connsiteX26" fmla="*/ 2181490 w 3254283"/>
                <a:gd name="connsiteY26" fmla="*/ 2681555 h 3730965"/>
                <a:gd name="connsiteX27" fmla="*/ 2181490 w 3254283"/>
                <a:gd name="connsiteY27" fmla="*/ 2681555 h 3730965"/>
                <a:gd name="connsiteX28" fmla="*/ 2181490 w 3254283"/>
                <a:gd name="connsiteY28" fmla="*/ 2682411 h 3730965"/>
                <a:gd name="connsiteX29" fmla="*/ 2181490 w 3254283"/>
                <a:gd name="connsiteY29" fmla="*/ 2682411 h 3730965"/>
                <a:gd name="connsiteX30" fmla="*/ 2181490 w 3254283"/>
                <a:gd name="connsiteY30" fmla="*/ 2682411 h 3730965"/>
                <a:gd name="connsiteX31" fmla="*/ 2181490 w 3254283"/>
                <a:gd name="connsiteY31" fmla="*/ 2682411 h 3730965"/>
                <a:gd name="connsiteX32" fmla="*/ 1494834 w 3254283"/>
                <a:gd name="connsiteY32" fmla="*/ 2382748 h 3730965"/>
                <a:gd name="connsiteX33" fmla="*/ 1494834 w 3254283"/>
                <a:gd name="connsiteY33" fmla="*/ 2382748 h 3730965"/>
                <a:gd name="connsiteX34" fmla="*/ 1494834 w 3254283"/>
                <a:gd name="connsiteY34" fmla="*/ 2382748 h 3730965"/>
                <a:gd name="connsiteX35" fmla="*/ 1494834 w 3254283"/>
                <a:gd name="connsiteY35" fmla="*/ 2382748 h 3730965"/>
                <a:gd name="connsiteX36" fmla="*/ 1048765 w 3254283"/>
                <a:gd name="connsiteY36" fmla="*/ 2661007 h 3730965"/>
                <a:gd name="connsiteX37" fmla="*/ 1048765 w 3254283"/>
                <a:gd name="connsiteY37" fmla="*/ 2661863 h 3730965"/>
                <a:gd name="connsiteX38" fmla="*/ 1048765 w 3254283"/>
                <a:gd name="connsiteY38" fmla="*/ 2661863 h 3730965"/>
                <a:gd name="connsiteX39" fmla="*/ 1048765 w 3254283"/>
                <a:gd name="connsiteY39" fmla="*/ 2661007 h 3730965"/>
                <a:gd name="connsiteX40" fmla="*/ 1167774 w 3254283"/>
                <a:gd name="connsiteY40" fmla="*/ 2731214 h 3730965"/>
                <a:gd name="connsiteX41" fmla="*/ 1167774 w 3254283"/>
                <a:gd name="connsiteY41" fmla="*/ 2731214 h 3730965"/>
                <a:gd name="connsiteX42" fmla="*/ 1167774 w 3254283"/>
                <a:gd name="connsiteY42" fmla="*/ 2731214 h 3730965"/>
                <a:gd name="connsiteX43" fmla="*/ 1167774 w 3254283"/>
                <a:gd name="connsiteY43" fmla="*/ 2732070 h 3730965"/>
                <a:gd name="connsiteX44" fmla="*/ 1166061 w 3254283"/>
                <a:gd name="connsiteY44" fmla="*/ 2732070 h 3730965"/>
                <a:gd name="connsiteX45" fmla="*/ 1167774 w 3254283"/>
                <a:gd name="connsiteY45" fmla="*/ 2731214 h 3730965"/>
                <a:gd name="connsiteX0" fmla="*/ 3217468 w 3254285"/>
                <a:gd name="connsiteY0" fmla="*/ 559942 h 3730965"/>
                <a:gd name="connsiteX1" fmla="*/ 1698605 w 3254285"/>
                <a:gd name="connsiteY1" fmla="*/ 0 h 3730965"/>
                <a:gd name="connsiteX2" fmla="*/ 129228 w 3254285"/>
                <a:gd name="connsiteY2" fmla="*/ 560798 h 3730965"/>
                <a:gd name="connsiteX3" fmla="*/ 93268 w 3254285"/>
                <a:gd name="connsiteY3" fmla="*/ 613881 h 3730965"/>
                <a:gd name="connsiteX4" fmla="*/ 142070 w 3254285"/>
                <a:gd name="connsiteY4" fmla="*/ 1727771 h 3730965"/>
                <a:gd name="connsiteX5" fmla="*/ 404061 w 3254285"/>
                <a:gd name="connsiteY5" fmla="*/ 2639602 h 3730965"/>
                <a:gd name="connsiteX6" fmla="*/ 940886 w 3254285"/>
                <a:gd name="connsiteY6" fmla="*/ 3328827 h 3730965"/>
                <a:gd name="connsiteX7" fmla="*/ 1458875 w 3254285"/>
                <a:gd name="connsiteY7" fmla="*/ 3649894 h 3730965"/>
                <a:gd name="connsiteX8" fmla="*/ 1726003 w 3254285"/>
                <a:gd name="connsiteY8" fmla="*/ 3720101 h 3730965"/>
                <a:gd name="connsiteX9" fmla="*/ 1939192 w 3254285"/>
                <a:gd name="connsiteY9" fmla="*/ 3622497 h 3730965"/>
                <a:gd name="connsiteX10" fmla="*/ 2753419 w 3254285"/>
                <a:gd name="connsiteY10" fmla="*/ 2945259 h 3730965"/>
                <a:gd name="connsiteX11" fmla="*/ 2986299 w 3254285"/>
                <a:gd name="connsiteY11" fmla="*/ 2530867 h 3730965"/>
                <a:gd name="connsiteX12" fmla="*/ 3254284 w 3254285"/>
                <a:gd name="connsiteY12" fmla="*/ 611312 h 3730965"/>
                <a:gd name="connsiteX13" fmla="*/ 3217468 w 3254285"/>
                <a:gd name="connsiteY13" fmla="*/ 559942 h 3730965"/>
                <a:gd name="connsiteX14" fmla="*/ 865542 w 3254285"/>
                <a:gd name="connsiteY14" fmla="*/ 1310811 h 3730965"/>
                <a:gd name="connsiteX15" fmla="*/ 865542 w 3254285"/>
                <a:gd name="connsiteY15" fmla="*/ 1311668 h 3730965"/>
                <a:gd name="connsiteX16" fmla="*/ 864686 w 3254285"/>
                <a:gd name="connsiteY16" fmla="*/ 1311668 h 3730965"/>
                <a:gd name="connsiteX17" fmla="*/ 865542 w 3254285"/>
                <a:gd name="connsiteY17" fmla="*/ 1310811 h 3730965"/>
                <a:gd name="connsiteX18" fmla="*/ 865542 w 3254285"/>
                <a:gd name="connsiteY18" fmla="*/ 1310811 h 3730965"/>
                <a:gd name="connsiteX19" fmla="*/ 865542 w 3254285"/>
                <a:gd name="connsiteY19" fmla="*/ 1310811 h 3730965"/>
                <a:gd name="connsiteX20" fmla="*/ 1397230 w 3254285"/>
                <a:gd name="connsiteY20" fmla="*/ 1387867 h 3730965"/>
                <a:gd name="connsiteX21" fmla="*/ 1400655 w 3254285"/>
                <a:gd name="connsiteY21" fmla="*/ 1393861 h 3730965"/>
                <a:gd name="connsiteX22" fmla="*/ 1393805 w 3254285"/>
                <a:gd name="connsiteY22" fmla="*/ 1393861 h 3730965"/>
                <a:gd name="connsiteX23" fmla="*/ 1397230 w 3254285"/>
                <a:gd name="connsiteY23" fmla="*/ 1387867 h 3730965"/>
                <a:gd name="connsiteX24" fmla="*/ 2181490 w 3254285"/>
                <a:gd name="connsiteY24" fmla="*/ 2681555 h 3730965"/>
                <a:gd name="connsiteX25" fmla="*/ 2181490 w 3254285"/>
                <a:gd name="connsiteY25" fmla="*/ 2681555 h 3730965"/>
                <a:gd name="connsiteX26" fmla="*/ 2181490 w 3254285"/>
                <a:gd name="connsiteY26" fmla="*/ 2681555 h 3730965"/>
                <a:gd name="connsiteX27" fmla="*/ 2181490 w 3254285"/>
                <a:gd name="connsiteY27" fmla="*/ 2681555 h 3730965"/>
                <a:gd name="connsiteX28" fmla="*/ 2181490 w 3254285"/>
                <a:gd name="connsiteY28" fmla="*/ 2682411 h 3730965"/>
                <a:gd name="connsiteX29" fmla="*/ 2181490 w 3254285"/>
                <a:gd name="connsiteY29" fmla="*/ 2682411 h 3730965"/>
                <a:gd name="connsiteX30" fmla="*/ 2181490 w 3254285"/>
                <a:gd name="connsiteY30" fmla="*/ 2682411 h 3730965"/>
                <a:gd name="connsiteX31" fmla="*/ 2181490 w 3254285"/>
                <a:gd name="connsiteY31" fmla="*/ 2682411 h 3730965"/>
                <a:gd name="connsiteX32" fmla="*/ 1494834 w 3254285"/>
                <a:gd name="connsiteY32" fmla="*/ 2382748 h 3730965"/>
                <a:gd name="connsiteX33" fmla="*/ 1494834 w 3254285"/>
                <a:gd name="connsiteY33" fmla="*/ 2382748 h 3730965"/>
                <a:gd name="connsiteX34" fmla="*/ 1494834 w 3254285"/>
                <a:gd name="connsiteY34" fmla="*/ 2382748 h 3730965"/>
                <a:gd name="connsiteX35" fmla="*/ 1494834 w 3254285"/>
                <a:gd name="connsiteY35" fmla="*/ 2382748 h 3730965"/>
                <a:gd name="connsiteX36" fmla="*/ 1048765 w 3254285"/>
                <a:gd name="connsiteY36" fmla="*/ 2661007 h 3730965"/>
                <a:gd name="connsiteX37" fmla="*/ 1048765 w 3254285"/>
                <a:gd name="connsiteY37" fmla="*/ 2661863 h 3730965"/>
                <a:gd name="connsiteX38" fmla="*/ 1048765 w 3254285"/>
                <a:gd name="connsiteY38" fmla="*/ 2661863 h 3730965"/>
                <a:gd name="connsiteX39" fmla="*/ 1048765 w 3254285"/>
                <a:gd name="connsiteY39" fmla="*/ 2661007 h 3730965"/>
                <a:gd name="connsiteX40" fmla="*/ 1167774 w 3254285"/>
                <a:gd name="connsiteY40" fmla="*/ 2731214 h 3730965"/>
                <a:gd name="connsiteX41" fmla="*/ 1167774 w 3254285"/>
                <a:gd name="connsiteY41" fmla="*/ 2731214 h 3730965"/>
                <a:gd name="connsiteX42" fmla="*/ 1167774 w 3254285"/>
                <a:gd name="connsiteY42" fmla="*/ 2731214 h 3730965"/>
                <a:gd name="connsiteX43" fmla="*/ 1167774 w 3254285"/>
                <a:gd name="connsiteY43" fmla="*/ 2732070 h 3730965"/>
                <a:gd name="connsiteX44" fmla="*/ 1166061 w 3254285"/>
                <a:gd name="connsiteY44" fmla="*/ 2732070 h 3730965"/>
                <a:gd name="connsiteX45" fmla="*/ 1167774 w 3254285"/>
                <a:gd name="connsiteY45" fmla="*/ 2731214 h 3730965"/>
                <a:gd name="connsiteX0" fmla="*/ 3217468 w 3254283"/>
                <a:gd name="connsiteY0" fmla="*/ 559942 h 3730965"/>
                <a:gd name="connsiteX1" fmla="*/ 1698605 w 3254283"/>
                <a:gd name="connsiteY1" fmla="*/ 0 h 3730965"/>
                <a:gd name="connsiteX2" fmla="*/ 129228 w 3254283"/>
                <a:gd name="connsiteY2" fmla="*/ 560798 h 3730965"/>
                <a:gd name="connsiteX3" fmla="*/ 93268 w 3254283"/>
                <a:gd name="connsiteY3" fmla="*/ 613881 h 3730965"/>
                <a:gd name="connsiteX4" fmla="*/ 142070 w 3254283"/>
                <a:gd name="connsiteY4" fmla="*/ 1727771 h 3730965"/>
                <a:gd name="connsiteX5" fmla="*/ 404061 w 3254283"/>
                <a:gd name="connsiteY5" fmla="*/ 2639602 h 3730965"/>
                <a:gd name="connsiteX6" fmla="*/ 940886 w 3254283"/>
                <a:gd name="connsiteY6" fmla="*/ 3328827 h 3730965"/>
                <a:gd name="connsiteX7" fmla="*/ 1458875 w 3254283"/>
                <a:gd name="connsiteY7" fmla="*/ 3649894 h 3730965"/>
                <a:gd name="connsiteX8" fmla="*/ 1726003 w 3254283"/>
                <a:gd name="connsiteY8" fmla="*/ 3720101 h 3730965"/>
                <a:gd name="connsiteX9" fmla="*/ 1939192 w 3254283"/>
                <a:gd name="connsiteY9" fmla="*/ 3622497 h 3730965"/>
                <a:gd name="connsiteX10" fmla="*/ 2753419 w 3254283"/>
                <a:gd name="connsiteY10" fmla="*/ 2945259 h 3730965"/>
                <a:gd name="connsiteX11" fmla="*/ 2986299 w 3254283"/>
                <a:gd name="connsiteY11" fmla="*/ 2530867 h 3730965"/>
                <a:gd name="connsiteX12" fmla="*/ 3254284 w 3254283"/>
                <a:gd name="connsiteY12" fmla="*/ 611312 h 3730965"/>
                <a:gd name="connsiteX13" fmla="*/ 3217468 w 3254283"/>
                <a:gd name="connsiteY13" fmla="*/ 559942 h 3730965"/>
                <a:gd name="connsiteX14" fmla="*/ 865542 w 3254283"/>
                <a:gd name="connsiteY14" fmla="*/ 1310811 h 3730965"/>
                <a:gd name="connsiteX15" fmla="*/ 865542 w 3254283"/>
                <a:gd name="connsiteY15" fmla="*/ 1311668 h 3730965"/>
                <a:gd name="connsiteX16" fmla="*/ 864686 w 3254283"/>
                <a:gd name="connsiteY16" fmla="*/ 1311668 h 3730965"/>
                <a:gd name="connsiteX17" fmla="*/ 865542 w 3254283"/>
                <a:gd name="connsiteY17" fmla="*/ 1310811 h 3730965"/>
                <a:gd name="connsiteX18" fmla="*/ 865542 w 3254283"/>
                <a:gd name="connsiteY18" fmla="*/ 1310811 h 3730965"/>
                <a:gd name="connsiteX19" fmla="*/ 865542 w 3254283"/>
                <a:gd name="connsiteY19" fmla="*/ 1310811 h 3730965"/>
                <a:gd name="connsiteX20" fmla="*/ 1397230 w 3254283"/>
                <a:gd name="connsiteY20" fmla="*/ 1387867 h 3730965"/>
                <a:gd name="connsiteX21" fmla="*/ 1400655 w 3254283"/>
                <a:gd name="connsiteY21" fmla="*/ 1393861 h 3730965"/>
                <a:gd name="connsiteX22" fmla="*/ 1393805 w 3254283"/>
                <a:gd name="connsiteY22" fmla="*/ 1393861 h 3730965"/>
                <a:gd name="connsiteX23" fmla="*/ 1397230 w 3254283"/>
                <a:gd name="connsiteY23" fmla="*/ 1387867 h 3730965"/>
                <a:gd name="connsiteX24" fmla="*/ 2181490 w 3254283"/>
                <a:gd name="connsiteY24" fmla="*/ 2681555 h 3730965"/>
                <a:gd name="connsiteX25" fmla="*/ 2181490 w 3254283"/>
                <a:gd name="connsiteY25" fmla="*/ 2681555 h 3730965"/>
                <a:gd name="connsiteX26" fmla="*/ 2181490 w 3254283"/>
                <a:gd name="connsiteY26" fmla="*/ 2681555 h 3730965"/>
                <a:gd name="connsiteX27" fmla="*/ 2181490 w 3254283"/>
                <a:gd name="connsiteY27" fmla="*/ 2681555 h 3730965"/>
                <a:gd name="connsiteX28" fmla="*/ 2181490 w 3254283"/>
                <a:gd name="connsiteY28" fmla="*/ 2682411 h 3730965"/>
                <a:gd name="connsiteX29" fmla="*/ 2181490 w 3254283"/>
                <a:gd name="connsiteY29" fmla="*/ 2682411 h 3730965"/>
                <a:gd name="connsiteX30" fmla="*/ 2181490 w 3254283"/>
                <a:gd name="connsiteY30" fmla="*/ 2682411 h 3730965"/>
                <a:gd name="connsiteX31" fmla="*/ 2181490 w 3254283"/>
                <a:gd name="connsiteY31" fmla="*/ 2682411 h 3730965"/>
                <a:gd name="connsiteX32" fmla="*/ 1494834 w 3254283"/>
                <a:gd name="connsiteY32" fmla="*/ 2382748 h 3730965"/>
                <a:gd name="connsiteX33" fmla="*/ 1494834 w 3254283"/>
                <a:gd name="connsiteY33" fmla="*/ 2382748 h 3730965"/>
                <a:gd name="connsiteX34" fmla="*/ 1494834 w 3254283"/>
                <a:gd name="connsiteY34" fmla="*/ 2382748 h 3730965"/>
                <a:gd name="connsiteX35" fmla="*/ 1494834 w 3254283"/>
                <a:gd name="connsiteY35" fmla="*/ 2382748 h 3730965"/>
                <a:gd name="connsiteX36" fmla="*/ 1048765 w 3254283"/>
                <a:gd name="connsiteY36" fmla="*/ 2661007 h 3730965"/>
                <a:gd name="connsiteX37" fmla="*/ 1048765 w 3254283"/>
                <a:gd name="connsiteY37" fmla="*/ 2661863 h 3730965"/>
                <a:gd name="connsiteX38" fmla="*/ 1048765 w 3254283"/>
                <a:gd name="connsiteY38" fmla="*/ 2661863 h 3730965"/>
                <a:gd name="connsiteX39" fmla="*/ 1048765 w 3254283"/>
                <a:gd name="connsiteY39" fmla="*/ 2661007 h 3730965"/>
                <a:gd name="connsiteX40" fmla="*/ 1167774 w 3254283"/>
                <a:gd name="connsiteY40" fmla="*/ 2731214 h 3730965"/>
                <a:gd name="connsiteX41" fmla="*/ 1167774 w 3254283"/>
                <a:gd name="connsiteY41" fmla="*/ 2731214 h 3730965"/>
                <a:gd name="connsiteX42" fmla="*/ 1167774 w 3254283"/>
                <a:gd name="connsiteY42" fmla="*/ 2731214 h 3730965"/>
                <a:gd name="connsiteX43" fmla="*/ 1167774 w 3254283"/>
                <a:gd name="connsiteY43" fmla="*/ 2732070 h 3730965"/>
                <a:gd name="connsiteX44" fmla="*/ 1166061 w 3254283"/>
                <a:gd name="connsiteY44" fmla="*/ 2732070 h 3730965"/>
                <a:gd name="connsiteX45" fmla="*/ 1167774 w 3254283"/>
                <a:gd name="connsiteY45" fmla="*/ 2731214 h 3730965"/>
                <a:gd name="connsiteX0" fmla="*/ 3215203 w 3252020"/>
                <a:gd name="connsiteY0" fmla="*/ 559942 h 3730965"/>
                <a:gd name="connsiteX1" fmla="*/ 1665509 w 3252020"/>
                <a:gd name="connsiteY1" fmla="*/ 0 h 3730965"/>
                <a:gd name="connsiteX2" fmla="*/ 126963 w 3252020"/>
                <a:gd name="connsiteY2" fmla="*/ 560798 h 3730965"/>
                <a:gd name="connsiteX3" fmla="*/ 91003 w 3252020"/>
                <a:gd name="connsiteY3" fmla="*/ 613881 h 3730965"/>
                <a:gd name="connsiteX4" fmla="*/ 139805 w 3252020"/>
                <a:gd name="connsiteY4" fmla="*/ 1727771 h 3730965"/>
                <a:gd name="connsiteX5" fmla="*/ 401796 w 3252020"/>
                <a:gd name="connsiteY5" fmla="*/ 2639602 h 3730965"/>
                <a:gd name="connsiteX6" fmla="*/ 938621 w 3252020"/>
                <a:gd name="connsiteY6" fmla="*/ 3328827 h 3730965"/>
                <a:gd name="connsiteX7" fmla="*/ 1456610 w 3252020"/>
                <a:gd name="connsiteY7" fmla="*/ 3649894 h 3730965"/>
                <a:gd name="connsiteX8" fmla="*/ 1723738 w 3252020"/>
                <a:gd name="connsiteY8" fmla="*/ 3720101 h 3730965"/>
                <a:gd name="connsiteX9" fmla="*/ 1936927 w 3252020"/>
                <a:gd name="connsiteY9" fmla="*/ 3622497 h 3730965"/>
                <a:gd name="connsiteX10" fmla="*/ 2751154 w 3252020"/>
                <a:gd name="connsiteY10" fmla="*/ 2945259 h 3730965"/>
                <a:gd name="connsiteX11" fmla="*/ 2984034 w 3252020"/>
                <a:gd name="connsiteY11" fmla="*/ 2530867 h 3730965"/>
                <a:gd name="connsiteX12" fmla="*/ 3252019 w 3252020"/>
                <a:gd name="connsiteY12" fmla="*/ 611312 h 3730965"/>
                <a:gd name="connsiteX13" fmla="*/ 3215203 w 3252020"/>
                <a:gd name="connsiteY13" fmla="*/ 559942 h 3730965"/>
                <a:gd name="connsiteX14" fmla="*/ 863277 w 3252020"/>
                <a:gd name="connsiteY14" fmla="*/ 1310811 h 3730965"/>
                <a:gd name="connsiteX15" fmla="*/ 863277 w 3252020"/>
                <a:gd name="connsiteY15" fmla="*/ 1311668 h 3730965"/>
                <a:gd name="connsiteX16" fmla="*/ 862421 w 3252020"/>
                <a:gd name="connsiteY16" fmla="*/ 1311668 h 3730965"/>
                <a:gd name="connsiteX17" fmla="*/ 863277 w 3252020"/>
                <a:gd name="connsiteY17" fmla="*/ 1310811 h 3730965"/>
                <a:gd name="connsiteX18" fmla="*/ 863277 w 3252020"/>
                <a:gd name="connsiteY18" fmla="*/ 1310811 h 3730965"/>
                <a:gd name="connsiteX19" fmla="*/ 863277 w 3252020"/>
                <a:gd name="connsiteY19" fmla="*/ 1310811 h 3730965"/>
                <a:gd name="connsiteX20" fmla="*/ 1394965 w 3252020"/>
                <a:gd name="connsiteY20" fmla="*/ 1387867 h 3730965"/>
                <a:gd name="connsiteX21" fmla="*/ 1398390 w 3252020"/>
                <a:gd name="connsiteY21" fmla="*/ 1393861 h 3730965"/>
                <a:gd name="connsiteX22" fmla="*/ 1391540 w 3252020"/>
                <a:gd name="connsiteY22" fmla="*/ 1393861 h 3730965"/>
                <a:gd name="connsiteX23" fmla="*/ 1394965 w 3252020"/>
                <a:gd name="connsiteY23" fmla="*/ 1387867 h 3730965"/>
                <a:gd name="connsiteX24" fmla="*/ 2179225 w 3252020"/>
                <a:gd name="connsiteY24" fmla="*/ 2681555 h 3730965"/>
                <a:gd name="connsiteX25" fmla="*/ 2179225 w 3252020"/>
                <a:gd name="connsiteY25" fmla="*/ 2681555 h 3730965"/>
                <a:gd name="connsiteX26" fmla="*/ 2179225 w 3252020"/>
                <a:gd name="connsiteY26" fmla="*/ 2681555 h 3730965"/>
                <a:gd name="connsiteX27" fmla="*/ 2179225 w 3252020"/>
                <a:gd name="connsiteY27" fmla="*/ 2681555 h 3730965"/>
                <a:gd name="connsiteX28" fmla="*/ 2179225 w 3252020"/>
                <a:gd name="connsiteY28" fmla="*/ 2682411 h 3730965"/>
                <a:gd name="connsiteX29" fmla="*/ 2179225 w 3252020"/>
                <a:gd name="connsiteY29" fmla="*/ 2682411 h 3730965"/>
                <a:gd name="connsiteX30" fmla="*/ 2179225 w 3252020"/>
                <a:gd name="connsiteY30" fmla="*/ 2682411 h 3730965"/>
                <a:gd name="connsiteX31" fmla="*/ 2179225 w 3252020"/>
                <a:gd name="connsiteY31" fmla="*/ 2682411 h 3730965"/>
                <a:gd name="connsiteX32" fmla="*/ 1492569 w 3252020"/>
                <a:gd name="connsiteY32" fmla="*/ 2382748 h 3730965"/>
                <a:gd name="connsiteX33" fmla="*/ 1492569 w 3252020"/>
                <a:gd name="connsiteY33" fmla="*/ 2382748 h 3730965"/>
                <a:gd name="connsiteX34" fmla="*/ 1492569 w 3252020"/>
                <a:gd name="connsiteY34" fmla="*/ 2382748 h 3730965"/>
                <a:gd name="connsiteX35" fmla="*/ 1492569 w 3252020"/>
                <a:gd name="connsiteY35" fmla="*/ 2382748 h 3730965"/>
                <a:gd name="connsiteX36" fmla="*/ 1046500 w 3252020"/>
                <a:gd name="connsiteY36" fmla="*/ 2661007 h 3730965"/>
                <a:gd name="connsiteX37" fmla="*/ 1046500 w 3252020"/>
                <a:gd name="connsiteY37" fmla="*/ 2661863 h 3730965"/>
                <a:gd name="connsiteX38" fmla="*/ 1046500 w 3252020"/>
                <a:gd name="connsiteY38" fmla="*/ 2661863 h 3730965"/>
                <a:gd name="connsiteX39" fmla="*/ 1046500 w 3252020"/>
                <a:gd name="connsiteY39" fmla="*/ 2661007 h 3730965"/>
                <a:gd name="connsiteX40" fmla="*/ 1165509 w 3252020"/>
                <a:gd name="connsiteY40" fmla="*/ 2731214 h 3730965"/>
                <a:gd name="connsiteX41" fmla="*/ 1165509 w 3252020"/>
                <a:gd name="connsiteY41" fmla="*/ 2731214 h 3730965"/>
                <a:gd name="connsiteX42" fmla="*/ 1165509 w 3252020"/>
                <a:gd name="connsiteY42" fmla="*/ 2731214 h 3730965"/>
                <a:gd name="connsiteX43" fmla="*/ 1165509 w 3252020"/>
                <a:gd name="connsiteY43" fmla="*/ 2732070 h 3730965"/>
                <a:gd name="connsiteX44" fmla="*/ 1163796 w 3252020"/>
                <a:gd name="connsiteY44" fmla="*/ 2732070 h 3730965"/>
                <a:gd name="connsiteX45" fmla="*/ 1165509 w 3252020"/>
                <a:gd name="connsiteY45" fmla="*/ 2731214 h 3730965"/>
                <a:gd name="connsiteX0" fmla="*/ 3215203 w 3252018"/>
                <a:gd name="connsiteY0" fmla="*/ 559942 h 3730965"/>
                <a:gd name="connsiteX1" fmla="*/ 1665509 w 3252018"/>
                <a:gd name="connsiteY1" fmla="*/ 0 h 3730965"/>
                <a:gd name="connsiteX2" fmla="*/ 126963 w 3252018"/>
                <a:gd name="connsiteY2" fmla="*/ 560798 h 3730965"/>
                <a:gd name="connsiteX3" fmla="*/ 91003 w 3252018"/>
                <a:gd name="connsiteY3" fmla="*/ 613881 h 3730965"/>
                <a:gd name="connsiteX4" fmla="*/ 139805 w 3252018"/>
                <a:gd name="connsiteY4" fmla="*/ 1727771 h 3730965"/>
                <a:gd name="connsiteX5" fmla="*/ 401796 w 3252018"/>
                <a:gd name="connsiteY5" fmla="*/ 2639602 h 3730965"/>
                <a:gd name="connsiteX6" fmla="*/ 938621 w 3252018"/>
                <a:gd name="connsiteY6" fmla="*/ 3328827 h 3730965"/>
                <a:gd name="connsiteX7" fmla="*/ 1456610 w 3252018"/>
                <a:gd name="connsiteY7" fmla="*/ 3649894 h 3730965"/>
                <a:gd name="connsiteX8" fmla="*/ 1723738 w 3252018"/>
                <a:gd name="connsiteY8" fmla="*/ 3720101 h 3730965"/>
                <a:gd name="connsiteX9" fmla="*/ 1936927 w 3252018"/>
                <a:gd name="connsiteY9" fmla="*/ 3622497 h 3730965"/>
                <a:gd name="connsiteX10" fmla="*/ 2751154 w 3252018"/>
                <a:gd name="connsiteY10" fmla="*/ 2945259 h 3730965"/>
                <a:gd name="connsiteX11" fmla="*/ 2984034 w 3252018"/>
                <a:gd name="connsiteY11" fmla="*/ 2530867 h 3730965"/>
                <a:gd name="connsiteX12" fmla="*/ 3252019 w 3252018"/>
                <a:gd name="connsiteY12" fmla="*/ 611312 h 3730965"/>
                <a:gd name="connsiteX13" fmla="*/ 3215203 w 3252018"/>
                <a:gd name="connsiteY13" fmla="*/ 559942 h 3730965"/>
                <a:gd name="connsiteX14" fmla="*/ 863277 w 3252018"/>
                <a:gd name="connsiteY14" fmla="*/ 1310811 h 3730965"/>
                <a:gd name="connsiteX15" fmla="*/ 863277 w 3252018"/>
                <a:gd name="connsiteY15" fmla="*/ 1311668 h 3730965"/>
                <a:gd name="connsiteX16" fmla="*/ 862421 w 3252018"/>
                <a:gd name="connsiteY16" fmla="*/ 1311668 h 3730965"/>
                <a:gd name="connsiteX17" fmla="*/ 863277 w 3252018"/>
                <a:gd name="connsiteY17" fmla="*/ 1310811 h 3730965"/>
                <a:gd name="connsiteX18" fmla="*/ 863277 w 3252018"/>
                <a:gd name="connsiteY18" fmla="*/ 1310811 h 3730965"/>
                <a:gd name="connsiteX19" fmla="*/ 863277 w 3252018"/>
                <a:gd name="connsiteY19" fmla="*/ 1310811 h 3730965"/>
                <a:gd name="connsiteX20" fmla="*/ 1394965 w 3252018"/>
                <a:gd name="connsiteY20" fmla="*/ 1387867 h 3730965"/>
                <a:gd name="connsiteX21" fmla="*/ 1398390 w 3252018"/>
                <a:gd name="connsiteY21" fmla="*/ 1393861 h 3730965"/>
                <a:gd name="connsiteX22" fmla="*/ 1391540 w 3252018"/>
                <a:gd name="connsiteY22" fmla="*/ 1393861 h 3730965"/>
                <a:gd name="connsiteX23" fmla="*/ 1394965 w 3252018"/>
                <a:gd name="connsiteY23" fmla="*/ 1387867 h 3730965"/>
                <a:gd name="connsiteX24" fmla="*/ 2179225 w 3252018"/>
                <a:gd name="connsiteY24" fmla="*/ 2681555 h 3730965"/>
                <a:gd name="connsiteX25" fmla="*/ 2179225 w 3252018"/>
                <a:gd name="connsiteY25" fmla="*/ 2681555 h 3730965"/>
                <a:gd name="connsiteX26" fmla="*/ 2179225 w 3252018"/>
                <a:gd name="connsiteY26" fmla="*/ 2681555 h 3730965"/>
                <a:gd name="connsiteX27" fmla="*/ 2179225 w 3252018"/>
                <a:gd name="connsiteY27" fmla="*/ 2681555 h 3730965"/>
                <a:gd name="connsiteX28" fmla="*/ 2179225 w 3252018"/>
                <a:gd name="connsiteY28" fmla="*/ 2682411 h 3730965"/>
                <a:gd name="connsiteX29" fmla="*/ 2179225 w 3252018"/>
                <a:gd name="connsiteY29" fmla="*/ 2682411 h 3730965"/>
                <a:gd name="connsiteX30" fmla="*/ 2179225 w 3252018"/>
                <a:gd name="connsiteY30" fmla="*/ 2682411 h 3730965"/>
                <a:gd name="connsiteX31" fmla="*/ 2179225 w 3252018"/>
                <a:gd name="connsiteY31" fmla="*/ 2682411 h 3730965"/>
                <a:gd name="connsiteX32" fmla="*/ 1492569 w 3252018"/>
                <a:gd name="connsiteY32" fmla="*/ 2382748 h 3730965"/>
                <a:gd name="connsiteX33" fmla="*/ 1492569 w 3252018"/>
                <a:gd name="connsiteY33" fmla="*/ 2382748 h 3730965"/>
                <a:gd name="connsiteX34" fmla="*/ 1492569 w 3252018"/>
                <a:gd name="connsiteY34" fmla="*/ 2382748 h 3730965"/>
                <a:gd name="connsiteX35" fmla="*/ 1492569 w 3252018"/>
                <a:gd name="connsiteY35" fmla="*/ 2382748 h 3730965"/>
                <a:gd name="connsiteX36" fmla="*/ 1046500 w 3252018"/>
                <a:gd name="connsiteY36" fmla="*/ 2661007 h 3730965"/>
                <a:gd name="connsiteX37" fmla="*/ 1046500 w 3252018"/>
                <a:gd name="connsiteY37" fmla="*/ 2661863 h 3730965"/>
                <a:gd name="connsiteX38" fmla="*/ 1046500 w 3252018"/>
                <a:gd name="connsiteY38" fmla="*/ 2661863 h 3730965"/>
                <a:gd name="connsiteX39" fmla="*/ 1046500 w 3252018"/>
                <a:gd name="connsiteY39" fmla="*/ 2661007 h 3730965"/>
                <a:gd name="connsiteX40" fmla="*/ 1165509 w 3252018"/>
                <a:gd name="connsiteY40" fmla="*/ 2731214 h 3730965"/>
                <a:gd name="connsiteX41" fmla="*/ 1165509 w 3252018"/>
                <a:gd name="connsiteY41" fmla="*/ 2731214 h 3730965"/>
                <a:gd name="connsiteX42" fmla="*/ 1165509 w 3252018"/>
                <a:gd name="connsiteY42" fmla="*/ 2731214 h 3730965"/>
                <a:gd name="connsiteX43" fmla="*/ 1165509 w 3252018"/>
                <a:gd name="connsiteY43" fmla="*/ 2732070 h 3730965"/>
                <a:gd name="connsiteX44" fmla="*/ 1163796 w 3252018"/>
                <a:gd name="connsiteY44" fmla="*/ 2732070 h 3730965"/>
                <a:gd name="connsiteX45" fmla="*/ 1165509 w 3252018"/>
                <a:gd name="connsiteY45" fmla="*/ 2731214 h 3730965"/>
                <a:gd name="connsiteX0" fmla="*/ 3215203 w 3252020"/>
                <a:gd name="connsiteY0" fmla="*/ 390370 h 3561393"/>
                <a:gd name="connsiteX1" fmla="*/ 1665509 w 3252020"/>
                <a:gd name="connsiteY1" fmla="*/ 0 h 3561393"/>
                <a:gd name="connsiteX2" fmla="*/ 126963 w 3252020"/>
                <a:gd name="connsiteY2" fmla="*/ 391226 h 3561393"/>
                <a:gd name="connsiteX3" fmla="*/ 91003 w 3252020"/>
                <a:gd name="connsiteY3" fmla="*/ 444309 h 3561393"/>
                <a:gd name="connsiteX4" fmla="*/ 139805 w 3252020"/>
                <a:gd name="connsiteY4" fmla="*/ 1558199 h 3561393"/>
                <a:gd name="connsiteX5" fmla="*/ 401796 w 3252020"/>
                <a:gd name="connsiteY5" fmla="*/ 2470030 h 3561393"/>
                <a:gd name="connsiteX6" fmla="*/ 938621 w 3252020"/>
                <a:gd name="connsiteY6" fmla="*/ 3159255 h 3561393"/>
                <a:gd name="connsiteX7" fmla="*/ 1456610 w 3252020"/>
                <a:gd name="connsiteY7" fmla="*/ 3480322 h 3561393"/>
                <a:gd name="connsiteX8" fmla="*/ 1723738 w 3252020"/>
                <a:gd name="connsiteY8" fmla="*/ 3550529 h 3561393"/>
                <a:gd name="connsiteX9" fmla="*/ 1936927 w 3252020"/>
                <a:gd name="connsiteY9" fmla="*/ 3452925 h 3561393"/>
                <a:gd name="connsiteX10" fmla="*/ 2751154 w 3252020"/>
                <a:gd name="connsiteY10" fmla="*/ 2775687 h 3561393"/>
                <a:gd name="connsiteX11" fmla="*/ 2984034 w 3252020"/>
                <a:gd name="connsiteY11" fmla="*/ 2361295 h 3561393"/>
                <a:gd name="connsiteX12" fmla="*/ 3252019 w 3252020"/>
                <a:gd name="connsiteY12" fmla="*/ 441740 h 3561393"/>
                <a:gd name="connsiteX13" fmla="*/ 3215203 w 3252020"/>
                <a:gd name="connsiteY13" fmla="*/ 390370 h 3561393"/>
                <a:gd name="connsiteX14" fmla="*/ 863277 w 3252020"/>
                <a:gd name="connsiteY14" fmla="*/ 1141239 h 3561393"/>
                <a:gd name="connsiteX15" fmla="*/ 863277 w 3252020"/>
                <a:gd name="connsiteY15" fmla="*/ 1142096 h 3561393"/>
                <a:gd name="connsiteX16" fmla="*/ 862421 w 3252020"/>
                <a:gd name="connsiteY16" fmla="*/ 1142096 h 3561393"/>
                <a:gd name="connsiteX17" fmla="*/ 863277 w 3252020"/>
                <a:gd name="connsiteY17" fmla="*/ 1141239 h 3561393"/>
                <a:gd name="connsiteX18" fmla="*/ 863277 w 3252020"/>
                <a:gd name="connsiteY18" fmla="*/ 1141239 h 3561393"/>
                <a:gd name="connsiteX19" fmla="*/ 863277 w 3252020"/>
                <a:gd name="connsiteY19" fmla="*/ 1141239 h 3561393"/>
                <a:gd name="connsiteX20" fmla="*/ 1394965 w 3252020"/>
                <a:gd name="connsiteY20" fmla="*/ 1218295 h 3561393"/>
                <a:gd name="connsiteX21" fmla="*/ 1398390 w 3252020"/>
                <a:gd name="connsiteY21" fmla="*/ 1224289 h 3561393"/>
                <a:gd name="connsiteX22" fmla="*/ 1391540 w 3252020"/>
                <a:gd name="connsiteY22" fmla="*/ 1224289 h 3561393"/>
                <a:gd name="connsiteX23" fmla="*/ 1394965 w 3252020"/>
                <a:gd name="connsiteY23" fmla="*/ 1218295 h 3561393"/>
                <a:gd name="connsiteX24" fmla="*/ 2179225 w 3252020"/>
                <a:gd name="connsiteY24" fmla="*/ 2511983 h 3561393"/>
                <a:gd name="connsiteX25" fmla="*/ 2179225 w 3252020"/>
                <a:gd name="connsiteY25" fmla="*/ 2511983 h 3561393"/>
                <a:gd name="connsiteX26" fmla="*/ 2179225 w 3252020"/>
                <a:gd name="connsiteY26" fmla="*/ 2511983 h 3561393"/>
                <a:gd name="connsiteX27" fmla="*/ 2179225 w 3252020"/>
                <a:gd name="connsiteY27" fmla="*/ 2511983 h 3561393"/>
                <a:gd name="connsiteX28" fmla="*/ 2179225 w 3252020"/>
                <a:gd name="connsiteY28" fmla="*/ 2512839 h 3561393"/>
                <a:gd name="connsiteX29" fmla="*/ 2179225 w 3252020"/>
                <a:gd name="connsiteY29" fmla="*/ 2512839 h 3561393"/>
                <a:gd name="connsiteX30" fmla="*/ 2179225 w 3252020"/>
                <a:gd name="connsiteY30" fmla="*/ 2512839 h 3561393"/>
                <a:gd name="connsiteX31" fmla="*/ 2179225 w 3252020"/>
                <a:gd name="connsiteY31" fmla="*/ 2512839 h 3561393"/>
                <a:gd name="connsiteX32" fmla="*/ 1492569 w 3252020"/>
                <a:gd name="connsiteY32" fmla="*/ 2213176 h 3561393"/>
                <a:gd name="connsiteX33" fmla="*/ 1492569 w 3252020"/>
                <a:gd name="connsiteY33" fmla="*/ 2213176 h 3561393"/>
                <a:gd name="connsiteX34" fmla="*/ 1492569 w 3252020"/>
                <a:gd name="connsiteY34" fmla="*/ 2213176 h 3561393"/>
                <a:gd name="connsiteX35" fmla="*/ 1492569 w 3252020"/>
                <a:gd name="connsiteY35" fmla="*/ 2213176 h 3561393"/>
                <a:gd name="connsiteX36" fmla="*/ 1046500 w 3252020"/>
                <a:gd name="connsiteY36" fmla="*/ 2491435 h 3561393"/>
                <a:gd name="connsiteX37" fmla="*/ 1046500 w 3252020"/>
                <a:gd name="connsiteY37" fmla="*/ 2492291 h 3561393"/>
                <a:gd name="connsiteX38" fmla="*/ 1046500 w 3252020"/>
                <a:gd name="connsiteY38" fmla="*/ 2492291 h 3561393"/>
                <a:gd name="connsiteX39" fmla="*/ 1046500 w 3252020"/>
                <a:gd name="connsiteY39" fmla="*/ 2491435 h 3561393"/>
                <a:gd name="connsiteX40" fmla="*/ 1165509 w 3252020"/>
                <a:gd name="connsiteY40" fmla="*/ 2561642 h 3561393"/>
                <a:gd name="connsiteX41" fmla="*/ 1165509 w 3252020"/>
                <a:gd name="connsiteY41" fmla="*/ 2561642 h 3561393"/>
                <a:gd name="connsiteX42" fmla="*/ 1165509 w 3252020"/>
                <a:gd name="connsiteY42" fmla="*/ 2561642 h 3561393"/>
                <a:gd name="connsiteX43" fmla="*/ 1165509 w 3252020"/>
                <a:gd name="connsiteY43" fmla="*/ 2562498 h 3561393"/>
                <a:gd name="connsiteX44" fmla="*/ 1163796 w 3252020"/>
                <a:gd name="connsiteY44" fmla="*/ 2562498 h 3561393"/>
                <a:gd name="connsiteX45" fmla="*/ 1165509 w 3252020"/>
                <a:gd name="connsiteY45" fmla="*/ 2561642 h 3561393"/>
                <a:gd name="connsiteX0" fmla="*/ 3216335 w 3253151"/>
                <a:gd name="connsiteY0" fmla="*/ 282461 h 3453484"/>
                <a:gd name="connsiteX1" fmla="*/ 1682058 w 3253151"/>
                <a:gd name="connsiteY1" fmla="*/ 0 h 3453484"/>
                <a:gd name="connsiteX2" fmla="*/ 128095 w 3253151"/>
                <a:gd name="connsiteY2" fmla="*/ 283317 h 3453484"/>
                <a:gd name="connsiteX3" fmla="*/ 92135 w 3253151"/>
                <a:gd name="connsiteY3" fmla="*/ 336400 h 3453484"/>
                <a:gd name="connsiteX4" fmla="*/ 140937 w 3253151"/>
                <a:gd name="connsiteY4" fmla="*/ 1450290 h 3453484"/>
                <a:gd name="connsiteX5" fmla="*/ 402928 w 3253151"/>
                <a:gd name="connsiteY5" fmla="*/ 2362121 h 3453484"/>
                <a:gd name="connsiteX6" fmla="*/ 939753 w 3253151"/>
                <a:gd name="connsiteY6" fmla="*/ 3051346 h 3453484"/>
                <a:gd name="connsiteX7" fmla="*/ 1457742 w 3253151"/>
                <a:gd name="connsiteY7" fmla="*/ 3372413 h 3453484"/>
                <a:gd name="connsiteX8" fmla="*/ 1724870 w 3253151"/>
                <a:gd name="connsiteY8" fmla="*/ 3442620 h 3453484"/>
                <a:gd name="connsiteX9" fmla="*/ 1938059 w 3253151"/>
                <a:gd name="connsiteY9" fmla="*/ 3345016 h 3453484"/>
                <a:gd name="connsiteX10" fmla="*/ 2752286 w 3253151"/>
                <a:gd name="connsiteY10" fmla="*/ 2667778 h 3453484"/>
                <a:gd name="connsiteX11" fmla="*/ 2985166 w 3253151"/>
                <a:gd name="connsiteY11" fmla="*/ 2253386 h 3453484"/>
                <a:gd name="connsiteX12" fmla="*/ 3253151 w 3253151"/>
                <a:gd name="connsiteY12" fmla="*/ 333831 h 3453484"/>
                <a:gd name="connsiteX13" fmla="*/ 3216335 w 3253151"/>
                <a:gd name="connsiteY13" fmla="*/ 282461 h 3453484"/>
                <a:gd name="connsiteX14" fmla="*/ 864409 w 3253151"/>
                <a:gd name="connsiteY14" fmla="*/ 1033330 h 3453484"/>
                <a:gd name="connsiteX15" fmla="*/ 864409 w 3253151"/>
                <a:gd name="connsiteY15" fmla="*/ 1034187 h 3453484"/>
                <a:gd name="connsiteX16" fmla="*/ 863553 w 3253151"/>
                <a:gd name="connsiteY16" fmla="*/ 1034187 h 3453484"/>
                <a:gd name="connsiteX17" fmla="*/ 864409 w 3253151"/>
                <a:gd name="connsiteY17" fmla="*/ 1033330 h 3453484"/>
                <a:gd name="connsiteX18" fmla="*/ 864409 w 3253151"/>
                <a:gd name="connsiteY18" fmla="*/ 1033330 h 3453484"/>
                <a:gd name="connsiteX19" fmla="*/ 864409 w 3253151"/>
                <a:gd name="connsiteY19" fmla="*/ 1033330 h 3453484"/>
                <a:gd name="connsiteX20" fmla="*/ 1396097 w 3253151"/>
                <a:gd name="connsiteY20" fmla="*/ 1110386 h 3453484"/>
                <a:gd name="connsiteX21" fmla="*/ 1399522 w 3253151"/>
                <a:gd name="connsiteY21" fmla="*/ 1116380 h 3453484"/>
                <a:gd name="connsiteX22" fmla="*/ 1392672 w 3253151"/>
                <a:gd name="connsiteY22" fmla="*/ 1116380 h 3453484"/>
                <a:gd name="connsiteX23" fmla="*/ 1396097 w 3253151"/>
                <a:gd name="connsiteY23" fmla="*/ 1110386 h 3453484"/>
                <a:gd name="connsiteX24" fmla="*/ 2180357 w 3253151"/>
                <a:gd name="connsiteY24" fmla="*/ 2404074 h 3453484"/>
                <a:gd name="connsiteX25" fmla="*/ 2180357 w 3253151"/>
                <a:gd name="connsiteY25" fmla="*/ 2404074 h 3453484"/>
                <a:gd name="connsiteX26" fmla="*/ 2180357 w 3253151"/>
                <a:gd name="connsiteY26" fmla="*/ 2404074 h 3453484"/>
                <a:gd name="connsiteX27" fmla="*/ 2180357 w 3253151"/>
                <a:gd name="connsiteY27" fmla="*/ 2404074 h 3453484"/>
                <a:gd name="connsiteX28" fmla="*/ 2180357 w 3253151"/>
                <a:gd name="connsiteY28" fmla="*/ 2404930 h 3453484"/>
                <a:gd name="connsiteX29" fmla="*/ 2180357 w 3253151"/>
                <a:gd name="connsiteY29" fmla="*/ 2404930 h 3453484"/>
                <a:gd name="connsiteX30" fmla="*/ 2180357 w 3253151"/>
                <a:gd name="connsiteY30" fmla="*/ 2404930 h 3453484"/>
                <a:gd name="connsiteX31" fmla="*/ 2180357 w 3253151"/>
                <a:gd name="connsiteY31" fmla="*/ 2404930 h 3453484"/>
                <a:gd name="connsiteX32" fmla="*/ 1493701 w 3253151"/>
                <a:gd name="connsiteY32" fmla="*/ 2105267 h 3453484"/>
                <a:gd name="connsiteX33" fmla="*/ 1493701 w 3253151"/>
                <a:gd name="connsiteY33" fmla="*/ 2105267 h 3453484"/>
                <a:gd name="connsiteX34" fmla="*/ 1493701 w 3253151"/>
                <a:gd name="connsiteY34" fmla="*/ 2105267 h 3453484"/>
                <a:gd name="connsiteX35" fmla="*/ 1493701 w 3253151"/>
                <a:gd name="connsiteY35" fmla="*/ 2105267 h 3453484"/>
                <a:gd name="connsiteX36" fmla="*/ 1047632 w 3253151"/>
                <a:gd name="connsiteY36" fmla="*/ 2383526 h 3453484"/>
                <a:gd name="connsiteX37" fmla="*/ 1047632 w 3253151"/>
                <a:gd name="connsiteY37" fmla="*/ 2384382 h 3453484"/>
                <a:gd name="connsiteX38" fmla="*/ 1047632 w 3253151"/>
                <a:gd name="connsiteY38" fmla="*/ 2384382 h 3453484"/>
                <a:gd name="connsiteX39" fmla="*/ 1047632 w 3253151"/>
                <a:gd name="connsiteY39" fmla="*/ 2383526 h 3453484"/>
                <a:gd name="connsiteX40" fmla="*/ 1166641 w 3253151"/>
                <a:gd name="connsiteY40" fmla="*/ 2453733 h 3453484"/>
                <a:gd name="connsiteX41" fmla="*/ 1166641 w 3253151"/>
                <a:gd name="connsiteY41" fmla="*/ 2453733 h 3453484"/>
                <a:gd name="connsiteX42" fmla="*/ 1166641 w 3253151"/>
                <a:gd name="connsiteY42" fmla="*/ 2453733 h 3453484"/>
                <a:gd name="connsiteX43" fmla="*/ 1166641 w 3253151"/>
                <a:gd name="connsiteY43" fmla="*/ 2454589 h 3453484"/>
                <a:gd name="connsiteX44" fmla="*/ 1164928 w 3253151"/>
                <a:gd name="connsiteY44" fmla="*/ 2454589 h 3453484"/>
                <a:gd name="connsiteX45" fmla="*/ 1166641 w 3253151"/>
                <a:gd name="connsiteY45" fmla="*/ 2453733 h 3453484"/>
                <a:gd name="connsiteX0" fmla="*/ 3212936 w 3249752"/>
                <a:gd name="connsiteY0" fmla="*/ 344124 h 3515147"/>
                <a:gd name="connsiteX1" fmla="*/ 1632411 w 3249752"/>
                <a:gd name="connsiteY1" fmla="*/ 0 h 3515147"/>
                <a:gd name="connsiteX2" fmla="*/ 124696 w 3249752"/>
                <a:gd name="connsiteY2" fmla="*/ 344980 h 3515147"/>
                <a:gd name="connsiteX3" fmla="*/ 88736 w 3249752"/>
                <a:gd name="connsiteY3" fmla="*/ 398063 h 3515147"/>
                <a:gd name="connsiteX4" fmla="*/ 137538 w 3249752"/>
                <a:gd name="connsiteY4" fmla="*/ 1511953 h 3515147"/>
                <a:gd name="connsiteX5" fmla="*/ 399529 w 3249752"/>
                <a:gd name="connsiteY5" fmla="*/ 2423784 h 3515147"/>
                <a:gd name="connsiteX6" fmla="*/ 936354 w 3249752"/>
                <a:gd name="connsiteY6" fmla="*/ 3113009 h 3515147"/>
                <a:gd name="connsiteX7" fmla="*/ 1454343 w 3249752"/>
                <a:gd name="connsiteY7" fmla="*/ 3434076 h 3515147"/>
                <a:gd name="connsiteX8" fmla="*/ 1721471 w 3249752"/>
                <a:gd name="connsiteY8" fmla="*/ 3504283 h 3515147"/>
                <a:gd name="connsiteX9" fmla="*/ 1934660 w 3249752"/>
                <a:gd name="connsiteY9" fmla="*/ 3406679 h 3515147"/>
                <a:gd name="connsiteX10" fmla="*/ 2748887 w 3249752"/>
                <a:gd name="connsiteY10" fmla="*/ 2729441 h 3515147"/>
                <a:gd name="connsiteX11" fmla="*/ 2981767 w 3249752"/>
                <a:gd name="connsiteY11" fmla="*/ 2315049 h 3515147"/>
                <a:gd name="connsiteX12" fmla="*/ 3249752 w 3249752"/>
                <a:gd name="connsiteY12" fmla="*/ 395494 h 3515147"/>
                <a:gd name="connsiteX13" fmla="*/ 3212936 w 3249752"/>
                <a:gd name="connsiteY13" fmla="*/ 344124 h 3515147"/>
                <a:gd name="connsiteX14" fmla="*/ 861010 w 3249752"/>
                <a:gd name="connsiteY14" fmla="*/ 1094993 h 3515147"/>
                <a:gd name="connsiteX15" fmla="*/ 861010 w 3249752"/>
                <a:gd name="connsiteY15" fmla="*/ 1095850 h 3515147"/>
                <a:gd name="connsiteX16" fmla="*/ 860154 w 3249752"/>
                <a:gd name="connsiteY16" fmla="*/ 1095850 h 3515147"/>
                <a:gd name="connsiteX17" fmla="*/ 861010 w 3249752"/>
                <a:gd name="connsiteY17" fmla="*/ 1094993 h 3515147"/>
                <a:gd name="connsiteX18" fmla="*/ 861010 w 3249752"/>
                <a:gd name="connsiteY18" fmla="*/ 1094993 h 3515147"/>
                <a:gd name="connsiteX19" fmla="*/ 861010 w 3249752"/>
                <a:gd name="connsiteY19" fmla="*/ 1094993 h 3515147"/>
                <a:gd name="connsiteX20" fmla="*/ 1392698 w 3249752"/>
                <a:gd name="connsiteY20" fmla="*/ 1172049 h 3515147"/>
                <a:gd name="connsiteX21" fmla="*/ 1396123 w 3249752"/>
                <a:gd name="connsiteY21" fmla="*/ 1178043 h 3515147"/>
                <a:gd name="connsiteX22" fmla="*/ 1389273 w 3249752"/>
                <a:gd name="connsiteY22" fmla="*/ 1178043 h 3515147"/>
                <a:gd name="connsiteX23" fmla="*/ 1392698 w 3249752"/>
                <a:gd name="connsiteY23" fmla="*/ 1172049 h 3515147"/>
                <a:gd name="connsiteX24" fmla="*/ 2176958 w 3249752"/>
                <a:gd name="connsiteY24" fmla="*/ 2465737 h 3515147"/>
                <a:gd name="connsiteX25" fmla="*/ 2176958 w 3249752"/>
                <a:gd name="connsiteY25" fmla="*/ 2465737 h 3515147"/>
                <a:gd name="connsiteX26" fmla="*/ 2176958 w 3249752"/>
                <a:gd name="connsiteY26" fmla="*/ 2465737 h 3515147"/>
                <a:gd name="connsiteX27" fmla="*/ 2176958 w 3249752"/>
                <a:gd name="connsiteY27" fmla="*/ 2465737 h 3515147"/>
                <a:gd name="connsiteX28" fmla="*/ 2176958 w 3249752"/>
                <a:gd name="connsiteY28" fmla="*/ 2466593 h 3515147"/>
                <a:gd name="connsiteX29" fmla="*/ 2176958 w 3249752"/>
                <a:gd name="connsiteY29" fmla="*/ 2466593 h 3515147"/>
                <a:gd name="connsiteX30" fmla="*/ 2176958 w 3249752"/>
                <a:gd name="connsiteY30" fmla="*/ 2466593 h 3515147"/>
                <a:gd name="connsiteX31" fmla="*/ 2176958 w 3249752"/>
                <a:gd name="connsiteY31" fmla="*/ 2466593 h 3515147"/>
                <a:gd name="connsiteX32" fmla="*/ 1490302 w 3249752"/>
                <a:gd name="connsiteY32" fmla="*/ 2166930 h 3515147"/>
                <a:gd name="connsiteX33" fmla="*/ 1490302 w 3249752"/>
                <a:gd name="connsiteY33" fmla="*/ 2166930 h 3515147"/>
                <a:gd name="connsiteX34" fmla="*/ 1490302 w 3249752"/>
                <a:gd name="connsiteY34" fmla="*/ 2166930 h 3515147"/>
                <a:gd name="connsiteX35" fmla="*/ 1490302 w 3249752"/>
                <a:gd name="connsiteY35" fmla="*/ 2166930 h 3515147"/>
                <a:gd name="connsiteX36" fmla="*/ 1044233 w 3249752"/>
                <a:gd name="connsiteY36" fmla="*/ 2445189 h 3515147"/>
                <a:gd name="connsiteX37" fmla="*/ 1044233 w 3249752"/>
                <a:gd name="connsiteY37" fmla="*/ 2446045 h 3515147"/>
                <a:gd name="connsiteX38" fmla="*/ 1044233 w 3249752"/>
                <a:gd name="connsiteY38" fmla="*/ 2446045 h 3515147"/>
                <a:gd name="connsiteX39" fmla="*/ 1044233 w 3249752"/>
                <a:gd name="connsiteY39" fmla="*/ 2445189 h 3515147"/>
                <a:gd name="connsiteX40" fmla="*/ 1163242 w 3249752"/>
                <a:gd name="connsiteY40" fmla="*/ 2515396 h 3515147"/>
                <a:gd name="connsiteX41" fmla="*/ 1163242 w 3249752"/>
                <a:gd name="connsiteY41" fmla="*/ 2515396 h 3515147"/>
                <a:gd name="connsiteX42" fmla="*/ 1163242 w 3249752"/>
                <a:gd name="connsiteY42" fmla="*/ 2515396 h 3515147"/>
                <a:gd name="connsiteX43" fmla="*/ 1163242 w 3249752"/>
                <a:gd name="connsiteY43" fmla="*/ 2516252 h 3515147"/>
                <a:gd name="connsiteX44" fmla="*/ 1161529 w 3249752"/>
                <a:gd name="connsiteY44" fmla="*/ 2516252 h 3515147"/>
                <a:gd name="connsiteX45" fmla="*/ 1163242 w 3249752"/>
                <a:gd name="connsiteY45" fmla="*/ 2515396 h 3515147"/>
                <a:gd name="connsiteX0" fmla="*/ 3124200 w 3161016"/>
                <a:gd name="connsiteY0" fmla="*/ 344124 h 3515147"/>
                <a:gd name="connsiteX1" fmla="*/ 1543675 w 3161016"/>
                <a:gd name="connsiteY1" fmla="*/ 0 h 3515147"/>
                <a:gd name="connsiteX2" fmla="*/ 0 w 3161016"/>
                <a:gd name="connsiteY2" fmla="*/ 398063 h 3515147"/>
                <a:gd name="connsiteX3" fmla="*/ 48802 w 3161016"/>
                <a:gd name="connsiteY3" fmla="*/ 1511953 h 3515147"/>
                <a:gd name="connsiteX4" fmla="*/ 310793 w 3161016"/>
                <a:gd name="connsiteY4" fmla="*/ 2423784 h 3515147"/>
                <a:gd name="connsiteX5" fmla="*/ 847618 w 3161016"/>
                <a:gd name="connsiteY5" fmla="*/ 3113009 h 3515147"/>
                <a:gd name="connsiteX6" fmla="*/ 1365607 w 3161016"/>
                <a:gd name="connsiteY6" fmla="*/ 3434076 h 3515147"/>
                <a:gd name="connsiteX7" fmla="*/ 1632735 w 3161016"/>
                <a:gd name="connsiteY7" fmla="*/ 3504283 h 3515147"/>
                <a:gd name="connsiteX8" fmla="*/ 1845924 w 3161016"/>
                <a:gd name="connsiteY8" fmla="*/ 3406679 h 3515147"/>
                <a:gd name="connsiteX9" fmla="*/ 2660151 w 3161016"/>
                <a:gd name="connsiteY9" fmla="*/ 2729441 h 3515147"/>
                <a:gd name="connsiteX10" fmla="*/ 2893031 w 3161016"/>
                <a:gd name="connsiteY10" fmla="*/ 2315049 h 3515147"/>
                <a:gd name="connsiteX11" fmla="*/ 3161016 w 3161016"/>
                <a:gd name="connsiteY11" fmla="*/ 395494 h 3515147"/>
                <a:gd name="connsiteX12" fmla="*/ 3124200 w 3161016"/>
                <a:gd name="connsiteY12" fmla="*/ 344124 h 3515147"/>
                <a:gd name="connsiteX13" fmla="*/ 772274 w 3161016"/>
                <a:gd name="connsiteY13" fmla="*/ 1094993 h 3515147"/>
                <a:gd name="connsiteX14" fmla="*/ 772274 w 3161016"/>
                <a:gd name="connsiteY14" fmla="*/ 1095850 h 3515147"/>
                <a:gd name="connsiteX15" fmla="*/ 771418 w 3161016"/>
                <a:gd name="connsiteY15" fmla="*/ 1095850 h 3515147"/>
                <a:gd name="connsiteX16" fmla="*/ 772274 w 3161016"/>
                <a:gd name="connsiteY16" fmla="*/ 1094993 h 3515147"/>
                <a:gd name="connsiteX17" fmla="*/ 772274 w 3161016"/>
                <a:gd name="connsiteY17" fmla="*/ 1094993 h 3515147"/>
                <a:gd name="connsiteX18" fmla="*/ 772274 w 3161016"/>
                <a:gd name="connsiteY18" fmla="*/ 1094993 h 3515147"/>
                <a:gd name="connsiteX19" fmla="*/ 1303962 w 3161016"/>
                <a:gd name="connsiteY19" fmla="*/ 1172049 h 3515147"/>
                <a:gd name="connsiteX20" fmla="*/ 1307387 w 3161016"/>
                <a:gd name="connsiteY20" fmla="*/ 1178043 h 3515147"/>
                <a:gd name="connsiteX21" fmla="*/ 1300537 w 3161016"/>
                <a:gd name="connsiteY21" fmla="*/ 1178043 h 3515147"/>
                <a:gd name="connsiteX22" fmla="*/ 1303962 w 3161016"/>
                <a:gd name="connsiteY22" fmla="*/ 1172049 h 3515147"/>
                <a:gd name="connsiteX23" fmla="*/ 2088222 w 3161016"/>
                <a:gd name="connsiteY23" fmla="*/ 2465737 h 3515147"/>
                <a:gd name="connsiteX24" fmla="*/ 2088222 w 3161016"/>
                <a:gd name="connsiteY24" fmla="*/ 2465737 h 3515147"/>
                <a:gd name="connsiteX25" fmla="*/ 2088222 w 3161016"/>
                <a:gd name="connsiteY25" fmla="*/ 2465737 h 3515147"/>
                <a:gd name="connsiteX26" fmla="*/ 2088222 w 3161016"/>
                <a:gd name="connsiteY26" fmla="*/ 2465737 h 3515147"/>
                <a:gd name="connsiteX27" fmla="*/ 2088222 w 3161016"/>
                <a:gd name="connsiteY27" fmla="*/ 2466593 h 3515147"/>
                <a:gd name="connsiteX28" fmla="*/ 2088222 w 3161016"/>
                <a:gd name="connsiteY28" fmla="*/ 2466593 h 3515147"/>
                <a:gd name="connsiteX29" fmla="*/ 2088222 w 3161016"/>
                <a:gd name="connsiteY29" fmla="*/ 2466593 h 3515147"/>
                <a:gd name="connsiteX30" fmla="*/ 2088222 w 3161016"/>
                <a:gd name="connsiteY30" fmla="*/ 2466593 h 3515147"/>
                <a:gd name="connsiteX31" fmla="*/ 1401566 w 3161016"/>
                <a:gd name="connsiteY31" fmla="*/ 2166930 h 3515147"/>
                <a:gd name="connsiteX32" fmla="*/ 1401566 w 3161016"/>
                <a:gd name="connsiteY32" fmla="*/ 2166930 h 3515147"/>
                <a:gd name="connsiteX33" fmla="*/ 1401566 w 3161016"/>
                <a:gd name="connsiteY33" fmla="*/ 2166930 h 3515147"/>
                <a:gd name="connsiteX34" fmla="*/ 1401566 w 3161016"/>
                <a:gd name="connsiteY34" fmla="*/ 2166930 h 3515147"/>
                <a:gd name="connsiteX35" fmla="*/ 955497 w 3161016"/>
                <a:gd name="connsiteY35" fmla="*/ 2445189 h 3515147"/>
                <a:gd name="connsiteX36" fmla="*/ 955497 w 3161016"/>
                <a:gd name="connsiteY36" fmla="*/ 2446045 h 3515147"/>
                <a:gd name="connsiteX37" fmla="*/ 955497 w 3161016"/>
                <a:gd name="connsiteY37" fmla="*/ 2446045 h 3515147"/>
                <a:gd name="connsiteX38" fmla="*/ 955497 w 3161016"/>
                <a:gd name="connsiteY38" fmla="*/ 2445189 h 3515147"/>
                <a:gd name="connsiteX39" fmla="*/ 1074506 w 3161016"/>
                <a:gd name="connsiteY39" fmla="*/ 2515396 h 3515147"/>
                <a:gd name="connsiteX40" fmla="*/ 1074506 w 3161016"/>
                <a:gd name="connsiteY40" fmla="*/ 2515396 h 3515147"/>
                <a:gd name="connsiteX41" fmla="*/ 1074506 w 3161016"/>
                <a:gd name="connsiteY41" fmla="*/ 2515396 h 3515147"/>
                <a:gd name="connsiteX42" fmla="*/ 1074506 w 3161016"/>
                <a:gd name="connsiteY42" fmla="*/ 2516252 h 3515147"/>
                <a:gd name="connsiteX43" fmla="*/ 1072793 w 3161016"/>
                <a:gd name="connsiteY43" fmla="*/ 2516252 h 3515147"/>
                <a:gd name="connsiteX44" fmla="*/ 1074506 w 3161016"/>
                <a:gd name="connsiteY44" fmla="*/ 2515396 h 3515147"/>
                <a:gd name="connsiteX0" fmla="*/ 3124200 w 3161016"/>
                <a:gd name="connsiteY0" fmla="*/ 436617 h 3607640"/>
                <a:gd name="connsiteX1" fmla="*/ 1559092 w 3161016"/>
                <a:gd name="connsiteY1" fmla="*/ 0 h 3607640"/>
                <a:gd name="connsiteX2" fmla="*/ 0 w 3161016"/>
                <a:gd name="connsiteY2" fmla="*/ 490556 h 3607640"/>
                <a:gd name="connsiteX3" fmla="*/ 48802 w 3161016"/>
                <a:gd name="connsiteY3" fmla="*/ 1604446 h 3607640"/>
                <a:gd name="connsiteX4" fmla="*/ 310793 w 3161016"/>
                <a:gd name="connsiteY4" fmla="*/ 2516277 h 3607640"/>
                <a:gd name="connsiteX5" fmla="*/ 847618 w 3161016"/>
                <a:gd name="connsiteY5" fmla="*/ 3205502 h 3607640"/>
                <a:gd name="connsiteX6" fmla="*/ 1365607 w 3161016"/>
                <a:gd name="connsiteY6" fmla="*/ 3526569 h 3607640"/>
                <a:gd name="connsiteX7" fmla="*/ 1632735 w 3161016"/>
                <a:gd name="connsiteY7" fmla="*/ 3596776 h 3607640"/>
                <a:gd name="connsiteX8" fmla="*/ 1845924 w 3161016"/>
                <a:gd name="connsiteY8" fmla="*/ 3499172 h 3607640"/>
                <a:gd name="connsiteX9" fmla="*/ 2660151 w 3161016"/>
                <a:gd name="connsiteY9" fmla="*/ 2821934 h 3607640"/>
                <a:gd name="connsiteX10" fmla="*/ 2893031 w 3161016"/>
                <a:gd name="connsiteY10" fmla="*/ 2407542 h 3607640"/>
                <a:gd name="connsiteX11" fmla="*/ 3161016 w 3161016"/>
                <a:gd name="connsiteY11" fmla="*/ 487987 h 3607640"/>
                <a:gd name="connsiteX12" fmla="*/ 3124200 w 3161016"/>
                <a:gd name="connsiteY12" fmla="*/ 436617 h 3607640"/>
                <a:gd name="connsiteX13" fmla="*/ 772274 w 3161016"/>
                <a:gd name="connsiteY13" fmla="*/ 1187486 h 3607640"/>
                <a:gd name="connsiteX14" fmla="*/ 772274 w 3161016"/>
                <a:gd name="connsiteY14" fmla="*/ 1188343 h 3607640"/>
                <a:gd name="connsiteX15" fmla="*/ 771418 w 3161016"/>
                <a:gd name="connsiteY15" fmla="*/ 1188343 h 3607640"/>
                <a:gd name="connsiteX16" fmla="*/ 772274 w 3161016"/>
                <a:gd name="connsiteY16" fmla="*/ 1187486 h 3607640"/>
                <a:gd name="connsiteX17" fmla="*/ 772274 w 3161016"/>
                <a:gd name="connsiteY17" fmla="*/ 1187486 h 3607640"/>
                <a:gd name="connsiteX18" fmla="*/ 772274 w 3161016"/>
                <a:gd name="connsiteY18" fmla="*/ 1187486 h 3607640"/>
                <a:gd name="connsiteX19" fmla="*/ 1303962 w 3161016"/>
                <a:gd name="connsiteY19" fmla="*/ 1264542 h 3607640"/>
                <a:gd name="connsiteX20" fmla="*/ 1307387 w 3161016"/>
                <a:gd name="connsiteY20" fmla="*/ 1270536 h 3607640"/>
                <a:gd name="connsiteX21" fmla="*/ 1300537 w 3161016"/>
                <a:gd name="connsiteY21" fmla="*/ 1270536 h 3607640"/>
                <a:gd name="connsiteX22" fmla="*/ 1303962 w 3161016"/>
                <a:gd name="connsiteY22" fmla="*/ 1264542 h 3607640"/>
                <a:gd name="connsiteX23" fmla="*/ 2088222 w 3161016"/>
                <a:gd name="connsiteY23" fmla="*/ 2558230 h 3607640"/>
                <a:gd name="connsiteX24" fmla="*/ 2088222 w 3161016"/>
                <a:gd name="connsiteY24" fmla="*/ 2558230 h 3607640"/>
                <a:gd name="connsiteX25" fmla="*/ 2088222 w 3161016"/>
                <a:gd name="connsiteY25" fmla="*/ 2558230 h 3607640"/>
                <a:gd name="connsiteX26" fmla="*/ 2088222 w 3161016"/>
                <a:gd name="connsiteY26" fmla="*/ 2558230 h 3607640"/>
                <a:gd name="connsiteX27" fmla="*/ 2088222 w 3161016"/>
                <a:gd name="connsiteY27" fmla="*/ 2559086 h 3607640"/>
                <a:gd name="connsiteX28" fmla="*/ 2088222 w 3161016"/>
                <a:gd name="connsiteY28" fmla="*/ 2559086 h 3607640"/>
                <a:gd name="connsiteX29" fmla="*/ 2088222 w 3161016"/>
                <a:gd name="connsiteY29" fmla="*/ 2559086 h 3607640"/>
                <a:gd name="connsiteX30" fmla="*/ 2088222 w 3161016"/>
                <a:gd name="connsiteY30" fmla="*/ 2559086 h 3607640"/>
                <a:gd name="connsiteX31" fmla="*/ 1401566 w 3161016"/>
                <a:gd name="connsiteY31" fmla="*/ 2259423 h 3607640"/>
                <a:gd name="connsiteX32" fmla="*/ 1401566 w 3161016"/>
                <a:gd name="connsiteY32" fmla="*/ 2259423 h 3607640"/>
                <a:gd name="connsiteX33" fmla="*/ 1401566 w 3161016"/>
                <a:gd name="connsiteY33" fmla="*/ 2259423 h 3607640"/>
                <a:gd name="connsiteX34" fmla="*/ 1401566 w 3161016"/>
                <a:gd name="connsiteY34" fmla="*/ 2259423 h 3607640"/>
                <a:gd name="connsiteX35" fmla="*/ 955497 w 3161016"/>
                <a:gd name="connsiteY35" fmla="*/ 2537682 h 3607640"/>
                <a:gd name="connsiteX36" fmla="*/ 955497 w 3161016"/>
                <a:gd name="connsiteY36" fmla="*/ 2538538 h 3607640"/>
                <a:gd name="connsiteX37" fmla="*/ 955497 w 3161016"/>
                <a:gd name="connsiteY37" fmla="*/ 2538538 h 3607640"/>
                <a:gd name="connsiteX38" fmla="*/ 955497 w 3161016"/>
                <a:gd name="connsiteY38" fmla="*/ 2537682 h 3607640"/>
                <a:gd name="connsiteX39" fmla="*/ 1074506 w 3161016"/>
                <a:gd name="connsiteY39" fmla="*/ 2607889 h 3607640"/>
                <a:gd name="connsiteX40" fmla="*/ 1074506 w 3161016"/>
                <a:gd name="connsiteY40" fmla="*/ 2607889 h 3607640"/>
                <a:gd name="connsiteX41" fmla="*/ 1074506 w 3161016"/>
                <a:gd name="connsiteY41" fmla="*/ 2607889 h 3607640"/>
                <a:gd name="connsiteX42" fmla="*/ 1074506 w 3161016"/>
                <a:gd name="connsiteY42" fmla="*/ 2608745 h 3607640"/>
                <a:gd name="connsiteX43" fmla="*/ 1072793 w 3161016"/>
                <a:gd name="connsiteY43" fmla="*/ 2608745 h 3607640"/>
                <a:gd name="connsiteX44" fmla="*/ 1074506 w 3161016"/>
                <a:gd name="connsiteY44" fmla="*/ 2607889 h 360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61016" h="3607640">
                  <a:moveTo>
                    <a:pt x="3124200" y="436617"/>
                  </a:moveTo>
                  <a:cubicBezTo>
                    <a:pt x="2864920" y="334732"/>
                    <a:pt x="2590438" y="31804"/>
                    <a:pt x="1559092" y="0"/>
                  </a:cubicBezTo>
                  <a:cubicBezTo>
                    <a:pt x="1038392" y="8990"/>
                    <a:pt x="249145" y="238564"/>
                    <a:pt x="0" y="490556"/>
                  </a:cubicBezTo>
                  <a:cubicBezTo>
                    <a:pt x="8562" y="862994"/>
                    <a:pt x="-10274" y="1233720"/>
                    <a:pt x="48802" y="1604446"/>
                  </a:cubicBezTo>
                  <a:cubicBezTo>
                    <a:pt x="98461" y="1917807"/>
                    <a:pt x="186647" y="2224320"/>
                    <a:pt x="310793" y="2516277"/>
                  </a:cubicBezTo>
                  <a:cubicBezTo>
                    <a:pt x="424665" y="2783405"/>
                    <a:pt x="620730" y="3023136"/>
                    <a:pt x="847618" y="3205502"/>
                  </a:cubicBezTo>
                  <a:cubicBezTo>
                    <a:pt x="1007724" y="3333929"/>
                    <a:pt x="1178960" y="3440951"/>
                    <a:pt x="1365607" y="3526569"/>
                  </a:cubicBezTo>
                  <a:cubicBezTo>
                    <a:pt x="1440951" y="3561673"/>
                    <a:pt x="1551398" y="3635304"/>
                    <a:pt x="1632735" y="3596776"/>
                  </a:cubicBezTo>
                  <a:cubicBezTo>
                    <a:pt x="1702942" y="3564242"/>
                    <a:pt x="1772292" y="3529994"/>
                    <a:pt x="1845924" y="3499172"/>
                  </a:cubicBezTo>
                  <a:cubicBezTo>
                    <a:pt x="2177265" y="3360470"/>
                    <a:pt x="2454668" y="3113035"/>
                    <a:pt x="2660151" y="2821934"/>
                  </a:cubicBezTo>
                  <a:cubicBezTo>
                    <a:pt x="2751762" y="2692650"/>
                    <a:pt x="2829674" y="2553093"/>
                    <a:pt x="2893031" y="2407542"/>
                  </a:cubicBezTo>
                  <a:cubicBezTo>
                    <a:pt x="3157591" y="1798799"/>
                    <a:pt x="3157591" y="1137828"/>
                    <a:pt x="3161016" y="487987"/>
                  </a:cubicBezTo>
                  <a:cubicBezTo>
                    <a:pt x="3161016" y="458877"/>
                    <a:pt x="3151598" y="446035"/>
                    <a:pt x="3124200" y="436617"/>
                  </a:cubicBezTo>
                  <a:close/>
                  <a:moveTo>
                    <a:pt x="772274" y="1187486"/>
                  </a:moveTo>
                  <a:lnTo>
                    <a:pt x="772274" y="1188343"/>
                  </a:lnTo>
                  <a:lnTo>
                    <a:pt x="771418" y="1188343"/>
                  </a:lnTo>
                  <a:lnTo>
                    <a:pt x="772274" y="1187486"/>
                  </a:lnTo>
                  <a:lnTo>
                    <a:pt x="772274" y="1187486"/>
                  </a:lnTo>
                  <a:lnTo>
                    <a:pt x="772274" y="1187486"/>
                  </a:lnTo>
                  <a:close/>
                  <a:moveTo>
                    <a:pt x="1303962" y="1264542"/>
                  </a:moveTo>
                  <a:cubicBezTo>
                    <a:pt x="1304818" y="1266255"/>
                    <a:pt x="1306530" y="1268823"/>
                    <a:pt x="1307387" y="1270536"/>
                  </a:cubicBezTo>
                  <a:cubicBezTo>
                    <a:pt x="1304818" y="1269680"/>
                    <a:pt x="1303106" y="1269680"/>
                    <a:pt x="1300537" y="1270536"/>
                  </a:cubicBezTo>
                  <a:cubicBezTo>
                    <a:pt x="1302250" y="1268823"/>
                    <a:pt x="1303106" y="1267111"/>
                    <a:pt x="1303962" y="1264542"/>
                  </a:cubicBezTo>
                  <a:close/>
                  <a:moveTo>
                    <a:pt x="2088222" y="2558230"/>
                  </a:moveTo>
                  <a:lnTo>
                    <a:pt x="2088222" y="2558230"/>
                  </a:lnTo>
                  <a:lnTo>
                    <a:pt x="2088222" y="2558230"/>
                  </a:lnTo>
                  <a:lnTo>
                    <a:pt x="2088222" y="2558230"/>
                  </a:lnTo>
                  <a:close/>
                  <a:moveTo>
                    <a:pt x="2088222" y="2559086"/>
                  </a:moveTo>
                  <a:lnTo>
                    <a:pt x="2088222" y="2559086"/>
                  </a:lnTo>
                  <a:lnTo>
                    <a:pt x="2088222" y="2559086"/>
                  </a:lnTo>
                  <a:lnTo>
                    <a:pt x="2088222" y="2559086"/>
                  </a:lnTo>
                  <a:close/>
                  <a:moveTo>
                    <a:pt x="1401566" y="2259423"/>
                  </a:moveTo>
                  <a:lnTo>
                    <a:pt x="1401566" y="2259423"/>
                  </a:lnTo>
                  <a:lnTo>
                    <a:pt x="1401566" y="2259423"/>
                  </a:lnTo>
                  <a:lnTo>
                    <a:pt x="1401566" y="2259423"/>
                  </a:lnTo>
                  <a:close/>
                  <a:moveTo>
                    <a:pt x="955497" y="2537682"/>
                  </a:moveTo>
                  <a:lnTo>
                    <a:pt x="955497" y="2538538"/>
                  </a:lnTo>
                  <a:lnTo>
                    <a:pt x="955497" y="2538538"/>
                  </a:lnTo>
                  <a:lnTo>
                    <a:pt x="955497" y="2537682"/>
                  </a:lnTo>
                  <a:close/>
                  <a:moveTo>
                    <a:pt x="1074506" y="2607889"/>
                  </a:moveTo>
                  <a:lnTo>
                    <a:pt x="1074506" y="2607889"/>
                  </a:lnTo>
                  <a:lnTo>
                    <a:pt x="1074506" y="2607889"/>
                  </a:lnTo>
                  <a:lnTo>
                    <a:pt x="1074506" y="2608745"/>
                  </a:lnTo>
                  <a:lnTo>
                    <a:pt x="1072793" y="2608745"/>
                  </a:lnTo>
                  <a:cubicBezTo>
                    <a:pt x="1073649" y="2608745"/>
                    <a:pt x="1073649" y="2608745"/>
                    <a:pt x="1074506" y="2607889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328">
              <a:extLst>
                <a:ext uri="{FF2B5EF4-FFF2-40B4-BE49-F238E27FC236}">
                  <a16:creationId xmlns:a16="http://schemas.microsoft.com/office/drawing/2014/main" id="{363270A3-5339-483E-BD6A-AD4AFF843135}"/>
                </a:ext>
              </a:extLst>
            </p:cNvPr>
            <p:cNvSpPr/>
            <p:nvPr/>
          </p:nvSpPr>
          <p:spPr>
            <a:xfrm>
              <a:off x="10023312" y="2100486"/>
              <a:ext cx="1269588" cy="1437142"/>
            </a:xfrm>
            <a:custGeom>
              <a:avLst/>
              <a:gdLst>
                <a:gd name="connsiteX0" fmla="*/ 2794624 w 2828015"/>
                <a:gd name="connsiteY0" fmla="*/ 505173 h 3341479"/>
                <a:gd name="connsiteX1" fmla="*/ 2389651 w 2828015"/>
                <a:gd name="connsiteY1" fmla="*/ 356197 h 3341479"/>
                <a:gd name="connsiteX2" fmla="*/ 1435867 w 2828015"/>
                <a:gd name="connsiteY2" fmla="*/ 4308 h 3341479"/>
                <a:gd name="connsiteX3" fmla="*/ 1395626 w 2828015"/>
                <a:gd name="connsiteY3" fmla="*/ 3451 h 3341479"/>
                <a:gd name="connsiteX4" fmla="*/ 32588 w 2828015"/>
                <a:gd name="connsiteY4" fmla="*/ 505173 h 3341479"/>
                <a:gd name="connsiteX5" fmla="*/ 53 w 2828015"/>
                <a:gd name="connsiteY5" fmla="*/ 552263 h 3341479"/>
                <a:gd name="connsiteX6" fmla="*/ 43718 w 2828015"/>
                <a:gd name="connsiteY6" fmla="*/ 1548000 h 3341479"/>
                <a:gd name="connsiteX7" fmla="*/ 278312 w 2828015"/>
                <a:gd name="connsiteY7" fmla="*/ 2363939 h 3341479"/>
                <a:gd name="connsiteX8" fmla="*/ 758629 w 2828015"/>
                <a:gd name="connsiteY8" fmla="*/ 2981245 h 3341479"/>
                <a:gd name="connsiteX9" fmla="*/ 1221822 w 2828015"/>
                <a:gd name="connsiteY9" fmla="*/ 3268921 h 3341479"/>
                <a:gd name="connsiteX10" fmla="*/ 1460696 w 2828015"/>
                <a:gd name="connsiteY10" fmla="*/ 3332279 h 3341479"/>
                <a:gd name="connsiteX11" fmla="*/ 1651624 w 2828015"/>
                <a:gd name="connsiteY11" fmla="*/ 3244948 h 3341479"/>
                <a:gd name="connsiteX12" fmla="*/ 2380233 w 2828015"/>
                <a:gd name="connsiteY12" fmla="*/ 2638773 h 3341479"/>
                <a:gd name="connsiteX13" fmla="*/ 2588285 w 2828015"/>
                <a:gd name="connsiteY13" fmla="*/ 2268047 h 3341479"/>
                <a:gd name="connsiteX14" fmla="*/ 2828015 w 2828015"/>
                <a:gd name="connsiteY14" fmla="*/ 551406 h 3341479"/>
                <a:gd name="connsiteX15" fmla="*/ 2794624 w 2828015"/>
                <a:gd name="connsiteY15" fmla="*/ 505173 h 3341479"/>
                <a:gd name="connsiteX16" fmla="*/ 690990 w 2828015"/>
                <a:gd name="connsiteY16" fmla="*/ 1176417 h 3341479"/>
                <a:gd name="connsiteX17" fmla="*/ 690990 w 2828015"/>
                <a:gd name="connsiteY17" fmla="*/ 1177274 h 3341479"/>
                <a:gd name="connsiteX18" fmla="*/ 690134 w 2828015"/>
                <a:gd name="connsiteY18" fmla="*/ 1177274 h 3341479"/>
                <a:gd name="connsiteX19" fmla="*/ 690990 w 2828015"/>
                <a:gd name="connsiteY19" fmla="*/ 1176417 h 3341479"/>
                <a:gd name="connsiteX20" fmla="*/ 690990 w 2828015"/>
                <a:gd name="connsiteY20" fmla="*/ 1176417 h 3341479"/>
                <a:gd name="connsiteX21" fmla="*/ 690990 w 2828015"/>
                <a:gd name="connsiteY21" fmla="*/ 1176417 h 3341479"/>
                <a:gd name="connsiteX22" fmla="*/ 1167026 w 2828015"/>
                <a:gd name="connsiteY22" fmla="*/ 1245768 h 3341479"/>
                <a:gd name="connsiteX23" fmla="*/ 1169595 w 2828015"/>
                <a:gd name="connsiteY23" fmla="*/ 1250905 h 3341479"/>
                <a:gd name="connsiteX24" fmla="*/ 1163602 w 2828015"/>
                <a:gd name="connsiteY24" fmla="*/ 1250905 h 3341479"/>
                <a:gd name="connsiteX25" fmla="*/ 1167026 w 2828015"/>
                <a:gd name="connsiteY25" fmla="*/ 1245768 h 3341479"/>
                <a:gd name="connsiteX26" fmla="*/ 1869094 w 2828015"/>
                <a:gd name="connsiteY26" fmla="*/ 2402467 h 3341479"/>
                <a:gd name="connsiteX27" fmla="*/ 1869094 w 2828015"/>
                <a:gd name="connsiteY27" fmla="*/ 2402467 h 3341479"/>
                <a:gd name="connsiteX28" fmla="*/ 1869094 w 2828015"/>
                <a:gd name="connsiteY28" fmla="*/ 2402467 h 3341479"/>
                <a:gd name="connsiteX29" fmla="*/ 1869094 w 2828015"/>
                <a:gd name="connsiteY29" fmla="*/ 2402467 h 3341479"/>
                <a:gd name="connsiteX30" fmla="*/ 1869094 w 2828015"/>
                <a:gd name="connsiteY30" fmla="*/ 2403324 h 3341479"/>
                <a:gd name="connsiteX31" fmla="*/ 1869094 w 2828015"/>
                <a:gd name="connsiteY31" fmla="*/ 2403324 h 3341479"/>
                <a:gd name="connsiteX32" fmla="*/ 1869094 w 2828015"/>
                <a:gd name="connsiteY32" fmla="*/ 2403324 h 3341479"/>
                <a:gd name="connsiteX33" fmla="*/ 1869094 w 2828015"/>
                <a:gd name="connsiteY33" fmla="*/ 2403324 h 3341479"/>
                <a:gd name="connsiteX34" fmla="*/ 1254357 w 2828015"/>
                <a:gd name="connsiteY34" fmla="*/ 2135339 h 3341479"/>
                <a:gd name="connsiteX35" fmla="*/ 1254357 w 2828015"/>
                <a:gd name="connsiteY35" fmla="*/ 2135339 h 3341479"/>
                <a:gd name="connsiteX36" fmla="*/ 1254357 w 2828015"/>
                <a:gd name="connsiteY36" fmla="*/ 2135339 h 3341479"/>
                <a:gd name="connsiteX37" fmla="*/ 1254357 w 2828015"/>
                <a:gd name="connsiteY37" fmla="*/ 2135339 h 3341479"/>
                <a:gd name="connsiteX38" fmla="*/ 855377 w 2828015"/>
                <a:gd name="connsiteY38" fmla="*/ 2384488 h 3341479"/>
                <a:gd name="connsiteX39" fmla="*/ 855377 w 2828015"/>
                <a:gd name="connsiteY39" fmla="*/ 2385343 h 3341479"/>
                <a:gd name="connsiteX40" fmla="*/ 855377 w 2828015"/>
                <a:gd name="connsiteY40" fmla="*/ 2385343 h 3341479"/>
                <a:gd name="connsiteX41" fmla="*/ 855377 w 2828015"/>
                <a:gd name="connsiteY41" fmla="*/ 2384488 h 3341479"/>
                <a:gd name="connsiteX42" fmla="*/ 961543 w 2828015"/>
                <a:gd name="connsiteY42" fmla="*/ 2446989 h 3341479"/>
                <a:gd name="connsiteX43" fmla="*/ 961543 w 2828015"/>
                <a:gd name="connsiteY43" fmla="*/ 2446989 h 3341479"/>
                <a:gd name="connsiteX44" fmla="*/ 961543 w 2828015"/>
                <a:gd name="connsiteY44" fmla="*/ 2446989 h 3341479"/>
                <a:gd name="connsiteX45" fmla="*/ 961543 w 2828015"/>
                <a:gd name="connsiteY45" fmla="*/ 2447844 h 3341479"/>
                <a:gd name="connsiteX46" fmla="*/ 960687 w 2828015"/>
                <a:gd name="connsiteY46" fmla="*/ 2447844 h 3341479"/>
                <a:gd name="connsiteX47" fmla="*/ 961543 w 2828015"/>
                <a:gd name="connsiteY47" fmla="*/ 2446989 h 3341479"/>
                <a:gd name="connsiteX0" fmla="*/ 2877753 w 2911144"/>
                <a:gd name="connsiteY0" fmla="*/ 502529 h 3338835"/>
                <a:gd name="connsiteX1" fmla="*/ 2472780 w 2911144"/>
                <a:gd name="connsiteY1" fmla="*/ 353553 h 3338835"/>
                <a:gd name="connsiteX2" fmla="*/ 1518996 w 2911144"/>
                <a:gd name="connsiteY2" fmla="*/ 1664 h 3338835"/>
                <a:gd name="connsiteX3" fmla="*/ 115717 w 2911144"/>
                <a:gd name="connsiteY3" fmla="*/ 502529 h 3338835"/>
                <a:gd name="connsiteX4" fmla="*/ 83182 w 2911144"/>
                <a:gd name="connsiteY4" fmla="*/ 549619 h 3338835"/>
                <a:gd name="connsiteX5" fmla="*/ 126847 w 2911144"/>
                <a:gd name="connsiteY5" fmla="*/ 1545356 h 3338835"/>
                <a:gd name="connsiteX6" fmla="*/ 361441 w 2911144"/>
                <a:gd name="connsiteY6" fmla="*/ 2361295 h 3338835"/>
                <a:gd name="connsiteX7" fmla="*/ 841758 w 2911144"/>
                <a:gd name="connsiteY7" fmla="*/ 2978601 h 3338835"/>
                <a:gd name="connsiteX8" fmla="*/ 1304951 w 2911144"/>
                <a:gd name="connsiteY8" fmla="*/ 3266277 h 3338835"/>
                <a:gd name="connsiteX9" fmla="*/ 1543825 w 2911144"/>
                <a:gd name="connsiteY9" fmla="*/ 3329635 h 3338835"/>
                <a:gd name="connsiteX10" fmla="*/ 1734753 w 2911144"/>
                <a:gd name="connsiteY10" fmla="*/ 3242304 h 3338835"/>
                <a:gd name="connsiteX11" fmla="*/ 2463362 w 2911144"/>
                <a:gd name="connsiteY11" fmla="*/ 2636129 h 3338835"/>
                <a:gd name="connsiteX12" fmla="*/ 2671414 w 2911144"/>
                <a:gd name="connsiteY12" fmla="*/ 2265403 h 3338835"/>
                <a:gd name="connsiteX13" fmla="*/ 2911144 w 2911144"/>
                <a:gd name="connsiteY13" fmla="*/ 548762 h 3338835"/>
                <a:gd name="connsiteX14" fmla="*/ 2877753 w 2911144"/>
                <a:gd name="connsiteY14" fmla="*/ 502529 h 3338835"/>
                <a:gd name="connsiteX15" fmla="*/ 774119 w 2911144"/>
                <a:gd name="connsiteY15" fmla="*/ 1173773 h 3338835"/>
                <a:gd name="connsiteX16" fmla="*/ 774119 w 2911144"/>
                <a:gd name="connsiteY16" fmla="*/ 1174630 h 3338835"/>
                <a:gd name="connsiteX17" fmla="*/ 773263 w 2911144"/>
                <a:gd name="connsiteY17" fmla="*/ 1174630 h 3338835"/>
                <a:gd name="connsiteX18" fmla="*/ 774119 w 2911144"/>
                <a:gd name="connsiteY18" fmla="*/ 1173773 h 3338835"/>
                <a:gd name="connsiteX19" fmla="*/ 774119 w 2911144"/>
                <a:gd name="connsiteY19" fmla="*/ 1173773 h 3338835"/>
                <a:gd name="connsiteX20" fmla="*/ 774119 w 2911144"/>
                <a:gd name="connsiteY20" fmla="*/ 1173773 h 3338835"/>
                <a:gd name="connsiteX21" fmla="*/ 1250155 w 2911144"/>
                <a:gd name="connsiteY21" fmla="*/ 1243124 h 3338835"/>
                <a:gd name="connsiteX22" fmla="*/ 1252724 w 2911144"/>
                <a:gd name="connsiteY22" fmla="*/ 1248261 h 3338835"/>
                <a:gd name="connsiteX23" fmla="*/ 1246731 w 2911144"/>
                <a:gd name="connsiteY23" fmla="*/ 1248261 h 3338835"/>
                <a:gd name="connsiteX24" fmla="*/ 1250155 w 2911144"/>
                <a:gd name="connsiteY24" fmla="*/ 1243124 h 3338835"/>
                <a:gd name="connsiteX25" fmla="*/ 1952223 w 2911144"/>
                <a:gd name="connsiteY25" fmla="*/ 2399823 h 3338835"/>
                <a:gd name="connsiteX26" fmla="*/ 1952223 w 2911144"/>
                <a:gd name="connsiteY26" fmla="*/ 2399823 h 3338835"/>
                <a:gd name="connsiteX27" fmla="*/ 1952223 w 2911144"/>
                <a:gd name="connsiteY27" fmla="*/ 2399823 h 3338835"/>
                <a:gd name="connsiteX28" fmla="*/ 1952223 w 2911144"/>
                <a:gd name="connsiteY28" fmla="*/ 2399823 h 3338835"/>
                <a:gd name="connsiteX29" fmla="*/ 1952223 w 2911144"/>
                <a:gd name="connsiteY29" fmla="*/ 2400680 h 3338835"/>
                <a:gd name="connsiteX30" fmla="*/ 1952223 w 2911144"/>
                <a:gd name="connsiteY30" fmla="*/ 2400680 h 3338835"/>
                <a:gd name="connsiteX31" fmla="*/ 1952223 w 2911144"/>
                <a:gd name="connsiteY31" fmla="*/ 2400680 h 3338835"/>
                <a:gd name="connsiteX32" fmla="*/ 1952223 w 2911144"/>
                <a:gd name="connsiteY32" fmla="*/ 2400680 h 3338835"/>
                <a:gd name="connsiteX33" fmla="*/ 1337486 w 2911144"/>
                <a:gd name="connsiteY33" fmla="*/ 2132695 h 3338835"/>
                <a:gd name="connsiteX34" fmla="*/ 1337486 w 2911144"/>
                <a:gd name="connsiteY34" fmla="*/ 2132695 h 3338835"/>
                <a:gd name="connsiteX35" fmla="*/ 1337486 w 2911144"/>
                <a:gd name="connsiteY35" fmla="*/ 2132695 h 3338835"/>
                <a:gd name="connsiteX36" fmla="*/ 1337486 w 2911144"/>
                <a:gd name="connsiteY36" fmla="*/ 2132695 h 3338835"/>
                <a:gd name="connsiteX37" fmla="*/ 938506 w 2911144"/>
                <a:gd name="connsiteY37" fmla="*/ 2381844 h 3338835"/>
                <a:gd name="connsiteX38" fmla="*/ 938506 w 2911144"/>
                <a:gd name="connsiteY38" fmla="*/ 2382699 h 3338835"/>
                <a:gd name="connsiteX39" fmla="*/ 938506 w 2911144"/>
                <a:gd name="connsiteY39" fmla="*/ 2382699 h 3338835"/>
                <a:gd name="connsiteX40" fmla="*/ 938506 w 2911144"/>
                <a:gd name="connsiteY40" fmla="*/ 2381844 h 3338835"/>
                <a:gd name="connsiteX41" fmla="*/ 1044672 w 2911144"/>
                <a:gd name="connsiteY41" fmla="*/ 2444345 h 3338835"/>
                <a:gd name="connsiteX42" fmla="*/ 1044672 w 2911144"/>
                <a:gd name="connsiteY42" fmla="*/ 2444345 h 3338835"/>
                <a:gd name="connsiteX43" fmla="*/ 1044672 w 2911144"/>
                <a:gd name="connsiteY43" fmla="*/ 2444345 h 3338835"/>
                <a:gd name="connsiteX44" fmla="*/ 1044672 w 2911144"/>
                <a:gd name="connsiteY44" fmla="*/ 2445200 h 3338835"/>
                <a:gd name="connsiteX45" fmla="*/ 1043816 w 2911144"/>
                <a:gd name="connsiteY45" fmla="*/ 2445200 h 3338835"/>
                <a:gd name="connsiteX46" fmla="*/ 1044672 w 2911144"/>
                <a:gd name="connsiteY46" fmla="*/ 2444345 h 3338835"/>
                <a:gd name="connsiteX0" fmla="*/ 2948096 w 2981487"/>
                <a:gd name="connsiteY0" fmla="*/ 148976 h 2985282"/>
                <a:gd name="connsiteX1" fmla="*/ 2543123 w 2981487"/>
                <a:gd name="connsiteY1" fmla="*/ 0 h 2985282"/>
                <a:gd name="connsiteX2" fmla="*/ 186060 w 2981487"/>
                <a:gd name="connsiteY2" fmla="*/ 148976 h 2985282"/>
                <a:gd name="connsiteX3" fmla="*/ 153525 w 2981487"/>
                <a:gd name="connsiteY3" fmla="*/ 196066 h 2985282"/>
                <a:gd name="connsiteX4" fmla="*/ 197190 w 2981487"/>
                <a:gd name="connsiteY4" fmla="*/ 1191803 h 2985282"/>
                <a:gd name="connsiteX5" fmla="*/ 431784 w 2981487"/>
                <a:gd name="connsiteY5" fmla="*/ 2007742 h 2985282"/>
                <a:gd name="connsiteX6" fmla="*/ 912101 w 2981487"/>
                <a:gd name="connsiteY6" fmla="*/ 2625048 h 2985282"/>
                <a:gd name="connsiteX7" fmla="*/ 1375294 w 2981487"/>
                <a:gd name="connsiteY7" fmla="*/ 2912724 h 2985282"/>
                <a:gd name="connsiteX8" fmla="*/ 1614168 w 2981487"/>
                <a:gd name="connsiteY8" fmla="*/ 2976082 h 2985282"/>
                <a:gd name="connsiteX9" fmla="*/ 1805096 w 2981487"/>
                <a:gd name="connsiteY9" fmla="*/ 2888751 h 2985282"/>
                <a:gd name="connsiteX10" fmla="*/ 2533705 w 2981487"/>
                <a:gd name="connsiteY10" fmla="*/ 2282576 h 2985282"/>
                <a:gd name="connsiteX11" fmla="*/ 2741757 w 2981487"/>
                <a:gd name="connsiteY11" fmla="*/ 1911850 h 2985282"/>
                <a:gd name="connsiteX12" fmla="*/ 2981487 w 2981487"/>
                <a:gd name="connsiteY12" fmla="*/ 195209 h 2985282"/>
                <a:gd name="connsiteX13" fmla="*/ 2948096 w 2981487"/>
                <a:gd name="connsiteY13" fmla="*/ 148976 h 2985282"/>
                <a:gd name="connsiteX14" fmla="*/ 844462 w 2981487"/>
                <a:gd name="connsiteY14" fmla="*/ 820220 h 2985282"/>
                <a:gd name="connsiteX15" fmla="*/ 844462 w 2981487"/>
                <a:gd name="connsiteY15" fmla="*/ 821077 h 2985282"/>
                <a:gd name="connsiteX16" fmla="*/ 843606 w 2981487"/>
                <a:gd name="connsiteY16" fmla="*/ 821077 h 2985282"/>
                <a:gd name="connsiteX17" fmla="*/ 844462 w 2981487"/>
                <a:gd name="connsiteY17" fmla="*/ 820220 h 2985282"/>
                <a:gd name="connsiteX18" fmla="*/ 844462 w 2981487"/>
                <a:gd name="connsiteY18" fmla="*/ 820220 h 2985282"/>
                <a:gd name="connsiteX19" fmla="*/ 844462 w 2981487"/>
                <a:gd name="connsiteY19" fmla="*/ 820220 h 2985282"/>
                <a:gd name="connsiteX20" fmla="*/ 1320498 w 2981487"/>
                <a:gd name="connsiteY20" fmla="*/ 889571 h 2985282"/>
                <a:gd name="connsiteX21" fmla="*/ 1323067 w 2981487"/>
                <a:gd name="connsiteY21" fmla="*/ 894708 h 2985282"/>
                <a:gd name="connsiteX22" fmla="*/ 1317074 w 2981487"/>
                <a:gd name="connsiteY22" fmla="*/ 894708 h 2985282"/>
                <a:gd name="connsiteX23" fmla="*/ 1320498 w 2981487"/>
                <a:gd name="connsiteY23" fmla="*/ 889571 h 2985282"/>
                <a:gd name="connsiteX24" fmla="*/ 2022566 w 2981487"/>
                <a:gd name="connsiteY24" fmla="*/ 2046270 h 2985282"/>
                <a:gd name="connsiteX25" fmla="*/ 2022566 w 2981487"/>
                <a:gd name="connsiteY25" fmla="*/ 2046270 h 2985282"/>
                <a:gd name="connsiteX26" fmla="*/ 2022566 w 2981487"/>
                <a:gd name="connsiteY26" fmla="*/ 2046270 h 2985282"/>
                <a:gd name="connsiteX27" fmla="*/ 2022566 w 2981487"/>
                <a:gd name="connsiteY27" fmla="*/ 2046270 h 2985282"/>
                <a:gd name="connsiteX28" fmla="*/ 2022566 w 2981487"/>
                <a:gd name="connsiteY28" fmla="*/ 2047127 h 2985282"/>
                <a:gd name="connsiteX29" fmla="*/ 2022566 w 2981487"/>
                <a:gd name="connsiteY29" fmla="*/ 2047127 h 2985282"/>
                <a:gd name="connsiteX30" fmla="*/ 2022566 w 2981487"/>
                <a:gd name="connsiteY30" fmla="*/ 2047127 h 2985282"/>
                <a:gd name="connsiteX31" fmla="*/ 2022566 w 2981487"/>
                <a:gd name="connsiteY31" fmla="*/ 2047127 h 2985282"/>
                <a:gd name="connsiteX32" fmla="*/ 1407829 w 2981487"/>
                <a:gd name="connsiteY32" fmla="*/ 1779142 h 2985282"/>
                <a:gd name="connsiteX33" fmla="*/ 1407829 w 2981487"/>
                <a:gd name="connsiteY33" fmla="*/ 1779142 h 2985282"/>
                <a:gd name="connsiteX34" fmla="*/ 1407829 w 2981487"/>
                <a:gd name="connsiteY34" fmla="*/ 1779142 h 2985282"/>
                <a:gd name="connsiteX35" fmla="*/ 1407829 w 2981487"/>
                <a:gd name="connsiteY35" fmla="*/ 1779142 h 2985282"/>
                <a:gd name="connsiteX36" fmla="*/ 1008849 w 2981487"/>
                <a:gd name="connsiteY36" fmla="*/ 2028291 h 2985282"/>
                <a:gd name="connsiteX37" fmla="*/ 1008849 w 2981487"/>
                <a:gd name="connsiteY37" fmla="*/ 2029146 h 2985282"/>
                <a:gd name="connsiteX38" fmla="*/ 1008849 w 2981487"/>
                <a:gd name="connsiteY38" fmla="*/ 2029146 h 2985282"/>
                <a:gd name="connsiteX39" fmla="*/ 1008849 w 2981487"/>
                <a:gd name="connsiteY39" fmla="*/ 2028291 h 2985282"/>
                <a:gd name="connsiteX40" fmla="*/ 1115015 w 2981487"/>
                <a:gd name="connsiteY40" fmla="*/ 2090792 h 2985282"/>
                <a:gd name="connsiteX41" fmla="*/ 1115015 w 2981487"/>
                <a:gd name="connsiteY41" fmla="*/ 2090792 h 2985282"/>
                <a:gd name="connsiteX42" fmla="*/ 1115015 w 2981487"/>
                <a:gd name="connsiteY42" fmla="*/ 2090792 h 2985282"/>
                <a:gd name="connsiteX43" fmla="*/ 1115015 w 2981487"/>
                <a:gd name="connsiteY43" fmla="*/ 2091647 h 2985282"/>
                <a:gd name="connsiteX44" fmla="*/ 1114159 w 2981487"/>
                <a:gd name="connsiteY44" fmla="*/ 2091647 h 2985282"/>
                <a:gd name="connsiteX45" fmla="*/ 1115015 w 2981487"/>
                <a:gd name="connsiteY45" fmla="*/ 2090792 h 2985282"/>
                <a:gd name="connsiteX0" fmla="*/ 2945847 w 2979238"/>
                <a:gd name="connsiteY0" fmla="*/ 164915 h 3001221"/>
                <a:gd name="connsiteX1" fmla="*/ 2540874 w 2979238"/>
                <a:gd name="connsiteY1" fmla="*/ 15939 h 3001221"/>
                <a:gd name="connsiteX2" fmla="*/ 2510391 w 2979238"/>
                <a:gd name="connsiteY2" fmla="*/ 20998 h 3001221"/>
                <a:gd name="connsiteX3" fmla="*/ 183811 w 2979238"/>
                <a:gd name="connsiteY3" fmla="*/ 164915 h 3001221"/>
                <a:gd name="connsiteX4" fmla="*/ 151276 w 2979238"/>
                <a:gd name="connsiteY4" fmla="*/ 212005 h 3001221"/>
                <a:gd name="connsiteX5" fmla="*/ 194941 w 2979238"/>
                <a:gd name="connsiteY5" fmla="*/ 1207742 h 3001221"/>
                <a:gd name="connsiteX6" fmla="*/ 429535 w 2979238"/>
                <a:gd name="connsiteY6" fmla="*/ 2023681 h 3001221"/>
                <a:gd name="connsiteX7" fmla="*/ 909852 w 2979238"/>
                <a:gd name="connsiteY7" fmla="*/ 2640987 h 3001221"/>
                <a:gd name="connsiteX8" fmla="*/ 1373045 w 2979238"/>
                <a:gd name="connsiteY8" fmla="*/ 2928663 h 3001221"/>
                <a:gd name="connsiteX9" fmla="*/ 1611919 w 2979238"/>
                <a:gd name="connsiteY9" fmla="*/ 2992021 h 3001221"/>
                <a:gd name="connsiteX10" fmla="*/ 1802847 w 2979238"/>
                <a:gd name="connsiteY10" fmla="*/ 2904690 h 3001221"/>
                <a:gd name="connsiteX11" fmla="*/ 2531456 w 2979238"/>
                <a:gd name="connsiteY11" fmla="*/ 2298515 h 3001221"/>
                <a:gd name="connsiteX12" fmla="*/ 2739508 w 2979238"/>
                <a:gd name="connsiteY12" fmla="*/ 1927789 h 3001221"/>
                <a:gd name="connsiteX13" fmla="*/ 2979238 w 2979238"/>
                <a:gd name="connsiteY13" fmla="*/ 211148 h 3001221"/>
                <a:gd name="connsiteX14" fmla="*/ 2945847 w 2979238"/>
                <a:gd name="connsiteY14" fmla="*/ 164915 h 3001221"/>
                <a:gd name="connsiteX15" fmla="*/ 842213 w 2979238"/>
                <a:gd name="connsiteY15" fmla="*/ 836159 h 3001221"/>
                <a:gd name="connsiteX16" fmla="*/ 842213 w 2979238"/>
                <a:gd name="connsiteY16" fmla="*/ 837016 h 3001221"/>
                <a:gd name="connsiteX17" fmla="*/ 841357 w 2979238"/>
                <a:gd name="connsiteY17" fmla="*/ 837016 h 3001221"/>
                <a:gd name="connsiteX18" fmla="*/ 842213 w 2979238"/>
                <a:gd name="connsiteY18" fmla="*/ 836159 h 3001221"/>
                <a:gd name="connsiteX19" fmla="*/ 842213 w 2979238"/>
                <a:gd name="connsiteY19" fmla="*/ 836159 h 3001221"/>
                <a:gd name="connsiteX20" fmla="*/ 842213 w 2979238"/>
                <a:gd name="connsiteY20" fmla="*/ 836159 h 3001221"/>
                <a:gd name="connsiteX21" fmla="*/ 1318249 w 2979238"/>
                <a:gd name="connsiteY21" fmla="*/ 905510 h 3001221"/>
                <a:gd name="connsiteX22" fmla="*/ 1320818 w 2979238"/>
                <a:gd name="connsiteY22" fmla="*/ 910647 h 3001221"/>
                <a:gd name="connsiteX23" fmla="*/ 1314825 w 2979238"/>
                <a:gd name="connsiteY23" fmla="*/ 910647 h 3001221"/>
                <a:gd name="connsiteX24" fmla="*/ 1318249 w 2979238"/>
                <a:gd name="connsiteY24" fmla="*/ 905510 h 3001221"/>
                <a:gd name="connsiteX25" fmla="*/ 2020317 w 2979238"/>
                <a:gd name="connsiteY25" fmla="*/ 2062209 h 3001221"/>
                <a:gd name="connsiteX26" fmla="*/ 2020317 w 2979238"/>
                <a:gd name="connsiteY26" fmla="*/ 2062209 h 3001221"/>
                <a:gd name="connsiteX27" fmla="*/ 2020317 w 2979238"/>
                <a:gd name="connsiteY27" fmla="*/ 2062209 h 3001221"/>
                <a:gd name="connsiteX28" fmla="*/ 2020317 w 2979238"/>
                <a:gd name="connsiteY28" fmla="*/ 2062209 h 3001221"/>
                <a:gd name="connsiteX29" fmla="*/ 2020317 w 2979238"/>
                <a:gd name="connsiteY29" fmla="*/ 2063066 h 3001221"/>
                <a:gd name="connsiteX30" fmla="*/ 2020317 w 2979238"/>
                <a:gd name="connsiteY30" fmla="*/ 2063066 h 3001221"/>
                <a:gd name="connsiteX31" fmla="*/ 2020317 w 2979238"/>
                <a:gd name="connsiteY31" fmla="*/ 2063066 h 3001221"/>
                <a:gd name="connsiteX32" fmla="*/ 2020317 w 2979238"/>
                <a:gd name="connsiteY32" fmla="*/ 2063066 h 3001221"/>
                <a:gd name="connsiteX33" fmla="*/ 1405580 w 2979238"/>
                <a:gd name="connsiteY33" fmla="*/ 1795081 h 3001221"/>
                <a:gd name="connsiteX34" fmla="*/ 1405580 w 2979238"/>
                <a:gd name="connsiteY34" fmla="*/ 1795081 h 3001221"/>
                <a:gd name="connsiteX35" fmla="*/ 1405580 w 2979238"/>
                <a:gd name="connsiteY35" fmla="*/ 1795081 h 3001221"/>
                <a:gd name="connsiteX36" fmla="*/ 1405580 w 2979238"/>
                <a:gd name="connsiteY36" fmla="*/ 1795081 h 3001221"/>
                <a:gd name="connsiteX37" fmla="*/ 1006600 w 2979238"/>
                <a:gd name="connsiteY37" fmla="*/ 2044230 h 3001221"/>
                <a:gd name="connsiteX38" fmla="*/ 1006600 w 2979238"/>
                <a:gd name="connsiteY38" fmla="*/ 2045085 h 3001221"/>
                <a:gd name="connsiteX39" fmla="*/ 1006600 w 2979238"/>
                <a:gd name="connsiteY39" fmla="*/ 2045085 h 3001221"/>
                <a:gd name="connsiteX40" fmla="*/ 1006600 w 2979238"/>
                <a:gd name="connsiteY40" fmla="*/ 2044230 h 3001221"/>
                <a:gd name="connsiteX41" fmla="*/ 1112766 w 2979238"/>
                <a:gd name="connsiteY41" fmla="*/ 2106731 h 3001221"/>
                <a:gd name="connsiteX42" fmla="*/ 1112766 w 2979238"/>
                <a:gd name="connsiteY42" fmla="*/ 2106731 h 3001221"/>
                <a:gd name="connsiteX43" fmla="*/ 1112766 w 2979238"/>
                <a:gd name="connsiteY43" fmla="*/ 2106731 h 3001221"/>
                <a:gd name="connsiteX44" fmla="*/ 1112766 w 2979238"/>
                <a:gd name="connsiteY44" fmla="*/ 2107586 h 3001221"/>
                <a:gd name="connsiteX45" fmla="*/ 1111910 w 2979238"/>
                <a:gd name="connsiteY45" fmla="*/ 2107586 h 3001221"/>
                <a:gd name="connsiteX46" fmla="*/ 1112766 w 2979238"/>
                <a:gd name="connsiteY46" fmla="*/ 2106731 h 3001221"/>
                <a:gd name="connsiteX0" fmla="*/ 2794571 w 2827962"/>
                <a:gd name="connsiteY0" fmla="*/ 164917 h 3001223"/>
                <a:gd name="connsiteX1" fmla="*/ 2389598 w 2827962"/>
                <a:gd name="connsiteY1" fmla="*/ 15941 h 3001223"/>
                <a:gd name="connsiteX2" fmla="*/ 2359115 w 2827962"/>
                <a:gd name="connsiteY2" fmla="*/ 21000 h 3001223"/>
                <a:gd name="connsiteX3" fmla="*/ 0 w 2827962"/>
                <a:gd name="connsiteY3" fmla="*/ 212007 h 3001223"/>
                <a:gd name="connsiteX4" fmla="*/ 43665 w 2827962"/>
                <a:gd name="connsiteY4" fmla="*/ 1207744 h 3001223"/>
                <a:gd name="connsiteX5" fmla="*/ 278259 w 2827962"/>
                <a:gd name="connsiteY5" fmla="*/ 2023683 h 3001223"/>
                <a:gd name="connsiteX6" fmla="*/ 758576 w 2827962"/>
                <a:gd name="connsiteY6" fmla="*/ 2640989 h 3001223"/>
                <a:gd name="connsiteX7" fmla="*/ 1221769 w 2827962"/>
                <a:gd name="connsiteY7" fmla="*/ 2928665 h 3001223"/>
                <a:gd name="connsiteX8" fmla="*/ 1460643 w 2827962"/>
                <a:gd name="connsiteY8" fmla="*/ 2992023 h 3001223"/>
                <a:gd name="connsiteX9" fmla="*/ 1651571 w 2827962"/>
                <a:gd name="connsiteY9" fmla="*/ 2904692 h 3001223"/>
                <a:gd name="connsiteX10" fmla="*/ 2380180 w 2827962"/>
                <a:gd name="connsiteY10" fmla="*/ 2298517 h 3001223"/>
                <a:gd name="connsiteX11" fmla="*/ 2588232 w 2827962"/>
                <a:gd name="connsiteY11" fmla="*/ 1927791 h 3001223"/>
                <a:gd name="connsiteX12" fmla="*/ 2827962 w 2827962"/>
                <a:gd name="connsiteY12" fmla="*/ 211150 h 3001223"/>
                <a:gd name="connsiteX13" fmla="*/ 2794571 w 2827962"/>
                <a:gd name="connsiteY13" fmla="*/ 164917 h 3001223"/>
                <a:gd name="connsiteX14" fmla="*/ 690937 w 2827962"/>
                <a:gd name="connsiteY14" fmla="*/ 836161 h 3001223"/>
                <a:gd name="connsiteX15" fmla="*/ 690937 w 2827962"/>
                <a:gd name="connsiteY15" fmla="*/ 837018 h 3001223"/>
                <a:gd name="connsiteX16" fmla="*/ 690081 w 2827962"/>
                <a:gd name="connsiteY16" fmla="*/ 837018 h 3001223"/>
                <a:gd name="connsiteX17" fmla="*/ 690937 w 2827962"/>
                <a:gd name="connsiteY17" fmla="*/ 836161 h 3001223"/>
                <a:gd name="connsiteX18" fmla="*/ 690937 w 2827962"/>
                <a:gd name="connsiteY18" fmla="*/ 836161 h 3001223"/>
                <a:gd name="connsiteX19" fmla="*/ 690937 w 2827962"/>
                <a:gd name="connsiteY19" fmla="*/ 836161 h 3001223"/>
                <a:gd name="connsiteX20" fmla="*/ 1166973 w 2827962"/>
                <a:gd name="connsiteY20" fmla="*/ 905512 h 3001223"/>
                <a:gd name="connsiteX21" fmla="*/ 1169542 w 2827962"/>
                <a:gd name="connsiteY21" fmla="*/ 910649 h 3001223"/>
                <a:gd name="connsiteX22" fmla="*/ 1163549 w 2827962"/>
                <a:gd name="connsiteY22" fmla="*/ 910649 h 3001223"/>
                <a:gd name="connsiteX23" fmla="*/ 1166973 w 2827962"/>
                <a:gd name="connsiteY23" fmla="*/ 905512 h 3001223"/>
                <a:gd name="connsiteX24" fmla="*/ 1869041 w 2827962"/>
                <a:gd name="connsiteY24" fmla="*/ 2062211 h 3001223"/>
                <a:gd name="connsiteX25" fmla="*/ 1869041 w 2827962"/>
                <a:gd name="connsiteY25" fmla="*/ 2062211 h 3001223"/>
                <a:gd name="connsiteX26" fmla="*/ 1869041 w 2827962"/>
                <a:gd name="connsiteY26" fmla="*/ 2062211 h 3001223"/>
                <a:gd name="connsiteX27" fmla="*/ 1869041 w 2827962"/>
                <a:gd name="connsiteY27" fmla="*/ 2062211 h 3001223"/>
                <a:gd name="connsiteX28" fmla="*/ 1869041 w 2827962"/>
                <a:gd name="connsiteY28" fmla="*/ 2063068 h 3001223"/>
                <a:gd name="connsiteX29" fmla="*/ 1869041 w 2827962"/>
                <a:gd name="connsiteY29" fmla="*/ 2063068 h 3001223"/>
                <a:gd name="connsiteX30" fmla="*/ 1869041 w 2827962"/>
                <a:gd name="connsiteY30" fmla="*/ 2063068 h 3001223"/>
                <a:gd name="connsiteX31" fmla="*/ 1869041 w 2827962"/>
                <a:gd name="connsiteY31" fmla="*/ 2063068 h 3001223"/>
                <a:gd name="connsiteX32" fmla="*/ 1254304 w 2827962"/>
                <a:gd name="connsiteY32" fmla="*/ 1795083 h 3001223"/>
                <a:gd name="connsiteX33" fmla="*/ 1254304 w 2827962"/>
                <a:gd name="connsiteY33" fmla="*/ 1795083 h 3001223"/>
                <a:gd name="connsiteX34" fmla="*/ 1254304 w 2827962"/>
                <a:gd name="connsiteY34" fmla="*/ 1795083 h 3001223"/>
                <a:gd name="connsiteX35" fmla="*/ 1254304 w 2827962"/>
                <a:gd name="connsiteY35" fmla="*/ 1795083 h 3001223"/>
                <a:gd name="connsiteX36" fmla="*/ 855324 w 2827962"/>
                <a:gd name="connsiteY36" fmla="*/ 2044232 h 3001223"/>
                <a:gd name="connsiteX37" fmla="*/ 855324 w 2827962"/>
                <a:gd name="connsiteY37" fmla="*/ 2045087 h 3001223"/>
                <a:gd name="connsiteX38" fmla="*/ 855324 w 2827962"/>
                <a:gd name="connsiteY38" fmla="*/ 2045087 h 3001223"/>
                <a:gd name="connsiteX39" fmla="*/ 855324 w 2827962"/>
                <a:gd name="connsiteY39" fmla="*/ 2044232 h 3001223"/>
                <a:gd name="connsiteX40" fmla="*/ 961490 w 2827962"/>
                <a:gd name="connsiteY40" fmla="*/ 2106733 h 3001223"/>
                <a:gd name="connsiteX41" fmla="*/ 961490 w 2827962"/>
                <a:gd name="connsiteY41" fmla="*/ 2106733 h 3001223"/>
                <a:gd name="connsiteX42" fmla="*/ 961490 w 2827962"/>
                <a:gd name="connsiteY42" fmla="*/ 2106733 h 3001223"/>
                <a:gd name="connsiteX43" fmla="*/ 961490 w 2827962"/>
                <a:gd name="connsiteY43" fmla="*/ 2107588 h 3001223"/>
                <a:gd name="connsiteX44" fmla="*/ 960634 w 2827962"/>
                <a:gd name="connsiteY44" fmla="*/ 2107588 h 3001223"/>
                <a:gd name="connsiteX45" fmla="*/ 961490 w 2827962"/>
                <a:gd name="connsiteY45" fmla="*/ 2106733 h 3001223"/>
                <a:gd name="connsiteX0" fmla="*/ 2794571 w 2827962"/>
                <a:gd name="connsiteY0" fmla="*/ 149385 h 2985691"/>
                <a:gd name="connsiteX1" fmla="*/ 2389598 w 2827962"/>
                <a:gd name="connsiteY1" fmla="*/ 409 h 2985691"/>
                <a:gd name="connsiteX2" fmla="*/ 0 w 2827962"/>
                <a:gd name="connsiteY2" fmla="*/ 196475 h 2985691"/>
                <a:gd name="connsiteX3" fmla="*/ 43665 w 2827962"/>
                <a:gd name="connsiteY3" fmla="*/ 1192212 h 2985691"/>
                <a:gd name="connsiteX4" fmla="*/ 278259 w 2827962"/>
                <a:gd name="connsiteY4" fmla="*/ 2008151 h 2985691"/>
                <a:gd name="connsiteX5" fmla="*/ 758576 w 2827962"/>
                <a:gd name="connsiteY5" fmla="*/ 2625457 h 2985691"/>
                <a:gd name="connsiteX6" fmla="*/ 1221769 w 2827962"/>
                <a:gd name="connsiteY6" fmla="*/ 2913133 h 2985691"/>
                <a:gd name="connsiteX7" fmla="*/ 1460643 w 2827962"/>
                <a:gd name="connsiteY7" fmla="*/ 2976491 h 2985691"/>
                <a:gd name="connsiteX8" fmla="*/ 1651571 w 2827962"/>
                <a:gd name="connsiteY8" fmla="*/ 2889160 h 2985691"/>
                <a:gd name="connsiteX9" fmla="*/ 2380180 w 2827962"/>
                <a:gd name="connsiteY9" fmla="*/ 2282985 h 2985691"/>
                <a:gd name="connsiteX10" fmla="*/ 2588232 w 2827962"/>
                <a:gd name="connsiteY10" fmla="*/ 1912259 h 2985691"/>
                <a:gd name="connsiteX11" fmla="*/ 2827962 w 2827962"/>
                <a:gd name="connsiteY11" fmla="*/ 195618 h 2985691"/>
                <a:gd name="connsiteX12" fmla="*/ 2794571 w 2827962"/>
                <a:gd name="connsiteY12" fmla="*/ 149385 h 2985691"/>
                <a:gd name="connsiteX13" fmla="*/ 690937 w 2827962"/>
                <a:gd name="connsiteY13" fmla="*/ 820629 h 2985691"/>
                <a:gd name="connsiteX14" fmla="*/ 690937 w 2827962"/>
                <a:gd name="connsiteY14" fmla="*/ 821486 h 2985691"/>
                <a:gd name="connsiteX15" fmla="*/ 690081 w 2827962"/>
                <a:gd name="connsiteY15" fmla="*/ 821486 h 2985691"/>
                <a:gd name="connsiteX16" fmla="*/ 690937 w 2827962"/>
                <a:gd name="connsiteY16" fmla="*/ 820629 h 2985691"/>
                <a:gd name="connsiteX17" fmla="*/ 690937 w 2827962"/>
                <a:gd name="connsiteY17" fmla="*/ 820629 h 2985691"/>
                <a:gd name="connsiteX18" fmla="*/ 690937 w 2827962"/>
                <a:gd name="connsiteY18" fmla="*/ 820629 h 2985691"/>
                <a:gd name="connsiteX19" fmla="*/ 1166973 w 2827962"/>
                <a:gd name="connsiteY19" fmla="*/ 889980 h 2985691"/>
                <a:gd name="connsiteX20" fmla="*/ 1169542 w 2827962"/>
                <a:gd name="connsiteY20" fmla="*/ 895117 h 2985691"/>
                <a:gd name="connsiteX21" fmla="*/ 1163549 w 2827962"/>
                <a:gd name="connsiteY21" fmla="*/ 895117 h 2985691"/>
                <a:gd name="connsiteX22" fmla="*/ 1166973 w 2827962"/>
                <a:gd name="connsiteY22" fmla="*/ 889980 h 2985691"/>
                <a:gd name="connsiteX23" fmla="*/ 1869041 w 2827962"/>
                <a:gd name="connsiteY23" fmla="*/ 2046679 h 2985691"/>
                <a:gd name="connsiteX24" fmla="*/ 1869041 w 2827962"/>
                <a:gd name="connsiteY24" fmla="*/ 2046679 h 2985691"/>
                <a:gd name="connsiteX25" fmla="*/ 1869041 w 2827962"/>
                <a:gd name="connsiteY25" fmla="*/ 2046679 h 2985691"/>
                <a:gd name="connsiteX26" fmla="*/ 1869041 w 2827962"/>
                <a:gd name="connsiteY26" fmla="*/ 2046679 h 2985691"/>
                <a:gd name="connsiteX27" fmla="*/ 1869041 w 2827962"/>
                <a:gd name="connsiteY27" fmla="*/ 2047536 h 2985691"/>
                <a:gd name="connsiteX28" fmla="*/ 1869041 w 2827962"/>
                <a:gd name="connsiteY28" fmla="*/ 2047536 h 2985691"/>
                <a:gd name="connsiteX29" fmla="*/ 1869041 w 2827962"/>
                <a:gd name="connsiteY29" fmla="*/ 2047536 h 2985691"/>
                <a:gd name="connsiteX30" fmla="*/ 1869041 w 2827962"/>
                <a:gd name="connsiteY30" fmla="*/ 2047536 h 2985691"/>
                <a:gd name="connsiteX31" fmla="*/ 1254304 w 2827962"/>
                <a:gd name="connsiteY31" fmla="*/ 1779551 h 2985691"/>
                <a:gd name="connsiteX32" fmla="*/ 1254304 w 2827962"/>
                <a:gd name="connsiteY32" fmla="*/ 1779551 h 2985691"/>
                <a:gd name="connsiteX33" fmla="*/ 1254304 w 2827962"/>
                <a:gd name="connsiteY33" fmla="*/ 1779551 h 2985691"/>
                <a:gd name="connsiteX34" fmla="*/ 1254304 w 2827962"/>
                <a:gd name="connsiteY34" fmla="*/ 1779551 h 2985691"/>
                <a:gd name="connsiteX35" fmla="*/ 855324 w 2827962"/>
                <a:gd name="connsiteY35" fmla="*/ 2028700 h 2985691"/>
                <a:gd name="connsiteX36" fmla="*/ 855324 w 2827962"/>
                <a:gd name="connsiteY36" fmla="*/ 2029555 h 2985691"/>
                <a:gd name="connsiteX37" fmla="*/ 855324 w 2827962"/>
                <a:gd name="connsiteY37" fmla="*/ 2029555 h 2985691"/>
                <a:gd name="connsiteX38" fmla="*/ 855324 w 2827962"/>
                <a:gd name="connsiteY38" fmla="*/ 2028700 h 2985691"/>
                <a:gd name="connsiteX39" fmla="*/ 961490 w 2827962"/>
                <a:gd name="connsiteY39" fmla="*/ 2091201 h 2985691"/>
                <a:gd name="connsiteX40" fmla="*/ 961490 w 2827962"/>
                <a:gd name="connsiteY40" fmla="*/ 2091201 h 2985691"/>
                <a:gd name="connsiteX41" fmla="*/ 961490 w 2827962"/>
                <a:gd name="connsiteY41" fmla="*/ 2091201 h 2985691"/>
                <a:gd name="connsiteX42" fmla="*/ 961490 w 2827962"/>
                <a:gd name="connsiteY42" fmla="*/ 2092056 h 2985691"/>
                <a:gd name="connsiteX43" fmla="*/ 960634 w 2827962"/>
                <a:gd name="connsiteY43" fmla="*/ 2092056 h 2985691"/>
                <a:gd name="connsiteX44" fmla="*/ 961490 w 2827962"/>
                <a:gd name="connsiteY44" fmla="*/ 2091201 h 2985691"/>
                <a:gd name="connsiteX0" fmla="*/ 2794571 w 2827962"/>
                <a:gd name="connsiteY0" fmla="*/ 364938 h 3201244"/>
                <a:gd name="connsiteX1" fmla="*/ 1356749 w 2827962"/>
                <a:gd name="connsiteY1" fmla="*/ 141 h 3201244"/>
                <a:gd name="connsiteX2" fmla="*/ 0 w 2827962"/>
                <a:gd name="connsiteY2" fmla="*/ 412028 h 3201244"/>
                <a:gd name="connsiteX3" fmla="*/ 43665 w 2827962"/>
                <a:gd name="connsiteY3" fmla="*/ 1407765 h 3201244"/>
                <a:gd name="connsiteX4" fmla="*/ 278259 w 2827962"/>
                <a:gd name="connsiteY4" fmla="*/ 2223704 h 3201244"/>
                <a:gd name="connsiteX5" fmla="*/ 758576 w 2827962"/>
                <a:gd name="connsiteY5" fmla="*/ 2841010 h 3201244"/>
                <a:gd name="connsiteX6" fmla="*/ 1221769 w 2827962"/>
                <a:gd name="connsiteY6" fmla="*/ 3128686 h 3201244"/>
                <a:gd name="connsiteX7" fmla="*/ 1460643 w 2827962"/>
                <a:gd name="connsiteY7" fmla="*/ 3192044 h 3201244"/>
                <a:gd name="connsiteX8" fmla="*/ 1651571 w 2827962"/>
                <a:gd name="connsiteY8" fmla="*/ 3104713 h 3201244"/>
                <a:gd name="connsiteX9" fmla="*/ 2380180 w 2827962"/>
                <a:gd name="connsiteY9" fmla="*/ 2498538 h 3201244"/>
                <a:gd name="connsiteX10" fmla="*/ 2588232 w 2827962"/>
                <a:gd name="connsiteY10" fmla="*/ 2127812 h 3201244"/>
                <a:gd name="connsiteX11" fmla="*/ 2827962 w 2827962"/>
                <a:gd name="connsiteY11" fmla="*/ 411171 h 3201244"/>
                <a:gd name="connsiteX12" fmla="*/ 2794571 w 2827962"/>
                <a:gd name="connsiteY12" fmla="*/ 364938 h 3201244"/>
                <a:gd name="connsiteX13" fmla="*/ 690937 w 2827962"/>
                <a:gd name="connsiteY13" fmla="*/ 1036182 h 3201244"/>
                <a:gd name="connsiteX14" fmla="*/ 690937 w 2827962"/>
                <a:gd name="connsiteY14" fmla="*/ 1037039 h 3201244"/>
                <a:gd name="connsiteX15" fmla="*/ 690081 w 2827962"/>
                <a:gd name="connsiteY15" fmla="*/ 1037039 h 3201244"/>
                <a:gd name="connsiteX16" fmla="*/ 690937 w 2827962"/>
                <a:gd name="connsiteY16" fmla="*/ 1036182 h 3201244"/>
                <a:gd name="connsiteX17" fmla="*/ 690937 w 2827962"/>
                <a:gd name="connsiteY17" fmla="*/ 1036182 h 3201244"/>
                <a:gd name="connsiteX18" fmla="*/ 690937 w 2827962"/>
                <a:gd name="connsiteY18" fmla="*/ 1036182 h 3201244"/>
                <a:gd name="connsiteX19" fmla="*/ 1166973 w 2827962"/>
                <a:gd name="connsiteY19" fmla="*/ 1105533 h 3201244"/>
                <a:gd name="connsiteX20" fmla="*/ 1169542 w 2827962"/>
                <a:gd name="connsiteY20" fmla="*/ 1110670 h 3201244"/>
                <a:gd name="connsiteX21" fmla="*/ 1163549 w 2827962"/>
                <a:gd name="connsiteY21" fmla="*/ 1110670 h 3201244"/>
                <a:gd name="connsiteX22" fmla="*/ 1166973 w 2827962"/>
                <a:gd name="connsiteY22" fmla="*/ 1105533 h 3201244"/>
                <a:gd name="connsiteX23" fmla="*/ 1869041 w 2827962"/>
                <a:gd name="connsiteY23" fmla="*/ 2262232 h 3201244"/>
                <a:gd name="connsiteX24" fmla="*/ 1869041 w 2827962"/>
                <a:gd name="connsiteY24" fmla="*/ 2262232 h 3201244"/>
                <a:gd name="connsiteX25" fmla="*/ 1869041 w 2827962"/>
                <a:gd name="connsiteY25" fmla="*/ 2262232 h 3201244"/>
                <a:gd name="connsiteX26" fmla="*/ 1869041 w 2827962"/>
                <a:gd name="connsiteY26" fmla="*/ 2262232 h 3201244"/>
                <a:gd name="connsiteX27" fmla="*/ 1869041 w 2827962"/>
                <a:gd name="connsiteY27" fmla="*/ 2263089 h 3201244"/>
                <a:gd name="connsiteX28" fmla="*/ 1869041 w 2827962"/>
                <a:gd name="connsiteY28" fmla="*/ 2263089 h 3201244"/>
                <a:gd name="connsiteX29" fmla="*/ 1869041 w 2827962"/>
                <a:gd name="connsiteY29" fmla="*/ 2263089 h 3201244"/>
                <a:gd name="connsiteX30" fmla="*/ 1869041 w 2827962"/>
                <a:gd name="connsiteY30" fmla="*/ 2263089 h 3201244"/>
                <a:gd name="connsiteX31" fmla="*/ 1254304 w 2827962"/>
                <a:gd name="connsiteY31" fmla="*/ 1995104 h 3201244"/>
                <a:gd name="connsiteX32" fmla="*/ 1254304 w 2827962"/>
                <a:gd name="connsiteY32" fmla="*/ 1995104 h 3201244"/>
                <a:gd name="connsiteX33" fmla="*/ 1254304 w 2827962"/>
                <a:gd name="connsiteY33" fmla="*/ 1995104 h 3201244"/>
                <a:gd name="connsiteX34" fmla="*/ 1254304 w 2827962"/>
                <a:gd name="connsiteY34" fmla="*/ 1995104 h 3201244"/>
                <a:gd name="connsiteX35" fmla="*/ 855324 w 2827962"/>
                <a:gd name="connsiteY35" fmla="*/ 2244253 h 3201244"/>
                <a:gd name="connsiteX36" fmla="*/ 855324 w 2827962"/>
                <a:gd name="connsiteY36" fmla="*/ 2245108 h 3201244"/>
                <a:gd name="connsiteX37" fmla="*/ 855324 w 2827962"/>
                <a:gd name="connsiteY37" fmla="*/ 2245108 h 3201244"/>
                <a:gd name="connsiteX38" fmla="*/ 855324 w 2827962"/>
                <a:gd name="connsiteY38" fmla="*/ 2244253 h 3201244"/>
                <a:gd name="connsiteX39" fmla="*/ 961490 w 2827962"/>
                <a:gd name="connsiteY39" fmla="*/ 2306754 h 3201244"/>
                <a:gd name="connsiteX40" fmla="*/ 961490 w 2827962"/>
                <a:gd name="connsiteY40" fmla="*/ 2306754 h 3201244"/>
                <a:gd name="connsiteX41" fmla="*/ 961490 w 2827962"/>
                <a:gd name="connsiteY41" fmla="*/ 2306754 h 3201244"/>
                <a:gd name="connsiteX42" fmla="*/ 961490 w 2827962"/>
                <a:gd name="connsiteY42" fmla="*/ 2307609 h 3201244"/>
                <a:gd name="connsiteX43" fmla="*/ 960634 w 2827962"/>
                <a:gd name="connsiteY43" fmla="*/ 2307609 h 3201244"/>
                <a:gd name="connsiteX44" fmla="*/ 961490 w 2827962"/>
                <a:gd name="connsiteY44" fmla="*/ 2306754 h 3201244"/>
                <a:gd name="connsiteX0" fmla="*/ 2794571 w 2827962"/>
                <a:gd name="connsiteY0" fmla="*/ 364938 h 3201244"/>
                <a:gd name="connsiteX1" fmla="*/ 1356749 w 2827962"/>
                <a:gd name="connsiteY1" fmla="*/ 141 h 3201244"/>
                <a:gd name="connsiteX2" fmla="*/ 0 w 2827962"/>
                <a:gd name="connsiteY2" fmla="*/ 412028 h 3201244"/>
                <a:gd name="connsiteX3" fmla="*/ 43665 w 2827962"/>
                <a:gd name="connsiteY3" fmla="*/ 1407765 h 3201244"/>
                <a:gd name="connsiteX4" fmla="*/ 278259 w 2827962"/>
                <a:gd name="connsiteY4" fmla="*/ 2223704 h 3201244"/>
                <a:gd name="connsiteX5" fmla="*/ 758576 w 2827962"/>
                <a:gd name="connsiteY5" fmla="*/ 2841010 h 3201244"/>
                <a:gd name="connsiteX6" fmla="*/ 1221769 w 2827962"/>
                <a:gd name="connsiteY6" fmla="*/ 3128686 h 3201244"/>
                <a:gd name="connsiteX7" fmla="*/ 1460643 w 2827962"/>
                <a:gd name="connsiteY7" fmla="*/ 3192044 h 3201244"/>
                <a:gd name="connsiteX8" fmla="*/ 1651571 w 2827962"/>
                <a:gd name="connsiteY8" fmla="*/ 3104713 h 3201244"/>
                <a:gd name="connsiteX9" fmla="*/ 2380180 w 2827962"/>
                <a:gd name="connsiteY9" fmla="*/ 2498538 h 3201244"/>
                <a:gd name="connsiteX10" fmla="*/ 2588232 w 2827962"/>
                <a:gd name="connsiteY10" fmla="*/ 2127812 h 3201244"/>
                <a:gd name="connsiteX11" fmla="*/ 2827962 w 2827962"/>
                <a:gd name="connsiteY11" fmla="*/ 411171 h 3201244"/>
                <a:gd name="connsiteX12" fmla="*/ 2794571 w 2827962"/>
                <a:gd name="connsiteY12" fmla="*/ 364938 h 3201244"/>
                <a:gd name="connsiteX13" fmla="*/ 690937 w 2827962"/>
                <a:gd name="connsiteY13" fmla="*/ 1036182 h 3201244"/>
                <a:gd name="connsiteX14" fmla="*/ 690937 w 2827962"/>
                <a:gd name="connsiteY14" fmla="*/ 1037039 h 3201244"/>
                <a:gd name="connsiteX15" fmla="*/ 690081 w 2827962"/>
                <a:gd name="connsiteY15" fmla="*/ 1037039 h 3201244"/>
                <a:gd name="connsiteX16" fmla="*/ 690937 w 2827962"/>
                <a:gd name="connsiteY16" fmla="*/ 1036182 h 3201244"/>
                <a:gd name="connsiteX17" fmla="*/ 690937 w 2827962"/>
                <a:gd name="connsiteY17" fmla="*/ 1036182 h 3201244"/>
                <a:gd name="connsiteX18" fmla="*/ 690937 w 2827962"/>
                <a:gd name="connsiteY18" fmla="*/ 1036182 h 3201244"/>
                <a:gd name="connsiteX19" fmla="*/ 1166973 w 2827962"/>
                <a:gd name="connsiteY19" fmla="*/ 1105533 h 3201244"/>
                <a:gd name="connsiteX20" fmla="*/ 1169542 w 2827962"/>
                <a:gd name="connsiteY20" fmla="*/ 1110670 h 3201244"/>
                <a:gd name="connsiteX21" fmla="*/ 1163549 w 2827962"/>
                <a:gd name="connsiteY21" fmla="*/ 1110670 h 3201244"/>
                <a:gd name="connsiteX22" fmla="*/ 1166973 w 2827962"/>
                <a:gd name="connsiteY22" fmla="*/ 1105533 h 3201244"/>
                <a:gd name="connsiteX23" fmla="*/ 1869041 w 2827962"/>
                <a:gd name="connsiteY23" fmla="*/ 2262232 h 3201244"/>
                <a:gd name="connsiteX24" fmla="*/ 1869041 w 2827962"/>
                <a:gd name="connsiteY24" fmla="*/ 2262232 h 3201244"/>
                <a:gd name="connsiteX25" fmla="*/ 1869041 w 2827962"/>
                <a:gd name="connsiteY25" fmla="*/ 2262232 h 3201244"/>
                <a:gd name="connsiteX26" fmla="*/ 1869041 w 2827962"/>
                <a:gd name="connsiteY26" fmla="*/ 2262232 h 3201244"/>
                <a:gd name="connsiteX27" fmla="*/ 1869041 w 2827962"/>
                <a:gd name="connsiteY27" fmla="*/ 2263089 h 3201244"/>
                <a:gd name="connsiteX28" fmla="*/ 1869041 w 2827962"/>
                <a:gd name="connsiteY28" fmla="*/ 2263089 h 3201244"/>
                <a:gd name="connsiteX29" fmla="*/ 1869041 w 2827962"/>
                <a:gd name="connsiteY29" fmla="*/ 2263089 h 3201244"/>
                <a:gd name="connsiteX30" fmla="*/ 1869041 w 2827962"/>
                <a:gd name="connsiteY30" fmla="*/ 2263089 h 3201244"/>
                <a:gd name="connsiteX31" fmla="*/ 1254304 w 2827962"/>
                <a:gd name="connsiteY31" fmla="*/ 1995104 h 3201244"/>
                <a:gd name="connsiteX32" fmla="*/ 1254304 w 2827962"/>
                <a:gd name="connsiteY32" fmla="*/ 1995104 h 3201244"/>
                <a:gd name="connsiteX33" fmla="*/ 1254304 w 2827962"/>
                <a:gd name="connsiteY33" fmla="*/ 1995104 h 3201244"/>
                <a:gd name="connsiteX34" fmla="*/ 1254304 w 2827962"/>
                <a:gd name="connsiteY34" fmla="*/ 1995104 h 3201244"/>
                <a:gd name="connsiteX35" fmla="*/ 855324 w 2827962"/>
                <a:gd name="connsiteY35" fmla="*/ 2244253 h 3201244"/>
                <a:gd name="connsiteX36" fmla="*/ 855324 w 2827962"/>
                <a:gd name="connsiteY36" fmla="*/ 2245108 h 3201244"/>
                <a:gd name="connsiteX37" fmla="*/ 855324 w 2827962"/>
                <a:gd name="connsiteY37" fmla="*/ 2245108 h 3201244"/>
                <a:gd name="connsiteX38" fmla="*/ 855324 w 2827962"/>
                <a:gd name="connsiteY38" fmla="*/ 2244253 h 3201244"/>
                <a:gd name="connsiteX39" fmla="*/ 961490 w 2827962"/>
                <a:gd name="connsiteY39" fmla="*/ 2306754 h 3201244"/>
                <a:gd name="connsiteX40" fmla="*/ 961490 w 2827962"/>
                <a:gd name="connsiteY40" fmla="*/ 2306754 h 3201244"/>
                <a:gd name="connsiteX41" fmla="*/ 961490 w 2827962"/>
                <a:gd name="connsiteY41" fmla="*/ 2306754 h 3201244"/>
                <a:gd name="connsiteX42" fmla="*/ 961490 w 2827962"/>
                <a:gd name="connsiteY42" fmla="*/ 2307609 h 3201244"/>
                <a:gd name="connsiteX43" fmla="*/ 960634 w 2827962"/>
                <a:gd name="connsiteY43" fmla="*/ 2307609 h 3201244"/>
                <a:gd name="connsiteX44" fmla="*/ 961490 w 2827962"/>
                <a:gd name="connsiteY44" fmla="*/ 2306754 h 320124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690937 w 2827962"/>
                <a:gd name="connsiteY17" fmla="*/ 1036122 h 3201184"/>
                <a:gd name="connsiteX18" fmla="*/ 690937 w 2827962"/>
                <a:gd name="connsiteY18" fmla="*/ 1036122 h 3201184"/>
                <a:gd name="connsiteX19" fmla="*/ 1166973 w 2827962"/>
                <a:gd name="connsiteY19" fmla="*/ 1105473 h 3201184"/>
                <a:gd name="connsiteX20" fmla="*/ 1169542 w 2827962"/>
                <a:gd name="connsiteY20" fmla="*/ 1110610 h 3201184"/>
                <a:gd name="connsiteX21" fmla="*/ 1163549 w 2827962"/>
                <a:gd name="connsiteY21" fmla="*/ 1110610 h 3201184"/>
                <a:gd name="connsiteX22" fmla="*/ 1166973 w 2827962"/>
                <a:gd name="connsiteY22" fmla="*/ 1105473 h 3201184"/>
                <a:gd name="connsiteX23" fmla="*/ 1869041 w 2827962"/>
                <a:gd name="connsiteY23" fmla="*/ 2262172 h 3201184"/>
                <a:gd name="connsiteX24" fmla="*/ 1869041 w 2827962"/>
                <a:gd name="connsiteY24" fmla="*/ 2262172 h 3201184"/>
                <a:gd name="connsiteX25" fmla="*/ 1869041 w 2827962"/>
                <a:gd name="connsiteY25" fmla="*/ 2262172 h 3201184"/>
                <a:gd name="connsiteX26" fmla="*/ 1869041 w 2827962"/>
                <a:gd name="connsiteY26" fmla="*/ 2262172 h 3201184"/>
                <a:gd name="connsiteX27" fmla="*/ 1869041 w 2827962"/>
                <a:gd name="connsiteY27" fmla="*/ 2263029 h 3201184"/>
                <a:gd name="connsiteX28" fmla="*/ 1869041 w 2827962"/>
                <a:gd name="connsiteY28" fmla="*/ 2263029 h 3201184"/>
                <a:gd name="connsiteX29" fmla="*/ 1869041 w 2827962"/>
                <a:gd name="connsiteY29" fmla="*/ 2263029 h 3201184"/>
                <a:gd name="connsiteX30" fmla="*/ 1869041 w 2827962"/>
                <a:gd name="connsiteY30" fmla="*/ 2263029 h 3201184"/>
                <a:gd name="connsiteX31" fmla="*/ 1254304 w 2827962"/>
                <a:gd name="connsiteY31" fmla="*/ 1995044 h 3201184"/>
                <a:gd name="connsiteX32" fmla="*/ 1254304 w 2827962"/>
                <a:gd name="connsiteY32" fmla="*/ 1995044 h 3201184"/>
                <a:gd name="connsiteX33" fmla="*/ 1254304 w 2827962"/>
                <a:gd name="connsiteY33" fmla="*/ 1995044 h 3201184"/>
                <a:gd name="connsiteX34" fmla="*/ 1254304 w 2827962"/>
                <a:gd name="connsiteY34" fmla="*/ 1995044 h 3201184"/>
                <a:gd name="connsiteX35" fmla="*/ 855324 w 2827962"/>
                <a:gd name="connsiteY35" fmla="*/ 2244193 h 3201184"/>
                <a:gd name="connsiteX36" fmla="*/ 855324 w 2827962"/>
                <a:gd name="connsiteY36" fmla="*/ 2245048 h 3201184"/>
                <a:gd name="connsiteX37" fmla="*/ 855324 w 2827962"/>
                <a:gd name="connsiteY37" fmla="*/ 2245048 h 3201184"/>
                <a:gd name="connsiteX38" fmla="*/ 855324 w 2827962"/>
                <a:gd name="connsiteY38" fmla="*/ 2244193 h 3201184"/>
                <a:gd name="connsiteX39" fmla="*/ 961490 w 2827962"/>
                <a:gd name="connsiteY39" fmla="*/ 2306694 h 3201184"/>
                <a:gd name="connsiteX40" fmla="*/ 961490 w 2827962"/>
                <a:gd name="connsiteY40" fmla="*/ 2306694 h 3201184"/>
                <a:gd name="connsiteX41" fmla="*/ 961490 w 2827962"/>
                <a:gd name="connsiteY41" fmla="*/ 2306694 h 3201184"/>
                <a:gd name="connsiteX42" fmla="*/ 961490 w 2827962"/>
                <a:gd name="connsiteY42" fmla="*/ 2307549 h 3201184"/>
                <a:gd name="connsiteX43" fmla="*/ 960634 w 2827962"/>
                <a:gd name="connsiteY43" fmla="*/ 2307549 h 3201184"/>
                <a:gd name="connsiteX44" fmla="*/ 961490 w 2827962"/>
                <a:gd name="connsiteY44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690937 w 2827962"/>
                <a:gd name="connsiteY17" fmla="*/ 1036122 h 3201184"/>
                <a:gd name="connsiteX18" fmla="*/ 690937 w 2827962"/>
                <a:gd name="connsiteY18" fmla="*/ 1036122 h 3201184"/>
                <a:gd name="connsiteX19" fmla="*/ 1163549 w 2827962"/>
                <a:gd name="connsiteY19" fmla="*/ 1110610 h 3201184"/>
                <a:gd name="connsiteX20" fmla="*/ 1169542 w 2827962"/>
                <a:gd name="connsiteY20" fmla="*/ 1110610 h 3201184"/>
                <a:gd name="connsiteX21" fmla="*/ 1163549 w 2827962"/>
                <a:gd name="connsiteY21" fmla="*/ 1110610 h 3201184"/>
                <a:gd name="connsiteX22" fmla="*/ 1869041 w 2827962"/>
                <a:gd name="connsiteY22" fmla="*/ 2262172 h 3201184"/>
                <a:gd name="connsiteX23" fmla="*/ 1869041 w 2827962"/>
                <a:gd name="connsiteY23" fmla="*/ 2262172 h 3201184"/>
                <a:gd name="connsiteX24" fmla="*/ 1869041 w 2827962"/>
                <a:gd name="connsiteY24" fmla="*/ 2262172 h 3201184"/>
                <a:gd name="connsiteX25" fmla="*/ 1869041 w 2827962"/>
                <a:gd name="connsiteY25" fmla="*/ 2262172 h 3201184"/>
                <a:gd name="connsiteX26" fmla="*/ 1869041 w 2827962"/>
                <a:gd name="connsiteY26" fmla="*/ 2263029 h 3201184"/>
                <a:gd name="connsiteX27" fmla="*/ 1869041 w 2827962"/>
                <a:gd name="connsiteY27" fmla="*/ 2263029 h 3201184"/>
                <a:gd name="connsiteX28" fmla="*/ 1869041 w 2827962"/>
                <a:gd name="connsiteY28" fmla="*/ 2263029 h 3201184"/>
                <a:gd name="connsiteX29" fmla="*/ 1869041 w 2827962"/>
                <a:gd name="connsiteY29" fmla="*/ 2263029 h 3201184"/>
                <a:gd name="connsiteX30" fmla="*/ 1254304 w 2827962"/>
                <a:gd name="connsiteY30" fmla="*/ 1995044 h 3201184"/>
                <a:gd name="connsiteX31" fmla="*/ 1254304 w 2827962"/>
                <a:gd name="connsiteY31" fmla="*/ 1995044 h 3201184"/>
                <a:gd name="connsiteX32" fmla="*/ 1254304 w 2827962"/>
                <a:gd name="connsiteY32" fmla="*/ 1995044 h 3201184"/>
                <a:gd name="connsiteX33" fmla="*/ 1254304 w 2827962"/>
                <a:gd name="connsiteY33" fmla="*/ 1995044 h 3201184"/>
                <a:gd name="connsiteX34" fmla="*/ 855324 w 2827962"/>
                <a:gd name="connsiteY34" fmla="*/ 2244193 h 3201184"/>
                <a:gd name="connsiteX35" fmla="*/ 855324 w 2827962"/>
                <a:gd name="connsiteY35" fmla="*/ 2245048 h 3201184"/>
                <a:gd name="connsiteX36" fmla="*/ 855324 w 2827962"/>
                <a:gd name="connsiteY36" fmla="*/ 2245048 h 3201184"/>
                <a:gd name="connsiteX37" fmla="*/ 855324 w 2827962"/>
                <a:gd name="connsiteY37" fmla="*/ 2244193 h 3201184"/>
                <a:gd name="connsiteX38" fmla="*/ 961490 w 2827962"/>
                <a:gd name="connsiteY38" fmla="*/ 2306694 h 3201184"/>
                <a:gd name="connsiteX39" fmla="*/ 961490 w 2827962"/>
                <a:gd name="connsiteY39" fmla="*/ 2306694 h 3201184"/>
                <a:gd name="connsiteX40" fmla="*/ 961490 w 2827962"/>
                <a:gd name="connsiteY40" fmla="*/ 2306694 h 3201184"/>
                <a:gd name="connsiteX41" fmla="*/ 961490 w 2827962"/>
                <a:gd name="connsiteY41" fmla="*/ 2307549 h 3201184"/>
                <a:gd name="connsiteX42" fmla="*/ 960634 w 2827962"/>
                <a:gd name="connsiteY42" fmla="*/ 2307549 h 3201184"/>
                <a:gd name="connsiteX43" fmla="*/ 961490 w 2827962"/>
                <a:gd name="connsiteY43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690937 w 2827962"/>
                <a:gd name="connsiteY17" fmla="*/ 1036122 h 3201184"/>
                <a:gd name="connsiteX18" fmla="*/ 1163549 w 2827962"/>
                <a:gd name="connsiteY18" fmla="*/ 1110610 h 3201184"/>
                <a:gd name="connsiteX19" fmla="*/ 1169542 w 2827962"/>
                <a:gd name="connsiteY19" fmla="*/ 1110610 h 3201184"/>
                <a:gd name="connsiteX20" fmla="*/ 1163549 w 2827962"/>
                <a:gd name="connsiteY20" fmla="*/ 1110610 h 3201184"/>
                <a:gd name="connsiteX21" fmla="*/ 1869041 w 2827962"/>
                <a:gd name="connsiteY21" fmla="*/ 2262172 h 3201184"/>
                <a:gd name="connsiteX22" fmla="*/ 1869041 w 2827962"/>
                <a:gd name="connsiteY22" fmla="*/ 2262172 h 3201184"/>
                <a:gd name="connsiteX23" fmla="*/ 1869041 w 2827962"/>
                <a:gd name="connsiteY23" fmla="*/ 2262172 h 3201184"/>
                <a:gd name="connsiteX24" fmla="*/ 1869041 w 2827962"/>
                <a:gd name="connsiteY24" fmla="*/ 2262172 h 3201184"/>
                <a:gd name="connsiteX25" fmla="*/ 1869041 w 2827962"/>
                <a:gd name="connsiteY25" fmla="*/ 2263029 h 3201184"/>
                <a:gd name="connsiteX26" fmla="*/ 1869041 w 2827962"/>
                <a:gd name="connsiteY26" fmla="*/ 2263029 h 3201184"/>
                <a:gd name="connsiteX27" fmla="*/ 1869041 w 2827962"/>
                <a:gd name="connsiteY27" fmla="*/ 2263029 h 3201184"/>
                <a:gd name="connsiteX28" fmla="*/ 1869041 w 2827962"/>
                <a:gd name="connsiteY28" fmla="*/ 2263029 h 3201184"/>
                <a:gd name="connsiteX29" fmla="*/ 1254304 w 2827962"/>
                <a:gd name="connsiteY29" fmla="*/ 1995044 h 3201184"/>
                <a:gd name="connsiteX30" fmla="*/ 1254304 w 2827962"/>
                <a:gd name="connsiteY30" fmla="*/ 1995044 h 3201184"/>
                <a:gd name="connsiteX31" fmla="*/ 1254304 w 2827962"/>
                <a:gd name="connsiteY31" fmla="*/ 1995044 h 3201184"/>
                <a:gd name="connsiteX32" fmla="*/ 1254304 w 2827962"/>
                <a:gd name="connsiteY32" fmla="*/ 1995044 h 3201184"/>
                <a:gd name="connsiteX33" fmla="*/ 855324 w 2827962"/>
                <a:gd name="connsiteY33" fmla="*/ 2244193 h 3201184"/>
                <a:gd name="connsiteX34" fmla="*/ 855324 w 2827962"/>
                <a:gd name="connsiteY34" fmla="*/ 2245048 h 3201184"/>
                <a:gd name="connsiteX35" fmla="*/ 855324 w 2827962"/>
                <a:gd name="connsiteY35" fmla="*/ 2245048 h 3201184"/>
                <a:gd name="connsiteX36" fmla="*/ 855324 w 2827962"/>
                <a:gd name="connsiteY36" fmla="*/ 2244193 h 3201184"/>
                <a:gd name="connsiteX37" fmla="*/ 961490 w 2827962"/>
                <a:gd name="connsiteY37" fmla="*/ 2306694 h 3201184"/>
                <a:gd name="connsiteX38" fmla="*/ 961490 w 2827962"/>
                <a:gd name="connsiteY38" fmla="*/ 2306694 h 3201184"/>
                <a:gd name="connsiteX39" fmla="*/ 961490 w 2827962"/>
                <a:gd name="connsiteY39" fmla="*/ 2306694 h 3201184"/>
                <a:gd name="connsiteX40" fmla="*/ 961490 w 2827962"/>
                <a:gd name="connsiteY40" fmla="*/ 2307549 h 3201184"/>
                <a:gd name="connsiteX41" fmla="*/ 960634 w 2827962"/>
                <a:gd name="connsiteY41" fmla="*/ 2307549 h 3201184"/>
                <a:gd name="connsiteX42" fmla="*/ 961490 w 2827962"/>
                <a:gd name="connsiteY42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690937 w 2827962"/>
                <a:gd name="connsiteY17" fmla="*/ 103612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2172 h 3201184"/>
                <a:gd name="connsiteX21" fmla="*/ 1869041 w 2827962"/>
                <a:gd name="connsiteY21" fmla="*/ 2262172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1869041 w 2827962"/>
                <a:gd name="connsiteY24" fmla="*/ 2263029 h 3201184"/>
                <a:gd name="connsiteX25" fmla="*/ 1869041 w 2827962"/>
                <a:gd name="connsiteY25" fmla="*/ 2263029 h 3201184"/>
                <a:gd name="connsiteX26" fmla="*/ 1254304 w 2827962"/>
                <a:gd name="connsiteY26" fmla="*/ 1995044 h 3201184"/>
                <a:gd name="connsiteX27" fmla="*/ 1254304 w 2827962"/>
                <a:gd name="connsiteY27" fmla="*/ 1995044 h 3201184"/>
                <a:gd name="connsiteX28" fmla="*/ 1254304 w 2827962"/>
                <a:gd name="connsiteY28" fmla="*/ 1995044 h 3201184"/>
                <a:gd name="connsiteX29" fmla="*/ 1254304 w 2827962"/>
                <a:gd name="connsiteY29" fmla="*/ 1995044 h 3201184"/>
                <a:gd name="connsiteX30" fmla="*/ 855324 w 2827962"/>
                <a:gd name="connsiteY30" fmla="*/ 2244193 h 3201184"/>
                <a:gd name="connsiteX31" fmla="*/ 855324 w 2827962"/>
                <a:gd name="connsiteY31" fmla="*/ 2245048 h 3201184"/>
                <a:gd name="connsiteX32" fmla="*/ 855324 w 2827962"/>
                <a:gd name="connsiteY32" fmla="*/ 2245048 h 3201184"/>
                <a:gd name="connsiteX33" fmla="*/ 855324 w 2827962"/>
                <a:gd name="connsiteY33" fmla="*/ 2244193 h 3201184"/>
                <a:gd name="connsiteX34" fmla="*/ 961490 w 2827962"/>
                <a:gd name="connsiteY34" fmla="*/ 2306694 h 3201184"/>
                <a:gd name="connsiteX35" fmla="*/ 961490 w 2827962"/>
                <a:gd name="connsiteY35" fmla="*/ 2306694 h 3201184"/>
                <a:gd name="connsiteX36" fmla="*/ 961490 w 2827962"/>
                <a:gd name="connsiteY36" fmla="*/ 2306694 h 3201184"/>
                <a:gd name="connsiteX37" fmla="*/ 961490 w 2827962"/>
                <a:gd name="connsiteY37" fmla="*/ 2307549 h 3201184"/>
                <a:gd name="connsiteX38" fmla="*/ 960634 w 2827962"/>
                <a:gd name="connsiteY38" fmla="*/ 2307549 h 3201184"/>
                <a:gd name="connsiteX39" fmla="*/ 961490 w 2827962"/>
                <a:gd name="connsiteY39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937 w 2827962"/>
                <a:gd name="connsiteY13" fmla="*/ 1036122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690937 w 2827962"/>
                <a:gd name="connsiteY16" fmla="*/ 103612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2172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1869041 w 2827962"/>
                <a:gd name="connsiteY24" fmla="*/ 2263029 h 3201184"/>
                <a:gd name="connsiteX25" fmla="*/ 1254304 w 2827962"/>
                <a:gd name="connsiteY25" fmla="*/ 1995044 h 3201184"/>
                <a:gd name="connsiteX26" fmla="*/ 1254304 w 2827962"/>
                <a:gd name="connsiteY26" fmla="*/ 1995044 h 3201184"/>
                <a:gd name="connsiteX27" fmla="*/ 1254304 w 2827962"/>
                <a:gd name="connsiteY27" fmla="*/ 1995044 h 3201184"/>
                <a:gd name="connsiteX28" fmla="*/ 1254304 w 2827962"/>
                <a:gd name="connsiteY28" fmla="*/ 1995044 h 3201184"/>
                <a:gd name="connsiteX29" fmla="*/ 855324 w 2827962"/>
                <a:gd name="connsiteY29" fmla="*/ 2244193 h 3201184"/>
                <a:gd name="connsiteX30" fmla="*/ 855324 w 2827962"/>
                <a:gd name="connsiteY30" fmla="*/ 2245048 h 3201184"/>
                <a:gd name="connsiteX31" fmla="*/ 855324 w 2827962"/>
                <a:gd name="connsiteY31" fmla="*/ 2245048 h 3201184"/>
                <a:gd name="connsiteX32" fmla="*/ 855324 w 2827962"/>
                <a:gd name="connsiteY32" fmla="*/ 2244193 h 3201184"/>
                <a:gd name="connsiteX33" fmla="*/ 961490 w 2827962"/>
                <a:gd name="connsiteY33" fmla="*/ 2306694 h 3201184"/>
                <a:gd name="connsiteX34" fmla="*/ 961490 w 2827962"/>
                <a:gd name="connsiteY34" fmla="*/ 2306694 h 3201184"/>
                <a:gd name="connsiteX35" fmla="*/ 961490 w 2827962"/>
                <a:gd name="connsiteY35" fmla="*/ 2306694 h 3201184"/>
                <a:gd name="connsiteX36" fmla="*/ 961490 w 2827962"/>
                <a:gd name="connsiteY36" fmla="*/ 2307549 h 3201184"/>
                <a:gd name="connsiteX37" fmla="*/ 960634 w 2827962"/>
                <a:gd name="connsiteY37" fmla="*/ 2307549 h 3201184"/>
                <a:gd name="connsiteX38" fmla="*/ 961490 w 2827962"/>
                <a:gd name="connsiteY38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1254304 w 2827962"/>
                <a:gd name="connsiteY24" fmla="*/ 1995044 h 3201184"/>
                <a:gd name="connsiteX25" fmla="*/ 1254304 w 2827962"/>
                <a:gd name="connsiteY25" fmla="*/ 1995044 h 3201184"/>
                <a:gd name="connsiteX26" fmla="*/ 1254304 w 2827962"/>
                <a:gd name="connsiteY26" fmla="*/ 1995044 h 3201184"/>
                <a:gd name="connsiteX27" fmla="*/ 1254304 w 2827962"/>
                <a:gd name="connsiteY27" fmla="*/ 1995044 h 3201184"/>
                <a:gd name="connsiteX28" fmla="*/ 855324 w 2827962"/>
                <a:gd name="connsiteY28" fmla="*/ 2244193 h 3201184"/>
                <a:gd name="connsiteX29" fmla="*/ 855324 w 2827962"/>
                <a:gd name="connsiteY29" fmla="*/ 2245048 h 3201184"/>
                <a:gd name="connsiteX30" fmla="*/ 855324 w 2827962"/>
                <a:gd name="connsiteY30" fmla="*/ 2245048 h 3201184"/>
                <a:gd name="connsiteX31" fmla="*/ 855324 w 2827962"/>
                <a:gd name="connsiteY31" fmla="*/ 2244193 h 3201184"/>
                <a:gd name="connsiteX32" fmla="*/ 961490 w 2827962"/>
                <a:gd name="connsiteY32" fmla="*/ 2306694 h 3201184"/>
                <a:gd name="connsiteX33" fmla="*/ 961490 w 2827962"/>
                <a:gd name="connsiteY33" fmla="*/ 2306694 h 3201184"/>
                <a:gd name="connsiteX34" fmla="*/ 961490 w 2827962"/>
                <a:gd name="connsiteY34" fmla="*/ 2306694 h 3201184"/>
                <a:gd name="connsiteX35" fmla="*/ 961490 w 2827962"/>
                <a:gd name="connsiteY35" fmla="*/ 2307549 h 3201184"/>
                <a:gd name="connsiteX36" fmla="*/ 960634 w 2827962"/>
                <a:gd name="connsiteY36" fmla="*/ 2307549 h 3201184"/>
                <a:gd name="connsiteX37" fmla="*/ 961490 w 2827962"/>
                <a:gd name="connsiteY37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1254304 w 2827962"/>
                <a:gd name="connsiteY24" fmla="*/ 1995044 h 3201184"/>
                <a:gd name="connsiteX25" fmla="*/ 1254304 w 2827962"/>
                <a:gd name="connsiteY25" fmla="*/ 1995044 h 3201184"/>
                <a:gd name="connsiteX26" fmla="*/ 1254304 w 2827962"/>
                <a:gd name="connsiteY26" fmla="*/ 1995044 h 3201184"/>
                <a:gd name="connsiteX27" fmla="*/ 855324 w 2827962"/>
                <a:gd name="connsiteY27" fmla="*/ 2244193 h 3201184"/>
                <a:gd name="connsiteX28" fmla="*/ 855324 w 2827962"/>
                <a:gd name="connsiteY28" fmla="*/ 2245048 h 3201184"/>
                <a:gd name="connsiteX29" fmla="*/ 855324 w 2827962"/>
                <a:gd name="connsiteY29" fmla="*/ 2245048 h 3201184"/>
                <a:gd name="connsiteX30" fmla="*/ 855324 w 2827962"/>
                <a:gd name="connsiteY30" fmla="*/ 2244193 h 3201184"/>
                <a:gd name="connsiteX31" fmla="*/ 961490 w 2827962"/>
                <a:gd name="connsiteY31" fmla="*/ 2306694 h 3201184"/>
                <a:gd name="connsiteX32" fmla="*/ 961490 w 2827962"/>
                <a:gd name="connsiteY32" fmla="*/ 2306694 h 3201184"/>
                <a:gd name="connsiteX33" fmla="*/ 961490 w 2827962"/>
                <a:gd name="connsiteY33" fmla="*/ 2306694 h 3201184"/>
                <a:gd name="connsiteX34" fmla="*/ 961490 w 2827962"/>
                <a:gd name="connsiteY34" fmla="*/ 2307549 h 3201184"/>
                <a:gd name="connsiteX35" fmla="*/ 960634 w 2827962"/>
                <a:gd name="connsiteY35" fmla="*/ 2307549 h 3201184"/>
                <a:gd name="connsiteX36" fmla="*/ 961490 w 2827962"/>
                <a:gd name="connsiteY36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28" fmla="*/ 961490 w 2827962"/>
                <a:gd name="connsiteY28" fmla="*/ 2306694 h 3201184"/>
                <a:gd name="connsiteX29" fmla="*/ 961490 w 2827962"/>
                <a:gd name="connsiteY29" fmla="*/ 2306694 h 3201184"/>
                <a:gd name="connsiteX30" fmla="*/ 961490 w 2827962"/>
                <a:gd name="connsiteY30" fmla="*/ 2306694 h 3201184"/>
                <a:gd name="connsiteX31" fmla="*/ 961490 w 2827962"/>
                <a:gd name="connsiteY31" fmla="*/ 2307549 h 3201184"/>
                <a:gd name="connsiteX32" fmla="*/ 960634 w 2827962"/>
                <a:gd name="connsiteY32" fmla="*/ 2307549 h 3201184"/>
                <a:gd name="connsiteX33" fmla="*/ 961490 w 2827962"/>
                <a:gd name="connsiteY33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28" fmla="*/ 960634 w 2827962"/>
                <a:gd name="connsiteY28" fmla="*/ 2307549 h 3201184"/>
                <a:gd name="connsiteX29" fmla="*/ 961490 w 2827962"/>
                <a:gd name="connsiteY29" fmla="*/ 2306694 h 3201184"/>
                <a:gd name="connsiteX30" fmla="*/ 961490 w 2827962"/>
                <a:gd name="connsiteY30" fmla="*/ 2306694 h 3201184"/>
                <a:gd name="connsiteX31" fmla="*/ 961490 w 2827962"/>
                <a:gd name="connsiteY31" fmla="*/ 2307549 h 3201184"/>
                <a:gd name="connsiteX32" fmla="*/ 960634 w 2827962"/>
                <a:gd name="connsiteY32" fmla="*/ 230754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28" fmla="*/ 961490 w 2827962"/>
                <a:gd name="connsiteY28" fmla="*/ 2307549 h 3201184"/>
                <a:gd name="connsiteX29" fmla="*/ 961490 w 2827962"/>
                <a:gd name="connsiteY29" fmla="*/ 2306694 h 3201184"/>
                <a:gd name="connsiteX30" fmla="*/ 961490 w 2827962"/>
                <a:gd name="connsiteY30" fmla="*/ 2306694 h 3201184"/>
                <a:gd name="connsiteX31" fmla="*/ 961490 w 2827962"/>
                <a:gd name="connsiteY31" fmla="*/ 230754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28" fmla="*/ 961490 w 2827962"/>
                <a:gd name="connsiteY28" fmla="*/ 2306694 h 3201184"/>
                <a:gd name="connsiteX29" fmla="*/ 961490 w 2827962"/>
                <a:gd name="connsiteY29" fmla="*/ 2306694 h 3201184"/>
                <a:gd name="connsiteX30" fmla="*/ 961490 w 2827962"/>
                <a:gd name="connsiteY30" fmla="*/ 2306694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4193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27" fmla="*/ 855324 w 2827962"/>
                <a:gd name="connsiteY27" fmla="*/ 2244193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24" fmla="*/ 855324 w 2827962"/>
                <a:gd name="connsiteY24" fmla="*/ 2245048 h 3201184"/>
                <a:gd name="connsiteX25" fmla="*/ 855324 w 2827962"/>
                <a:gd name="connsiteY25" fmla="*/ 2245048 h 3201184"/>
                <a:gd name="connsiteX26" fmla="*/ 855324 w 2827962"/>
                <a:gd name="connsiteY26" fmla="*/ 2245048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23" fmla="*/ 1869041 w 2827962"/>
                <a:gd name="connsiteY23" fmla="*/ 226302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20" fmla="*/ 1869041 w 2827962"/>
                <a:gd name="connsiteY20" fmla="*/ 2263029 h 3201184"/>
                <a:gd name="connsiteX21" fmla="*/ 1869041 w 2827962"/>
                <a:gd name="connsiteY21" fmla="*/ 2263029 h 3201184"/>
                <a:gd name="connsiteX22" fmla="*/ 1869041 w 2827962"/>
                <a:gd name="connsiteY22" fmla="*/ 226302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19" fmla="*/ 1869041 w 2827962"/>
                <a:gd name="connsiteY19" fmla="*/ 2262172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16" fmla="*/ 1869041 w 2827962"/>
                <a:gd name="connsiteY16" fmla="*/ 2262172 h 3201184"/>
                <a:gd name="connsiteX17" fmla="*/ 1869041 w 2827962"/>
                <a:gd name="connsiteY17" fmla="*/ 2262172 h 3201184"/>
                <a:gd name="connsiteX18" fmla="*/ 1869041 w 2827962"/>
                <a:gd name="connsiteY18" fmla="*/ 2262172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  <a:gd name="connsiteX13" fmla="*/ 690081 w 2827962"/>
                <a:gd name="connsiteY13" fmla="*/ 1036979 h 3201184"/>
                <a:gd name="connsiteX14" fmla="*/ 690937 w 2827962"/>
                <a:gd name="connsiteY14" fmla="*/ 1036979 h 3201184"/>
                <a:gd name="connsiteX15" fmla="*/ 690081 w 2827962"/>
                <a:gd name="connsiteY15" fmla="*/ 1036979 h 3201184"/>
                <a:gd name="connsiteX0" fmla="*/ 2794571 w 2827962"/>
                <a:gd name="connsiteY0" fmla="*/ 364878 h 3201184"/>
                <a:gd name="connsiteX1" fmla="*/ 1356749 w 2827962"/>
                <a:gd name="connsiteY1" fmla="*/ 81 h 3201184"/>
                <a:gd name="connsiteX2" fmla="*/ 0 w 2827962"/>
                <a:gd name="connsiteY2" fmla="*/ 411968 h 3201184"/>
                <a:gd name="connsiteX3" fmla="*/ 43665 w 2827962"/>
                <a:gd name="connsiteY3" fmla="*/ 1407705 h 3201184"/>
                <a:gd name="connsiteX4" fmla="*/ 278259 w 2827962"/>
                <a:gd name="connsiteY4" fmla="*/ 2223644 h 3201184"/>
                <a:gd name="connsiteX5" fmla="*/ 758576 w 2827962"/>
                <a:gd name="connsiteY5" fmla="*/ 2840950 h 3201184"/>
                <a:gd name="connsiteX6" fmla="*/ 1221769 w 2827962"/>
                <a:gd name="connsiteY6" fmla="*/ 3128626 h 3201184"/>
                <a:gd name="connsiteX7" fmla="*/ 1460643 w 2827962"/>
                <a:gd name="connsiteY7" fmla="*/ 3191984 h 3201184"/>
                <a:gd name="connsiteX8" fmla="*/ 1651571 w 2827962"/>
                <a:gd name="connsiteY8" fmla="*/ 3104653 h 3201184"/>
                <a:gd name="connsiteX9" fmla="*/ 2380180 w 2827962"/>
                <a:gd name="connsiteY9" fmla="*/ 2498478 h 3201184"/>
                <a:gd name="connsiteX10" fmla="*/ 2588232 w 2827962"/>
                <a:gd name="connsiteY10" fmla="*/ 2127752 h 3201184"/>
                <a:gd name="connsiteX11" fmla="*/ 2827962 w 2827962"/>
                <a:gd name="connsiteY11" fmla="*/ 411111 h 3201184"/>
                <a:gd name="connsiteX12" fmla="*/ 2794571 w 2827962"/>
                <a:gd name="connsiteY12" fmla="*/ 364878 h 320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27962" h="3201184">
                  <a:moveTo>
                    <a:pt x="2794571" y="364878"/>
                  </a:moveTo>
                  <a:cubicBezTo>
                    <a:pt x="2659580" y="315219"/>
                    <a:pt x="1992105" y="-5816"/>
                    <a:pt x="1356749" y="81"/>
                  </a:cubicBezTo>
                  <a:cubicBezTo>
                    <a:pt x="736799" y="5835"/>
                    <a:pt x="390989" y="213334"/>
                    <a:pt x="0" y="411968"/>
                  </a:cubicBezTo>
                  <a:cubicBezTo>
                    <a:pt x="7706" y="745022"/>
                    <a:pt x="-8562" y="1076363"/>
                    <a:pt x="43665" y="1407705"/>
                  </a:cubicBezTo>
                  <a:cubicBezTo>
                    <a:pt x="88187" y="1687676"/>
                    <a:pt x="166955" y="1962509"/>
                    <a:pt x="278259" y="2223644"/>
                  </a:cubicBezTo>
                  <a:cubicBezTo>
                    <a:pt x="380144" y="2462518"/>
                    <a:pt x="555661" y="2677419"/>
                    <a:pt x="758576" y="2840950"/>
                  </a:cubicBezTo>
                  <a:cubicBezTo>
                    <a:pt x="901558" y="2955678"/>
                    <a:pt x="1054814" y="3051570"/>
                    <a:pt x="1221769" y="3128626"/>
                  </a:cubicBezTo>
                  <a:cubicBezTo>
                    <a:pt x="1289407" y="3159448"/>
                    <a:pt x="1387868" y="3225374"/>
                    <a:pt x="1460643" y="3191984"/>
                  </a:cubicBezTo>
                  <a:cubicBezTo>
                    <a:pt x="1523144" y="3162873"/>
                    <a:pt x="1585645" y="3132051"/>
                    <a:pt x="1651571" y="3104653"/>
                  </a:cubicBezTo>
                  <a:cubicBezTo>
                    <a:pt x="1947809" y="2980507"/>
                    <a:pt x="2196101" y="2759613"/>
                    <a:pt x="2380180" y="2498478"/>
                  </a:cubicBezTo>
                  <a:cubicBezTo>
                    <a:pt x="2462373" y="2382894"/>
                    <a:pt x="2531724" y="2257891"/>
                    <a:pt x="2588232" y="2127752"/>
                  </a:cubicBezTo>
                  <a:cubicBezTo>
                    <a:pt x="2824537" y="1583222"/>
                    <a:pt x="2824537" y="992458"/>
                    <a:pt x="2827962" y="411111"/>
                  </a:cubicBezTo>
                  <a:cubicBezTo>
                    <a:pt x="2827962" y="384570"/>
                    <a:pt x="2819400" y="373440"/>
                    <a:pt x="2794571" y="36487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826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6A63F642-EAAD-4DC4-B8BE-51F82A7DBAFF}"/>
                </a:ext>
              </a:extLst>
            </p:cNvPr>
            <p:cNvSpPr/>
            <p:nvPr/>
          </p:nvSpPr>
          <p:spPr>
            <a:xfrm>
              <a:off x="10319758" y="2416902"/>
              <a:ext cx="677077" cy="674627"/>
            </a:xfrm>
            <a:custGeom>
              <a:avLst/>
              <a:gdLst>
                <a:gd name="connsiteX0" fmla="*/ 441671 w 885730"/>
                <a:gd name="connsiteY0" fmla="*/ 2 h 882524"/>
                <a:gd name="connsiteX1" fmla="*/ 885730 w 885730"/>
                <a:gd name="connsiteY1" fmla="*/ 439761 h 882524"/>
                <a:gd name="connsiteX2" fmla="*/ 447473 w 885730"/>
                <a:gd name="connsiteY2" fmla="*/ 882523 h 882524"/>
                <a:gd name="connsiteX3" fmla="*/ 1 w 885730"/>
                <a:gd name="connsiteY3" fmla="*/ 442013 h 882524"/>
                <a:gd name="connsiteX4" fmla="*/ 441671 w 885730"/>
                <a:gd name="connsiteY4" fmla="*/ 2 h 882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730" h="882524">
                  <a:moveTo>
                    <a:pt x="441671" y="2"/>
                  </a:moveTo>
                  <a:cubicBezTo>
                    <a:pt x="686876" y="-749"/>
                    <a:pt x="885115" y="195648"/>
                    <a:pt x="885730" y="439761"/>
                  </a:cubicBezTo>
                  <a:cubicBezTo>
                    <a:pt x="886276" y="681416"/>
                    <a:pt x="687900" y="881908"/>
                    <a:pt x="447473" y="882523"/>
                  </a:cubicBezTo>
                  <a:cubicBezTo>
                    <a:pt x="200493" y="883205"/>
                    <a:pt x="342" y="686195"/>
                    <a:pt x="1" y="442013"/>
                  </a:cubicBezTo>
                  <a:cubicBezTo>
                    <a:pt x="-409" y="197491"/>
                    <a:pt x="196192" y="753"/>
                    <a:pt x="441671" y="2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더하기 기호 39">
              <a:extLst>
                <a:ext uri="{FF2B5EF4-FFF2-40B4-BE49-F238E27FC236}">
                  <a16:creationId xmlns:a16="http://schemas.microsoft.com/office/drawing/2014/main" id="{884BD345-D578-4D08-816B-83B2C3A22D9A}"/>
                </a:ext>
              </a:extLst>
            </p:cNvPr>
            <p:cNvSpPr/>
            <p:nvPr/>
          </p:nvSpPr>
          <p:spPr>
            <a:xfrm>
              <a:off x="10403133" y="2488276"/>
              <a:ext cx="510326" cy="510326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F1A9BE1-5D9E-4573-8745-DF3ED751373F}"/>
              </a:ext>
            </a:extLst>
          </p:cNvPr>
          <p:cNvGrpSpPr/>
          <p:nvPr/>
        </p:nvGrpSpPr>
        <p:grpSpPr>
          <a:xfrm>
            <a:off x="4751569" y="1778634"/>
            <a:ext cx="796505" cy="796505"/>
            <a:chOff x="5784686" y="1323855"/>
            <a:chExt cx="1307251" cy="1307251"/>
          </a:xfrm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F057E8B9-76BB-4F0C-8B07-19D90BDB4000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F2F22CD-C44B-4D78-A9A6-13E4B360AA75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FACE5AF-5AE0-4BD4-9B1E-1CAF07200148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A76958D-0926-48B0-9C5A-BF7471E4E885}"/>
                </a:ext>
              </a:extLst>
            </p:cNvPr>
            <p:cNvSpPr/>
            <p:nvPr/>
          </p:nvSpPr>
          <p:spPr>
            <a:xfrm>
              <a:off x="6258993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A6F4B35D-A3C0-424D-B96C-B1792400D62A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EEAA6F6-F1E0-4CC4-965E-B4B194F811A7}"/>
                </a:ext>
              </a:extLst>
            </p:cNvPr>
            <p:cNvSpPr/>
            <p:nvPr/>
          </p:nvSpPr>
          <p:spPr>
            <a:xfrm>
              <a:off x="6199859" y="1604862"/>
              <a:ext cx="417850" cy="745971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" name="Group 37">
            <a:extLst>
              <a:ext uri="{FF2B5EF4-FFF2-40B4-BE49-F238E27FC236}">
                <a16:creationId xmlns:a16="http://schemas.microsoft.com/office/drawing/2014/main" id="{602A6812-FE4F-4904-8877-7059029CC52B}"/>
              </a:ext>
            </a:extLst>
          </p:cNvPr>
          <p:cNvGrpSpPr/>
          <p:nvPr/>
        </p:nvGrpSpPr>
        <p:grpSpPr>
          <a:xfrm>
            <a:off x="6420186" y="3169387"/>
            <a:ext cx="5130744" cy="946557"/>
            <a:chOff x="611559" y="2708920"/>
            <a:chExt cx="2675111" cy="946557"/>
          </a:xfrm>
        </p:grpSpPr>
        <p:sp>
          <p:nvSpPr>
            <p:cNvPr id="49" name="Rounded Rectangle 58">
              <a:extLst>
                <a:ext uri="{FF2B5EF4-FFF2-40B4-BE49-F238E27FC236}">
                  <a16:creationId xmlns:a16="http://schemas.microsoft.com/office/drawing/2014/main" id="{1317FE41-B5AF-4516-81F9-E982E38AD6A0}"/>
                </a:ext>
              </a:extLst>
            </p:cNvPr>
            <p:cNvSpPr/>
            <p:nvPr/>
          </p:nvSpPr>
          <p:spPr>
            <a:xfrm>
              <a:off x="611559" y="2708920"/>
              <a:ext cx="1307183" cy="379785"/>
            </a:xfrm>
            <a:prstGeom prst="rect">
              <a:avLst/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AF7CF6F-8E7F-4E58-9DEC-A05AA5C0E5EB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903FD41-E03B-43C8-8F7C-48F313446E05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41">
            <a:extLst>
              <a:ext uri="{FF2B5EF4-FFF2-40B4-BE49-F238E27FC236}">
                <a16:creationId xmlns:a16="http://schemas.microsoft.com/office/drawing/2014/main" id="{D19B52E7-44D1-4CD0-9D40-969DE227E041}"/>
              </a:ext>
            </a:extLst>
          </p:cNvPr>
          <p:cNvGrpSpPr/>
          <p:nvPr/>
        </p:nvGrpSpPr>
        <p:grpSpPr>
          <a:xfrm>
            <a:off x="6420186" y="4206184"/>
            <a:ext cx="5130744" cy="946557"/>
            <a:chOff x="611559" y="2708920"/>
            <a:chExt cx="2675111" cy="946557"/>
          </a:xfrm>
        </p:grpSpPr>
        <p:sp>
          <p:nvSpPr>
            <p:cNvPr id="53" name="Rounded Rectangle 64">
              <a:extLst>
                <a:ext uri="{FF2B5EF4-FFF2-40B4-BE49-F238E27FC236}">
                  <a16:creationId xmlns:a16="http://schemas.microsoft.com/office/drawing/2014/main" id="{750A5BC6-9CE9-4626-8986-4006E94D08FE}"/>
                </a:ext>
              </a:extLst>
            </p:cNvPr>
            <p:cNvSpPr/>
            <p:nvPr/>
          </p:nvSpPr>
          <p:spPr>
            <a:xfrm>
              <a:off x="611559" y="2708920"/>
              <a:ext cx="1307183" cy="379785"/>
            </a:xfrm>
            <a:prstGeom prst="rect">
              <a:avLst/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E538152-A15C-45C9-8FED-B89367626658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68EDBBE-53EF-4791-A8AF-54D33E3247F5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45">
            <a:extLst>
              <a:ext uri="{FF2B5EF4-FFF2-40B4-BE49-F238E27FC236}">
                <a16:creationId xmlns:a16="http://schemas.microsoft.com/office/drawing/2014/main" id="{791EAFA7-A765-4254-A09D-59358185DCE8}"/>
              </a:ext>
            </a:extLst>
          </p:cNvPr>
          <p:cNvGrpSpPr/>
          <p:nvPr/>
        </p:nvGrpSpPr>
        <p:grpSpPr>
          <a:xfrm>
            <a:off x="6420186" y="5242981"/>
            <a:ext cx="5130744" cy="946557"/>
            <a:chOff x="611559" y="2708920"/>
            <a:chExt cx="2675111" cy="946557"/>
          </a:xfrm>
        </p:grpSpPr>
        <p:sp>
          <p:nvSpPr>
            <p:cNvPr id="57" name="Rounded Rectangle 68">
              <a:extLst>
                <a:ext uri="{FF2B5EF4-FFF2-40B4-BE49-F238E27FC236}">
                  <a16:creationId xmlns:a16="http://schemas.microsoft.com/office/drawing/2014/main" id="{ED3DF694-31A4-4B81-836D-4EBAF6C10E24}"/>
                </a:ext>
              </a:extLst>
            </p:cNvPr>
            <p:cNvSpPr/>
            <p:nvPr/>
          </p:nvSpPr>
          <p:spPr>
            <a:xfrm>
              <a:off x="611559" y="2708920"/>
              <a:ext cx="1307183" cy="379785"/>
            </a:xfrm>
            <a:prstGeom prst="rect">
              <a:avLst/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9034CFD-0CC6-478B-8F5A-2E398B232A87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4DDD5F4-F675-44B7-86FE-66EB4BC4FF7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811A0799-FE20-4CCD-A2D9-A5C155451373}"/>
              </a:ext>
            </a:extLst>
          </p:cNvPr>
          <p:cNvSpPr txBox="1"/>
          <p:nvPr/>
        </p:nvSpPr>
        <p:spPr>
          <a:xfrm>
            <a:off x="6458266" y="2134181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A265766-94A7-4584-8B54-A220D3D05A03}"/>
              </a:ext>
            </a:extLst>
          </p:cNvPr>
          <p:cNvSpPr txBox="1"/>
          <p:nvPr/>
        </p:nvSpPr>
        <p:spPr>
          <a:xfrm>
            <a:off x="6458266" y="1835383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864A4CB-757D-4D3D-9760-5F24A377F97B}"/>
              </a:ext>
            </a:extLst>
          </p:cNvPr>
          <p:cNvSpPr txBox="1"/>
          <p:nvPr/>
        </p:nvSpPr>
        <p:spPr>
          <a:xfrm>
            <a:off x="6458266" y="2620154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17E8078-1344-41FA-B516-AFAE3AD7EED4}"/>
              </a:ext>
            </a:extLst>
          </p:cNvPr>
          <p:cNvGrpSpPr/>
          <p:nvPr/>
        </p:nvGrpSpPr>
        <p:grpSpPr>
          <a:xfrm>
            <a:off x="6096000" y="1825640"/>
            <a:ext cx="5338140" cy="902054"/>
            <a:chOff x="2645783" y="1829298"/>
            <a:chExt cx="5338140" cy="902054"/>
          </a:xfrm>
        </p:grpSpPr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A65AC9B1-7E3D-47B8-8F8C-A5D29ABDF2E0}"/>
                </a:ext>
              </a:extLst>
            </p:cNvPr>
            <p:cNvSpPr/>
            <p:nvPr/>
          </p:nvSpPr>
          <p:spPr>
            <a:xfrm>
              <a:off x="2645783" y="1829298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D8300E9-A7B4-4AA4-BA2F-9D94AE3B37D0}"/>
                </a:ext>
              </a:extLst>
            </p:cNvPr>
            <p:cNvSpPr/>
            <p:nvPr/>
          </p:nvSpPr>
          <p:spPr>
            <a:xfrm>
              <a:off x="2751904" y="1938324"/>
              <a:ext cx="684000" cy="68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1"/>
                </a:solidFill>
              </a:endParaRPr>
            </a:p>
          </p:txBody>
        </p:sp>
        <p:grpSp>
          <p:nvGrpSpPr>
            <p:cNvPr id="6" name="Group 20">
              <a:extLst>
                <a:ext uri="{FF2B5EF4-FFF2-40B4-BE49-F238E27FC236}">
                  <a16:creationId xmlns:a16="http://schemas.microsoft.com/office/drawing/2014/main" id="{22ED47E9-AEED-403D-A65F-2D7DD9D375FD}"/>
                </a:ext>
              </a:extLst>
            </p:cNvPr>
            <p:cNvGrpSpPr/>
            <p:nvPr/>
          </p:nvGrpSpPr>
          <p:grpSpPr>
            <a:xfrm>
              <a:off x="3553179" y="1940981"/>
              <a:ext cx="4331217" cy="678692"/>
              <a:chOff x="803640" y="3362835"/>
              <a:chExt cx="2059657" cy="67869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2A5EFC-DBE9-4FC7-B0AC-F0DAD27694F8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A23622A-07A4-4A47-8CB8-059304EC42CA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2845EC-B0CF-4125-A041-36A56667798C}"/>
                </a:ext>
              </a:extLst>
            </p:cNvPr>
            <p:cNvSpPr txBox="1"/>
            <p:nvPr/>
          </p:nvSpPr>
          <p:spPr>
            <a:xfrm>
              <a:off x="2884552" y="208026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0FFFA852-A874-4697-9415-A2D4E9213BB3}"/>
              </a:ext>
            </a:extLst>
          </p:cNvPr>
          <p:cNvGrpSpPr/>
          <p:nvPr/>
        </p:nvGrpSpPr>
        <p:grpSpPr>
          <a:xfrm>
            <a:off x="4312627" y="2979825"/>
            <a:ext cx="5338140" cy="902054"/>
            <a:chOff x="3742897" y="2905450"/>
            <a:chExt cx="5338140" cy="902054"/>
          </a:xfrm>
        </p:grpSpPr>
        <p:sp>
          <p:nvSpPr>
            <p:cNvPr id="11" name="Rectangle 24">
              <a:extLst>
                <a:ext uri="{FF2B5EF4-FFF2-40B4-BE49-F238E27FC236}">
                  <a16:creationId xmlns:a16="http://schemas.microsoft.com/office/drawing/2014/main" id="{570C3762-1035-4722-87B9-2A2CA4496494}"/>
                </a:ext>
              </a:extLst>
            </p:cNvPr>
            <p:cNvSpPr/>
            <p:nvPr/>
          </p:nvSpPr>
          <p:spPr>
            <a:xfrm>
              <a:off x="3742897" y="2905450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66CB7878-A30C-4803-8AC8-D9BAC168B916}"/>
                </a:ext>
              </a:extLst>
            </p:cNvPr>
            <p:cNvSpPr/>
            <p:nvPr/>
          </p:nvSpPr>
          <p:spPr>
            <a:xfrm>
              <a:off x="3849017" y="3014477"/>
              <a:ext cx="684000" cy="68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3" name="Group 26">
              <a:extLst>
                <a:ext uri="{FF2B5EF4-FFF2-40B4-BE49-F238E27FC236}">
                  <a16:creationId xmlns:a16="http://schemas.microsoft.com/office/drawing/2014/main" id="{23386016-7E5C-4225-91BA-482BD5FAA31A}"/>
                </a:ext>
              </a:extLst>
            </p:cNvPr>
            <p:cNvGrpSpPr/>
            <p:nvPr/>
          </p:nvGrpSpPr>
          <p:grpSpPr>
            <a:xfrm>
              <a:off x="4647498" y="3017134"/>
              <a:ext cx="4331217" cy="678692"/>
              <a:chOff x="803640" y="3362835"/>
              <a:chExt cx="2059657" cy="67869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F889C07-2FD1-4FB7-9BBE-571D9B0FCA55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3A6CE5-6128-4E1A-945E-8259EBB415BF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D43998-DA23-4A03-998E-03C4B6C80940}"/>
                </a:ext>
              </a:extLst>
            </p:cNvPr>
            <p:cNvSpPr txBox="1"/>
            <p:nvPr/>
          </p:nvSpPr>
          <p:spPr>
            <a:xfrm>
              <a:off x="3981665" y="3156422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FB3A3742-C38B-4F4E-A153-D941493E8D6C}"/>
              </a:ext>
            </a:extLst>
          </p:cNvPr>
          <p:cNvGrpSpPr/>
          <p:nvPr/>
        </p:nvGrpSpPr>
        <p:grpSpPr>
          <a:xfrm>
            <a:off x="769839" y="5288194"/>
            <a:ext cx="5326161" cy="902054"/>
            <a:chOff x="5928741" y="5057758"/>
            <a:chExt cx="5326161" cy="902054"/>
          </a:xfrm>
        </p:grpSpPr>
        <p:sp>
          <p:nvSpPr>
            <p:cNvPr id="18" name="Rectangle 30">
              <a:extLst>
                <a:ext uri="{FF2B5EF4-FFF2-40B4-BE49-F238E27FC236}">
                  <a16:creationId xmlns:a16="http://schemas.microsoft.com/office/drawing/2014/main" id="{1EA2A410-D686-4967-9BEF-F4583A74318E}"/>
                </a:ext>
              </a:extLst>
            </p:cNvPr>
            <p:cNvSpPr/>
            <p:nvPr/>
          </p:nvSpPr>
          <p:spPr>
            <a:xfrm>
              <a:off x="5928741" y="5057758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31">
              <a:extLst>
                <a:ext uri="{FF2B5EF4-FFF2-40B4-BE49-F238E27FC236}">
                  <a16:creationId xmlns:a16="http://schemas.microsoft.com/office/drawing/2014/main" id="{E2E23338-20D2-4D4C-B3F5-15754A095A67}"/>
                </a:ext>
              </a:extLst>
            </p:cNvPr>
            <p:cNvSpPr/>
            <p:nvPr/>
          </p:nvSpPr>
          <p:spPr>
            <a:xfrm>
              <a:off x="6034861" y="5166784"/>
              <a:ext cx="684000" cy="6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0" name="Group 32">
              <a:extLst>
                <a:ext uri="{FF2B5EF4-FFF2-40B4-BE49-F238E27FC236}">
                  <a16:creationId xmlns:a16="http://schemas.microsoft.com/office/drawing/2014/main" id="{C68D19A5-DC2A-43DA-BF55-9C7E041ACCB5}"/>
                </a:ext>
              </a:extLst>
            </p:cNvPr>
            <p:cNvGrpSpPr/>
            <p:nvPr/>
          </p:nvGrpSpPr>
          <p:grpSpPr>
            <a:xfrm>
              <a:off x="6836137" y="5169441"/>
              <a:ext cx="4331217" cy="678692"/>
              <a:chOff x="803640" y="3362835"/>
              <a:chExt cx="2059657" cy="67869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308C86-7CE2-4FB0-AF20-F890C2D4086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FE76258-4804-480C-9311-ADA1B6B8DBA4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030CDF-C613-4D84-8248-CA85608E7987}"/>
                </a:ext>
              </a:extLst>
            </p:cNvPr>
            <p:cNvSpPr txBox="1"/>
            <p:nvPr/>
          </p:nvSpPr>
          <p:spPr>
            <a:xfrm>
              <a:off x="6167509" y="530872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3B9BA721-9408-42F5-BDD3-F6791B63F63F}"/>
              </a:ext>
            </a:extLst>
          </p:cNvPr>
          <p:cNvGrpSpPr/>
          <p:nvPr/>
        </p:nvGrpSpPr>
        <p:grpSpPr>
          <a:xfrm>
            <a:off x="2541233" y="4134010"/>
            <a:ext cx="5326161" cy="902054"/>
            <a:chOff x="4840011" y="3981604"/>
            <a:chExt cx="5326161" cy="902054"/>
          </a:xfrm>
        </p:grpSpPr>
        <p:sp>
          <p:nvSpPr>
            <p:cNvPr id="25" name="Rectangle 40">
              <a:extLst>
                <a:ext uri="{FF2B5EF4-FFF2-40B4-BE49-F238E27FC236}">
                  <a16:creationId xmlns:a16="http://schemas.microsoft.com/office/drawing/2014/main" id="{B9B1B4EE-C654-440C-8430-D62E2588B9F6}"/>
                </a:ext>
              </a:extLst>
            </p:cNvPr>
            <p:cNvSpPr/>
            <p:nvPr/>
          </p:nvSpPr>
          <p:spPr>
            <a:xfrm>
              <a:off x="4840011" y="3981604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ectangle 41">
              <a:extLst>
                <a:ext uri="{FF2B5EF4-FFF2-40B4-BE49-F238E27FC236}">
                  <a16:creationId xmlns:a16="http://schemas.microsoft.com/office/drawing/2014/main" id="{04DE2300-952F-479F-BCE5-B4F182555405}"/>
                </a:ext>
              </a:extLst>
            </p:cNvPr>
            <p:cNvSpPr/>
            <p:nvPr/>
          </p:nvSpPr>
          <p:spPr>
            <a:xfrm>
              <a:off x="4946131" y="4090630"/>
              <a:ext cx="684000" cy="6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7" name="Group 42">
              <a:extLst>
                <a:ext uri="{FF2B5EF4-FFF2-40B4-BE49-F238E27FC236}">
                  <a16:creationId xmlns:a16="http://schemas.microsoft.com/office/drawing/2014/main" id="{9BF4390C-A2BC-4235-9306-7E5204A53F1A}"/>
                </a:ext>
              </a:extLst>
            </p:cNvPr>
            <p:cNvGrpSpPr/>
            <p:nvPr/>
          </p:nvGrpSpPr>
          <p:grpSpPr>
            <a:xfrm>
              <a:off x="5741817" y="4093287"/>
              <a:ext cx="4331217" cy="678692"/>
              <a:chOff x="803640" y="3362835"/>
              <a:chExt cx="2059657" cy="67869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21654F1-3612-476B-A973-8BEE683245C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1748547-7D69-4962-AB4B-8992C0E04277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BDD751-C5D8-4C1F-9F13-448F56F8C18A}"/>
                </a:ext>
              </a:extLst>
            </p:cNvPr>
            <p:cNvSpPr txBox="1"/>
            <p:nvPr/>
          </p:nvSpPr>
          <p:spPr>
            <a:xfrm>
              <a:off x="5078779" y="4232575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">
            <a:extLst>
              <a:ext uri="{FF2B5EF4-FFF2-40B4-BE49-F238E27FC236}">
                <a16:creationId xmlns:a16="http://schemas.microsoft.com/office/drawing/2014/main" id="{94769B22-07F6-41DF-AC21-D65AC81BFD94}"/>
              </a:ext>
            </a:extLst>
          </p:cNvPr>
          <p:cNvGrpSpPr/>
          <p:nvPr/>
        </p:nvGrpSpPr>
        <p:grpSpPr>
          <a:xfrm>
            <a:off x="1217959" y="4083780"/>
            <a:ext cx="1094864" cy="1109379"/>
            <a:chOff x="679011" y="3296486"/>
            <a:chExt cx="4174507" cy="3022832"/>
          </a:xfrm>
          <a:solidFill>
            <a:schemeClr val="accent1"/>
          </a:solidFill>
        </p:grpSpPr>
        <p:sp>
          <p:nvSpPr>
            <p:cNvPr id="32" name="Isosceles Triangle 2">
              <a:extLst>
                <a:ext uri="{FF2B5EF4-FFF2-40B4-BE49-F238E27FC236}">
                  <a16:creationId xmlns:a16="http://schemas.microsoft.com/office/drawing/2014/main" id="{59632405-1C7B-4B46-9ED0-9920811549A3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4">
              <a:extLst>
                <a:ext uri="{FF2B5EF4-FFF2-40B4-BE49-F238E27FC236}">
                  <a16:creationId xmlns:a16="http://schemas.microsoft.com/office/drawing/2014/main" id="{58BCC316-DAAF-4CA4-BC1D-9078060C8116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1">
            <a:extLst>
              <a:ext uri="{FF2B5EF4-FFF2-40B4-BE49-F238E27FC236}">
                <a16:creationId xmlns:a16="http://schemas.microsoft.com/office/drawing/2014/main" id="{BDEDD0C1-1EF1-4E95-97C4-7A296C145186}"/>
              </a:ext>
            </a:extLst>
          </p:cNvPr>
          <p:cNvGrpSpPr/>
          <p:nvPr/>
        </p:nvGrpSpPr>
        <p:grpSpPr>
          <a:xfrm>
            <a:off x="2989353" y="2913692"/>
            <a:ext cx="1094864" cy="1109379"/>
            <a:chOff x="679011" y="3296486"/>
            <a:chExt cx="4174507" cy="3022832"/>
          </a:xfrm>
          <a:solidFill>
            <a:schemeClr val="accent2"/>
          </a:solidFill>
        </p:grpSpPr>
        <p:sp>
          <p:nvSpPr>
            <p:cNvPr id="35" name="Isosceles Triangle 2">
              <a:extLst>
                <a:ext uri="{FF2B5EF4-FFF2-40B4-BE49-F238E27FC236}">
                  <a16:creationId xmlns:a16="http://schemas.microsoft.com/office/drawing/2014/main" id="{B8952080-16FD-4BFC-BF50-680A5D1DA423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4">
              <a:extLst>
                <a:ext uri="{FF2B5EF4-FFF2-40B4-BE49-F238E27FC236}">
                  <a16:creationId xmlns:a16="http://schemas.microsoft.com/office/drawing/2014/main" id="{A8163C92-EC7B-45FE-8EF4-9488BD109C7E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1">
            <a:extLst>
              <a:ext uri="{FF2B5EF4-FFF2-40B4-BE49-F238E27FC236}">
                <a16:creationId xmlns:a16="http://schemas.microsoft.com/office/drawing/2014/main" id="{278A536A-098C-4E72-907E-DE0D96A94421}"/>
              </a:ext>
            </a:extLst>
          </p:cNvPr>
          <p:cNvGrpSpPr/>
          <p:nvPr/>
        </p:nvGrpSpPr>
        <p:grpSpPr>
          <a:xfrm>
            <a:off x="4760747" y="1743605"/>
            <a:ext cx="1094864" cy="1109379"/>
            <a:chOff x="679011" y="3296486"/>
            <a:chExt cx="4174507" cy="3022832"/>
          </a:xfrm>
          <a:solidFill>
            <a:schemeClr val="accent3"/>
          </a:solidFill>
        </p:grpSpPr>
        <p:sp>
          <p:nvSpPr>
            <p:cNvPr id="38" name="Isosceles Triangle 2">
              <a:extLst>
                <a:ext uri="{FF2B5EF4-FFF2-40B4-BE49-F238E27FC236}">
                  <a16:creationId xmlns:a16="http://schemas.microsoft.com/office/drawing/2014/main" id="{DF644937-6FCB-4A83-AB94-2FDC42D7D5AB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4">
              <a:extLst>
                <a:ext uri="{FF2B5EF4-FFF2-40B4-BE49-F238E27FC236}">
                  <a16:creationId xmlns:a16="http://schemas.microsoft.com/office/drawing/2014/main" id="{576D0BD4-665C-4BE3-A0AD-3C2661EC75C5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F872639-370F-4CCA-8511-A397629F6422}"/>
              </a:ext>
            </a:extLst>
          </p:cNvPr>
          <p:cNvSpPr/>
          <p:nvPr/>
        </p:nvSpPr>
        <p:spPr>
          <a:xfrm>
            <a:off x="7211683" y="424543"/>
            <a:ext cx="4344591" cy="60089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65E4BE-79D7-48BD-95D2-9415EC5702B5}"/>
              </a:ext>
            </a:extLst>
          </p:cNvPr>
          <p:cNvSpPr txBox="1"/>
          <p:nvPr/>
        </p:nvSpPr>
        <p:spPr>
          <a:xfrm>
            <a:off x="7634646" y="1120676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1D3BAE2-2BB7-474A-8C3A-C63E339C8579}"/>
              </a:ext>
            </a:extLst>
          </p:cNvPr>
          <p:cNvSpPr txBox="1">
            <a:spLocks/>
          </p:cNvSpPr>
          <p:nvPr/>
        </p:nvSpPr>
        <p:spPr>
          <a:xfrm>
            <a:off x="7678581" y="4979278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7C9257-3DDA-4C7D-B725-D48030D049F3}"/>
              </a:ext>
            </a:extLst>
          </p:cNvPr>
          <p:cNvSpPr txBox="1"/>
          <p:nvPr/>
        </p:nvSpPr>
        <p:spPr>
          <a:xfrm>
            <a:off x="392643" y="5042314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8A7CA1-DE45-40F8-9653-76306C5B5413}"/>
              </a:ext>
            </a:extLst>
          </p:cNvPr>
          <p:cNvSpPr txBox="1"/>
          <p:nvPr/>
        </p:nvSpPr>
        <p:spPr>
          <a:xfrm>
            <a:off x="1728784" y="685625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" name="그룹 1">
            <a:extLst>
              <a:ext uri="{FF2B5EF4-FFF2-40B4-BE49-F238E27FC236}">
                <a16:creationId xmlns:a16="http://schemas.microsoft.com/office/drawing/2014/main" id="{3B01FD76-3B70-4AB7-A29B-C07390172CCB}"/>
              </a:ext>
            </a:extLst>
          </p:cNvPr>
          <p:cNvGrpSpPr/>
          <p:nvPr/>
        </p:nvGrpSpPr>
        <p:grpSpPr>
          <a:xfrm>
            <a:off x="1855675" y="1598689"/>
            <a:ext cx="1291681" cy="722105"/>
            <a:chOff x="1326485" y="4687899"/>
            <a:chExt cx="1291681" cy="722105"/>
          </a:xfrm>
        </p:grpSpPr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7669A57C-18E1-480A-9868-607962E93C8F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7B92D6-145E-4384-AC95-E36905232368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60%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4" name="그룹 2">
            <a:extLst>
              <a:ext uri="{FF2B5EF4-FFF2-40B4-BE49-F238E27FC236}">
                <a16:creationId xmlns:a16="http://schemas.microsoft.com/office/drawing/2014/main" id="{C756CEB3-A7E0-4547-87D3-5AFEFA260981}"/>
              </a:ext>
            </a:extLst>
          </p:cNvPr>
          <p:cNvGrpSpPr/>
          <p:nvPr/>
        </p:nvGrpSpPr>
        <p:grpSpPr>
          <a:xfrm>
            <a:off x="4555634" y="1589624"/>
            <a:ext cx="1336251" cy="740235"/>
            <a:chOff x="4063676" y="4678833"/>
            <a:chExt cx="1336251" cy="740235"/>
          </a:xfrm>
        </p:grpSpPr>
        <p:sp>
          <p:nvSpPr>
            <p:cNvPr id="15" name="Round Same Side Corner Rectangle 20">
              <a:extLst>
                <a:ext uri="{FF2B5EF4-FFF2-40B4-BE49-F238E27FC236}">
                  <a16:creationId xmlns:a16="http://schemas.microsoft.com/office/drawing/2014/main" id="{7F535DDC-CD58-4DE7-AC48-FE78FEF2BC09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5BB778-53AD-4B5B-8F53-35171F3A563F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40%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7" name="Group 44">
            <a:extLst>
              <a:ext uri="{FF2B5EF4-FFF2-40B4-BE49-F238E27FC236}">
                <a16:creationId xmlns:a16="http://schemas.microsoft.com/office/drawing/2014/main" id="{1EFDB8F7-46F7-483A-9807-69FE57C87D3A}"/>
              </a:ext>
            </a:extLst>
          </p:cNvPr>
          <p:cNvGrpSpPr/>
          <p:nvPr/>
        </p:nvGrpSpPr>
        <p:grpSpPr>
          <a:xfrm>
            <a:off x="1255484" y="2424668"/>
            <a:ext cx="2492060" cy="738664"/>
            <a:chOff x="2551705" y="4283314"/>
            <a:chExt cx="2357003" cy="73866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E31607-0517-4BE5-ABDA-C89190637F1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018EC5-40F1-4C59-B235-AE9B3A6C638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0" name="Group 47">
            <a:extLst>
              <a:ext uri="{FF2B5EF4-FFF2-40B4-BE49-F238E27FC236}">
                <a16:creationId xmlns:a16="http://schemas.microsoft.com/office/drawing/2014/main" id="{81279FA5-3492-4A06-AE9A-766C76483DB8}"/>
              </a:ext>
            </a:extLst>
          </p:cNvPr>
          <p:cNvGrpSpPr/>
          <p:nvPr/>
        </p:nvGrpSpPr>
        <p:grpSpPr>
          <a:xfrm>
            <a:off x="3977728" y="2424668"/>
            <a:ext cx="2492060" cy="738664"/>
            <a:chOff x="2551705" y="4283314"/>
            <a:chExt cx="2357003" cy="7386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8E5CD9F-ADB0-4A71-A307-AD7B1248EAA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A3ACA4-1EBF-4F12-9B53-EE946969547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F9100DB-1CA6-456C-9794-04038AB697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8">
            <a:extLst>
              <a:ext uri="{FF2B5EF4-FFF2-40B4-BE49-F238E27FC236}">
                <a16:creationId xmlns:a16="http://schemas.microsoft.com/office/drawing/2014/main" id="{F30BAD0F-18EC-4B0A-9229-E9EB35DE23B2}"/>
              </a:ext>
            </a:extLst>
          </p:cNvPr>
          <p:cNvSpPr/>
          <p:nvPr/>
        </p:nvSpPr>
        <p:spPr>
          <a:xfrm>
            <a:off x="5056959" y="5302304"/>
            <a:ext cx="671669" cy="671669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B8FC3D-C9CE-4C5C-9644-77FF32334CCF}"/>
              </a:ext>
            </a:extLst>
          </p:cNvPr>
          <p:cNvSpPr txBox="1"/>
          <p:nvPr/>
        </p:nvSpPr>
        <p:spPr>
          <a:xfrm>
            <a:off x="461615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26B1065E-985E-4161-808A-CD3E1F629684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66A777-D97E-4672-B569-44934B43134A}"/>
              </a:ext>
            </a:extLst>
          </p:cNvPr>
          <p:cNvSpPr txBox="1"/>
          <p:nvPr/>
        </p:nvSpPr>
        <p:spPr>
          <a:xfrm>
            <a:off x="4892189" y="1789134"/>
            <a:ext cx="6610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45163F-29FB-4A80-B2A7-B1A5592C5A82}"/>
              </a:ext>
            </a:extLst>
          </p:cNvPr>
          <p:cNvSpPr txBox="1"/>
          <p:nvPr/>
        </p:nvSpPr>
        <p:spPr>
          <a:xfrm>
            <a:off x="4892188" y="2324740"/>
            <a:ext cx="6610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0A588F-EB75-4204-9A85-FD66ABFB0BCC}"/>
              </a:ext>
            </a:extLst>
          </p:cNvPr>
          <p:cNvSpPr txBox="1"/>
          <p:nvPr/>
        </p:nvSpPr>
        <p:spPr>
          <a:xfrm>
            <a:off x="5381625" y="4325363"/>
            <a:ext cx="612152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A8AE79-1D69-4F4C-BAAA-1AEC22B0C701}"/>
              </a:ext>
            </a:extLst>
          </p:cNvPr>
          <p:cNvSpPr txBox="1"/>
          <p:nvPr/>
        </p:nvSpPr>
        <p:spPr>
          <a:xfrm>
            <a:off x="5139331" y="3114215"/>
            <a:ext cx="6319110" cy="8891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zing.</a:t>
            </a:r>
          </a:p>
        </p:txBody>
      </p:sp>
      <p:sp>
        <p:nvSpPr>
          <p:cNvPr id="12" name="Oval 29">
            <a:extLst>
              <a:ext uri="{FF2B5EF4-FFF2-40B4-BE49-F238E27FC236}">
                <a16:creationId xmlns:a16="http://schemas.microsoft.com/office/drawing/2014/main" id="{5A3C917C-2B16-45BC-AEA4-5E66B263EF37}"/>
              </a:ext>
            </a:extLst>
          </p:cNvPr>
          <p:cNvSpPr/>
          <p:nvPr/>
        </p:nvSpPr>
        <p:spPr>
          <a:xfrm>
            <a:off x="7635555" y="5303927"/>
            <a:ext cx="671669" cy="671669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975C03-D947-42D4-99F8-BC85B0363565}"/>
              </a:ext>
            </a:extLst>
          </p:cNvPr>
          <p:cNvSpPr txBox="1"/>
          <p:nvPr/>
        </p:nvSpPr>
        <p:spPr>
          <a:xfrm>
            <a:off x="7194750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31">
            <a:extLst>
              <a:ext uri="{FF2B5EF4-FFF2-40B4-BE49-F238E27FC236}">
                <a16:creationId xmlns:a16="http://schemas.microsoft.com/office/drawing/2014/main" id="{7D992B60-4085-45F7-B90B-D98391D53BD9}"/>
              </a:ext>
            </a:extLst>
          </p:cNvPr>
          <p:cNvSpPr/>
          <p:nvPr/>
        </p:nvSpPr>
        <p:spPr>
          <a:xfrm>
            <a:off x="10214151" y="5302304"/>
            <a:ext cx="671669" cy="67166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AC145C-DB2B-4AB5-9290-1907D8B7BF50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82">
            <a:extLst>
              <a:ext uri="{FF2B5EF4-FFF2-40B4-BE49-F238E27FC236}">
                <a16:creationId xmlns:a16="http://schemas.microsoft.com/office/drawing/2014/main" id="{EA9B6C4B-5793-443B-BCC0-06C7A4753B5F}"/>
              </a:ext>
            </a:extLst>
          </p:cNvPr>
          <p:cNvGrpSpPr/>
          <p:nvPr/>
        </p:nvGrpSpPr>
        <p:grpSpPr>
          <a:xfrm>
            <a:off x="368084" y="1465533"/>
            <a:ext cx="4264101" cy="4713383"/>
            <a:chOff x="200912" y="1435563"/>
            <a:chExt cx="4923748" cy="5442533"/>
          </a:xfrm>
        </p:grpSpPr>
        <p:grpSp>
          <p:nvGrpSpPr>
            <p:cNvPr id="20" name="Group 83">
              <a:extLst>
                <a:ext uri="{FF2B5EF4-FFF2-40B4-BE49-F238E27FC236}">
                  <a16:creationId xmlns:a16="http://schemas.microsoft.com/office/drawing/2014/main" id="{3EFE3165-F6E7-4766-8BBB-E50FC38D21E9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26" name="Freeform: Shape 89">
                <a:extLst>
                  <a:ext uri="{FF2B5EF4-FFF2-40B4-BE49-F238E27FC236}">
                    <a16:creationId xmlns:a16="http://schemas.microsoft.com/office/drawing/2014/main" id="{95DFE96D-F2E0-4257-ABA1-731F6A73E1C5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90">
                <a:extLst>
                  <a:ext uri="{FF2B5EF4-FFF2-40B4-BE49-F238E27FC236}">
                    <a16:creationId xmlns:a16="http://schemas.microsoft.com/office/drawing/2014/main" id="{9D8CB189-843A-4B91-90A1-3D942BC74989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91">
                <a:extLst>
                  <a:ext uri="{FF2B5EF4-FFF2-40B4-BE49-F238E27FC236}">
                    <a16:creationId xmlns:a16="http://schemas.microsoft.com/office/drawing/2014/main" id="{DB3251A0-DC2A-47D2-8D35-C3ECC0162E24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92">
                <a:extLst>
                  <a:ext uri="{FF2B5EF4-FFF2-40B4-BE49-F238E27FC236}">
                    <a16:creationId xmlns:a16="http://schemas.microsoft.com/office/drawing/2014/main" id="{81ED4FB0-1A80-419A-9299-ED5C3DA81B1C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93">
                <a:extLst>
                  <a:ext uri="{FF2B5EF4-FFF2-40B4-BE49-F238E27FC236}">
                    <a16:creationId xmlns:a16="http://schemas.microsoft.com/office/drawing/2014/main" id="{206AEAAC-C4E9-4F9A-BA5E-C95365B63A03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94">
                <a:extLst>
                  <a:ext uri="{FF2B5EF4-FFF2-40B4-BE49-F238E27FC236}">
                    <a16:creationId xmlns:a16="http://schemas.microsoft.com/office/drawing/2014/main" id="{17B0DEE7-2EE8-4904-B9D0-A06906D66113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95">
                <a:extLst>
                  <a:ext uri="{FF2B5EF4-FFF2-40B4-BE49-F238E27FC236}">
                    <a16:creationId xmlns:a16="http://schemas.microsoft.com/office/drawing/2014/main" id="{3DF7D9CF-4F5B-4093-AF3C-EC3286A5C780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: Shape 96">
                <a:extLst>
                  <a:ext uri="{FF2B5EF4-FFF2-40B4-BE49-F238E27FC236}">
                    <a16:creationId xmlns:a16="http://schemas.microsoft.com/office/drawing/2014/main" id="{26B12990-202F-4D57-9357-18CE18DBFD05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97">
                <a:extLst>
                  <a:ext uri="{FF2B5EF4-FFF2-40B4-BE49-F238E27FC236}">
                    <a16:creationId xmlns:a16="http://schemas.microsoft.com/office/drawing/2014/main" id="{6D269214-6816-4892-8F19-B66576B9607D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98">
                <a:extLst>
                  <a:ext uri="{FF2B5EF4-FFF2-40B4-BE49-F238E27FC236}">
                    <a16:creationId xmlns:a16="http://schemas.microsoft.com/office/drawing/2014/main" id="{38798F10-E9B1-42EF-A1D3-2167F3A17033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99">
                <a:extLst>
                  <a:ext uri="{FF2B5EF4-FFF2-40B4-BE49-F238E27FC236}">
                    <a16:creationId xmlns:a16="http://schemas.microsoft.com/office/drawing/2014/main" id="{2241A425-F01F-43F9-99D0-3893A44D0CF1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100">
                <a:extLst>
                  <a:ext uri="{FF2B5EF4-FFF2-40B4-BE49-F238E27FC236}">
                    <a16:creationId xmlns:a16="http://schemas.microsoft.com/office/drawing/2014/main" id="{1C18D612-D7C3-4AEC-939A-5795B7218342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101">
                <a:extLst>
                  <a:ext uri="{FF2B5EF4-FFF2-40B4-BE49-F238E27FC236}">
                    <a16:creationId xmlns:a16="http://schemas.microsoft.com/office/drawing/2014/main" id="{8E9C46FC-B42E-42A0-B9CA-837912291884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102">
                <a:extLst>
                  <a:ext uri="{FF2B5EF4-FFF2-40B4-BE49-F238E27FC236}">
                    <a16:creationId xmlns:a16="http://schemas.microsoft.com/office/drawing/2014/main" id="{798DB996-504A-4B6A-8ADD-EBF3CFBCB500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103">
                <a:extLst>
                  <a:ext uri="{FF2B5EF4-FFF2-40B4-BE49-F238E27FC236}">
                    <a16:creationId xmlns:a16="http://schemas.microsoft.com/office/drawing/2014/main" id="{03224B5A-0E1B-4FD0-BD5A-B029577542CD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104">
                <a:extLst>
                  <a:ext uri="{FF2B5EF4-FFF2-40B4-BE49-F238E27FC236}">
                    <a16:creationId xmlns:a16="http://schemas.microsoft.com/office/drawing/2014/main" id="{3168E3A4-2ECB-4210-85B9-0A7674A07C49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05">
                <a:extLst>
                  <a:ext uri="{FF2B5EF4-FFF2-40B4-BE49-F238E27FC236}">
                    <a16:creationId xmlns:a16="http://schemas.microsoft.com/office/drawing/2014/main" id="{C42BCAAD-ED1C-4EAC-8C77-FBD2C1BB0280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06">
                <a:extLst>
                  <a:ext uri="{FF2B5EF4-FFF2-40B4-BE49-F238E27FC236}">
                    <a16:creationId xmlns:a16="http://schemas.microsoft.com/office/drawing/2014/main" id="{09966B4B-087E-4676-BD40-9C698003BC80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07">
                <a:extLst>
                  <a:ext uri="{FF2B5EF4-FFF2-40B4-BE49-F238E27FC236}">
                    <a16:creationId xmlns:a16="http://schemas.microsoft.com/office/drawing/2014/main" id="{43DB909C-368F-4CE9-8C34-E3E0081BD005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08">
                <a:extLst>
                  <a:ext uri="{FF2B5EF4-FFF2-40B4-BE49-F238E27FC236}">
                    <a16:creationId xmlns:a16="http://schemas.microsoft.com/office/drawing/2014/main" id="{FD68046A-C783-411E-BD6F-377DE0850681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09">
                <a:extLst>
                  <a:ext uri="{FF2B5EF4-FFF2-40B4-BE49-F238E27FC236}">
                    <a16:creationId xmlns:a16="http://schemas.microsoft.com/office/drawing/2014/main" id="{B0BF66D9-B2A5-40EF-BBA2-273B64F8E5E7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110">
                <a:extLst>
                  <a:ext uri="{FF2B5EF4-FFF2-40B4-BE49-F238E27FC236}">
                    <a16:creationId xmlns:a16="http://schemas.microsoft.com/office/drawing/2014/main" id="{35FECC1F-F7C5-4157-BA78-E7253E69432B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111">
                <a:extLst>
                  <a:ext uri="{FF2B5EF4-FFF2-40B4-BE49-F238E27FC236}">
                    <a16:creationId xmlns:a16="http://schemas.microsoft.com/office/drawing/2014/main" id="{8F276C62-425D-468E-AA8B-FAC5DE34AF9D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112">
                <a:extLst>
                  <a:ext uri="{FF2B5EF4-FFF2-40B4-BE49-F238E27FC236}">
                    <a16:creationId xmlns:a16="http://schemas.microsoft.com/office/drawing/2014/main" id="{1A753AE1-A07E-4C9C-B1BE-D4BA073BD51F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113">
                <a:extLst>
                  <a:ext uri="{FF2B5EF4-FFF2-40B4-BE49-F238E27FC236}">
                    <a16:creationId xmlns:a16="http://schemas.microsoft.com/office/drawing/2014/main" id="{E966147D-AF61-4BA4-A3BE-1D96F4A80777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114">
                <a:extLst>
                  <a:ext uri="{FF2B5EF4-FFF2-40B4-BE49-F238E27FC236}">
                    <a16:creationId xmlns:a16="http://schemas.microsoft.com/office/drawing/2014/main" id="{C441C155-E395-44C1-B970-7C23195B229F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115">
                <a:extLst>
                  <a:ext uri="{FF2B5EF4-FFF2-40B4-BE49-F238E27FC236}">
                    <a16:creationId xmlns:a16="http://schemas.microsoft.com/office/drawing/2014/main" id="{D889B426-44A6-4480-8E74-E976685C4DC5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oup 84">
              <a:extLst>
                <a:ext uri="{FF2B5EF4-FFF2-40B4-BE49-F238E27FC236}">
                  <a16:creationId xmlns:a16="http://schemas.microsoft.com/office/drawing/2014/main" id="{EB503F80-B0AB-464B-A84F-31DC7E71E8BE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22" name="Freeform: Shape 85">
                <a:extLst>
                  <a:ext uri="{FF2B5EF4-FFF2-40B4-BE49-F238E27FC236}">
                    <a16:creationId xmlns:a16="http://schemas.microsoft.com/office/drawing/2014/main" id="{5E346244-F71D-4E84-B102-B5FE27F7CCF7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86">
                <a:extLst>
                  <a:ext uri="{FF2B5EF4-FFF2-40B4-BE49-F238E27FC236}">
                    <a16:creationId xmlns:a16="http://schemas.microsoft.com/office/drawing/2014/main" id="{754703B4-38D9-4E22-91C5-6B747E37F369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" name="Freeform: Shape 87">
                <a:extLst>
                  <a:ext uri="{FF2B5EF4-FFF2-40B4-BE49-F238E27FC236}">
                    <a16:creationId xmlns:a16="http://schemas.microsoft.com/office/drawing/2014/main" id="{378F9C15-CAE4-4317-AAFA-ACB7EC2A4932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88">
                <a:extLst>
                  <a:ext uri="{FF2B5EF4-FFF2-40B4-BE49-F238E27FC236}">
                    <a16:creationId xmlns:a16="http://schemas.microsoft.com/office/drawing/2014/main" id="{51D82FF6-B6CF-4C52-88CF-8D3671CC2F83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53" name="Oval 21">
            <a:extLst>
              <a:ext uri="{FF2B5EF4-FFF2-40B4-BE49-F238E27FC236}">
                <a16:creationId xmlns:a16="http://schemas.microsoft.com/office/drawing/2014/main" id="{81EAD0CC-E30F-4FD5-BC3B-10FFA231A57D}"/>
              </a:ext>
            </a:extLst>
          </p:cNvPr>
          <p:cNvSpPr/>
          <p:nvPr/>
        </p:nvSpPr>
        <p:spPr>
          <a:xfrm rot="20700000">
            <a:off x="7764481" y="5454736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Rectangle 15">
            <a:extLst>
              <a:ext uri="{FF2B5EF4-FFF2-40B4-BE49-F238E27FC236}">
                <a16:creationId xmlns:a16="http://schemas.microsoft.com/office/drawing/2014/main" id="{420760E7-652F-448C-8116-EE8A65F9879B}"/>
              </a:ext>
            </a:extLst>
          </p:cNvPr>
          <p:cNvSpPr/>
          <p:nvPr/>
        </p:nvSpPr>
        <p:spPr>
          <a:xfrm rot="14270044">
            <a:off x="5213031" y="5456571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Donut 15">
            <a:extLst>
              <a:ext uri="{FF2B5EF4-FFF2-40B4-BE49-F238E27FC236}">
                <a16:creationId xmlns:a16="http://schemas.microsoft.com/office/drawing/2014/main" id="{2911F88E-D58E-4518-A363-02F96C703DD0}"/>
              </a:ext>
            </a:extLst>
          </p:cNvPr>
          <p:cNvSpPr/>
          <p:nvPr/>
        </p:nvSpPr>
        <p:spPr>
          <a:xfrm>
            <a:off x="10366675" y="5451419"/>
            <a:ext cx="366619" cy="387853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C995E44-31F8-4643-A565-F1F19259993A}"/>
              </a:ext>
            </a:extLst>
          </p:cNvPr>
          <p:cNvGrpSpPr/>
          <p:nvPr/>
        </p:nvGrpSpPr>
        <p:grpSpPr>
          <a:xfrm>
            <a:off x="4663590" y="2462184"/>
            <a:ext cx="2864820" cy="2880118"/>
            <a:chOff x="4370962" y="2291265"/>
            <a:chExt cx="2864820" cy="2880118"/>
          </a:xfrm>
        </p:grpSpPr>
        <p:sp>
          <p:nvSpPr>
            <p:cNvPr id="4" name="화살표: 굽음 3">
              <a:extLst>
                <a:ext uri="{FF2B5EF4-FFF2-40B4-BE49-F238E27FC236}">
                  <a16:creationId xmlns:a16="http://schemas.microsoft.com/office/drawing/2014/main" id="{1A7BDDAE-B8FA-4611-99A5-3761D14EC5E5}"/>
                </a:ext>
              </a:extLst>
            </p:cNvPr>
            <p:cNvSpPr/>
            <p:nvPr/>
          </p:nvSpPr>
          <p:spPr>
            <a:xfrm>
              <a:off x="4557285" y="2291265"/>
              <a:ext cx="2159950" cy="724249"/>
            </a:xfrm>
            <a:prstGeom prst="bentArrow">
              <a:avLst>
                <a:gd name="adj1" fmla="val 50333"/>
                <a:gd name="adj2" fmla="val 50000"/>
                <a:gd name="adj3" fmla="val 36798"/>
                <a:gd name="adj4" fmla="val 6808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화살표: 굽음 4">
              <a:extLst>
                <a:ext uri="{FF2B5EF4-FFF2-40B4-BE49-F238E27FC236}">
                  <a16:creationId xmlns:a16="http://schemas.microsoft.com/office/drawing/2014/main" id="{B753DFDE-708B-4BAD-B0E4-8832932F36B2}"/>
                </a:ext>
              </a:extLst>
            </p:cNvPr>
            <p:cNvSpPr/>
            <p:nvPr/>
          </p:nvSpPr>
          <p:spPr>
            <a:xfrm rot="16200000">
              <a:off x="3653112" y="3535188"/>
              <a:ext cx="2159950" cy="724249"/>
            </a:xfrm>
            <a:prstGeom prst="bentArrow">
              <a:avLst>
                <a:gd name="adj1" fmla="val 50333"/>
                <a:gd name="adj2" fmla="val 50000"/>
                <a:gd name="adj3" fmla="val 36798"/>
                <a:gd name="adj4" fmla="val 6808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화살표: 굽음 5">
              <a:extLst>
                <a:ext uri="{FF2B5EF4-FFF2-40B4-BE49-F238E27FC236}">
                  <a16:creationId xmlns:a16="http://schemas.microsoft.com/office/drawing/2014/main" id="{BF415E07-2338-40F5-8851-B2A9F9A77906}"/>
                </a:ext>
              </a:extLst>
            </p:cNvPr>
            <p:cNvSpPr/>
            <p:nvPr/>
          </p:nvSpPr>
          <p:spPr>
            <a:xfrm rot="10800000">
              <a:off x="4889511" y="4447134"/>
              <a:ext cx="2159950" cy="724249"/>
            </a:xfrm>
            <a:prstGeom prst="bentArrow">
              <a:avLst>
                <a:gd name="adj1" fmla="val 50333"/>
                <a:gd name="adj2" fmla="val 50000"/>
                <a:gd name="adj3" fmla="val 36798"/>
                <a:gd name="adj4" fmla="val 6808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6F586E5-BB7B-489C-B81D-387AC0F30D75}"/>
                </a:ext>
              </a:extLst>
            </p:cNvPr>
            <p:cNvSpPr/>
            <p:nvPr/>
          </p:nvSpPr>
          <p:spPr>
            <a:xfrm rot="5400000">
              <a:off x="5795397" y="3205901"/>
              <a:ext cx="2156522" cy="724249"/>
            </a:xfrm>
            <a:custGeom>
              <a:avLst/>
              <a:gdLst>
                <a:gd name="connsiteX0" fmla="*/ 0 w 2156522"/>
                <a:gd name="connsiteY0" fmla="*/ 638969 h 724249"/>
                <a:gd name="connsiteX1" fmla="*/ 6591 w 2156522"/>
                <a:gd name="connsiteY1" fmla="*/ 573596 h 724249"/>
                <a:gd name="connsiteX2" fmla="*/ 489691 w 2156522"/>
                <a:gd name="connsiteY2" fmla="*/ 179857 h 724249"/>
                <a:gd name="connsiteX3" fmla="*/ 1890013 w 2156522"/>
                <a:gd name="connsiteY3" fmla="*/ 179856 h 724249"/>
                <a:gd name="connsiteX4" fmla="*/ 1890013 w 2156522"/>
                <a:gd name="connsiteY4" fmla="*/ 0 h 724249"/>
                <a:gd name="connsiteX5" fmla="*/ 2156522 w 2156522"/>
                <a:gd name="connsiteY5" fmla="*/ 362125 h 724249"/>
                <a:gd name="connsiteX6" fmla="*/ 1890013 w 2156522"/>
                <a:gd name="connsiteY6" fmla="*/ 724249 h 724249"/>
                <a:gd name="connsiteX7" fmla="*/ 1890013 w 2156522"/>
                <a:gd name="connsiteY7" fmla="*/ 544393 h 724249"/>
                <a:gd name="connsiteX8" fmla="*/ 489691 w 2156522"/>
                <a:gd name="connsiteY8" fmla="*/ 544393 h 724249"/>
                <a:gd name="connsiteX9" fmla="*/ 371213 w 2156522"/>
                <a:gd name="connsiteY9" fmla="*/ 622926 h 724249"/>
                <a:gd name="connsiteX10" fmla="*/ 362706 w 2156522"/>
                <a:gd name="connsiteY10" fmla="*/ 665063 h 724249"/>
                <a:gd name="connsiteX11" fmla="*/ 163626 w 2156522"/>
                <a:gd name="connsiteY11" fmla="*/ 518548 h 72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6522" h="724249">
                  <a:moveTo>
                    <a:pt x="0" y="638969"/>
                  </a:moveTo>
                  <a:lnTo>
                    <a:pt x="6591" y="573596"/>
                  </a:lnTo>
                  <a:cubicBezTo>
                    <a:pt x="52572" y="348890"/>
                    <a:pt x="251392" y="179857"/>
                    <a:pt x="489691" y="179857"/>
                  </a:cubicBezTo>
                  <a:lnTo>
                    <a:pt x="1890013" y="179856"/>
                  </a:lnTo>
                  <a:lnTo>
                    <a:pt x="1890013" y="0"/>
                  </a:lnTo>
                  <a:lnTo>
                    <a:pt x="2156522" y="362125"/>
                  </a:lnTo>
                  <a:lnTo>
                    <a:pt x="1890013" y="724249"/>
                  </a:lnTo>
                  <a:lnTo>
                    <a:pt x="1890013" y="544393"/>
                  </a:lnTo>
                  <a:lnTo>
                    <a:pt x="489691" y="544393"/>
                  </a:lnTo>
                  <a:cubicBezTo>
                    <a:pt x="436431" y="544393"/>
                    <a:pt x="390733" y="576776"/>
                    <a:pt x="371213" y="622926"/>
                  </a:cubicBezTo>
                  <a:lnTo>
                    <a:pt x="362706" y="665063"/>
                  </a:lnTo>
                  <a:lnTo>
                    <a:pt x="163626" y="51854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9C91D5-9DEE-4117-A5AB-A78CEC49A294}"/>
                </a:ext>
              </a:extLst>
            </p:cNvPr>
            <p:cNvSpPr txBox="1"/>
            <p:nvPr/>
          </p:nvSpPr>
          <p:spPr>
            <a:xfrm>
              <a:off x="5161660" y="4663379"/>
              <a:ext cx="1555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E1183F-2C0E-4FA8-B348-5EAA6D18A3FE}"/>
                </a:ext>
              </a:extLst>
            </p:cNvPr>
            <p:cNvSpPr txBox="1"/>
            <p:nvPr/>
          </p:nvSpPr>
          <p:spPr>
            <a:xfrm>
              <a:off x="4885588" y="2515402"/>
              <a:ext cx="1555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E346E5-1431-4F88-8041-7792B7778AFE}"/>
                </a:ext>
              </a:extLst>
            </p:cNvPr>
            <p:cNvSpPr txBox="1"/>
            <p:nvPr/>
          </p:nvSpPr>
          <p:spPr>
            <a:xfrm rot="5400000">
              <a:off x="3955299" y="3712908"/>
              <a:ext cx="1555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3A011A-B42B-40DE-B34B-57C41C0AE57D}"/>
                </a:ext>
              </a:extLst>
            </p:cNvPr>
            <p:cNvSpPr txBox="1"/>
            <p:nvPr/>
          </p:nvSpPr>
          <p:spPr>
            <a:xfrm rot="5400000">
              <a:off x="6103585" y="3457327"/>
              <a:ext cx="15555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BB25A908-8777-4C11-88F4-AE06AA8DB351}"/>
                </a:ext>
              </a:extLst>
            </p:cNvPr>
            <p:cNvSpPr/>
            <p:nvPr/>
          </p:nvSpPr>
          <p:spPr>
            <a:xfrm>
              <a:off x="5326552" y="3231759"/>
              <a:ext cx="978530" cy="978530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Oval 10">
            <a:extLst>
              <a:ext uri="{FF2B5EF4-FFF2-40B4-BE49-F238E27FC236}">
                <a16:creationId xmlns:a16="http://schemas.microsoft.com/office/drawing/2014/main" id="{3D079DB9-7A3E-459D-927F-95BE167F706D}"/>
              </a:ext>
            </a:extLst>
          </p:cNvPr>
          <p:cNvSpPr/>
          <p:nvPr/>
        </p:nvSpPr>
        <p:spPr>
          <a:xfrm>
            <a:off x="5789191" y="3551975"/>
            <a:ext cx="645792" cy="765286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7">
            <a:extLst>
              <a:ext uri="{FF2B5EF4-FFF2-40B4-BE49-F238E27FC236}">
                <a16:creationId xmlns:a16="http://schemas.microsoft.com/office/drawing/2014/main" id="{AC08DCAC-777E-486B-B705-489DB907DABD}"/>
              </a:ext>
            </a:extLst>
          </p:cNvPr>
          <p:cNvGrpSpPr/>
          <p:nvPr/>
        </p:nvGrpSpPr>
        <p:grpSpPr>
          <a:xfrm>
            <a:off x="416690" y="1939111"/>
            <a:ext cx="3928651" cy="738664"/>
            <a:chOff x="3017859" y="4283314"/>
            <a:chExt cx="1890849" cy="7386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B0F603C-A7D9-4FCD-8F04-5F45EE0D766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B26760-A4CA-44E6-B38D-E6F9C39AF95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7">
            <a:extLst>
              <a:ext uri="{FF2B5EF4-FFF2-40B4-BE49-F238E27FC236}">
                <a16:creationId xmlns:a16="http://schemas.microsoft.com/office/drawing/2014/main" id="{0330AB26-4AB7-4EDA-95B7-5B1B519F4D83}"/>
              </a:ext>
            </a:extLst>
          </p:cNvPr>
          <p:cNvGrpSpPr/>
          <p:nvPr/>
        </p:nvGrpSpPr>
        <p:grpSpPr>
          <a:xfrm>
            <a:off x="416690" y="5127769"/>
            <a:ext cx="3928651" cy="738664"/>
            <a:chOff x="3017859" y="4283314"/>
            <a:chExt cx="1890849" cy="73866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F22105-1134-4CA2-BBBD-26C20638B8B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7613F15-2542-41CF-9518-D4C32FA6574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7">
            <a:extLst>
              <a:ext uri="{FF2B5EF4-FFF2-40B4-BE49-F238E27FC236}">
                <a16:creationId xmlns:a16="http://schemas.microsoft.com/office/drawing/2014/main" id="{F1422B49-AA6E-47B3-9C05-343D6F0D0310}"/>
              </a:ext>
            </a:extLst>
          </p:cNvPr>
          <p:cNvGrpSpPr/>
          <p:nvPr/>
        </p:nvGrpSpPr>
        <p:grpSpPr>
          <a:xfrm>
            <a:off x="7846660" y="1939111"/>
            <a:ext cx="3928651" cy="738664"/>
            <a:chOff x="3017859" y="4283314"/>
            <a:chExt cx="1890849" cy="7386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0F1C13-D4F7-4460-8A94-1CC76524F92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99C6A6-67E4-4A16-B038-A69197AABA2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7">
            <a:extLst>
              <a:ext uri="{FF2B5EF4-FFF2-40B4-BE49-F238E27FC236}">
                <a16:creationId xmlns:a16="http://schemas.microsoft.com/office/drawing/2014/main" id="{898C39D4-1808-4010-8637-8646EF145F68}"/>
              </a:ext>
            </a:extLst>
          </p:cNvPr>
          <p:cNvGrpSpPr/>
          <p:nvPr/>
        </p:nvGrpSpPr>
        <p:grpSpPr>
          <a:xfrm>
            <a:off x="7846660" y="5127769"/>
            <a:ext cx="3928651" cy="738664"/>
            <a:chOff x="3017859" y="4283314"/>
            <a:chExt cx="1890849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D6B1FB-A899-436B-AD76-B6EC8D812F1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88500F-8A05-47A8-841F-C1BF948BA59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5EF0F4C-8965-4707-9237-AFDDD8061AD4}"/>
              </a:ext>
            </a:extLst>
          </p:cNvPr>
          <p:cNvSpPr txBox="1"/>
          <p:nvPr/>
        </p:nvSpPr>
        <p:spPr>
          <a:xfrm>
            <a:off x="6265650" y="275128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D9FC1B-92B2-41A2-A28F-A80CF1A4258C}"/>
              </a:ext>
            </a:extLst>
          </p:cNvPr>
          <p:cNvSpPr txBox="1"/>
          <p:nvPr/>
        </p:nvSpPr>
        <p:spPr>
          <a:xfrm>
            <a:off x="530352" y="4436831"/>
            <a:ext cx="3472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149BDF07-60C6-4B4D-A022-048E29DF1A9B}"/>
              </a:ext>
            </a:extLst>
          </p:cNvPr>
          <p:cNvGrpSpPr/>
          <p:nvPr/>
        </p:nvGrpSpPr>
        <p:grpSpPr>
          <a:xfrm>
            <a:off x="736687" y="5435634"/>
            <a:ext cx="2711650" cy="1252790"/>
            <a:chOff x="1110145" y="4708876"/>
            <a:chExt cx="2750351" cy="125279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411C5F-CB1E-4223-8D7A-FDEB5842C125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60221D-E940-4D50-A74C-C613DD20620F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88B742-445C-4A7E-B9C3-629ED4D83DFB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84C0B7-0E1E-4DA6-BE16-C29B32E55DAF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E81B0F7-47DE-4672-8BC2-280096DB9AD5}"/>
              </a:ext>
            </a:extLst>
          </p:cNvPr>
          <p:cNvGrpSpPr/>
          <p:nvPr/>
        </p:nvGrpSpPr>
        <p:grpSpPr>
          <a:xfrm flipH="1">
            <a:off x="6389406" y="2085171"/>
            <a:ext cx="4811282" cy="1794617"/>
            <a:chOff x="991312" y="2905570"/>
            <a:chExt cx="4811282" cy="1794617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052DA1D-032C-471C-A198-C30D2FCF3D12}"/>
                </a:ext>
              </a:extLst>
            </p:cNvPr>
            <p:cNvSpPr/>
            <p:nvPr/>
          </p:nvSpPr>
          <p:spPr>
            <a:xfrm>
              <a:off x="991312" y="2905570"/>
              <a:ext cx="4811282" cy="179461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화살표: 아래쪽 4">
              <a:extLst>
                <a:ext uri="{FF2B5EF4-FFF2-40B4-BE49-F238E27FC236}">
                  <a16:creationId xmlns:a16="http://schemas.microsoft.com/office/drawing/2014/main" id="{209797BE-7007-4C20-BFF7-9F3DACEC9454}"/>
                </a:ext>
              </a:extLst>
            </p:cNvPr>
            <p:cNvSpPr/>
            <p:nvPr/>
          </p:nvSpPr>
          <p:spPr>
            <a:xfrm>
              <a:off x="1118787" y="2905570"/>
              <a:ext cx="760576" cy="1535502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A284BE75-3B71-4BAD-B170-0C3E1F259D73}"/>
              </a:ext>
            </a:extLst>
          </p:cNvPr>
          <p:cNvGrpSpPr/>
          <p:nvPr/>
        </p:nvGrpSpPr>
        <p:grpSpPr>
          <a:xfrm flipH="1">
            <a:off x="991312" y="2085171"/>
            <a:ext cx="4811282" cy="1794617"/>
            <a:chOff x="6389406" y="2905570"/>
            <a:chExt cx="4811282" cy="1794617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488790E3-443B-4C01-8CF0-873032C1760E}"/>
                </a:ext>
              </a:extLst>
            </p:cNvPr>
            <p:cNvSpPr/>
            <p:nvPr/>
          </p:nvSpPr>
          <p:spPr>
            <a:xfrm>
              <a:off x="6389406" y="2905570"/>
              <a:ext cx="4811282" cy="17946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4"/>
                </a:solidFill>
              </a:endParaRPr>
            </a:p>
          </p:txBody>
        </p:sp>
        <p:sp>
          <p:nvSpPr>
            <p:cNvPr id="8" name="화살표: 아래쪽 7">
              <a:extLst>
                <a:ext uri="{FF2B5EF4-FFF2-40B4-BE49-F238E27FC236}">
                  <a16:creationId xmlns:a16="http://schemas.microsoft.com/office/drawing/2014/main" id="{D22CE858-B077-4B65-8621-DFDF0466F1C0}"/>
                </a:ext>
              </a:extLst>
            </p:cNvPr>
            <p:cNvSpPr/>
            <p:nvPr/>
          </p:nvSpPr>
          <p:spPr>
            <a:xfrm rot="10800000">
              <a:off x="10312637" y="3164685"/>
              <a:ext cx="760576" cy="1535502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021193D-43C9-42B1-AA50-8C73894C370A}"/>
              </a:ext>
            </a:extLst>
          </p:cNvPr>
          <p:cNvSpPr txBox="1"/>
          <p:nvPr/>
        </p:nvSpPr>
        <p:spPr>
          <a:xfrm>
            <a:off x="1656683" y="1876144"/>
            <a:ext cx="249194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UP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BFA317-8B4C-40FC-9F84-E2B6374763A5}"/>
              </a:ext>
            </a:extLst>
          </p:cNvPr>
          <p:cNvSpPr txBox="1"/>
          <p:nvPr/>
        </p:nvSpPr>
        <p:spPr>
          <a:xfrm>
            <a:off x="8062111" y="3247904"/>
            <a:ext cx="249194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DOWN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61851F-A3B9-4B3C-A960-6362CB54C3CD}"/>
              </a:ext>
            </a:extLst>
          </p:cNvPr>
          <p:cNvSpPr txBox="1"/>
          <p:nvPr/>
        </p:nvSpPr>
        <p:spPr>
          <a:xfrm>
            <a:off x="1955516" y="2740072"/>
            <a:ext cx="35650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D3A523-54B3-4C2E-B280-1D74150F6034}"/>
              </a:ext>
            </a:extLst>
          </p:cNvPr>
          <p:cNvSpPr txBox="1"/>
          <p:nvPr/>
        </p:nvSpPr>
        <p:spPr>
          <a:xfrm>
            <a:off x="6747570" y="2232240"/>
            <a:ext cx="35650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4A7577E-AB19-4D5D-9E63-2A7DE05EE3B6}"/>
              </a:ext>
            </a:extLst>
          </p:cNvPr>
          <p:cNvGrpSpPr/>
          <p:nvPr/>
        </p:nvGrpSpPr>
        <p:grpSpPr>
          <a:xfrm>
            <a:off x="991313" y="3944825"/>
            <a:ext cx="4742916" cy="2195391"/>
            <a:chOff x="991313" y="4340757"/>
            <a:chExt cx="4742916" cy="2195391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DEA17ABA-BFC4-4F11-8CD6-BCBDD1829D93}"/>
                </a:ext>
              </a:extLst>
            </p:cNvPr>
            <p:cNvGrpSpPr/>
            <p:nvPr/>
          </p:nvGrpSpPr>
          <p:grpSpPr>
            <a:xfrm>
              <a:off x="991313" y="4340757"/>
              <a:ext cx="1397506" cy="2195391"/>
              <a:chOff x="542254" y="2092240"/>
              <a:chExt cx="1742704" cy="219539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9EC4819-F5A8-4426-A3B7-7EBC133C855A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62A9CF8-BDEC-4B74-B14D-CFD8E4FCDE05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BA15D82-CE85-4253-B44B-B305F763EC9C}"/>
                </a:ext>
              </a:extLst>
            </p:cNvPr>
            <p:cNvGrpSpPr/>
            <p:nvPr/>
          </p:nvGrpSpPr>
          <p:grpSpPr>
            <a:xfrm>
              <a:off x="2664018" y="4340757"/>
              <a:ext cx="1397506" cy="2195391"/>
              <a:chOff x="542254" y="2092240"/>
              <a:chExt cx="1742704" cy="2195391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FD509A6-424E-47FF-A5C1-5D8016A07FF2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02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4B97BD1-04AD-464A-9F6A-7B573CE22A2C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3B22F12E-33D4-47DD-9E53-A6A0FB407B6F}"/>
                </a:ext>
              </a:extLst>
            </p:cNvPr>
            <p:cNvGrpSpPr/>
            <p:nvPr/>
          </p:nvGrpSpPr>
          <p:grpSpPr>
            <a:xfrm>
              <a:off x="4336723" y="4340757"/>
              <a:ext cx="1397506" cy="2195391"/>
              <a:chOff x="542254" y="2092240"/>
              <a:chExt cx="1742704" cy="2195391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E284D48-4092-4EF9-865C-855E1B829A3F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03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A932E71-0CEF-43F5-8E34-FE0C0B211DA9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3E8B442B-E970-4C71-8C67-FD5C30578D4D}"/>
              </a:ext>
            </a:extLst>
          </p:cNvPr>
          <p:cNvGrpSpPr/>
          <p:nvPr/>
        </p:nvGrpSpPr>
        <p:grpSpPr>
          <a:xfrm>
            <a:off x="6457773" y="3944825"/>
            <a:ext cx="4742916" cy="2195391"/>
            <a:chOff x="991313" y="4340757"/>
            <a:chExt cx="4742916" cy="2195391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59A187D9-D56F-49D6-B2D1-2C28A5553F8C}"/>
                </a:ext>
              </a:extLst>
            </p:cNvPr>
            <p:cNvGrpSpPr/>
            <p:nvPr/>
          </p:nvGrpSpPr>
          <p:grpSpPr>
            <a:xfrm>
              <a:off x="991313" y="4340757"/>
              <a:ext cx="1397506" cy="2195391"/>
              <a:chOff x="542254" y="2092240"/>
              <a:chExt cx="1742704" cy="2195391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D5CCD44-77CA-4551-ABA5-2635B95B28B3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4"/>
                    </a:solidFill>
                    <a:cs typeface="Arial" pitchFamily="34" charset="0"/>
                  </a:rPr>
                  <a:t>01</a:t>
                </a:r>
                <a:endParaRPr lang="ko-KR" altLang="en-US" sz="2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2416425-17A3-4F6A-8E06-BDE174C579C0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30ED364C-2F0A-4BD3-B78E-D8DA7383D426}"/>
                </a:ext>
              </a:extLst>
            </p:cNvPr>
            <p:cNvGrpSpPr/>
            <p:nvPr/>
          </p:nvGrpSpPr>
          <p:grpSpPr>
            <a:xfrm>
              <a:off x="2664018" y="4340757"/>
              <a:ext cx="1397506" cy="2195391"/>
              <a:chOff x="542254" y="2092240"/>
              <a:chExt cx="1742704" cy="2195391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8EE3BF6-CCF6-4EAD-BC79-BBCD4633B24E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4"/>
                    </a:solidFill>
                    <a:cs typeface="Arial" pitchFamily="34" charset="0"/>
                  </a:rPr>
                  <a:t>02</a:t>
                </a:r>
                <a:endParaRPr lang="ko-KR" altLang="en-US" sz="2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BC024D0-5C07-4FCA-AF2C-E88A72208D07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F71AEE43-9394-4C3C-81C6-7F461FBB6838}"/>
                </a:ext>
              </a:extLst>
            </p:cNvPr>
            <p:cNvGrpSpPr/>
            <p:nvPr/>
          </p:nvGrpSpPr>
          <p:grpSpPr>
            <a:xfrm>
              <a:off x="4336723" y="4340757"/>
              <a:ext cx="1397506" cy="2195391"/>
              <a:chOff x="542254" y="2092240"/>
              <a:chExt cx="1742704" cy="2195391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C1F540F-006D-4D30-8F90-92A1727E0492}"/>
                  </a:ext>
                </a:extLst>
              </p:cNvPr>
              <p:cNvSpPr txBox="1"/>
              <p:nvPr/>
            </p:nvSpPr>
            <p:spPr>
              <a:xfrm>
                <a:off x="542254" y="2092240"/>
                <a:ext cx="174270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2400" b="1" dirty="0">
                    <a:solidFill>
                      <a:schemeClr val="accent4"/>
                    </a:solidFill>
                    <a:cs typeface="Arial" pitchFamily="34" charset="0"/>
                  </a:rPr>
                  <a:t>03</a:t>
                </a:r>
                <a:endParaRPr lang="ko-KR" altLang="en-US" sz="2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DFE176B-F521-44E8-A1C6-D409EDCFF55E}"/>
                  </a:ext>
                </a:extLst>
              </p:cNvPr>
              <p:cNvSpPr txBox="1"/>
              <p:nvPr/>
            </p:nvSpPr>
            <p:spPr>
              <a:xfrm>
                <a:off x="542254" y="2533305"/>
                <a:ext cx="174270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>
            <a:extLst>
              <a:ext uri="{FF2B5EF4-FFF2-40B4-BE49-F238E27FC236}">
                <a16:creationId xmlns:a16="http://schemas.microsoft.com/office/drawing/2014/main" id="{734C7113-DE0D-44BA-B27B-57E24A9DAC26}"/>
              </a:ext>
            </a:extLst>
          </p:cNvPr>
          <p:cNvSpPr/>
          <p:nvPr/>
        </p:nvSpPr>
        <p:spPr>
          <a:xfrm>
            <a:off x="763518" y="3718074"/>
            <a:ext cx="809897" cy="3074126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DE9D73A-1B76-4E8B-AB85-14C94FD7D421}"/>
              </a:ext>
            </a:extLst>
          </p:cNvPr>
          <p:cNvSpPr/>
          <p:nvPr/>
        </p:nvSpPr>
        <p:spPr>
          <a:xfrm>
            <a:off x="1547675" y="5490519"/>
            <a:ext cx="10644326" cy="6549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D0086F9-EFD5-4D7C-B47A-590320A4A001}"/>
              </a:ext>
            </a:extLst>
          </p:cNvPr>
          <p:cNvSpPr/>
          <p:nvPr/>
        </p:nvSpPr>
        <p:spPr>
          <a:xfrm>
            <a:off x="2853453" y="4796062"/>
            <a:ext cx="9338547" cy="6549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2633694-9469-4081-B734-B01434A79209}"/>
              </a:ext>
            </a:extLst>
          </p:cNvPr>
          <p:cNvSpPr/>
          <p:nvPr/>
        </p:nvSpPr>
        <p:spPr>
          <a:xfrm>
            <a:off x="4159231" y="4101604"/>
            <a:ext cx="8032769" cy="6549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2B5E83A-D281-4A86-BD87-453679640244}"/>
              </a:ext>
            </a:extLst>
          </p:cNvPr>
          <p:cNvSpPr/>
          <p:nvPr/>
        </p:nvSpPr>
        <p:spPr>
          <a:xfrm>
            <a:off x="5465008" y="3407146"/>
            <a:ext cx="6726992" cy="6549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882132F-4458-41FF-B6F4-567EFF8871D7}"/>
              </a:ext>
            </a:extLst>
          </p:cNvPr>
          <p:cNvSpPr/>
          <p:nvPr/>
        </p:nvSpPr>
        <p:spPr>
          <a:xfrm>
            <a:off x="2066751" y="3024715"/>
            <a:ext cx="809897" cy="3074126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4AC6EE4-116A-45FC-99F6-77359CC050F7}"/>
              </a:ext>
            </a:extLst>
          </p:cNvPr>
          <p:cNvSpPr/>
          <p:nvPr/>
        </p:nvSpPr>
        <p:spPr>
          <a:xfrm>
            <a:off x="3369984" y="2331357"/>
            <a:ext cx="809897" cy="3074126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D635932-382B-4268-8ACD-730AA59C659C}"/>
              </a:ext>
            </a:extLst>
          </p:cNvPr>
          <p:cNvSpPr/>
          <p:nvPr/>
        </p:nvSpPr>
        <p:spPr>
          <a:xfrm>
            <a:off x="4673217" y="1637999"/>
            <a:ext cx="809897" cy="3074126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LeftDown">
              <a:rot lat="3600000" lon="1200000" rev="0"/>
            </a:camera>
            <a:lightRig rig="balanced" dir="t"/>
          </a:scene3d>
          <a:sp3d extrusionH="80645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9494F590-8700-4B0B-9B0B-324711B109EA}"/>
              </a:ext>
            </a:extLst>
          </p:cNvPr>
          <p:cNvSpPr/>
          <p:nvPr/>
        </p:nvSpPr>
        <p:spPr>
          <a:xfrm rot="2700000">
            <a:off x="3747716" y="2495946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A4507593-E41A-479E-80B6-145BA4B70C2C}"/>
              </a:ext>
            </a:extLst>
          </p:cNvPr>
          <p:cNvSpPr/>
          <p:nvPr/>
        </p:nvSpPr>
        <p:spPr>
          <a:xfrm>
            <a:off x="1131264" y="3952025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3016AA60-CDB9-4726-96E3-A1BCBCE8BEE2}"/>
              </a:ext>
            </a:extLst>
          </p:cNvPr>
          <p:cNvSpPr/>
          <p:nvPr/>
        </p:nvSpPr>
        <p:spPr>
          <a:xfrm>
            <a:off x="2334377" y="3303085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14B9B0F-5B5B-431D-B50B-84E2876340B2}"/>
              </a:ext>
            </a:extLst>
          </p:cNvPr>
          <p:cNvSpPr/>
          <p:nvPr/>
        </p:nvSpPr>
        <p:spPr>
          <a:xfrm>
            <a:off x="5068954" y="1859840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D77825-2048-48A9-AC73-347B8EBE4678}"/>
              </a:ext>
            </a:extLst>
          </p:cNvPr>
          <p:cNvSpPr txBox="1"/>
          <p:nvPr/>
        </p:nvSpPr>
        <p:spPr>
          <a:xfrm>
            <a:off x="5702651" y="3503768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F549A3-AB6C-4F45-A775-62A86DE13314}"/>
              </a:ext>
            </a:extLst>
          </p:cNvPr>
          <p:cNvSpPr txBox="1"/>
          <p:nvPr/>
        </p:nvSpPr>
        <p:spPr>
          <a:xfrm>
            <a:off x="4405906" y="4198226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8A4080-A54B-436D-A97B-338B72105E75}"/>
              </a:ext>
            </a:extLst>
          </p:cNvPr>
          <p:cNvSpPr txBox="1"/>
          <p:nvPr/>
        </p:nvSpPr>
        <p:spPr>
          <a:xfrm>
            <a:off x="3109161" y="4892684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D91210-523C-4923-83E0-B6B02C5D1526}"/>
              </a:ext>
            </a:extLst>
          </p:cNvPr>
          <p:cNvSpPr txBox="1"/>
          <p:nvPr/>
        </p:nvSpPr>
        <p:spPr>
          <a:xfrm>
            <a:off x="1812416" y="5587141"/>
            <a:ext cx="347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80E1C0-BB6B-419D-B3BB-DA35173FE9BB}"/>
              </a:ext>
            </a:extLst>
          </p:cNvPr>
          <p:cNvSpPr txBox="1"/>
          <p:nvPr/>
        </p:nvSpPr>
        <p:spPr>
          <a:xfrm>
            <a:off x="9767090" y="3503768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9C32CA-1E84-47F5-891A-70C1547AD4E4}"/>
              </a:ext>
            </a:extLst>
          </p:cNvPr>
          <p:cNvSpPr txBox="1"/>
          <p:nvPr/>
        </p:nvSpPr>
        <p:spPr>
          <a:xfrm>
            <a:off x="9767090" y="4198226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91C252-D6C1-4F49-8D70-9BDBB8C5E0CA}"/>
              </a:ext>
            </a:extLst>
          </p:cNvPr>
          <p:cNvSpPr txBox="1"/>
          <p:nvPr/>
        </p:nvSpPr>
        <p:spPr>
          <a:xfrm>
            <a:off x="9767090" y="4892684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DDC07A-61DF-4A0F-85E3-DD924765F8CE}"/>
              </a:ext>
            </a:extLst>
          </p:cNvPr>
          <p:cNvSpPr txBox="1"/>
          <p:nvPr/>
        </p:nvSpPr>
        <p:spPr>
          <a:xfrm>
            <a:off x="9767090" y="5587141"/>
            <a:ext cx="17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DB9CE1-52E2-4EB2-B1E4-6CCA18AB206F}"/>
              </a:ext>
            </a:extLst>
          </p:cNvPr>
          <p:cNvSpPr txBox="1"/>
          <p:nvPr/>
        </p:nvSpPr>
        <p:spPr>
          <a:xfrm>
            <a:off x="8101304" y="1920759"/>
            <a:ext cx="34551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1" y="2823674"/>
            <a:ext cx="5661890" cy="1210653"/>
            <a:chOff x="6665543" y="2749602"/>
            <a:chExt cx="2747269" cy="121065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3580599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6896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>
            <a:extLst>
              <a:ext uri="{FF2B5EF4-FFF2-40B4-BE49-F238E27FC236}">
                <a16:creationId xmlns:a16="http://schemas.microsoft.com/office/drawing/2014/main" id="{E7415535-E022-4E81-B891-A0474DB4DBB2}"/>
              </a:ext>
            </a:extLst>
          </p:cNvPr>
          <p:cNvGrpSpPr/>
          <p:nvPr/>
        </p:nvGrpSpPr>
        <p:grpSpPr>
          <a:xfrm>
            <a:off x="6096000" y="1659156"/>
            <a:ext cx="4949228" cy="3539688"/>
            <a:chOff x="6096000" y="1951005"/>
            <a:chExt cx="4949228" cy="353968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F0BF635-25CC-464E-AFCB-43CAAE95BC38}"/>
                </a:ext>
              </a:extLst>
            </p:cNvPr>
            <p:cNvSpPr txBox="1"/>
            <p:nvPr/>
          </p:nvSpPr>
          <p:spPr>
            <a:xfrm>
              <a:off x="6096000" y="2289688"/>
              <a:ext cx="4425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NO.1 </a:t>
              </a:r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en-US" altLang="ko-KR" sz="2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09A4217-9293-4BCD-A5C7-69747D0E037A}"/>
                </a:ext>
              </a:extLst>
            </p:cNvPr>
            <p:cNvSpPr txBox="1"/>
            <p:nvPr/>
          </p:nvSpPr>
          <p:spPr>
            <a:xfrm>
              <a:off x="6096000" y="1951005"/>
              <a:ext cx="44250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4C44D47-95D7-4145-B69E-DDC5339547C6}"/>
                </a:ext>
              </a:extLst>
            </p:cNvPr>
            <p:cNvSpPr txBox="1"/>
            <p:nvPr/>
          </p:nvSpPr>
          <p:spPr>
            <a:xfrm>
              <a:off x="6096000" y="2813037"/>
              <a:ext cx="4949228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8F7181-9C73-44FD-8C22-0E1AA095EFF8}"/>
              </a:ext>
            </a:extLst>
          </p:cNvPr>
          <p:cNvSpPr txBox="1"/>
          <p:nvPr/>
        </p:nvSpPr>
        <p:spPr>
          <a:xfrm rot="16200000" flipH="1">
            <a:off x="-1451886" y="3044279"/>
            <a:ext cx="5067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Medical Insurance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5B102F2-D3F6-408F-8C18-7F145357D8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EAEC796-B2BB-47BE-BE04-90D9CB446A12}"/>
              </a:ext>
            </a:extLst>
          </p:cNvPr>
          <p:cNvGrpSpPr/>
          <p:nvPr/>
        </p:nvGrpSpPr>
        <p:grpSpPr>
          <a:xfrm>
            <a:off x="2715622" y="2106627"/>
            <a:ext cx="1433358" cy="1433358"/>
            <a:chOff x="3969568" y="1789969"/>
            <a:chExt cx="1219200" cy="1219200"/>
          </a:xfrm>
        </p:grpSpPr>
        <p:sp>
          <p:nvSpPr>
            <p:cNvPr id="4" name="Oval 11">
              <a:extLst>
                <a:ext uri="{FF2B5EF4-FFF2-40B4-BE49-F238E27FC236}">
                  <a16:creationId xmlns:a16="http://schemas.microsoft.com/office/drawing/2014/main" id="{3B5FE64F-CD15-4862-9C51-40068591A745}"/>
                </a:ext>
              </a:extLst>
            </p:cNvPr>
            <p:cNvSpPr/>
            <p:nvPr/>
          </p:nvSpPr>
          <p:spPr>
            <a:xfrm>
              <a:off x="3969568" y="1789969"/>
              <a:ext cx="1219200" cy="12192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F833D7A0-7683-4BB9-B8CE-44DFC9C03A91}"/>
                </a:ext>
              </a:extLst>
            </p:cNvPr>
            <p:cNvGrpSpPr/>
            <p:nvPr/>
          </p:nvGrpSpPr>
          <p:grpSpPr>
            <a:xfrm>
              <a:off x="4021506" y="1860719"/>
              <a:ext cx="1115325" cy="1077701"/>
              <a:chOff x="10069881" y="1900650"/>
              <a:chExt cx="1115325" cy="1077701"/>
            </a:xfrm>
          </p:grpSpPr>
          <p:graphicFrame>
            <p:nvGraphicFramePr>
              <p:cNvPr id="6" name="Chart 2">
                <a:extLst>
                  <a:ext uri="{FF2B5EF4-FFF2-40B4-BE49-F238E27FC236}">
                    <a16:creationId xmlns:a16="http://schemas.microsoft.com/office/drawing/2014/main" id="{37606A24-03B0-45AE-A018-5D2661AEA743}"/>
                  </a:ext>
                </a:extLst>
              </p:cNvPr>
              <p:cNvGraphicFramePr/>
              <p:nvPr/>
            </p:nvGraphicFramePr>
            <p:xfrm>
              <a:off x="10069881" y="1900650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474257-6760-4D1E-A834-7E27AA7971F9}"/>
                  </a:ext>
                </a:extLst>
              </p:cNvPr>
              <p:cNvSpPr txBox="1"/>
              <p:nvPr/>
            </p:nvSpPr>
            <p:spPr>
              <a:xfrm>
                <a:off x="10311133" y="2239445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60</a:t>
                </a:r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787A0E0-BB20-4C24-8204-01EE60B105D2}"/>
              </a:ext>
            </a:extLst>
          </p:cNvPr>
          <p:cNvGrpSpPr/>
          <p:nvPr/>
        </p:nvGrpSpPr>
        <p:grpSpPr>
          <a:xfrm>
            <a:off x="2715622" y="4466270"/>
            <a:ext cx="1433358" cy="1433358"/>
            <a:chOff x="6810174" y="1789969"/>
            <a:chExt cx="1219200" cy="1219200"/>
          </a:xfrm>
        </p:grpSpPr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4F2D89FC-5F8A-4060-A411-5A28ACDE147C}"/>
                </a:ext>
              </a:extLst>
            </p:cNvPr>
            <p:cNvSpPr/>
            <p:nvPr/>
          </p:nvSpPr>
          <p:spPr>
            <a:xfrm>
              <a:off x="6810174" y="1789969"/>
              <a:ext cx="1219200" cy="12192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B1A9FFE-150F-4F9C-91E6-C7B3F23379FA}"/>
                </a:ext>
              </a:extLst>
            </p:cNvPr>
            <p:cNvGrpSpPr/>
            <p:nvPr/>
          </p:nvGrpSpPr>
          <p:grpSpPr>
            <a:xfrm>
              <a:off x="6864719" y="1860719"/>
              <a:ext cx="1115325" cy="1077701"/>
              <a:chOff x="10069881" y="3411533"/>
              <a:chExt cx="1115325" cy="1077701"/>
            </a:xfrm>
          </p:grpSpPr>
          <p:graphicFrame>
            <p:nvGraphicFramePr>
              <p:cNvPr id="11" name="Chart 9">
                <a:extLst>
                  <a:ext uri="{FF2B5EF4-FFF2-40B4-BE49-F238E27FC236}">
                    <a16:creationId xmlns:a16="http://schemas.microsoft.com/office/drawing/2014/main" id="{8F99877B-0EE7-483B-B7EE-EA0968706B98}"/>
                  </a:ext>
                </a:extLst>
              </p:cNvPr>
              <p:cNvGraphicFramePr/>
              <p:nvPr/>
            </p:nvGraphicFramePr>
            <p:xfrm>
              <a:off x="10069881" y="341153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F2DE28F-2AB2-4C69-BB4D-F8CEF26C8E19}"/>
                  </a:ext>
                </a:extLst>
              </p:cNvPr>
              <p:cNvSpPr txBox="1"/>
              <p:nvPr/>
            </p:nvSpPr>
            <p:spPr>
              <a:xfrm>
                <a:off x="10311133" y="375032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80</a:t>
                </a:r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9EB4456-4D8F-4868-A018-34E5CEAC2013}"/>
              </a:ext>
            </a:extLst>
          </p:cNvPr>
          <p:cNvGrpSpPr/>
          <p:nvPr/>
        </p:nvGrpSpPr>
        <p:grpSpPr>
          <a:xfrm>
            <a:off x="8043021" y="2106627"/>
            <a:ext cx="1433358" cy="1433358"/>
            <a:chOff x="9660305" y="1789969"/>
            <a:chExt cx="1219200" cy="1219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918BA42-0ABE-4061-B387-513187B94794}"/>
                </a:ext>
              </a:extLst>
            </p:cNvPr>
            <p:cNvSpPr/>
            <p:nvPr/>
          </p:nvSpPr>
          <p:spPr>
            <a:xfrm>
              <a:off x="9660305" y="1789969"/>
              <a:ext cx="1219200" cy="12192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>
              <a:extLst>
                <a:ext uri="{FF2B5EF4-FFF2-40B4-BE49-F238E27FC236}">
                  <a16:creationId xmlns:a16="http://schemas.microsoft.com/office/drawing/2014/main" id="{C932BC46-D16C-4DB7-816D-75126E0354BF}"/>
                </a:ext>
              </a:extLst>
            </p:cNvPr>
            <p:cNvGrpSpPr/>
            <p:nvPr/>
          </p:nvGrpSpPr>
          <p:grpSpPr>
            <a:xfrm>
              <a:off x="9707931" y="1860719"/>
              <a:ext cx="1115325" cy="1077701"/>
              <a:chOff x="10069881" y="4909323"/>
              <a:chExt cx="1115325" cy="1077701"/>
            </a:xfrm>
          </p:grpSpPr>
          <p:graphicFrame>
            <p:nvGraphicFramePr>
              <p:cNvPr id="16" name="Chart 9">
                <a:extLst>
                  <a:ext uri="{FF2B5EF4-FFF2-40B4-BE49-F238E27FC236}">
                    <a16:creationId xmlns:a16="http://schemas.microsoft.com/office/drawing/2014/main" id="{D77B3BBF-A72D-4F4E-9321-B2A90F1CFD7A}"/>
                  </a:ext>
                </a:extLst>
              </p:cNvPr>
              <p:cNvGraphicFramePr/>
              <p:nvPr/>
            </p:nvGraphicFramePr>
            <p:xfrm>
              <a:off x="10069881" y="490932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B8FF5C2-ABEF-4508-B3C3-72EE6888F6A5}"/>
                  </a:ext>
                </a:extLst>
              </p:cNvPr>
              <p:cNvSpPr txBox="1"/>
              <p:nvPr/>
            </p:nvSpPr>
            <p:spPr>
              <a:xfrm>
                <a:off x="10311133" y="524811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50</a:t>
                </a:r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0409884-1E1F-419F-A899-3A1D4B55834F}"/>
              </a:ext>
            </a:extLst>
          </p:cNvPr>
          <p:cNvGrpSpPr/>
          <p:nvPr/>
        </p:nvGrpSpPr>
        <p:grpSpPr>
          <a:xfrm>
            <a:off x="8043021" y="4466270"/>
            <a:ext cx="1433358" cy="1433358"/>
            <a:chOff x="9660305" y="1789969"/>
            <a:chExt cx="1219200" cy="1219200"/>
          </a:xfrm>
        </p:grpSpPr>
        <p:sp>
          <p:nvSpPr>
            <p:cNvPr id="19" name="Oval 13">
              <a:extLst>
                <a:ext uri="{FF2B5EF4-FFF2-40B4-BE49-F238E27FC236}">
                  <a16:creationId xmlns:a16="http://schemas.microsoft.com/office/drawing/2014/main" id="{2AB6E26C-05E1-40B5-A395-95EBD31D3CFE}"/>
                </a:ext>
              </a:extLst>
            </p:cNvPr>
            <p:cNvSpPr/>
            <p:nvPr/>
          </p:nvSpPr>
          <p:spPr>
            <a:xfrm>
              <a:off x="9660305" y="1789969"/>
              <a:ext cx="1219200" cy="12192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0">
              <a:extLst>
                <a:ext uri="{FF2B5EF4-FFF2-40B4-BE49-F238E27FC236}">
                  <a16:creationId xmlns:a16="http://schemas.microsoft.com/office/drawing/2014/main" id="{43D0508C-6949-4F67-B393-DAE564F27394}"/>
                </a:ext>
              </a:extLst>
            </p:cNvPr>
            <p:cNvGrpSpPr/>
            <p:nvPr/>
          </p:nvGrpSpPr>
          <p:grpSpPr>
            <a:xfrm>
              <a:off x="9707931" y="1860719"/>
              <a:ext cx="1115325" cy="1077701"/>
              <a:chOff x="10069881" y="4909323"/>
              <a:chExt cx="1115325" cy="1077701"/>
            </a:xfrm>
          </p:grpSpPr>
          <p:graphicFrame>
            <p:nvGraphicFramePr>
              <p:cNvPr id="21" name="Chart 9">
                <a:extLst>
                  <a:ext uri="{FF2B5EF4-FFF2-40B4-BE49-F238E27FC236}">
                    <a16:creationId xmlns:a16="http://schemas.microsoft.com/office/drawing/2014/main" id="{6C807A38-2DC7-497D-BC3F-3D119083660F}"/>
                  </a:ext>
                </a:extLst>
              </p:cNvPr>
              <p:cNvGraphicFramePr/>
              <p:nvPr/>
            </p:nvGraphicFramePr>
            <p:xfrm>
              <a:off x="10069881" y="4909323"/>
              <a:ext cx="1115325" cy="107770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6A919F-6C06-40E6-8A67-A2DACBC11CB3}"/>
                  </a:ext>
                </a:extLst>
              </p:cNvPr>
              <p:cNvSpPr txBox="1"/>
              <p:nvPr/>
            </p:nvSpPr>
            <p:spPr>
              <a:xfrm>
                <a:off x="10311133" y="5248118"/>
                <a:ext cx="64991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70</a:t>
                </a:r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%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1A6B5F55-3969-4479-983D-BEBF4A143601}"/>
              </a:ext>
            </a:extLst>
          </p:cNvPr>
          <p:cNvSpPr/>
          <p:nvPr/>
        </p:nvSpPr>
        <p:spPr>
          <a:xfrm>
            <a:off x="791913" y="1812167"/>
            <a:ext cx="1669415" cy="2022278"/>
          </a:xfrm>
          <a:prstGeom prst="roundRect">
            <a:avLst>
              <a:gd name="adj" fmla="val 4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67DE526E-FBAE-4D1B-974C-FFE0755662F1}"/>
              </a:ext>
            </a:extLst>
          </p:cNvPr>
          <p:cNvSpPr/>
          <p:nvPr/>
        </p:nvSpPr>
        <p:spPr>
          <a:xfrm>
            <a:off x="791913" y="4171810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7BD15FCB-9043-4EF0-BF02-EE75F4BBB455}"/>
              </a:ext>
            </a:extLst>
          </p:cNvPr>
          <p:cNvSpPr/>
          <p:nvPr/>
        </p:nvSpPr>
        <p:spPr>
          <a:xfrm>
            <a:off x="9730672" y="1812167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13622D0B-9BAC-4CC5-85DF-DB6D0D29F16A}"/>
              </a:ext>
            </a:extLst>
          </p:cNvPr>
          <p:cNvSpPr/>
          <p:nvPr/>
        </p:nvSpPr>
        <p:spPr>
          <a:xfrm>
            <a:off x="9730672" y="4171810"/>
            <a:ext cx="1669415" cy="2022278"/>
          </a:xfrm>
          <a:prstGeom prst="roundRect">
            <a:avLst>
              <a:gd name="adj" fmla="val 4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3BE1FB-7612-43A9-B844-244F386DE725}"/>
              </a:ext>
            </a:extLst>
          </p:cNvPr>
          <p:cNvSpPr txBox="1"/>
          <p:nvPr/>
        </p:nvSpPr>
        <p:spPr>
          <a:xfrm>
            <a:off x="929853" y="2284697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C2A2AF-0BD2-4435-A78A-1F064F0CFBA4}"/>
              </a:ext>
            </a:extLst>
          </p:cNvPr>
          <p:cNvSpPr txBox="1"/>
          <p:nvPr/>
        </p:nvSpPr>
        <p:spPr>
          <a:xfrm>
            <a:off x="929853" y="4644340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6731E1-2F6F-4C77-8495-3174845FFFCA}"/>
              </a:ext>
            </a:extLst>
          </p:cNvPr>
          <p:cNvSpPr txBox="1"/>
          <p:nvPr/>
        </p:nvSpPr>
        <p:spPr>
          <a:xfrm>
            <a:off x="9868612" y="4644340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376F1D-1B1E-4A15-BC58-CC972FA1BE7C}"/>
              </a:ext>
            </a:extLst>
          </p:cNvPr>
          <p:cNvSpPr txBox="1"/>
          <p:nvPr/>
        </p:nvSpPr>
        <p:spPr>
          <a:xfrm>
            <a:off x="9868612" y="2284697"/>
            <a:ext cx="139353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25">
            <a:extLst>
              <a:ext uri="{FF2B5EF4-FFF2-40B4-BE49-F238E27FC236}">
                <a16:creationId xmlns:a16="http://schemas.microsoft.com/office/drawing/2014/main" id="{F3A04808-2F5C-4520-A9FE-F57EEF405A0E}"/>
              </a:ext>
            </a:extLst>
          </p:cNvPr>
          <p:cNvGrpSpPr/>
          <p:nvPr/>
        </p:nvGrpSpPr>
        <p:grpSpPr>
          <a:xfrm>
            <a:off x="6199955" y="2176357"/>
            <a:ext cx="1749276" cy="1293898"/>
            <a:chOff x="3921390" y="4148064"/>
            <a:chExt cx="1441967" cy="14336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956179B-3AA5-4955-8D3C-965851E924A1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4244AA-3115-4859-AFDD-DB02AD5D7E19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2">
            <a:extLst>
              <a:ext uri="{FF2B5EF4-FFF2-40B4-BE49-F238E27FC236}">
                <a16:creationId xmlns:a16="http://schemas.microsoft.com/office/drawing/2014/main" id="{5515FB31-680F-4CEC-B60A-DD3B23DC55CD}"/>
              </a:ext>
            </a:extLst>
          </p:cNvPr>
          <p:cNvGrpSpPr/>
          <p:nvPr/>
        </p:nvGrpSpPr>
        <p:grpSpPr>
          <a:xfrm>
            <a:off x="4242770" y="4536000"/>
            <a:ext cx="1749276" cy="1293898"/>
            <a:chOff x="3921390" y="4148064"/>
            <a:chExt cx="1441967" cy="143360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2F7019A-D5B8-4A78-9243-4F1B8FDCA222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094E5D4-8699-46DD-BE8B-5CF5E5C09B04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6">
            <a:extLst>
              <a:ext uri="{FF2B5EF4-FFF2-40B4-BE49-F238E27FC236}">
                <a16:creationId xmlns:a16="http://schemas.microsoft.com/office/drawing/2014/main" id="{D4B032F7-C36A-473F-B361-16CE25E48B2A}"/>
              </a:ext>
            </a:extLst>
          </p:cNvPr>
          <p:cNvGrpSpPr/>
          <p:nvPr/>
        </p:nvGrpSpPr>
        <p:grpSpPr>
          <a:xfrm>
            <a:off x="4242770" y="2176357"/>
            <a:ext cx="1749276" cy="1293898"/>
            <a:chOff x="2479422" y="4105902"/>
            <a:chExt cx="1441967" cy="143360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D9D2C64-48BE-46D5-B10D-7821AA8DABB0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F0E1E6-8670-4083-A1B5-71F0DCE3C1DD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19">
            <a:extLst>
              <a:ext uri="{FF2B5EF4-FFF2-40B4-BE49-F238E27FC236}">
                <a16:creationId xmlns:a16="http://schemas.microsoft.com/office/drawing/2014/main" id="{D8B099DC-A08E-4A1F-A92E-1A621AD4F29C}"/>
              </a:ext>
            </a:extLst>
          </p:cNvPr>
          <p:cNvGrpSpPr/>
          <p:nvPr/>
        </p:nvGrpSpPr>
        <p:grpSpPr>
          <a:xfrm>
            <a:off x="6199955" y="4536000"/>
            <a:ext cx="1749276" cy="1293898"/>
            <a:chOff x="3921390" y="4148064"/>
            <a:chExt cx="1441967" cy="143360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35AC777-BCCB-4FF8-8BFA-0427C698FBC1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2292BCF-F645-4E9C-97A3-559C356C275D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8">
            <a:extLst>
              <a:ext uri="{FF2B5EF4-FFF2-40B4-BE49-F238E27FC236}">
                <a16:creationId xmlns:a16="http://schemas.microsoft.com/office/drawing/2014/main" id="{75D8B61B-A5C5-4B5C-8E91-3CCF8CA42299}"/>
              </a:ext>
            </a:extLst>
          </p:cNvPr>
          <p:cNvGrpSpPr/>
          <p:nvPr/>
        </p:nvGrpSpPr>
        <p:grpSpPr>
          <a:xfrm>
            <a:off x="9191626" y="1700956"/>
            <a:ext cx="2238374" cy="4471242"/>
            <a:chOff x="8510274" y="165685"/>
            <a:chExt cx="1013243" cy="1832580"/>
          </a:xfrm>
        </p:grpSpPr>
        <p:sp>
          <p:nvSpPr>
            <p:cNvPr id="4" name="Freeform: Shape 249">
              <a:extLst>
                <a:ext uri="{FF2B5EF4-FFF2-40B4-BE49-F238E27FC236}">
                  <a16:creationId xmlns:a16="http://schemas.microsoft.com/office/drawing/2014/main" id="{A66E940E-B417-46CB-8EEA-238E9750AC31}"/>
                </a:ext>
              </a:extLst>
            </p:cNvPr>
            <p:cNvSpPr/>
            <p:nvPr/>
          </p:nvSpPr>
          <p:spPr>
            <a:xfrm>
              <a:off x="851172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50">
              <a:extLst>
                <a:ext uri="{FF2B5EF4-FFF2-40B4-BE49-F238E27FC236}">
                  <a16:creationId xmlns:a16="http://schemas.microsoft.com/office/drawing/2014/main" id="{42A1E826-897B-4787-9880-7DFC75BDC489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Arrow: Pentagon 251">
              <a:extLst>
                <a:ext uri="{FF2B5EF4-FFF2-40B4-BE49-F238E27FC236}">
                  <a16:creationId xmlns:a16="http://schemas.microsoft.com/office/drawing/2014/main" id="{60A30183-8402-43F4-9ECB-E623F8E69866}"/>
                </a:ext>
              </a:extLst>
            </p:cNvPr>
            <p:cNvSpPr/>
            <p:nvPr/>
          </p:nvSpPr>
          <p:spPr>
            <a:xfrm rot="5400000">
              <a:off x="8097466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252">
              <a:extLst>
                <a:ext uri="{FF2B5EF4-FFF2-40B4-BE49-F238E27FC236}">
                  <a16:creationId xmlns:a16="http://schemas.microsoft.com/office/drawing/2014/main" id="{7AF47A22-1C15-45C1-ABF7-FF16A99B9090}"/>
                </a:ext>
              </a:extLst>
            </p:cNvPr>
            <p:cNvSpPr/>
            <p:nvPr/>
          </p:nvSpPr>
          <p:spPr>
            <a:xfrm>
              <a:off x="8510372" y="639111"/>
              <a:ext cx="1013145" cy="314560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253">
              <a:extLst>
                <a:ext uri="{FF2B5EF4-FFF2-40B4-BE49-F238E27FC236}">
                  <a16:creationId xmlns:a16="http://schemas.microsoft.com/office/drawing/2014/main" id="{7ED84BC2-D505-4BCE-8285-0F300B8740C9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54">
              <a:extLst>
                <a:ext uri="{FF2B5EF4-FFF2-40B4-BE49-F238E27FC236}">
                  <a16:creationId xmlns:a16="http://schemas.microsoft.com/office/drawing/2014/main" id="{84395B68-DC88-41F9-9020-7CA6F1A4C968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6">
              <a:extLst>
                <a:ext uri="{FF2B5EF4-FFF2-40B4-BE49-F238E27FC236}">
                  <a16:creationId xmlns:a16="http://schemas.microsoft.com/office/drawing/2014/main" id="{37A327F4-0F1A-40F2-A43A-3955EBB4C38E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57">
              <a:extLst>
                <a:ext uri="{FF2B5EF4-FFF2-40B4-BE49-F238E27FC236}">
                  <a16:creationId xmlns:a16="http://schemas.microsoft.com/office/drawing/2014/main" id="{3784B472-685F-45CF-B349-AC3BABEB5973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58">
              <a:extLst>
                <a:ext uri="{FF2B5EF4-FFF2-40B4-BE49-F238E27FC236}">
                  <a16:creationId xmlns:a16="http://schemas.microsoft.com/office/drawing/2014/main" id="{DED249EF-5774-4022-B49A-774E1A8455B5}"/>
                </a:ext>
              </a:extLst>
            </p:cNvPr>
            <p:cNvSpPr/>
            <p:nvPr/>
          </p:nvSpPr>
          <p:spPr>
            <a:xfrm>
              <a:off x="9441792" y="949135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50">
              <a:extLst>
                <a:ext uri="{FF2B5EF4-FFF2-40B4-BE49-F238E27FC236}">
                  <a16:creationId xmlns:a16="http://schemas.microsoft.com/office/drawing/2014/main" id="{DC50984B-4FCA-48BD-80B6-B3689877331A}"/>
                </a:ext>
              </a:extLst>
            </p:cNvPr>
            <p:cNvSpPr/>
            <p:nvPr/>
          </p:nvSpPr>
          <p:spPr>
            <a:xfrm>
              <a:off x="8512515" y="953671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248">
            <a:extLst>
              <a:ext uri="{FF2B5EF4-FFF2-40B4-BE49-F238E27FC236}">
                <a16:creationId xmlns:a16="http://schemas.microsoft.com/office/drawing/2014/main" id="{B11B91CE-DC7A-4C71-BD04-23A103DF1CA0}"/>
              </a:ext>
            </a:extLst>
          </p:cNvPr>
          <p:cNvGrpSpPr/>
          <p:nvPr/>
        </p:nvGrpSpPr>
        <p:grpSpPr>
          <a:xfrm>
            <a:off x="771526" y="1700959"/>
            <a:ext cx="2238374" cy="4471242"/>
            <a:chOff x="8510274" y="165685"/>
            <a:chExt cx="1013243" cy="1832580"/>
          </a:xfrm>
        </p:grpSpPr>
        <p:sp>
          <p:nvSpPr>
            <p:cNvPr id="15" name="Freeform: Shape 249">
              <a:extLst>
                <a:ext uri="{FF2B5EF4-FFF2-40B4-BE49-F238E27FC236}">
                  <a16:creationId xmlns:a16="http://schemas.microsoft.com/office/drawing/2014/main" id="{CBBB6A19-0BF3-4621-A290-60A04CE0BA95}"/>
                </a:ext>
              </a:extLst>
            </p:cNvPr>
            <p:cNvSpPr/>
            <p:nvPr/>
          </p:nvSpPr>
          <p:spPr>
            <a:xfrm>
              <a:off x="851172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0">
              <a:extLst>
                <a:ext uri="{FF2B5EF4-FFF2-40B4-BE49-F238E27FC236}">
                  <a16:creationId xmlns:a16="http://schemas.microsoft.com/office/drawing/2014/main" id="{E0624E14-3EB4-44DA-A46D-EF460840EC64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Arrow: Pentagon 251">
              <a:extLst>
                <a:ext uri="{FF2B5EF4-FFF2-40B4-BE49-F238E27FC236}">
                  <a16:creationId xmlns:a16="http://schemas.microsoft.com/office/drawing/2014/main" id="{CA0D4C1F-60DB-4704-8B2F-38FB25774E2B}"/>
                </a:ext>
              </a:extLst>
            </p:cNvPr>
            <p:cNvSpPr/>
            <p:nvPr/>
          </p:nvSpPr>
          <p:spPr>
            <a:xfrm rot="5400000">
              <a:off x="8103375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252">
              <a:extLst>
                <a:ext uri="{FF2B5EF4-FFF2-40B4-BE49-F238E27FC236}">
                  <a16:creationId xmlns:a16="http://schemas.microsoft.com/office/drawing/2014/main" id="{2C46248F-296D-488B-BEA0-BD28E5D88618}"/>
                </a:ext>
              </a:extLst>
            </p:cNvPr>
            <p:cNvSpPr/>
            <p:nvPr/>
          </p:nvSpPr>
          <p:spPr>
            <a:xfrm>
              <a:off x="8510372" y="639111"/>
              <a:ext cx="1013145" cy="314560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53">
              <a:extLst>
                <a:ext uri="{FF2B5EF4-FFF2-40B4-BE49-F238E27FC236}">
                  <a16:creationId xmlns:a16="http://schemas.microsoft.com/office/drawing/2014/main" id="{8E903087-47A4-4A16-B235-B6E26902EE16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54">
              <a:extLst>
                <a:ext uri="{FF2B5EF4-FFF2-40B4-BE49-F238E27FC236}">
                  <a16:creationId xmlns:a16="http://schemas.microsoft.com/office/drawing/2014/main" id="{9F8A4758-DAF0-42B2-824C-19E476647498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56">
              <a:extLst>
                <a:ext uri="{FF2B5EF4-FFF2-40B4-BE49-F238E27FC236}">
                  <a16:creationId xmlns:a16="http://schemas.microsoft.com/office/drawing/2014/main" id="{9214D0C3-85E5-495E-BA18-DEA4CE3B3716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57">
              <a:extLst>
                <a:ext uri="{FF2B5EF4-FFF2-40B4-BE49-F238E27FC236}">
                  <a16:creationId xmlns:a16="http://schemas.microsoft.com/office/drawing/2014/main" id="{6410D2FD-7DF2-4927-95D9-085C1E57CCB0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58">
              <a:extLst>
                <a:ext uri="{FF2B5EF4-FFF2-40B4-BE49-F238E27FC236}">
                  <a16:creationId xmlns:a16="http://schemas.microsoft.com/office/drawing/2014/main" id="{CFEA8C53-4F82-4811-A670-3FD6A8B730E7}"/>
                </a:ext>
              </a:extLst>
            </p:cNvPr>
            <p:cNvSpPr/>
            <p:nvPr/>
          </p:nvSpPr>
          <p:spPr>
            <a:xfrm>
              <a:off x="9441792" y="949135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50">
              <a:extLst>
                <a:ext uri="{FF2B5EF4-FFF2-40B4-BE49-F238E27FC236}">
                  <a16:creationId xmlns:a16="http://schemas.microsoft.com/office/drawing/2014/main" id="{5B3E81BE-1DB1-4F9D-8B05-59E5E900043E}"/>
                </a:ext>
              </a:extLst>
            </p:cNvPr>
            <p:cNvSpPr/>
            <p:nvPr/>
          </p:nvSpPr>
          <p:spPr>
            <a:xfrm>
              <a:off x="8518978" y="953670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8">
            <a:extLst>
              <a:ext uri="{FF2B5EF4-FFF2-40B4-BE49-F238E27FC236}">
                <a16:creationId xmlns:a16="http://schemas.microsoft.com/office/drawing/2014/main" id="{63C62BC9-2ED5-4960-A9EA-5D051D79FB21}"/>
              </a:ext>
            </a:extLst>
          </p:cNvPr>
          <p:cNvGrpSpPr/>
          <p:nvPr/>
        </p:nvGrpSpPr>
        <p:grpSpPr>
          <a:xfrm>
            <a:off x="3578226" y="1700958"/>
            <a:ext cx="2238374" cy="4471242"/>
            <a:chOff x="8510274" y="165685"/>
            <a:chExt cx="1013243" cy="1832580"/>
          </a:xfrm>
        </p:grpSpPr>
        <p:sp>
          <p:nvSpPr>
            <p:cNvPr id="26" name="Freeform: Shape 249">
              <a:extLst>
                <a:ext uri="{FF2B5EF4-FFF2-40B4-BE49-F238E27FC236}">
                  <a16:creationId xmlns:a16="http://schemas.microsoft.com/office/drawing/2014/main" id="{80DF0D52-BE18-4896-8FD5-59996FE1A361}"/>
                </a:ext>
              </a:extLst>
            </p:cNvPr>
            <p:cNvSpPr/>
            <p:nvPr/>
          </p:nvSpPr>
          <p:spPr>
            <a:xfrm>
              <a:off x="851172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50">
              <a:extLst>
                <a:ext uri="{FF2B5EF4-FFF2-40B4-BE49-F238E27FC236}">
                  <a16:creationId xmlns:a16="http://schemas.microsoft.com/office/drawing/2014/main" id="{D26CE4E8-F75E-4AAC-9BED-89EEB6BCBCF9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Arrow: Pentagon 251">
              <a:extLst>
                <a:ext uri="{FF2B5EF4-FFF2-40B4-BE49-F238E27FC236}">
                  <a16:creationId xmlns:a16="http://schemas.microsoft.com/office/drawing/2014/main" id="{0727B2FD-C755-4882-AB06-5F0B62467A25}"/>
                </a:ext>
              </a:extLst>
            </p:cNvPr>
            <p:cNvSpPr/>
            <p:nvPr/>
          </p:nvSpPr>
          <p:spPr>
            <a:xfrm rot="5400000">
              <a:off x="8103375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52">
              <a:extLst>
                <a:ext uri="{FF2B5EF4-FFF2-40B4-BE49-F238E27FC236}">
                  <a16:creationId xmlns:a16="http://schemas.microsoft.com/office/drawing/2014/main" id="{78FD6DA8-A30C-490A-8565-8194F3B5141C}"/>
                </a:ext>
              </a:extLst>
            </p:cNvPr>
            <p:cNvSpPr/>
            <p:nvPr/>
          </p:nvSpPr>
          <p:spPr>
            <a:xfrm>
              <a:off x="8510372" y="639111"/>
              <a:ext cx="1013145" cy="314560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53">
              <a:extLst>
                <a:ext uri="{FF2B5EF4-FFF2-40B4-BE49-F238E27FC236}">
                  <a16:creationId xmlns:a16="http://schemas.microsoft.com/office/drawing/2014/main" id="{A1799FF4-F93C-4E61-B038-FB6A2EB13177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54">
              <a:extLst>
                <a:ext uri="{FF2B5EF4-FFF2-40B4-BE49-F238E27FC236}">
                  <a16:creationId xmlns:a16="http://schemas.microsoft.com/office/drawing/2014/main" id="{75E07FB2-E22C-430B-88DE-B1F3F21D7CFA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56">
              <a:extLst>
                <a:ext uri="{FF2B5EF4-FFF2-40B4-BE49-F238E27FC236}">
                  <a16:creationId xmlns:a16="http://schemas.microsoft.com/office/drawing/2014/main" id="{3A7F9E1E-FF51-49D9-95D9-B20DC04D04F8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57">
              <a:extLst>
                <a:ext uri="{FF2B5EF4-FFF2-40B4-BE49-F238E27FC236}">
                  <a16:creationId xmlns:a16="http://schemas.microsoft.com/office/drawing/2014/main" id="{ECE1A726-D52C-4024-9153-CD7DA91E08B2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58">
              <a:extLst>
                <a:ext uri="{FF2B5EF4-FFF2-40B4-BE49-F238E27FC236}">
                  <a16:creationId xmlns:a16="http://schemas.microsoft.com/office/drawing/2014/main" id="{E0F9594E-4DC5-4499-914E-BBC50615068F}"/>
                </a:ext>
              </a:extLst>
            </p:cNvPr>
            <p:cNvSpPr/>
            <p:nvPr/>
          </p:nvSpPr>
          <p:spPr>
            <a:xfrm>
              <a:off x="9441792" y="946339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50">
              <a:extLst>
                <a:ext uri="{FF2B5EF4-FFF2-40B4-BE49-F238E27FC236}">
                  <a16:creationId xmlns:a16="http://schemas.microsoft.com/office/drawing/2014/main" id="{4D104316-C800-424A-A668-0E944CC57B67}"/>
                </a:ext>
              </a:extLst>
            </p:cNvPr>
            <p:cNvSpPr/>
            <p:nvPr/>
          </p:nvSpPr>
          <p:spPr>
            <a:xfrm>
              <a:off x="8512515" y="946339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248">
            <a:extLst>
              <a:ext uri="{FF2B5EF4-FFF2-40B4-BE49-F238E27FC236}">
                <a16:creationId xmlns:a16="http://schemas.microsoft.com/office/drawing/2014/main" id="{C8C778A4-D848-4B3C-937E-B1515F576A82}"/>
              </a:ext>
            </a:extLst>
          </p:cNvPr>
          <p:cNvGrpSpPr/>
          <p:nvPr/>
        </p:nvGrpSpPr>
        <p:grpSpPr>
          <a:xfrm>
            <a:off x="6384926" y="1700957"/>
            <a:ext cx="2238374" cy="4471242"/>
            <a:chOff x="8510274" y="165685"/>
            <a:chExt cx="1013243" cy="1832580"/>
          </a:xfrm>
        </p:grpSpPr>
        <p:sp>
          <p:nvSpPr>
            <p:cNvPr id="37" name="Freeform: Shape 249">
              <a:extLst>
                <a:ext uri="{FF2B5EF4-FFF2-40B4-BE49-F238E27FC236}">
                  <a16:creationId xmlns:a16="http://schemas.microsoft.com/office/drawing/2014/main" id="{04772E94-A7D2-48D7-AACA-38893F108251}"/>
                </a:ext>
              </a:extLst>
            </p:cNvPr>
            <p:cNvSpPr/>
            <p:nvPr/>
          </p:nvSpPr>
          <p:spPr>
            <a:xfrm>
              <a:off x="851560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50">
              <a:extLst>
                <a:ext uri="{FF2B5EF4-FFF2-40B4-BE49-F238E27FC236}">
                  <a16:creationId xmlns:a16="http://schemas.microsoft.com/office/drawing/2014/main" id="{799A385B-1B79-40CA-99BA-3AD33C239A18}"/>
                </a:ext>
              </a:extLst>
            </p:cNvPr>
            <p:cNvSpPr/>
            <p:nvPr/>
          </p:nvSpPr>
          <p:spPr>
            <a:xfrm>
              <a:off x="8516658" y="547182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Arrow: Pentagon 251">
              <a:extLst>
                <a:ext uri="{FF2B5EF4-FFF2-40B4-BE49-F238E27FC236}">
                  <a16:creationId xmlns:a16="http://schemas.microsoft.com/office/drawing/2014/main" id="{744554B5-96E9-4293-BB06-B4780CF5A600}"/>
                </a:ext>
              </a:extLst>
            </p:cNvPr>
            <p:cNvSpPr/>
            <p:nvPr/>
          </p:nvSpPr>
          <p:spPr>
            <a:xfrm rot="5400000">
              <a:off x="8103373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252">
              <a:extLst>
                <a:ext uri="{FF2B5EF4-FFF2-40B4-BE49-F238E27FC236}">
                  <a16:creationId xmlns:a16="http://schemas.microsoft.com/office/drawing/2014/main" id="{A7E33792-AF7A-4D43-B489-1122C21A8343}"/>
                </a:ext>
              </a:extLst>
            </p:cNvPr>
            <p:cNvSpPr/>
            <p:nvPr/>
          </p:nvSpPr>
          <p:spPr>
            <a:xfrm>
              <a:off x="8510372" y="639111"/>
              <a:ext cx="1013145" cy="314560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253">
              <a:extLst>
                <a:ext uri="{FF2B5EF4-FFF2-40B4-BE49-F238E27FC236}">
                  <a16:creationId xmlns:a16="http://schemas.microsoft.com/office/drawing/2014/main" id="{0D31A96D-2354-4367-9DC6-62D09BCA586E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54">
              <a:extLst>
                <a:ext uri="{FF2B5EF4-FFF2-40B4-BE49-F238E27FC236}">
                  <a16:creationId xmlns:a16="http://schemas.microsoft.com/office/drawing/2014/main" id="{2AB3B93E-9A9F-4DA3-A210-2F359C844307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256">
              <a:extLst>
                <a:ext uri="{FF2B5EF4-FFF2-40B4-BE49-F238E27FC236}">
                  <a16:creationId xmlns:a16="http://schemas.microsoft.com/office/drawing/2014/main" id="{CE20FE27-C959-42FE-8C21-C56A5A2CF6EF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7">
              <a:extLst>
                <a:ext uri="{FF2B5EF4-FFF2-40B4-BE49-F238E27FC236}">
                  <a16:creationId xmlns:a16="http://schemas.microsoft.com/office/drawing/2014/main" id="{3B2E0660-F5A4-4427-BB40-88AA46D0515C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58">
              <a:extLst>
                <a:ext uri="{FF2B5EF4-FFF2-40B4-BE49-F238E27FC236}">
                  <a16:creationId xmlns:a16="http://schemas.microsoft.com/office/drawing/2014/main" id="{E91A55EF-20C0-4D01-8278-C39BC9490B2A}"/>
                </a:ext>
              </a:extLst>
            </p:cNvPr>
            <p:cNvSpPr/>
            <p:nvPr/>
          </p:nvSpPr>
          <p:spPr>
            <a:xfrm>
              <a:off x="9441792" y="949135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50">
              <a:extLst>
                <a:ext uri="{FF2B5EF4-FFF2-40B4-BE49-F238E27FC236}">
                  <a16:creationId xmlns:a16="http://schemas.microsoft.com/office/drawing/2014/main" id="{B23050DD-10EC-4C17-962D-799AE58DB76C}"/>
                </a:ext>
              </a:extLst>
            </p:cNvPr>
            <p:cNvSpPr/>
            <p:nvPr/>
          </p:nvSpPr>
          <p:spPr>
            <a:xfrm>
              <a:off x="8516658" y="953671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" name="Rectangle 58">
            <a:extLst>
              <a:ext uri="{FF2B5EF4-FFF2-40B4-BE49-F238E27FC236}">
                <a16:creationId xmlns:a16="http://schemas.microsoft.com/office/drawing/2014/main" id="{79355C6C-E3AC-4515-BDBE-1C84F462830C}"/>
              </a:ext>
            </a:extLst>
          </p:cNvPr>
          <p:cNvSpPr/>
          <p:nvPr/>
        </p:nvSpPr>
        <p:spPr>
          <a:xfrm>
            <a:off x="10971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8" name="Rectangle 59">
            <a:extLst>
              <a:ext uri="{FF2B5EF4-FFF2-40B4-BE49-F238E27FC236}">
                <a16:creationId xmlns:a16="http://schemas.microsoft.com/office/drawing/2014/main" id="{22A52499-E9C2-43E5-B1DD-0EBEAAD1A496}"/>
              </a:ext>
            </a:extLst>
          </p:cNvPr>
          <p:cNvSpPr/>
          <p:nvPr/>
        </p:nvSpPr>
        <p:spPr>
          <a:xfrm>
            <a:off x="39038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9" name="Rectangle 60">
            <a:extLst>
              <a:ext uri="{FF2B5EF4-FFF2-40B4-BE49-F238E27FC236}">
                <a16:creationId xmlns:a16="http://schemas.microsoft.com/office/drawing/2014/main" id="{B79BCF88-ACCF-499C-A81B-904218944274}"/>
              </a:ext>
            </a:extLst>
          </p:cNvPr>
          <p:cNvSpPr/>
          <p:nvPr/>
        </p:nvSpPr>
        <p:spPr>
          <a:xfrm>
            <a:off x="67105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0" name="Rectangle 61">
            <a:extLst>
              <a:ext uri="{FF2B5EF4-FFF2-40B4-BE49-F238E27FC236}">
                <a16:creationId xmlns:a16="http://schemas.microsoft.com/office/drawing/2014/main" id="{8AC3B74B-BDE0-44B2-974A-0724D76E747C}"/>
              </a:ext>
            </a:extLst>
          </p:cNvPr>
          <p:cNvSpPr/>
          <p:nvPr/>
        </p:nvSpPr>
        <p:spPr>
          <a:xfrm>
            <a:off x="95172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6171AED-DA46-4A21-956A-CD0DC6D39411}"/>
              </a:ext>
            </a:extLst>
          </p:cNvPr>
          <p:cNvSpPr txBox="1"/>
          <p:nvPr/>
        </p:nvSpPr>
        <p:spPr>
          <a:xfrm>
            <a:off x="871417" y="2965885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A8B1F13-AAE3-48C7-A8CF-D278D234B377}"/>
              </a:ext>
            </a:extLst>
          </p:cNvPr>
          <p:cNvSpPr txBox="1"/>
          <p:nvPr/>
        </p:nvSpPr>
        <p:spPr>
          <a:xfrm>
            <a:off x="3678117" y="2965885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28CD73E-5B16-4E59-892C-7244C7369537}"/>
              </a:ext>
            </a:extLst>
          </p:cNvPr>
          <p:cNvSpPr txBox="1"/>
          <p:nvPr/>
        </p:nvSpPr>
        <p:spPr>
          <a:xfrm>
            <a:off x="6484817" y="2965885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114C780-0379-4677-B68E-7D13605A2894}"/>
              </a:ext>
            </a:extLst>
          </p:cNvPr>
          <p:cNvSpPr txBox="1"/>
          <p:nvPr/>
        </p:nvSpPr>
        <p:spPr>
          <a:xfrm>
            <a:off x="9291517" y="2965885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B1A235F-42C9-4DCC-8FAA-8FDAB2DB2267}"/>
              </a:ext>
            </a:extLst>
          </p:cNvPr>
          <p:cNvSpPr txBox="1"/>
          <p:nvPr/>
        </p:nvSpPr>
        <p:spPr>
          <a:xfrm>
            <a:off x="851806" y="3961818"/>
            <a:ext cx="2077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7334E46-BCDD-4E64-A69F-0EF6DA520524}"/>
              </a:ext>
            </a:extLst>
          </p:cNvPr>
          <p:cNvSpPr txBox="1"/>
          <p:nvPr/>
        </p:nvSpPr>
        <p:spPr>
          <a:xfrm>
            <a:off x="3658506" y="3961818"/>
            <a:ext cx="2077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4111ABE-6A81-4FAC-ABB0-77EDA62ACD40}"/>
              </a:ext>
            </a:extLst>
          </p:cNvPr>
          <p:cNvSpPr txBox="1"/>
          <p:nvPr/>
        </p:nvSpPr>
        <p:spPr>
          <a:xfrm>
            <a:off x="6465206" y="3961818"/>
            <a:ext cx="2077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4548906-8EAC-462A-B36E-109826F52965}"/>
              </a:ext>
            </a:extLst>
          </p:cNvPr>
          <p:cNvSpPr txBox="1"/>
          <p:nvPr/>
        </p:nvSpPr>
        <p:spPr>
          <a:xfrm>
            <a:off x="9271906" y="3961818"/>
            <a:ext cx="2077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A63285C4-A40A-4284-A067-6DA5696CFEA0}"/>
              </a:ext>
            </a:extLst>
          </p:cNvPr>
          <p:cNvSpPr/>
          <p:nvPr/>
        </p:nvSpPr>
        <p:spPr>
          <a:xfrm flipH="1">
            <a:off x="4457305" y="5080838"/>
            <a:ext cx="492452" cy="4062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60" name="Teardrop 1">
            <a:extLst>
              <a:ext uri="{FF2B5EF4-FFF2-40B4-BE49-F238E27FC236}">
                <a16:creationId xmlns:a16="http://schemas.microsoft.com/office/drawing/2014/main" id="{506D8B91-6B88-4BE1-9279-0AFA751756FA}"/>
              </a:ext>
            </a:extLst>
          </p:cNvPr>
          <p:cNvSpPr/>
          <p:nvPr/>
        </p:nvSpPr>
        <p:spPr>
          <a:xfrm rot="18805991">
            <a:off x="10094290" y="5046239"/>
            <a:ext cx="480455" cy="47544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Round Same Side Corner Rectangle 11">
            <a:extLst>
              <a:ext uri="{FF2B5EF4-FFF2-40B4-BE49-F238E27FC236}">
                <a16:creationId xmlns:a16="http://schemas.microsoft.com/office/drawing/2014/main" id="{81CE3477-C21A-4B1B-8A3F-6AFEEF406F1A}"/>
              </a:ext>
            </a:extLst>
          </p:cNvPr>
          <p:cNvSpPr>
            <a:spLocks noChangeAspect="1"/>
          </p:cNvSpPr>
          <p:nvPr/>
        </p:nvSpPr>
        <p:spPr>
          <a:xfrm rot="9900000">
            <a:off x="7377612" y="5078912"/>
            <a:ext cx="482860" cy="4100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27">
            <a:extLst>
              <a:ext uri="{FF2B5EF4-FFF2-40B4-BE49-F238E27FC236}">
                <a16:creationId xmlns:a16="http://schemas.microsoft.com/office/drawing/2014/main" id="{9581DACC-B9E5-4932-AA1B-1EE245F3D531}"/>
              </a:ext>
            </a:extLst>
          </p:cNvPr>
          <p:cNvSpPr/>
          <p:nvPr/>
        </p:nvSpPr>
        <p:spPr>
          <a:xfrm>
            <a:off x="1679074" y="5116694"/>
            <a:ext cx="435514" cy="33453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5C60A1-6AF0-47A8-855A-D54D344E007A}"/>
              </a:ext>
            </a:extLst>
          </p:cNvPr>
          <p:cNvSpPr txBox="1"/>
          <p:nvPr/>
        </p:nvSpPr>
        <p:spPr>
          <a:xfrm>
            <a:off x="8658281" y="385080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8AECB5-40F3-44DE-B04E-1C0E849A503A}"/>
              </a:ext>
            </a:extLst>
          </p:cNvPr>
          <p:cNvSpPr txBox="1"/>
          <p:nvPr/>
        </p:nvSpPr>
        <p:spPr>
          <a:xfrm>
            <a:off x="8658282" y="2656364"/>
            <a:ext cx="1471145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" name="Group 64">
            <a:extLst>
              <a:ext uri="{FF2B5EF4-FFF2-40B4-BE49-F238E27FC236}">
                <a16:creationId xmlns:a16="http://schemas.microsoft.com/office/drawing/2014/main" id="{F76D22A8-7E15-4D92-A31E-E8CCFBE502DD}"/>
              </a:ext>
            </a:extLst>
          </p:cNvPr>
          <p:cNvGrpSpPr/>
          <p:nvPr/>
        </p:nvGrpSpPr>
        <p:grpSpPr>
          <a:xfrm>
            <a:off x="8658281" y="3210362"/>
            <a:ext cx="3044345" cy="684028"/>
            <a:chOff x="910640" y="2975795"/>
            <a:chExt cx="1527408" cy="17108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C17E3A-9B4A-4E52-8801-7C3C24E7A6BD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E8DE26-8268-42B3-B9DD-C051D1CE95B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39C9645-9978-4A1C-AF2C-D02C0AA3DE4B}"/>
              </a:ext>
            </a:extLst>
          </p:cNvPr>
          <p:cNvSpPr txBox="1"/>
          <p:nvPr/>
        </p:nvSpPr>
        <p:spPr>
          <a:xfrm>
            <a:off x="8658282" y="3841182"/>
            <a:ext cx="1471145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28%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" name="Group 64">
            <a:extLst>
              <a:ext uri="{FF2B5EF4-FFF2-40B4-BE49-F238E27FC236}">
                <a16:creationId xmlns:a16="http://schemas.microsoft.com/office/drawing/2014/main" id="{F6D23E4A-78A8-452F-8EA0-A7395B61D36B}"/>
              </a:ext>
            </a:extLst>
          </p:cNvPr>
          <p:cNvGrpSpPr/>
          <p:nvPr/>
        </p:nvGrpSpPr>
        <p:grpSpPr>
          <a:xfrm>
            <a:off x="8658281" y="4395180"/>
            <a:ext cx="3044345" cy="684028"/>
            <a:chOff x="910640" y="2975795"/>
            <a:chExt cx="1527408" cy="17108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7B6C8D-A16A-4526-B6B6-9380B061E075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EC7DB1-A6EC-45AC-A49D-E63CE867457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C968D7E-1927-4069-961E-84395FFFB35B}"/>
              </a:ext>
            </a:extLst>
          </p:cNvPr>
          <p:cNvSpPr txBox="1"/>
          <p:nvPr/>
        </p:nvSpPr>
        <p:spPr>
          <a:xfrm>
            <a:off x="489374" y="573330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98186A-8618-4055-9675-4748D198A5D5}"/>
              </a:ext>
            </a:extLst>
          </p:cNvPr>
          <p:cNvSpPr txBox="1"/>
          <p:nvPr/>
        </p:nvSpPr>
        <p:spPr>
          <a:xfrm>
            <a:off x="489374" y="317004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F850F861-ADD0-43BA-AEAB-FB4686FD90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735239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8357A4B-AC5B-4D2A-9807-D9AC6CD4621B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7FECDA-8E18-40C5-85C3-88D30A2CB089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996B90-A93C-4BB9-B03B-F2000BB15561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679225-222B-4340-B6D9-E51DC0352313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B5F3BE-078B-418A-8606-EA0D88BAD81B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58271F-5A29-453F-B44C-2E1397A3D29E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42654F-1219-418E-A1E5-4ABF7B64CA48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8">
            <a:extLst>
              <a:ext uri="{FF2B5EF4-FFF2-40B4-BE49-F238E27FC236}">
                <a16:creationId xmlns:a16="http://schemas.microsoft.com/office/drawing/2014/main" id="{6E5382C4-1EDD-4DC5-937D-F3328F1FE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988588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9">
            <a:extLst>
              <a:ext uri="{FF2B5EF4-FFF2-40B4-BE49-F238E27FC236}">
                <a16:creationId xmlns:a16="http://schemas.microsoft.com/office/drawing/2014/main" id="{B10C0F88-42C7-4DEC-A07D-8D62D19900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077215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B153A191-B869-4018-9981-F8C1DB176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51268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B395770D-029D-4902-A157-C6C4D8421F4A}"/>
              </a:ext>
            </a:extLst>
          </p:cNvPr>
          <p:cNvSpPr/>
          <p:nvPr/>
        </p:nvSpPr>
        <p:spPr>
          <a:xfrm>
            <a:off x="3955519" y="1877183"/>
            <a:ext cx="371781" cy="27262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16AEA606-D4FD-4235-BF9B-9833AC808CC4}"/>
              </a:ext>
            </a:extLst>
          </p:cNvPr>
          <p:cNvSpPr/>
          <p:nvPr/>
        </p:nvSpPr>
        <p:spPr>
          <a:xfrm>
            <a:off x="10171711" y="1817152"/>
            <a:ext cx="386244" cy="3926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8A0516BA-EF4B-45DC-94EE-5153E6B6BAF1}"/>
              </a:ext>
            </a:extLst>
          </p:cNvPr>
          <p:cNvSpPr/>
          <p:nvPr/>
        </p:nvSpPr>
        <p:spPr>
          <a:xfrm>
            <a:off x="5999697" y="1864984"/>
            <a:ext cx="386688" cy="2970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76A3E4F3-F596-408E-AC53-B6E1FC6A509F}"/>
              </a:ext>
            </a:extLst>
          </p:cNvPr>
          <p:cNvSpPr/>
          <p:nvPr/>
        </p:nvSpPr>
        <p:spPr>
          <a:xfrm rot="18805991">
            <a:off x="8090506" y="182703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EB85B9D-94C6-4F4B-9223-38CDBDB2A30E}"/>
              </a:ext>
            </a:extLst>
          </p:cNvPr>
          <p:cNvCxnSpPr>
            <a:cxnSpLocks/>
          </p:cNvCxnSpPr>
          <p:nvPr/>
        </p:nvCxnSpPr>
        <p:spPr>
          <a:xfrm>
            <a:off x="904876" y="2605200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A4D76FF-D54D-410C-959D-DEE9F6071FB7}"/>
              </a:ext>
            </a:extLst>
          </p:cNvPr>
          <p:cNvSpPr/>
          <p:nvPr/>
        </p:nvSpPr>
        <p:spPr>
          <a:xfrm>
            <a:off x="1497263" y="20652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8F82B19-0477-412C-B193-D0C1ECC9E25A}"/>
              </a:ext>
            </a:extLst>
          </p:cNvPr>
          <p:cNvSpPr/>
          <p:nvPr/>
        </p:nvSpPr>
        <p:spPr>
          <a:xfrm>
            <a:off x="3357812" y="19758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FFC94C8-ED86-4784-A269-30BB7B59E09C}"/>
              </a:ext>
            </a:extLst>
          </p:cNvPr>
          <p:cNvSpPr/>
          <p:nvPr/>
        </p:nvSpPr>
        <p:spPr>
          <a:xfrm>
            <a:off x="5397047" y="1885200"/>
            <a:ext cx="1440000" cy="1440000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7B1F354-4682-4AAB-A0B7-A5F2C1A8A293}"/>
              </a:ext>
            </a:extLst>
          </p:cNvPr>
          <p:cNvSpPr/>
          <p:nvPr/>
        </p:nvSpPr>
        <p:spPr>
          <a:xfrm>
            <a:off x="7617596" y="19758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9ED6B9-3A0F-48D3-8252-0D1F0E3552AD}"/>
              </a:ext>
            </a:extLst>
          </p:cNvPr>
          <p:cNvSpPr/>
          <p:nvPr/>
        </p:nvSpPr>
        <p:spPr>
          <a:xfrm>
            <a:off x="9656830" y="20652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76602B10-66B4-4689-A8D3-DDDB9C81A465}"/>
              </a:ext>
            </a:extLst>
          </p:cNvPr>
          <p:cNvGrpSpPr/>
          <p:nvPr/>
        </p:nvGrpSpPr>
        <p:grpSpPr>
          <a:xfrm>
            <a:off x="5432971" y="3927441"/>
            <a:ext cx="1368152" cy="1292662"/>
            <a:chOff x="3324740" y="1715063"/>
            <a:chExt cx="1260140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367EAF-6CBF-4AA0-ABBF-5AE7F78AFB7B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C09454-5EAF-4E34-8107-9C773931F7C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70F4CB32-FF5D-4A32-AE22-4DC276E0EF2E}"/>
              </a:ext>
            </a:extLst>
          </p:cNvPr>
          <p:cNvGrpSpPr/>
          <p:nvPr/>
        </p:nvGrpSpPr>
        <p:grpSpPr>
          <a:xfrm>
            <a:off x="9512754" y="3927441"/>
            <a:ext cx="1368152" cy="1292662"/>
            <a:chOff x="3324740" y="1715063"/>
            <a:chExt cx="1260140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367F4B-E20C-410E-BC01-BF89B7F92080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FCFB4A-4730-45D1-A609-A8D4F220A1BD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9">
            <a:extLst>
              <a:ext uri="{FF2B5EF4-FFF2-40B4-BE49-F238E27FC236}">
                <a16:creationId xmlns:a16="http://schemas.microsoft.com/office/drawing/2014/main" id="{94AF5AD8-A430-4C24-9D8E-6A2DE27B1D3F}"/>
              </a:ext>
            </a:extLst>
          </p:cNvPr>
          <p:cNvGrpSpPr/>
          <p:nvPr/>
        </p:nvGrpSpPr>
        <p:grpSpPr>
          <a:xfrm>
            <a:off x="7558588" y="3927441"/>
            <a:ext cx="1368152" cy="1292662"/>
            <a:chOff x="3324740" y="1715063"/>
            <a:chExt cx="1260140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187D5B-2A09-4BC8-B0B2-761B0F7B5DC0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4422D0-AA60-435C-BD62-36C41C870AAE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2">
            <a:extLst>
              <a:ext uri="{FF2B5EF4-FFF2-40B4-BE49-F238E27FC236}">
                <a16:creationId xmlns:a16="http://schemas.microsoft.com/office/drawing/2014/main" id="{6D1B6499-0FB5-406C-8843-1C935CAFA891}"/>
              </a:ext>
            </a:extLst>
          </p:cNvPr>
          <p:cNvGrpSpPr/>
          <p:nvPr/>
        </p:nvGrpSpPr>
        <p:grpSpPr>
          <a:xfrm>
            <a:off x="3297829" y="3927441"/>
            <a:ext cx="1368152" cy="1292662"/>
            <a:chOff x="3324740" y="1715063"/>
            <a:chExt cx="1260140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C91BEB-F23A-4269-A92C-D1EC33E46A0F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96935A-F6F9-46BF-BBD3-C81BF4C48D90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5">
            <a:extLst>
              <a:ext uri="{FF2B5EF4-FFF2-40B4-BE49-F238E27FC236}">
                <a16:creationId xmlns:a16="http://schemas.microsoft.com/office/drawing/2014/main" id="{50A5A81E-632F-44E1-BC53-FEAD011FDF8C}"/>
              </a:ext>
            </a:extLst>
          </p:cNvPr>
          <p:cNvGrpSpPr/>
          <p:nvPr/>
        </p:nvGrpSpPr>
        <p:grpSpPr>
          <a:xfrm>
            <a:off x="1353187" y="3927441"/>
            <a:ext cx="1368152" cy="1292662"/>
            <a:chOff x="3324740" y="1715063"/>
            <a:chExt cx="1260140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B210767-FB91-436A-B675-531761D593D7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C0311E-8A25-4D34-ABFC-180DEB6FDFBC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8">
            <a:extLst>
              <a:ext uri="{FF2B5EF4-FFF2-40B4-BE49-F238E27FC236}">
                <a16:creationId xmlns:a16="http://schemas.microsoft.com/office/drawing/2014/main" id="{BE4D3473-4A28-415F-A0D5-B17FC7F89D9F}"/>
              </a:ext>
            </a:extLst>
          </p:cNvPr>
          <p:cNvSpPr/>
          <p:nvPr/>
        </p:nvSpPr>
        <p:spPr>
          <a:xfrm>
            <a:off x="1844071" y="3469376"/>
            <a:ext cx="386384" cy="360040"/>
          </a:xfrm>
          <a:prstGeom prst="rect">
            <a:avLst/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ABBCF2FB-EB43-4AB1-969B-5D4591EB3FA2}"/>
              </a:ext>
            </a:extLst>
          </p:cNvPr>
          <p:cNvSpPr/>
          <p:nvPr/>
        </p:nvSpPr>
        <p:spPr>
          <a:xfrm>
            <a:off x="5923855" y="3469376"/>
            <a:ext cx="386384" cy="360040"/>
          </a:xfrm>
          <a:prstGeom prst="rect">
            <a:avLst/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2526D81B-941B-4108-B8B5-B2B6F295B6AC}"/>
              </a:ext>
            </a:extLst>
          </p:cNvPr>
          <p:cNvSpPr/>
          <p:nvPr/>
        </p:nvSpPr>
        <p:spPr>
          <a:xfrm>
            <a:off x="8049472" y="3469376"/>
            <a:ext cx="386384" cy="360040"/>
          </a:xfrm>
          <a:prstGeom prst="rect">
            <a:avLst/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7" name="Rectangle 31">
            <a:extLst>
              <a:ext uri="{FF2B5EF4-FFF2-40B4-BE49-F238E27FC236}">
                <a16:creationId xmlns:a16="http://schemas.microsoft.com/office/drawing/2014/main" id="{CCDFF3D0-1615-4122-A150-81212DE87D54}"/>
              </a:ext>
            </a:extLst>
          </p:cNvPr>
          <p:cNvSpPr/>
          <p:nvPr/>
        </p:nvSpPr>
        <p:spPr>
          <a:xfrm>
            <a:off x="10003638" y="3469376"/>
            <a:ext cx="386384" cy="360040"/>
          </a:xfrm>
          <a:prstGeom prst="rect">
            <a:avLst/>
          </a:pr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8" name="Rectangle 32">
            <a:extLst>
              <a:ext uri="{FF2B5EF4-FFF2-40B4-BE49-F238E27FC236}">
                <a16:creationId xmlns:a16="http://schemas.microsoft.com/office/drawing/2014/main" id="{76A14A60-AE28-4E2B-928D-2664322D6D2B}"/>
              </a:ext>
            </a:extLst>
          </p:cNvPr>
          <p:cNvSpPr/>
          <p:nvPr/>
        </p:nvSpPr>
        <p:spPr>
          <a:xfrm>
            <a:off x="3788713" y="3469376"/>
            <a:ext cx="386384" cy="360040"/>
          </a:xfrm>
          <a:prstGeom prst="rect">
            <a:avLst/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E51CD6-CC4A-4FF0-B3C1-E31D0582EEA1}"/>
              </a:ext>
            </a:extLst>
          </p:cNvPr>
          <p:cNvSpPr txBox="1"/>
          <p:nvPr/>
        </p:nvSpPr>
        <p:spPr>
          <a:xfrm>
            <a:off x="1276350" y="5537518"/>
            <a:ext cx="968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B79ED4E4-B2B9-4BA0-BC1E-FFD1E1E30A0C}"/>
              </a:ext>
            </a:extLst>
          </p:cNvPr>
          <p:cNvSpPr/>
          <p:nvPr/>
        </p:nvSpPr>
        <p:spPr>
          <a:xfrm rot="2700000">
            <a:off x="3883688" y="23530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DCC8B4FC-1CAB-4DDF-B5A1-7CBE542A067D}"/>
              </a:ext>
            </a:extLst>
          </p:cNvPr>
          <p:cNvSpPr/>
          <p:nvPr/>
        </p:nvSpPr>
        <p:spPr>
          <a:xfrm>
            <a:off x="1900993" y="245099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E6538C57-E0C8-4788-83B1-A378E81E5E65}"/>
              </a:ext>
            </a:extLst>
          </p:cNvPr>
          <p:cNvSpPr/>
          <p:nvPr/>
        </p:nvSpPr>
        <p:spPr>
          <a:xfrm>
            <a:off x="8083058" y="244246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57B46CA6-EDF4-457D-9AD5-31C50BB9E4D1}"/>
              </a:ext>
            </a:extLst>
          </p:cNvPr>
          <p:cNvSpPr>
            <a:spLocks noChangeAspect="1"/>
          </p:cNvSpPr>
          <p:nvPr/>
        </p:nvSpPr>
        <p:spPr>
          <a:xfrm>
            <a:off x="10035346" y="242164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14">
            <a:extLst>
              <a:ext uri="{FF2B5EF4-FFF2-40B4-BE49-F238E27FC236}">
                <a16:creationId xmlns:a16="http://schemas.microsoft.com/office/drawing/2014/main" id="{CCB53E3E-5658-48E5-ABE4-2E3822EF38AC}"/>
              </a:ext>
            </a:extLst>
          </p:cNvPr>
          <p:cNvSpPr/>
          <p:nvPr/>
        </p:nvSpPr>
        <p:spPr>
          <a:xfrm rot="16200000">
            <a:off x="5728813" y="2200298"/>
            <a:ext cx="776468" cy="7769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60E6B8-77E4-40DD-A989-A49EA0C97CBF}"/>
              </a:ext>
            </a:extLst>
          </p:cNvPr>
          <p:cNvSpPr txBox="1"/>
          <p:nvPr/>
        </p:nvSpPr>
        <p:spPr>
          <a:xfrm>
            <a:off x="1392699" y="4587922"/>
            <a:ext cx="4585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B5CF1-F1B3-49D0-A7CC-092F5510C533}"/>
              </a:ext>
            </a:extLst>
          </p:cNvPr>
          <p:cNvSpPr txBox="1"/>
          <p:nvPr/>
        </p:nvSpPr>
        <p:spPr>
          <a:xfrm>
            <a:off x="1185287" y="4024520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0CD188-662E-413A-B0E2-4E6B5293B6EE}"/>
              </a:ext>
            </a:extLst>
          </p:cNvPr>
          <p:cNvSpPr txBox="1"/>
          <p:nvPr/>
        </p:nvSpPr>
        <p:spPr>
          <a:xfrm>
            <a:off x="1185287" y="3274355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348F2-5BAF-4EA7-A396-AD43F3257F63}"/>
              </a:ext>
            </a:extLst>
          </p:cNvPr>
          <p:cNvSpPr txBox="1"/>
          <p:nvPr/>
        </p:nvSpPr>
        <p:spPr>
          <a:xfrm>
            <a:off x="874608" y="885083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CB19DC-B2A5-419F-AF97-B24F6212093B}"/>
              </a:ext>
            </a:extLst>
          </p:cNvPr>
          <p:cNvSpPr txBox="1"/>
          <p:nvPr/>
        </p:nvSpPr>
        <p:spPr>
          <a:xfrm>
            <a:off x="2642160" y="1552374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48912F9-7429-407D-BFF4-5B0A6AA1AAA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386B056-EB0A-411C-9818-87B10B1E66F1}"/>
              </a:ext>
            </a:extLst>
          </p:cNvPr>
          <p:cNvGrpSpPr/>
          <p:nvPr/>
        </p:nvGrpSpPr>
        <p:grpSpPr>
          <a:xfrm>
            <a:off x="4965547" y="2800350"/>
            <a:ext cx="2260906" cy="2260906"/>
            <a:chOff x="4714876" y="2692553"/>
            <a:chExt cx="2762250" cy="2762250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F6859194-CDBC-4FA5-80B6-756F00E60152}"/>
                </a:ext>
              </a:extLst>
            </p:cNvPr>
            <p:cNvSpPr/>
            <p:nvPr/>
          </p:nvSpPr>
          <p:spPr>
            <a:xfrm rot="8100000">
              <a:off x="4714876" y="2692553"/>
              <a:ext cx="2762250" cy="2762250"/>
            </a:xfrm>
            <a:prstGeom prst="roundRect">
              <a:avLst>
                <a:gd name="adj" fmla="val 7971"/>
              </a:avLst>
            </a:prstGeom>
            <a:noFill/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129682E2-D4C2-438B-8F14-54FB4B6317E2}"/>
                </a:ext>
              </a:extLst>
            </p:cNvPr>
            <p:cNvSpPr/>
            <p:nvPr/>
          </p:nvSpPr>
          <p:spPr>
            <a:xfrm rot="8100000">
              <a:off x="4856357" y="2834034"/>
              <a:ext cx="2479288" cy="2479288"/>
            </a:xfrm>
            <a:prstGeom prst="roundRect">
              <a:avLst>
                <a:gd name="adj" fmla="val 797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908E294-1F07-49EA-8DFC-6AF5999026FB}"/>
              </a:ext>
            </a:extLst>
          </p:cNvPr>
          <p:cNvSpPr/>
          <p:nvPr/>
        </p:nvSpPr>
        <p:spPr>
          <a:xfrm rot="8100000">
            <a:off x="6718633" y="4553436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B2EF409-F4C7-478A-A372-27490D17B4A2}"/>
              </a:ext>
            </a:extLst>
          </p:cNvPr>
          <p:cNvSpPr/>
          <p:nvPr/>
        </p:nvSpPr>
        <p:spPr>
          <a:xfrm rot="8100000">
            <a:off x="4507157" y="2341960"/>
            <a:ext cx="966210" cy="966210"/>
          </a:xfrm>
          <a:prstGeom prst="roundRect">
            <a:avLst>
              <a:gd name="adj" fmla="val 844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E395613-3784-4CF6-ABDD-1EB209BAFD9F}"/>
              </a:ext>
            </a:extLst>
          </p:cNvPr>
          <p:cNvSpPr/>
          <p:nvPr/>
        </p:nvSpPr>
        <p:spPr>
          <a:xfrm rot="2700000">
            <a:off x="6715266" y="2345328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80E8868-4123-47FE-905C-8890CA71256A}"/>
              </a:ext>
            </a:extLst>
          </p:cNvPr>
          <p:cNvSpPr/>
          <p:nvPr/>
        </p:nvSpPr>
        <p:spPr>
          <a:xfrm rot="2700000">
            <a:off x="4510524" y="4550069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EA533A-11FF-4713-A4D1-A43AEF2D9E82}"/>
              </a:ext>
            </a:extLst>
          </p:cNvPr>
          <p:cNvSpPr txBox="1"/>
          <p:nvPr/>
        </p:nvSpPr>
        <p:spPr>
          <a:xfrm>
            <a:off x="5000867" y="3007417"/>
            <a:ext cx="221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</a:t>
            </a:r>
          </a:p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D578FAD-7DD4-4496-ADA0-536303AB4519}"/>
              </a:ext>
            </a:extLst>
          </p:cNvPr>
          <p:cNvGrpSpPr/>
          <p:nvPr/>
        </p:nvGrpSpPr>
        <p:grpSpPr>
          <a:xfrm>
            <a:off x="738593" y="1742058"/>
            <a:ext cx="3285313" cy="1085336"/>
            <a:chOff x="639893" y="1456936"/>
            <a:chExt cx="3359796" cy="10853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D584CC-1C3D-4598-8D20-431199570DDD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78A05D-44CA-41B6-8A64-02A956614285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6F6ACB7-B216-433F-8A98-12C2609F847F}"/>
              </a:ext>
            </a:extLst>
          </p:cNvPr>
          <p:cNvGrpSpPr/>
          <p:nvPr/>
        </p:nvGrpSpPr>
        <p:grpSpPr>
          <a:xfrm>
            <a:off x="738593" y="5047233"/>
            <a:ext cx="3285313" cy="1085336"/>
            <a:chOff x="639893" y="1456936"/>
            <a:chExt cx="3359796" cy="10853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EDA1574-82E2-4FAA-9A4B-B09A1E37459F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B30C78-9CB8-4A03-8378-F603AED080D2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A59CBA3-FD78-4383-906D-493C50FC8C2E}"/>
              </a:ext>
            </a:extLst>
          </p:cNvPr>
          <p:cNvGrpSpPr/>
          <p:nvPr/>
        </p:nvGrpSpPr>
        <p:grpSpPr>
          <a:xfrm>
            <a:off x="8168093" y="1742058"/>
            <a:ext cx="3285313" cy="1085336"/>
            <a:chOff x="639893" y="1456936"/>
            <a:chExt cx="3359796" cy="10853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E11BCDA-433A-4ADE-AF4D-781473CE1B87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A0D9D49-3DAF-41BF-B68D-768B9DF462E4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1236449-1FA3-4B0B-AFC8-BA2DD87F2C54}"/>
              </a:ext>
            </a:extLst>
          </p:cNvPr>
          <p:cNvGrpSpPr/>
          <p:nvPr/>
        </p:nvGrpSpPr>
        <p:grpSpPr>
          <a:xfrm>
            <a:off x="8168093" y="5047233"/>
            <a:ext cx="3285313" cy="1085336"/>
            <a:chOff x="639893" y="1456936"/>
            <a:chExt cx="3359796" cy="10853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E402FA-52DC-4B92-B3A6-F0FFF806325B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8FF20E-2895-481B-8BB5-A388418CDB0A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942CF048-CE7D-443F-AE4B-144719D0D98D}"/>
              </a:ext>
            </a:extLst>
          </p:cNvPr>
          <p:cNvSpPr/>
          <p:nvPr/>
        </p:nvSpPr>
        <p:spPr>
          <a:xfrm>
            <a:off x="4792903" y="2672564"/>
            <a:ext cx="415928" cy="30500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115802B3-9D54-4398-8241-DE182986897A}"/>
              </a:ext>
            </a:extLst>
          </p:cNvPr>
          <p:cNvSpPr/>
          <p:nvPr/>
        </p:nvSpPr>
        <p:spPr>
          <a:xfrm>
            <a:off x="4792903" y="4832198"/>
            <a:ext cx="432608" cy="3323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6BEC28F0-CCB6-49F7-9825-252A4FF89342}"/>
              </a:ext>
            </a:extLst>
          </p:cNvPr>
          <p:cNvSpPr/>
          <p:nvPr/>
        </p:nvSpPr>
        <p:spPr>
          <a:xfrm>
            <a:off x="7017362" y="4808567"/>
            <a:ext cx="439827" cy="37956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D57A36C1-7797-4573-A70E-7111333F2728}"/>
              </a:ext>
            </a:extLst>
          </p:cNvPr>
          <p:cNvSpPr/>
          <p:nvPr/>
        </p:nvSpPr>
        <p:spPr>
          <a:xfrm>
            <a:off x="6995936" y="2624242"/>
            <a:ext cx="446896" cy="35332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Block Arc 14">
            <a:extLst>
              <a:ext uri="{FF2B5EF4-FFF2-40B4-BE49-F238E27FC236}">
                <a16:creationId xmlns:a16="http://schemas.microsoft.com/office/drawing/2014/main" id="{BE769D79-3A4E-4043-9000-76AB84FAADAA}"/>
              </a:ext>
            </a:extLst>
          </p:cNvPr>
          <p:cNvSpPr/>
          <p:nvPr/>
        </p:nvSpPr>
        <p:spPr>
          <a:xfrm rot="16200000">
            <a:off x="5772461" y="4001971"/>
            <a:ext cx="647077" cy="64750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8">
            <a:extLst>
              <a:ext uri="{FF2B5EF4-FFF2-40B4-BE49-F238E27FC236}">
                <a16:creationId xmlns:a16="http://schemas.microsoft.com/office/drawing/2014/main" id="{7B56A460-4650-45FE-B58F-FACBDA9F44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000830"/>
              </p:ext>
            </p:extLst>
          </p:nvPr>
        </p:nvGraphicFramePr>
        <p:xfrm>
          <a:off x="705742" y="1865213"/>
          <a:ext cx="5390258" cy="4280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D7E06E6A-331E-43B8-BF50-57C4D5AC2B1A}"/>
              </a:ext>
            </a:extLst>
          </p:cNvPr>
          <p:cNvGrpSpPr/>
          <p:nvPr/>
        </p:nvGrpSpPr>
        <p:grpSpPr>
          <a:xfrm>
            <a:off x="6416649" y="1927702"/>
            <a:ext cx="5180400" cy="4217610"/>
            <a:chOff x="6416649" y="1927702"/>
            <a:chExt cx="5180400" cy="4217610"/>
          </a:xfrm>
        </p:grpSpPr>
        <p:grpSp>
          <p:nvGrpSpPr>
            <p:cNvPr id="5" name="Group 33">
              <a:extLst>
                <a:ext uri="{FF2B5EF4-FFF2-40B4-BE49-F238E27FC236}">
                  <a16:creationId xmlns:a16="http://schemas.microsoft.com/office/drawing/2014/main" id="{2F00F9AB-0FFC-4D06-AAD2-4764E1BF852E}"/>
                </a:ext>
              </a:extLst>
            </p:cNvPr>
            <p:cNvGrpSpPr/>
            <p:nvPr/>
          </p:nvGrpSpPr>
          <p:grpSpPr>
            <a:xfrm>
              <a:off x="6416649" y="4131624"/>
              <a:ext cx="5180400" cy="911726"/>
              <a:chOff x="611559" y="2708920"/>
              <a:chExt cx="2701005" cy="911726"/>
            </a:xfrm>
          </p:grpSpPr>
          <p:sp>
            <p:nvSpPr>
              <p:cNvPr id="18" name="Rounded Rectangle 58">
                <a:extLst>
                  <a:ext uri="{FF2B5EF4-FFF2-40B4-BE49-F238E27FC236}">
                    <a16:creationId xmlns:a16="http://schemas.microsoft.com/office/drawing/2014/main" id="{FC9E6A5C-D80A-4513-A6D6-6D14DAD95146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ect">
                <a:avLst/>
              </a:prstGeom>
              <a:solidFill>
                <a:schemeClr val="accent3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A60BAC-73B3-4A42-9EBA-E2F42F7BC1C5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398033D-9F39-4403-BCFD-7DD39533AC6C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FEA35711-109D-4F9C-99B5-A6146FF75EC4}"/>
                </a:ext>
              </a:extLst>
            </p:cNvPr>
            <p:cNvGrpSpPr/>
            <p:nvPr/>
          </p:nvGrpSpPr>
          <p:grpSpPr>
            <a:xfrm>
              <a:off x="6416649" y="3029663"/>
              <a:ext cx="5180400" cy="911726"/>
              <a:chOff x="611559" y="2708920"/>
              <a:chExt cx="2701005" cy="911726"/>
            </a:xfrm>
          </p:grpSpPr>
          <p:sp>
            <p:nvSpPr>
              <p:cNvPr id="15" name="Rounded Rectangle 64">
                <a:extLst>
                  <a:ext uri="{FF2B5EF4-FFF2-40B4-BE49-F238E27FC236}">
                    <a16:creationId xmlns:a16="http://schemas.microsoft.com/office/drawing/2014/main" id="{41269AE4-387C-4345-80F9-C6E5EF62A8E3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ect">
                <a:avLst/>
              </a:prstGeom>
              <a:solidFill>
                <a:schemeClr val="accent2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606BFF2-7C59-456A-BB4A-7D0045BF3D16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ECFF579-600B-44F3-8CB3-706AC242E50F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41">
              <a:extLst>
                <a:ext uri="{FF2B5EF4-FFF2-40B4-BE49-F238E27FC236}">
                  <a16:creationId xmlns:a16="http://schemas.microsoft.com/office/drawing/2014/main" id="{D382E77E-9887-4993-8E48-04C039B93C5D}"/>
                </a:ext>
              </a:extLst>
            </p:cNvPr>
            <p:cNvGrpSpPr/>
            <p:nvPr/>
          </p:nvGrpSpPr>
          <p:grpSpPr>
            <a:xfrm>
              <a:off x="6416649" y="5233586"/>
              <a:ext cx="5180400" cy="911726"/>
              <a:chOff x="611559" y="2708920"/>
              <a:chExt cx="2701005" cy="911726"/>
            </a:xfrm>
          </p:grpSpPr>
          <p:sp>
            <p:nvSpPr>
              <p:cNvPr id="12" name="Rounded Rectangle 68">
                <a:extLst>
                  <a:ext uri="{FF2B5EF4-FFF2-40B4-BE49-F238E27FC236}">
                    <a16:creationId xmlns:a16="http://schemas.microsoft.com/office/drawing/2014/main" id="{BD6439A3-6729-401B-9B82-218ED0976ED2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ect">
                <a:avLst/>
              </a:prstGeom>
              <a:solidFill>
                <a:schemeClr val="accent4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A088260-845F-43F7-B975-B8397B8259DB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C99E568-4209-49D5-B64B-E3726328F13E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37">
              <a:extLst>
                <a:ext uri="{FF2B5EF4-FFF2-40B4-BE49-F238E27FC236}">
                  <a16:creationId xmlns:a16="http://schemas.microsoft.com/office/drawing/2014/main" id="{7DD452C3-7A4E-46AA-B641-D0D8125EF500}"/>
                </a:ext>
              </a:extLst>
            </p:cNvPr>
            <p:cNvGrpSpPr/>
            <p:nvPr/>
          </p:nvGrpSpPr>
          <p:grpSpPr>
            <a:xfrm>
              <a:off x="6416649" y="1927702"/>
              <a:ext cx="5180400" cy="911726"/>
              <a:chOff x="611559" y="2708920"/>
              <a:chExt cx="2701005" cy="911726"/>
            </a:xfrm>
          </p:grpSpPr>
          <p:sp>
            <p:nvSpPr>
              <p:cNvPr id="9" name="Rounded Rectangle 64">
                <a:extLst>
                  <a:ext uri="{FF2B5EF4-FFF2-40B4-BE49-F238E27FC236}">
                    <a16:creationId xmlns:a16="http://schemas.microsoft.com/office/drawing/2014/main" id="{0C00A59F-697A-44BD-B8DA-986C941FFDCE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ect">
                <a:avLst/>
              </a:prstGeom>
              <a:solidFill>
                <a:schemeClr val="accent1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9BECA9-0D3B-4159-9597-337DF5FFD72E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21325D-2502-4054-A231-28E648261C81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04F38F-30DE-406A-A947-C463559169E5}"/>
              </a:ext>
            </a:extLst>
          </p:cNvPr>
          <p:cNvSpPr txBox="1"/>
          <p:nvPr/>
        </p:nvSpPr>
        <p:spPr>
          <a:xfrm>
            <a:off x="6028249" y="484765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669D01-A516-4245-8058-0D0A36E00F16}"/>
              </a:ext>
            </a:extLst>
          </p:cNvPr>
          <p:cNvSpPr txBox="1"/>
          <p:nvPr/>
        </p:nvSpPr>
        <p:spPr>
          <a:xfrm>
            <a:off x="8686325" y="3801219"/>
            <a:ext cx="30443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CC82E1-981E-4521-AB1E-790A46888CBD}"/>
              </a:ext>
            </a:extLst>
          </p:cNvPr>
          <p:cNvSpPr txBox="1"/>
          <p:nvPr/>
        </p:nvSpPr>
        <p:spPr>
          <a:xfrm>
            <a:off x="8250529" y="377035"/>
            <a:ext cx="348014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C24020-0CA2-47F7-91F4-C1FA0C9289F4}"/>
              </a:ext>
            </a:extLst>
          </p:cNvPr>
          <p:cNvSpPr txBox="1"/>
          <p:nvPr/>
        </p:nvSpPr>
        <p:spPr>
          <a:xfrm>
            <a:off x="8250529" y="1024197"/>
            <a:ext cx="34801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85091" y="612796"/>
            <a:ext cx="364836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23">
            <a:extLst>
              <a:ext uri="{FF2B5EF4-FFF2-40B4-BE49-F238E27FC236}">
                <a16:creationId xmlns:a16="http://schemas.microsoft.com/office/drawing/2014/main" id="{C55C1879-B1D4-421D-B921-7DE913288FC3}"/>
              </a:ext>
            </a:extLst>
          </p:cNvPr>
          <p:cNvGrpSpPr/>
          <p:nvPr/>
        </p:nvGrpSpPr>
        <p:grpSpPr>
          <a:xfrm>
            <a:off x="5488828" y="857129"/>
            <a:ext cx="824885" cy="824884"/>
            <a:chOff x="5580109" y="1852963"/>
            <a:chExt cx="1152128" cy="1152128"/>
          </a:xfrm>
        </p:grpSpPr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1FB0FDEE-6716-4F4F-BD9A-AD828D3F4EDE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Text Placeholder 12">
              <a:extLst>
                <a:ext uri="{FF2B5EF4-FFF2-40B4-BE49-F238E27FC236}">
                  <a16:creationId xmlns:a16="http://schemas.microsoft.com/office/drawing/2014/main" id="{EE6D40DF-62F2-4A51-9227-10571ABE4A68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8" name="Group 26">
            <a:extLst>
              <a:ext uri="{FF2B5EF4-FFF2-40B4-BE49-F238E27FC236}">
                <a16:creationId xmlns:a16="http://schemas.microsoft.com/office/drawing/2014/main" id="{B06DC8F9-2D62-4BBB-AE50-2FCFB12F46FA}"/>
              </a:ext>
            </a:extLst>
          </p:cNvPr>
          <p:cNvGrpSpPr/>
          <p:nvPr/>
        </p:nvGrpSpPr>
        <p:grpSpPr>
          <a:xfrm>
            <a:off x="5488828" y="1975769"/>
            <a:ext cx="824885" cy="824884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E7599EBF-0410-4CE3-B01B-B14991CC29CE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Text Placeholder 12">
              <a:extLst>
                <a:ext uri="{FF2B5EF4-FFF2-40B4-BE49-F238E27FC236}">
                  <a16:creationId xmlns:a16="http://schemas.microsoft.com/office/drawing/2014/main" id="{492819BC-524D-452F-B71D-71E2784E2683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11" name="Group 29">
            <a:extLst>
              <a:ext uri="{FF2B5EF4-FFF2-40B4-BE49-F238E27FC236}">
                <a16:creationId xmlns:a16="http://schemas.microsoft.com/office/drawing/2014/main" id="{F35FFA4B-7C8E-4E66-82EE-72E4567592F9}"/>
              </a:ext>
            </a:extLst>
          </p:cNvPr>
          <p:cNvGrpSpPr/>
          <p:nvPr/>
        </p:nvGrpSpPr>
        <p:grpSpPr>
          <a:xfrm>
            <a:off x="5488828" y="3094409"/>
            <a:ext cx="824885" cy="824884"/>
            <a:chOff x="5580109" y="1852963"/>
            <a:chExt cx="1152128" cy="1152128"/>
          </a:xfrm>
        </p:grpSpPr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E704710B-1067-4EFA-88E9-E59827A7310D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13" name="Text Placeholder 12">
              <a:extLst>
                <a:ext uri="{FF2B5EF4-FFF2-40B4-BE49-F238E27FC236}">
                  <a16:creationId xmlns:a16="http://schemas.microsoft.com/office/drawing/2014/main" id="{C9B00D49-C88C-480A-89F8-795A1AB0EC78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14" name="Group 32">
            <a:extLst>
              <a:ext uri="{FF2B5EF4-FFF2-40B4-BE49-F238E27FC236}">
                <a16:creationId xmlns:a16="http://schemas.microsoft.com/office/drawing/2014/main" id="{4AEE5E8C-697B-4DAC-A3D2-9AFA04A6B4A0}"/>
              </a:ext>
            </a:extLst>
          </p:cNvPr>
          <p:cNvGrpSpPr/>
          <p:nvPr/>
        </p:nvGrpSpPr>
        <p:grpSpPr>
          <a:xfrm>
            <a:off x="5488828" y="4213049"/>
            <a:ext cx="824885" cy="824884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15" name="Rectangle 10">
              <a:extLst>
                <a:ext uri="{FF2B5EF4-FFF2-40B4-BE49-F238E27FC236}">
                  <a16:creationId xmlns:a16="http://schemas.microsoft.com/office/drawing/2014/main" id="{640EFAA3-844D-49D2-B06C-55B47ABCE524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 Placeholder 12">
              <a:extLst>
                <a:ext uri="{FF2B5EF4-FFF2-40B4-BE49-F238E27FC236}">
                  <a16:creationId xmlns:a16="http://schemas.microsoft.com/office/drawing/2014/main" id="{D823A3E7-C9C7-4A4F-A80C-6F563CCFCEFE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</a:p>
          </p:txBody>
        </p:sp>
      </p:grpSp>
      <p:grpSp>
        <p:nvGrpSpPr>
          <p:cNvPr id="17" name="Group 35">
            <a:extLst>
              <a:ext uri="{FF2B5EF4-FFF2-40B4-BE49-F238E27FC236}">
                <a16:creationId xmlns:a16="http://schemas.microsoft.com/office/drawing/2014/main" id="{54C164DD-0481-4CFE-82B1-13A92D59E17A}"/>
              </a:ext>
            </a:extLst>
          </p:cNvPr>
          <p:cNvGrpSpPr/>
          <p:nvPr/>
        </p:nvGrpSpPr>
        <p:grpSpPr>
          <a:xfrm>
            <a:off x="5488828" y="5331690"/>
            <a:ext cx="824885" cy="824884"/>
            <a:chOff x="5580109" y="1852963"/>
            <a:chExt cx="1152128" cy="1152128"/>
          </a:xfrm>
        </p:grpSpPr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A5BD504C-27BF-4536-A65E-811BDF3E0722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19" name="Text Placeholder 12">
              <a:extLst>
                <a:ext uri="{FF2B5EF4-FFF2-40B4-BE49-F238E27FC236}">
                  <a16:creationId xmlns:a16="http://schemas.microsoft.com/office/drawing/2014/main" id="{40D9A91D-E397-4871-960E-E7ADA519552F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5E080D8-8D6C-4BFB-B826-B25D93139108}"/>
              </a:ext>
            </a:extLst>
          </p:cNvPr>
          <p:cNvGrpSpPr/>
          <p:nvPr/>
        </p:nvGrpSpPr>
        <p:grpSpPr>
          <a:xfrm>
            <a:off x="6427375" y="774709"/>
            <a:ext cx="4980609" cy="1014684"/>
            <a:chOff x="6427375" y="774709"/>
            <a:chExt cx="4980609" cy="101468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09CBC75-C653-4C36-9289-D2C164C8BCAC}"/>
                </a:ext>
              </a:extLst>
            </p:cNvPr>
            <p:cNvSpPr txBox="1"/>
            <p:nvPr/>
          </p:nvSpPr>
          <p:spPr>
            <a:xfrm>
              <a:off x="6427375" y="1269571"/>
              <a:ext cx="4980609" cy="5198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17E4E0-5F54-43D1-BF81-0446FFD9FC6F}"/>
                </a:ext>
              </a:extLst>
            </p:cNvPr>
            <p:cNvSpPr txBox="1"/>
            <p:nvPr/>
          </p:nvSpPr>
          <p:spPr>
            <a:xfrm>
              <a:off x="6427375" y="774709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8728CBD9-D92D-4960-9135-1768E75E4948}"/>
              </a:ext>
            </a:extLst>
          </p:cNvPr>
          <p:cNvGrpSpPr/>
          <p:nvPr/>
        </p:nvGrpSpPr>
        <p:grpSpPr>
          <a:xfrm>
            <a:off x="6427375" y="1890229"/>
            <a:ext cx="4980609" cy="1014684"/>
            <a:chOff x="6427375" y="774709"/>
            <a:chExt cx="4980609" cy="101468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E904B0E-81CE-41C4-945F-C66EFB1C1F9D}"/>
                </a:ext>
              </a:extLst>
            </p:cNvPr>
            <p:cNvSpPr txBox="1"/>
            <p:nvPr/>
          </p:nvSpPr>
          <p:spPr>
            <a:xfrm>
              <a:off x="6427375" y="1269571"/>
              <a:ext cx="4980609" cy="5198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629159F-A65C-49FE-84C3-819EC953A74A}"/>
                </a:ext>
              </a:extLst>
            </p:cNvPr>
            <p:cNvSpPr txBox="1"/>
            <p:nvPr/>
          </p:nvSpPr>
          <p:spPr>
            <a:xfrm>
              <a:off x="6427375" y="774709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67FA673-8147-41ED-870C-47AF01F9307F}"/>
              </a:ext>
            </a:extLst>
          </p:cNvPr>
          <p:cNvGrpSpPr/>
          <p:nvPr/>
        </p:nvGrpSpPr>
        <p:grpSpPr>
          <a:xfrm>
            <a:off x="6427375" y="3005749"/>
            <a:ext cx="4980609" cy="1014684"/>
            <a:chOff x="6427375" y="774709"/>
            <a:chExt cx="4980609" cy="10146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384D26-EC62-47E8-9935-1D888C4BA3F1}"/>
                </a:ext>
              </a:extLst>
            </p:cNvPr>
            <p:cNvSpPr txBox="1"/>
            <p:nvPr/>
          </p:nvSpPr>
          <p:spPr>
            <a:xfrm>
              <a:off x="6427375" y="1269571"/>
              <a:ext cx="4980609" cy="5198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536EDF-D7CD-4321-9DDF-FF0A8FDA345D}"/>
                </a:ext>
              </a:extLst>
            </p:cNvPr>
            <p:cNvSpPr txBox="1"/>
            <p:nvPr/>
          </p:nvSpPr>
          <p:spPr>
            <a:xfrm>
              <a:off x="6427375" y="774709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06ABF7C-9D1E-43CF-8A1C-CD15B7D72DA5}"/>
              </a:ext>
            </a:extLst>
          </p:cNvPr>
          <p:cNvGrpSpPr/>
          <p:nvPr/>
        </p:nvGrpSpPr>
        <p:grpSpPr>
          <a:xfrm>
            <a:off x="6427375" y="4121269"/>
            <a:ext cx="4980609" cy="1014684"/>
            <a:chOff x="6427375" y="774709"/>
            <a:chExt cx="4980609" cy="10146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1DEC14F-E8F8-46CD-884A-B831C719B6FB}"/>
                </a:ext>
              </a:extLst>
            </p:cNvPr>
            <p:cNvSpPr txBox="1"/>
            <p:nvPr/>
          </p:nvSpPr>
          <p:spPr>
            <a:xfrm>
              <a:off x="6427375" y="1269571"/>
              <a:ext cx="4980609" cy="5198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1B8D9FF-C5D2-4A66-ACF2-127F10D8506C}"/>
                </a:ext>
              </a:extLst>
            </p:cNvPr>
            <p:cNvSpPr txBox="1"/>
            <p:nvPr/>
          </p:nvSpPr>
          <p:spPr>
            <a:xfrm>
              <a:off x="6427375" y="774709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F9D346EE-2435-46BA-B7A2-7C2A7B67F745}"/>
              </a:ext>
            </a:extLst>
          </p:cNvPr>
          <p:cNvGrpSpPr/>
          <p:nvPr/>
        </p:nvGrpSpPr>
        <p:grpSpPr>
          <a:xfrm>
            <a:off x="6427375" y="5236790"/>
            <a:ext cx="4980609" cy="1014684"/>
            <a:chOff x="6427375" y="774709"/>
            <a:chExt cx="4980609" cy="101468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4C0AF7F-C77E-40CC-8C45-A49A8C9C5665}"/>
                </a:ext>
              </a:extLst>
            </p:cNvPr>
            <p:cNvSpPr txBox="1"/>
            <p:nvPr/>
          </p:nvSpPr>
          <p:spPr>
            <a:xfrm>
              <a:off x="6427375" y="1269571"/>
              <a:ext cx="4980609" cy="5198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23E7C7-DF9D-4055-86F4-5155386C62FF}"/>
                </a:ext>
              </a:extLst>
            </p:cNvPr>
            <p:cNvSpPr txBox="1"/>
            <p:nvPr/>
          </p:nvSpPr>
          <p:spPr>
            <a:xfrm>
              <a:off x="6427375" y="774709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5D0F7025-8960-441E-B3D2-47629282928D}"/>
              </a:ext>
            </a:extLst>
          </p:cNvPr>
          <p:cNvSpPr txBox="1">
            <a:spLocks/>
          </p:cNvSpPr>
          <p:nvPr/>
        </p:nvSpPr>
        <p:spPr>
          <a:xfrm>
            <a:off x="917331" y="3376999"/>
            <a:ext cx="2160000" cy="289299"/>
          </a:xfrm>
          <a:prstGeom prst="rect">
            <a:avLst/>
          </a:prstGeom>
          <a:solidFill>
            <a:schemeClr val="accent1">
              <a:alpha val="70000"/>
            </a:schemeClr>
          </a:solidFill>
          <a:ln w="19050">
            <a:solidFill>
              <a:schemeClr val="accent1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7CDA87FF-0364-4711-B1F3-0A3DEB677F02}"/>
              </a:ext>
            </a:extLst>
          </p:cNvPr>
          <p:cNvSpPr txBox="1">
            <a:spLocks/>
          </p:cNvSpPr>
          <p:nvPr/>
        </p:nvSpPr>
        <p:spPr>
          <a:xfrm>
            <a:off x="917331" y="4431999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5" name="자유형 115">
            <a:extLst>
              <a:ext uri="{FF2B5EF4-FFF2-40B4-BE49-F238E27FC236}">
                <a16:creationId xmlns:a16="http://schemas.microsoft.com/office/drawing/2014/main" id="{E7B167F4-24C8-4770-8516-E3093D435A3B}"/>
              </a:ext>
            </a:extLst>
          </p:cNvPr>
          <p:cNvSpPr/>
          <p:nvPr/>
        </p:nvSpPr>
        <p:spPr>
          <a:xfrm>
            <a:off x="1997332" y="3099707"/>
            <a:ext cx="8236462" cy="174172"/>
          </a:xfrm>
          <a:custGeom>
            <a:avLst/>
            <a:gdLst>
              <a:gd name="connsiteX0" fmla="*/ 0 w 6433457"/>
              <a:gd name="connsiteY0" fmla="*/ 152400 h 174172"/>
              <a:gd name="connsiteX1" fmla="*/ 0 w 6433457"/>
              <a:gd name="connsiteY1" fmla="*/ 0 h 174172"/>
              <a:gd name="connsiteX2" fmla="*/ 6433457 w 6433457"/>
              <a:gd name="connsiteY2" fmla="*/ 0 h 174172"/>
              <a:gd name="connsiteX3" fmla="*/ 6433457 w 6433457"/>
              <a:gd name="connsiteY3" fmla="*/ 174172 h 17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33457" h="174172">
                <a:moveTo>
                  <a:pt x="0" y="152400"/>
                </a:moveTo>
                <a:lnTo>
                  <a:pt x="0" y="0"/>
                </a:lnTo>
                <a:lnTo>
                  <a:pt x="6433457" y="0"/>
                </a:lnTo>
                <a:lnTo>
                  <a:pt x="6433457" y="174172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116">
            <a:extLst>
              <a:ext uri="{FF2B5EF4-FFF2-40B4-BE49-F238E27FC236}">
                <a16:creationId xmlns:a16="http://schemas.microsoft.com/office/drawing/2014/main" id="{8A25F7CD-C666-4DD2-8062-7709DA40A985}"/>
              </a:ext>
            </a:extLst>
          </p:cNvPr>
          <p:cNvSpPr/>
          <p:nvPr/>
        </p:nvSpPr>
        <p:spPr>
          <a:xfrm>
            <a:off x="6089403" y="2581142"/>
            <a:ext cx="67721" cy="540000"/>
          </a:xfrm>
          <a:custGeom>
            <a:avLst/>
            <a:gdLst>
              <a:gd name="connsiteX0" fmla="*/ 0 w 0"/>
              <a:gd name="connsiteY0" fmla="*/ 0 h 293914"/>
              <a:gd name="connsiteX1" fmla="*/ 0 w 0"/>
              <a:gd name="connsiteY1" fmla="*/ 293914 h 29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3914">
                <a:moveTo>
                  <a:pt x="0" y="0"/>
                </a:moveTo>
                <a:lnTo>
                  <a:pt x="0" y="293914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7" name="자유형 117">
            <a:extLst>
              <a:ext uri="{FF2B5EF4-FFF2-40B4-BE49-F238E27FC236}">
                <a16:creationId xmlns:a16="http://schemas.microsoft.com/office/drawing/2014/main" id="{E690A94E-9D95-432C-B6A6-5D849D6ADAFE}"/>
              </a:ext>
            </a:extLst>
          </p:cNvPr>
          <p:cNvSpPr/>
          <p:nvPr/>
        </p:nvSpPr>
        <p:spPr>
          <a:xfrm>
            <a:off x="4742819" y="3099708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8" name="자유형 118">
            <a:extLst>
              <a:ext uri="{FF2B5EF4-FFF2-40B4-BE49-F238E27FC236}">
                <a16:creationId xmlns:a16="http://schemas.microsoft.com/office/drawing/2014/main" id="{14BCA1FA-1EBA-4D4A-B827-093A63C1B64B}"/>
              </a:ext>
            </a:extLst>
          </p:cNvPr>
          <p:cNvSpPr/>
          <p:nvPr/>
        </p:nvSpPr>
        <p:spPr>
          <a:xfrm>
            <a:off x="7488307" y="3096394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9207F94A-552B-4474-BB4F-2E7B4B4EB460}"/>
              </a:ext>
            </a:extLst>
          </p:cNvPr>
          <p:cNvSpPr txBox="1">
            <a:spLocks/>
          </p:cNvSpPr>
          <p:nvPr/>
        </p:nvSpPr>
        <p:spPr>
          <a:xfrm>
            <a:off x="917331" y="486404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ADEDC9F3-E775-4D47-936A-859FEB1ED3A5}"/>
              </a:ext>
            </a:extLst>
          </p:cNvPr>
          <p:cNvSpPr txBox="1">
            <a:spLocks/>
          </p:cNvSpPr>
          <p:nvPr/>
        </p:nvSpPr>
        <p:spPr>
          <a:xfrm>
            <a:off x="917331" y="528859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CB31ED1C-F654-4F5B-8C54-3456CE7A3CEA}"/>
              </a:ext>
            </a:extLst>
          </p:cNvPr>
          <p:cNvSpPr txBox="1">
            <a:spLocks/>
          </p:cNvSpPr>
          <p:nvPr/>
        </p:nvSpPr>
        <p:spPr>
          <a:xfrm>
            <a:off x="917331" y="571314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2" name="자유형 122">
            <a:extLst>
              <a:ext uri="{FF2B5EF4-FFF2-40B4-BE49-F238E27FC236}">
                <a16:creationId xmlns:a16="http://schemas.microsoft.com/office/drawing/2014/main" id="{17A6EB4C-A765-4EB7-9E0B-894BEF795A9B}"/>
              </a:ext>
            </a:extLst>
          </p:cNvPr>
          <p:cNvSpPr/>
          <p:nvPr/>
        </p:nvSpPr>
        <p:spPr>
          <a:xfrm>
            <a:off x="1997331" y="4042682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E16C26FD-526B-4DFC-AC07-A923228F387B}"/>
              </a:ext>
            </a:extLst>
          </p:cNvPr>
          <p:cNvSpPr txBox="1">
            <a:spLocks/>
          </p:cNvSpPr>
          <p:nvPr/>
        </p:nvSpPr>
        <p:spPr>
          <a:xfrm>
            <a:off x="9153795" y="4454514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F80B0F6-E3FA-4C80-9F4F-6D83C688A0D1}"/>
              </a:ext>
            </a:extLst>
          </p:cNvPr>
          <p:cNvSpPr txBox="1">
            <a:spLocks/>
          </p:cNvSpPr>
          <p:nvPr/>
        </p:nvSpPr>
        <p:spPr>
          <a:xfrm>
            <a:off x="9153795" y="488656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DE203057-F1C4-4471-8BAC-AB992BDBEDD0}"/>
              </a:ext>
            </a:extLst>
          </p:cNvPr>
          <p:cNvSpPr txBox="1">
            <a:spLocks/>
          </p:cNvSpPr>
          <p:nvPr/>
        </p:nvSpPr>
        <p:spPr>
          <a:xfrm>
            <a:off x="9153795" y="531111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52CE2468-C7E3-4E23-853E-BC929F896A68}"/>
              </a:ext>
            </a:extLst>
          </p:cNvPr>
          <p:cNvSpPr txBox="1">
            <a:spLocks/>
          </p:cNvSpPr>
          <p:nvPr/>
        </p:nvSpPr>
        <p:spPr>
          <a:xfrm>
            <a:off x="9153795" y="573566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17" name="자유형 137">
            <a:extLst>
              <a:ext uri="{FF2B5EF4-FFF2-40B4-BE49-F238E27FC236}">
                <a16:creationId xmlns:a16="http://schemas.microsoft.com/office/drawing/2014/main" id="{923A14C6-9722-4D62-804F-CC0D72DDEF54}"/>
              </a:ext>
            </a:extLst>
          </p:cNvPr>
          <p:cNvSpPr/>
          <p:nvPr/>
        </p:nvSpPr>
        <p:spPr>
          <a:xfrm>
            <a:off x="10233795" y="4065197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자유형 139">
            <a:extLst>
              <a:ext uri="{FF2B5EF4-FFF2-40B4-BE49-F238E27FC236}">
                <a16:creationId xmlns:a16="http://schemas.microsoft.com/office/drawing/2014/main" id="{AC150D83-ACD1-44A9-B583-0E3CC36C8C1F}"/>
              </a:ext>
            </a:extLst>
          </p:cNvPr>
          <p:cNvSpPr/>
          <p:nvPr/>
        </p:nvSpPr>
        <p:spPr>
          <a:xfrm>
            <a:off x="6085114" y="2580383"/>
            <a:ext cx="1869203" cy="250371"/>
          </a:xfrm>
          <a:custGeom>
            <a:avLst/>
            <a:gdLst>
              <a:gd name="connsiteX0" fmla="*/ 0 w 1012372"/>
              <a:gd name="connsiteY0" fmla="*/ 250371 h 250371"/>
              <a:gd name="connsiteX1" fmla="*/ 859972 w 1012372"/>
              <a:gd name="connsiteY1" fmla="*/ 250371 h 250371"/>
              <a:gd name="connsiteX2" fmla="*/ 859972 w 1012372"/>
              <a:gd name="connsiteY2" fmla="*/ 10885 h 250371"/>
              <a:gd name="connsiteX3" fmla="*/ 1012372 w 1012372"/>
              <a:gd name="connsiteY3" fmla="*/ 10885 h 250371"/>
              <a:gd name="connsiteX4" fmla="*/ 1012372 w 1012372"/>
              <a:gd name="connsiteY4" fmla="*/ 0 h 25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372" h="250371">
                <a:moveTo>
                  <a:pt x="0" y="250371"/>
                </a:moveTo>
                <a:lnTo>
                  <a:pt x="859972" y="250371"/>
                </a:lnTo>
                <a:lnTo>
                  <a:pt x="859972" y="10885"/>
                </a:lnTo>
                <a:lnTo>
                  <a:pt x="1012372" y="10885"/>
                </a:lnTo>
                <a:lnTo>
                  <a:pt x="1012372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654D32D0-B925-4247-A319-E101203CDB9B}"/>
              </a:ext>
            </a:extLst>
          </p:cNvPr>
          <p:cNvSpPr txBox="1">
            <a:spLocks/>
          </p:cNvSpPr>
          <p:nvPr/>
        </p:nvSpPr>
        <p:spPr>
          <a:xfrm>
            <a:off x="917331" y="3661685"/>
            <a:ext cx="2160000" cy="289299"/>
          </a:xfrm>
          <a:prstGeom prst="rect">
            <a:avLst/>
          </a:prstGeom>
          <a:ln w="19050">
            <a:solidFill>
              <a:schemeClr val="accent1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E5B84C24-D03B-4D67-B913-639145565AE1}"/>
              </a:ext>
            </a:extLst>
          </p:cNvPr>
          <p:cNvSpPr txBox="1">
            <a:spLocks/>
          </p:cNvSpPr>
          <p:nvPr/>
        </p:nvSpPr>
        <p:spPr>
          <a:xfrm>
            <a:off x="3662819" y="4439504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70365C27-9A3E-45EB-B6D1-79D125125AD7}"/>
              </a:ext>
            </a:extLst>
          </p:cNvPr>
          <p:cNvSpPr txBox="1">
            <a:spLocks/>
          </p:cNvSpPr>
          <p:nvPr/>
        </p:nvSpPr>
        <p:spPr>
          <a:xfrm>
            <a:off x="3662819" y="487155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F678821D-2F23-4A81-9934-255F83B6A5E4}"/>
              </a:ext>
            </a:extLst>
          </p:cNvPr>
          <p:cNvSpPr txBox="1">
            <a:spLocks/>
          </p:cNvSpPr>
          <p:nvPr/>
        </p:nvSpPr>
        <p:spPr>
          <a:xfrm>
            <a:off x="3662819" y="529610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FD73A7B3-B257-46B0-A35B-5F59E8EC1E9E}"/>
              </a:ext>
            </a:extLst>
          </p:cNvPr>
          <p:cNvSpPr txBox="1">
            <a:spLocks/>
          </p:cNvSpPr>
          <p:nvPr/>
        </p:nvSpPr>
        <p:spPr>
          <a:xfrm>
            <a:off x="3662819" y="572065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4" name="자유형 127">
            <a:extLst>
              <a:ext uri="{FF2B5EF4-FFF2-40B4-BE49-F238E27FC236}">
                <a16:creationId xmlns:a16="http://schemas.microsoft.com/office/drawing/2014/main" id="{B72084F4-67E7-489A-82F4-FB44A96C6CB5}"/>
              </a:ext>
            </a:extLst>
          </p:cNvPr>
          <p:cNvSpPr/>
          <p:nvPr/>
        </p:nvSpPr>
        <p:spPr>
          <a:xfrm>
            <a:off x="4742819" y="4050187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13653046-2E91-477F-952D-FCC8E130BC9C}"/>
              </a:ext>
            </a:extLst>
          </p:cNvPr>
          <p:cNvSpPr txBox="1">
            <a:spLocks/>
          </p:cNvSpPr>
          <p:nvPr/>
        </p:nvSpPr>
        <p:spPr>
          <a:xfrm>
            <a:off x="3662819" y="3382424"/>
            <a:ext cx="2160000" cy="289299"/>
          </a:xfrm>
          <a:prstGeom prst="rect">
            <a:avLst/>
          </a:prstGeom>
          <a:solidFill>
            <a:schemeClr val="accent2">
              <a:alpha val="70000"/>
            </a:schemeClr>
          </a:solidFill>
          <a:ln w="19050">
            <a:solidFill>
              <a:schemeClr val="accent2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C6DEDD56-EEAF-4EAE-A17F-3307BC5C09CC}"/>
              </a:ext>
            </a:extLst>
          </p:cNvPr>
          <p:cNvSpPr txBox="1">
            <a:spLocks/>
          </p:cNvSpPr>
          <p:nvPr/>
        </p:nvSpPr>
        <p:spPr>
          <a:xfrm>
            <a:off x="3662819" y="3667110"/>
            <a:ext cx="2160000" cy="289299"/>
          </a:xfrm>
          <a:prstGeom prst="rect">
            <a:avLst/>
          </a:prstGeom>
          <a:ln w="19050">
            <a:solidFill>
              <a:schemeClr val="accent2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322AC2D8-8F87-4CFD-B73A-637D3CA36D73}"/>
              </a:ext>
            </a:extLst>
          </p:cNvPr>
          <p:cNvSpPr txBox="1">
            <a:spLocks/>
          </p:cNvSpPr>
          <p:nvPr/>
        </p:nvSpPr>
        <p:spPr>
          <a:xfrm>
            <a:off x="6408307" y="4447009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C53D7D00-2218-4216-B50A-2E9956448092}"/>
              </a:ext>
            </a:extLst>
          </p:cNvPr>
          <p:cNvSpPr txBox="1">
            <a:spLocks/>
          </p:cNvSpPr>
          <p:nvPr/>
        </p:nvSpPr>
        <p:spPr>
          <a:xfrm>
            <a:off x="6408307" y="487905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0FA5D9A6-C4E8-4766-AA05-37FEF8623456}"/>
              </a:ext>
            </a:extLst>
          </p:cNvPr>
          <p:cNvSpPr txBox="1">
            <a:spLocks/>
          </p:cNvSpPr>
          <p:nvPr/>
        </p:nvSpPr>
        <p:spPr>
          <a:xfrm>
            <a:off x="6408307" y="530360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B0F7E4E1-3407-4B75-BFA9-DFD19E66DE7B}"/>
              </a:ext>
            </a:extLst>
          </p:cNvPr>
          <p:cNvSpPr txBox="1">
            <a:spLocks/>
          </p:cNvSpPr>
          <p:nvPr/>
        </p:nvSpPr>
        <p:spPr>
          <a:xfrm>
            <a:off x="6408307" y="572815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1" name="자유형 132">
            <a:extLst>
              <a:ext uri="{FF2B5EF4-FFF2-40B4-BE49-F238E27FC236}">
                <a16:creationId xmlns:a16="http://schemas.microsoft.com/office/drawing/2014/main" id="{25885AB8-8BEC-497E-A098-B97DE65C8D1C}"/>
              </a:ext>
            </a:extLst>
          </p:cNvPr>
          <p:cNvSpPr/>
          <p:nvPr/>
        </p:nvSpPr>
        <p:spPr>
          <a:xfrm>
            <a:off x="7488307" y="4057692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E838931D-027C-4C13-B816-7907DC094B01}"/>
              </a:ext>
            </a:extLst>
          </p:cNvPr>
          <p:cNvSpPr txBox="1">
            <a:spLocks/>
          </p:cNvSpPr>
          <p:nvPr/>
        </p:nvSpPr>
        <p:spPr>
          <a:xfrm>
            <a:off x="6408307" y="3387849"/>
            <a:ext cx="2160000" cy="289299"/>
          </a:xfrm>
          <a:prstGeom prst="rect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AD61FE91-E5A4-4524-B2F0-B26DB59BEB1B}"/>
              </a:ext>
            </a:extLst>
          </p:cNvPr>
          <p:cNvSpPr txBox="1">
            <a:spLocks/>
          </p:cNvSpPr>
          <p:nvPr/>
        </p:nvSpPr>
        <p:spPr>
          <a:xfrm>
            <a:off x="6408307" y="3672535"/>
            <a:ext cx="2160000" cy="289299"/>
          </a:xfrm>
          <a:prstGeom prst="rect">
            <a:avLst/>
          </a:prstGeom>
          <a:ln w="19050">
            <a:solidFill>
              <a:schemeClr val="accent3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EC554175-3EF9-48E9-B2C9-D07B80E2E694}"/>
              </a:ext>
            </a:extLst>
          </p:cNvPr>
          <p:cNvSpPr txBox="1">
            <a:spLocks/>
          </p:cNvSpPr>
          <p:nvPr/>
        </p:nvSpPr>
        <p:spPr>
          <a:xfrm>
            <a:off x="9153795" y="3393274"/>
            <a:ext cx="2160000" cy="289299"/>
          </a:xfrm>
          <a:prstGeom prst="rect">
            <a:avLst/>
          </a:prstGeom>
          <a:solidFill>
            <a:schemeClr val="accent4">
              <a:alpha val="70000"/>
            </a:schemeClr>
          </a:solidFill>
          <a:ln w="19050">
            <a:solidFill>
              <a:schemeClr val="accent4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E796A58A-C096-453F-A17F-6014A018BEAA}"/>
              </a:ext>
            </a:extLst>
          </p:cNvPr>
          <p:cNvSpPr txBox="1">
            <a:spLocks/>
          </p:cNvSpPr>
          <p:nvPr/>
        </p:nvSpPr>
        <p:spPr>
          <a:xfrm>
            <a:off x="9153795" y="3677960"/>
            <a:ext cx="2160000" cy="289299"/>
          </a:xfrm>
          <a:prstGeom prst="rect">
            <a:avLst/>
          </a:prstGeom>
          <a:ln w="19050">
            <a:solidFill>
              <a:schemeClr val="accent4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4D9BA9E8-0CB7-42F3-A372-657A8280A8F2}"/>
              </a:ext>
            </a:extLst>
          </p:cNvPr>
          <p:cNvSpPr txBox="1">
            <a:spLocks/>
          </p:cNvSpPr>
          <p:nvPr/>
        </p:nvSpPr>
        <p:spPr>
          <a:xfrm>
            <a:off x="5016000" y="1866598"/>
            <a:ext cx="2160000" cy="289299"/>
          </a:xfrm>
          <a:prstGeom prst="rect">
            <a:avLst/>
          </a:prstGeom>
          <a:solidFill>
            <a:schemeClr val="accent5">
              <a:alpha val="70000"/>
            </a:schemeClr>
          </a:solidFill>
          <a:ln w="19050">
            <a:solidFill>
              <a:schemeClr val="accent5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CEO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0BE2AF53-227C-4AE8-B5B1-9E9142F0BC7E}"/>
              </a:ext>
            </a:extLst>
          </p:cNvPr>
          <p:cNvSpPr txBox="1">
            <a:spLocks/>
          </p:cNvSpPr>
          <p:nvPr/>
        </p:nvSpPr>
        <p:spPr>
          <a:xfrm>
            <a:off x="5016000" y="2151284"/>
            <a:ext cx="2160000" cy="289299"/>
          </a:xfrm>
          <a:prstGeom prst="rect">
            <a:avLst/>
          </a:prstGeom>
          <a:ln w="19050">
            <a:solidFill>
              <a:schemeClr val="accent5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0D3613B7-C937-4779-B101-2075648E5C8A}"/>
              </a:ext>
            </a:extLst>
          </p:cNvPr>
          <p:cNvSpPr txBox="1">
            <a:spLocks/>
          </p:cNvSpPr>
          <p:nvPr/>
        </p:nvSpPr>
        <p:spPr>
          <a:xfrm>
            <a:off x="7954324" y="2281356"/>
            <a:ext cx="2160000" cy="289299"/>
          </a:xfrm>
          <a:prstGeom prst="rect">
            <a:avLst/>
          </a:prstGeom>
          <a:solidFill>
            <a:schemeClr val="accent6">
              <a:alpha val="70000"/>
            </a:schemeClr>
          </a:solidFill>
          <a:ln w="19050">
            <a:solidFill>
              <a:schemeClr val="accent6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2BF5250F-66B1-496F-870B-88966D2720DA}"/>
              </a:ext>
            </a:extLst>
          </p:cNvPr>
          <p:cNvSpPr txBox="1">
            <a:spLocks/>
          </p:cNvSpPr>
          <p:nvPr/>
        </p:nvSpPr>
        <p:spPr>
          <a:xfrm>
            <a:off x="7954324" y="2566042"/>
            <a:ext cx="2160000" cy="289299"/>
          </a:xfrm>
          <a:prstGeom prst="rect">
            <a:avLst/>
          </a:prstGeom>
          <a:ln w="19050">
            <a:solidFill>
              <a:schemeClr val="accent6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95">
            <a:extLst>
              <a:ext uri="{FF2B5EF4-FFF2-40B4-BE49-F238E27FC236}">
                <a16:creationId xmlns:a16="http://schemas.microsoft.com/office/drawing/2014/main" id="{D4628DE0-9F1D-43EB-9F5A-8508CFBB7F27}"/>
              </a:ext>
            </a:extLst>
          </p:cNvPr>
          <p:cNvGrpSpPr/>
          <p:nvPr/>
        </p:nvGrpSpPr>
        <p:grpSpPr>
          <a:xfrm>
            <a:off x="4539653" y="2375110"/>
            <a:ext cx="3588944" cy="3613869"/>
            <a:chOff x="2742732" y="3743607"/>
            <a:chExt cx="2669152" cy="2687690"/>
          </a:xfrm>
          <a:scene3d>
            <a:camera prst="isometricTopUp"/>
            <a:lightRig rig="balanced" dir="t">
              <a:rot lat="0" lon="0" rev="1200000"/>
            </a:lightRig>
          </a:scene3d>
        </p:grpSpPr>
        <p:sp>
          <p:nvSpPr>
            <p:cNvPr id="4" name="Graphic 173">
              <a:extLst>
                <a:ext uri="{FF2B5EF4-FFF2-40B4-BE49-F238E27FC236}">
                  <a16:creationId xmlns:a16="http://schemas.microsoft.com/office/drawing/2014/main" id="{C97D50E1-5019-4A47-B7A9-A36EBD321801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73">
              <a:extLst>
                <a:ext uri="{FF2B5EF4-FFF2-40B4-BE49-F238E27FC236}">
                  <a16:creationId xmlns:a16="http://schemas.microsoft.com/office/drawing/2014/main" id="{99FC9505-5D08-492E-AD41-FA66CFC5E63F}"/>
                </a:ext>
              </a:extLst>
            </p:cNvPr>
            <p:cNvSpPr/>
            <p:nvPr/>
          </p:nvSpPr>
          <p:spPr>
            <a:xfrm rot="20242093">
              <a:off x="3798681" y="4656538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73">
              <a:extLst>
                <a:ext uri="{FF2B5EF4-FFF2-40B4-BE49-F238E27FC236}">
                  <a16:creationId xmlns:a16="http://schemas.microsoft.com/office/drawing/2014/main" id="{41D0465D-4F4E-49CD-AE76-59C4923989D8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73">
              <a:extLst>
                <a:ext uri="{FF2B5EF4-FFF2-40B4-BE49-F238E27FC236}">
                  <a16:creationId xmlns:a16="http://schemas.microsoft.com/office/drawing/2014/main" id="{CEBF52A8-8FC3-4709-94E0-84F4E37E0787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Rectangle 130">
            <a:extLst>
              <a:ext uri="{FF2B5EF4-FFF2-40B4-BE49-F238E27FC236}">
                <a16:creationId xmlns:a16="http://schemas.microsoft.com/office/drawing/2014/main" id="{1FF65E0E-FF71-45E1-9760-CEC6D8BC7676}"/>
              </a:ext>
            </a:extLst>
          </p:cNvPr>
          <p:cNvSpPr/>
          <p:nvPr/>
        </p:nvSpPr>
        <p:spPr>
          <a:xfrm>
            <a:off x="4531380" y="4188689"/>
            <a:ext cx="438670" cy="44066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id="{8708E8ED-5EDE-4079-9FE0-BEAB51CDB2DC}"/>
              </a:ext>
            </a:extLst>
          </p:cNvPr>
          <p:cNvSpPr/>
          <p:nvPr/>
        </p:nvSpPr>
        <p:spPr>
          <a:xfrm>
            <a:off x="6023621" y="4853571"/>
            <a:ext cx="532697" cy="4299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Block Arc 10">
            <a:extLst>
              <a:ext uri="{FF2B5EF4-FFF2-40B4-BE49-F238E27FC236}">
                <a16:creationId xmlns:a16="http://schemas.microsoft.com/office/drawing/2014/main" id="{DFA4D507-F3E7-4EF3-8EA4-EB5A638FCCA4}"/>
              </a:ext>
            </a:extLst>
          </p:cNvPr>
          <p:cNvSpPr/>
          <p:nvPr/>
        </p:nvSpPr>
        <p:spPr>
          <a:xfrm>
            <a:off x="7252897" y="4044762"/>
            <a:ext cx="537771" cy="36425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B821EA0E-24FE-42AE-8F4E-C55CE8362443}"/>
              </a:ext>
            </a:extLst>
          </p:cNvPr>
          <p:cNvSpPr/>
          <p:nvPr/>
        </p:nvSpPr>
        <p:spPr>
          <a:xfrm flipH="1">
            <a:off x="5728578" y="3349485"/>
            <a:ext cx="480514" cy="39639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" name="Group 67">
            <a:extLst>
              <a:ext uri="{FF2B5EF4-FFF2-40B4-BE49-F238E27FC236}">
                <a16:creationId xmlns:a16="http://schemas.microsoft.com/office/drawing/2014/main" id="{1AF60F71-5013-433D-92C2-F0D124B5D48F}"/>
              </a:ext>
            </a:extLst>
          </p:cNvPr>
          <p:cNvGrpSpPr/>
          <p:nvPr/>
        </p:nvGrpSpPr>
        <p:grpSpPr>
          <a:xfrm>
            <a:off x="8366591" y="2911762"/>
            <a:ext cx="2969298" cy="899548"/>
            <a:chOff x="1130190" y="4149080"/>
            <a:chExt cx="1523461" cy="8995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95CF54-6508-4A63-8CFC-E86061084E4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A7D664-7748-4650-AAF0-6103A77F04E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70">
            <a:extLst>
              <a:ext uri="{FF2B5EF4-FFF2-40B4-BE49-F238E27FC236}">
                <a16:creationId xmlns:a16="http://schemas.microsoft.com/office/drawing/2014/main" id="{D4764DFC-F14E-49E9-8414-DCA72F900D6D}"/>
              </a:ext>
            </a:extLst>
          </p:cNvPr>
          <p:cNvGrpSpPr/>
          <p:nvPr/>
        </p:nvGrpSpPr>
        <p:grpSpPr>
          <a:xfrm>
            <a:off x="8366591" y="5191167"/>
            <a:ext cx="2969298" cy="899548"/>
            <a:chOff x="1130190" y="4149080"/>
            <a:chExt cx="1523461" cy="89954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2C2176-8679-4855-8490-88B0C894A950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D6F177-4FC6-432C-84AA-292F3064FE3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73">
            <a:extLst>
              <a:ext uri="{FF2B5EF4-FFF2-40B4-BE49-F238E27FC236}">
                <a16:creationId xmlns:a16="http://schemas.microsoft.com/office/drawing/2014/main" id="{C2940D7F-E39F-481E-B1DA-976DAF655D22}"/>
              </a:ext>
            </a:extLst>
          </p:cNvPr>
          <p:cNvGrpSpPr/>
          <p:nvPr/>
        </p:nvGrpSpPr>
        <p:grpSpPr>
          <a:xfrm>
            <a:off x="856111" y="2911762"/>
            <a:ext cx="2977822" cy="899548"/>
            <a:chOff x="1130190" y="4149080"/>
            <a:chExt cx="1523461" cy="8995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43B9A7-8A78-41D8-95AF-C219ADC3CF3F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490BE4-A016-4F76-B0C4-AB573CA370EB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76">
            <a:extLst>
              <a:ext uri="{FF2B5EF4-FFF2-40B4-BE49-F238E27FC236}">
                <a16:creationId xmlns:a16="http://schemas.microsoft.com/office/drawing/2014/main" id="{19BC1682-BFC9-46E0-AD28-336E9B3E7F85}"/>
              </a:ext>
            </a:extLst>
          </p:cNvPr>
          <p:cNvGrpSpPr/>
          <p:nvPr/>
        </p:nvGrpSpPr>
        <p:grpSpPr>
          <a:xfrm>
            <a:off x="856111" y="5023323"/>
            <a:ext cx="2977822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5A0D05-F32B-4C59-AEDE-C2576EFB226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B05DEB-EF8F-4EEA-9476-9173E8482CE5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5">
            <a:extLst>
              <a:ext uri="{FF2B5EF4-FFF2-40B4-BE49-F238E27FC236}">
                <a16:creationId xmlns:a16="http://schemas.microsoft.com/office/drawing/2014/main" id="{461B648B-455F-454D-819B-EE4D3C7A4043}"/>
              </a:ext>
            </a:extLst>
          </p:cNvPr>
          <p:cNvGrpSpPr/>
          <p:nvPr/>
        </p:nvGrpSpPr>
        <p:grpSpPr>
          <a:xfrm>
            <a:off x="2936632" y="1897875"/>
            <a:ext cx="6320806" cy="709584"/>
            <a:chOff x="1927195" y="2102122"/>
            <a:chExt cx="5291678" cy="7095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6262D9-A8A2-4A79-B4E3-C37ABF27FB88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3C0A36-5B1A-42FC-B341-3004044DE3D3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29BB5E24-3911-417E-8A59-1B7DBFFDFFA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48ED7B88-652A-4515-ACE1-5A9A81ADD79E}"/>
              </a:ext>
            </a:extLst>
          </p:cNvPr>
          <p:cNvSpPr/>
          <p:nvPr/>
        </p:nvSpPr>
        <p:spPr>
          <a:xfrm>
            <a:off x="5255998" y="2043000"/>
            <a:ext cx="3463038" cy="27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FB5EDEA-8D1F-41D9-9787-176054406D2F}"/>
              </a:ext>
            </a:extLst>
          </p:cNvPr>
          <p:cNvSpPr txBox="1">
            <a:spLocks/>
          </p:cNvSpPr>
          <p:nvPr/>
        </p:nvSpPr>
        <p:spPr>
          <a:xfrm>
            <a:off x="628735" y="357360"/>
            <a:ext cx="3178333" cy="1584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accent4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3600" dirty="0">
                <a:solidFill>
                  <a:schemeClr val="accent1"/>
                </a:solidFill>
              </a:rPr>
              <a:t>Portfolio </a:t>
            </a:r>
            <a:r>
              <a:rPr lang="en-US" altLang="ko-KR" sz="3600" dirty="0"/>
              <a:t>Presentation </a:t>
            </a:r>
            <a:r>
              <a:rPr lang="en-US" altLang="ko-KR" sz="3600" dirty="0">
                <a:solidFill>
                  <a:schemeClr val="accent3"/>
                </a:solidFill>
              </a:rPr>
              <a:t>Designed</a:t>
            </a:r>
            <a:endParaRPr lang="ko-KR" altLang="en-US" sz="3600" dirty="0">
              <a:solidFill>
                <a:schemeClr val="accent3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4887477-417E-4665-B3FF-E4832EBC7832}"/>
              </a:ext>
            </a:extLst>
          </p:cNvPr>
          <p:cNvGrpSpPr/>
          <p:nvPr/>
        </p:nvGrpSpPr>
        <p:grpSpPr>
          <a:xfrm>
            <a:off x="5697415" y="3343782"/>
            <a:ext cx="2467704" cy="1145291"/>
            <a:chOff x="5697415" y="3343782"/>
            <a:chExt cx="2467704" cy="11452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155681-C5DF-47B2-9718-07527DC60AC5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F7F6B7-2FB6-4F45-856A-1EA80F53FCA9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5978B05A-8B6E-4A25-8A3A-3E0A14ED418C}"/>
              </a:ext>
            </a:extLst>
          </p:cNvPr>
          <p:cNvSpPr/>
          <p:nvPr/>
        </p:nvSpPr>
        <p:spPr>
          <a:xfrm>
            <a:off x="637528" y="519232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8" name="Rounded Rectangle 51">
            <a:extLst>
              <a:ext uri="{FF2B5EF4-FFF2-40B4-BE49-F238E27FC236}">
                <a16:creationId xmlns:a16="http://schemas.microsoft.com/office/drawing/2014/main" id="{DDE13E6D-39AB-44CB-8EE5-2D1C3472C900}"/>
              </a:ext>
            </a:extLst>
          </p:cNvPr>
          <p:cNvSpPr/>
          <p:nvPr/>
        </p:nvSpPr>
        <p:spPr>
          <a:xfrm rot="16200000" flipH="1">
            <a:off x="6549237" y="2530978"/>
            <a:ext cx="764059" cy="71956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FF0A8968-C668-4062-BAFF-5E461A7A5F8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0">
            <a:extLst>
              <a:ext uri="{FF2B5EF4-FFF2-40B4-BE49-F238E27FC236}">
                <a16:creationId xmlns:a16="http://schemas.microsoft.com/office/drawing/2014/main" id="{D7AD278C-1582-4E24-B3A0-08B522F57A84}"/>
              </a:ext>
            </a:extLst>
          </p:cNvPr>
          <p:cNvGrpSpPr/>
          <p:nvPr/>
        </p:nvGrpSpPr>
        <p:grpSpPr>
          <a:xfrm>
            <a:off x="3369256" y="2287647"/>
            <a:ext cx="5158677" cy="3027467"/>
            <a:chOff x="2687161" y="3731096"/>
            <a:chExt cx="5158677" cy="3027467"/>
          </a:xfrm>
        </p:grpSpPr>
        <p:sp>
          <p:nvSpPr>
            <p:cNvPr id="4" name="Freeform: Shape 331">
              <a:extLst>
                <a:ext uri="{FF2B5EF4-FFF2-40B4-BE49-F238E27FC236}">
                  <a16:creationId xmlns:a16="http://schemas.microsoft.com/office/drawing/2014/main" id="{65E5C05B-4390-4933-866A-A73B1674347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32">
              <a:extLst>
                <a:ext uri="{FF2B5EF4-FFF2-40B4-BE49-F238E27FC236}">
                  <a16:creationId xmlns:a16="http://schemas.microsoft.com/office/drawing/2014/main" id="{0AA28E89-CD32-4307-9B44-E5EFC85CF45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3">
              <a:extLst>
                <a:ext uri="{FF2B5EF4-FFF2-40B4-BE49-F238E27FC236}">
                  <a16:creationId xmlns:a16="http://schemas.microsoft.com/office/drawing/2014/main" id="{D54AA78E-E17B-4838-A367-EBB2CAE1ECA6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34">
              <a:extLst>
                <a:ext uri="{FF2B5EF4-FFF2-40B4-BE49-F238E27FC236}">
                  <a16:creationId xmlns:a16="http://schemas.microsoft.com/office/drawing/2014/main" id="{FEF3BFA5-F6DB-4449-9A85-821D65D8841B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35">
              <a:extLst>
                <a:ext uri="{FF2B5EF4-FFF2-40B4-BE49-F238E27FC236}">
                  <a16:creationId xmlns:a16="http://schemas.microsoft.com/office/drawing/2014/main" id="{4B06474A-2268-49AE-8038-F73A4537E1E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36">
              <a:extLst>
                <a:ext uri="{FF2B5EF4-FFF2-40B4-BE49-F238E27FC236}">
                  <a16:creationId xmlns:a16="http://schemas.microsoft.com/office/drawing/2014/main" id="{CBD3F0CF-FA8C-4194-961E-D0B993B31FF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37">
              <a:extLst>
                <a:ext uri="{FF2B5EF4-FFF2-40B4-BE49-F238E27FC236}">
                  <a16:creationId xmlns:a16="http://schemas.microsoft.com/office/drawing/2014/main" id="{B7A3CB98-847D-42B3-A402-494B9AAFD8E7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38">
              <a:extLst>
                <a:ext uri="{FF2B5EF4-FFF2-40B4-BE49-F238E27FC236}">
                  <a16:creationId xmlns:a16="http://schemas.microsoft.com/office/drawing/2014/main" id="{F4563E46-12D0-40C1-B0DC-97E410A7D47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39">
              <a:extLst>
                <a:ext uri="{FF2B5EF4-FFF2-40B4-BE49-F238E27FC236}">
                  <a16:creationId xmlns:a16="http://schemas.microsoft.com/office/drawing/2014/main" id="{B9D0CAC7-BDF2-4966-A13B-93B22EF9A2D1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0">
              <a:extLst>
                <a:ext uri="{FF2B5EF4-FFF2-40B4-BE49-F238E27FC236}">
                  <a16:creationId xmlns:a16="http://schemas.microsoft.com/office/drawing/2014/main" id="{62373207-CB92-450E-B3E0-8EB14BD6514B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1">
              <a:extLst>
                <a:ext uri="{FF2B5EF4-FFF2-40B4-BE49-F238E27FC236}">
                  <a16:creationId xmlns:a16="http://schemas.microsoft.com/office/drawing/2014/main" id="{66E4090A-1775-4B5A-9953-0B9007DDC57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2">
              <a:extLst>
                <a:ext uri="{FF2B5EF4-FFF2-40B4-BE49-F238E27FC236}">
                  <a16:creationId xmlns:a16="http://schemas.microsoft.com/office/drawing/2014/main" id="{4F73EC1F-68CF-4163-8280-3CF9F8D6E3C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43">
              <a:extLst>
                <a:ext uri="{FF2B5EF4-FFF2-40B4-BE49-F238E27FC236}">
                  <a16:creationId xmlns:a16="http://schemas.microsoft.com/office/drawing/2014/main" id="{6FC1DF0A-E746-4360-B036-1A164D553918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4">
              <a:extLst>
                <a:ext uri="{FF2B5EF4-FFF2-40B4-BE49-F238E27FC236}">
                  <a16:creationId xmlns:a16="http://schemas.microsoft.com/office/drawing/2014/main" id="{55AB2F48-CDE8-42E2-A5C9-651676F4C2D1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5">
              <a:extLst>
                <a:ext uri="{FF2B5EF4-FFF2-40B4-BE49-F238E27FC236}">
                  <a16:creationId xmlns:a16="http://schemas.microsoft.com/office/drawing/2014/main" id="{ABF46B6B-716D-4743-A141-3167E956CC1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46">
              <a:extLst>
                <a:ext uri="{FF2B5EF4-FFF2-40B4-BE49-F238E27FC236}">
                  <a16:creationId xmlns:a16="http://schemas.microsoft.com/office/drawing/2014/main" id="{0A85EE7B-C705-483C-AF21-9227299A7DDE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47">
              <a:extLst>
                <a:ext uri="{FF2B5EF4-FFF2-40B4-BE49-F238E27FC236}">
                  <a16:creationId xmlns:a16="http://schemas.microsoft.com/office/drawing/2014/main" id="{583779C2-3A49-4178-B1B4-1368F783EF1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48">
              <a:extLst>
                <a:ext uri="{FF2B5EF4-FFF2-40B4-BE49-F238E27FC236}">
                  <a16:creationId xmlns:a16="http://schemas.microsoft.com/office/drawing/2014/main" id="{6FB93296-0D90-4E38-AF8A-FBE118FAF781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49">
              <a:extLst>
                <a:ext uri="{FF2B5EF4-FFF2-40B4-BE49-F238E27FC236}">
                  <a16:creationId xmlns:a16="http://schemas.microsoft.com/office/drawing/2014/main" id="{374B9BDB-6E11-4C6A-87EA-B2B7158E62D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50">
              <a:extLst>
                <a:ext uri="{FF2B5EF4-FFF2-40B4-BE49-F238E27FC236}">
                  <a16:creationId xmlns:a16="http://schemas.microsoft.com/office/drawing/2014/main" id="{BBEEFA7F-A586-46D6-B333-1DB747781DE4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51">
              <a:extLst>
                <a:ext uri="{FF2B5EF4-FFF2-40B4-BE49-F238E27FC236}">
                  <a16:creationId xmlns:a16="http://schemas.microsoft.com/office/drawing/2014/main" id="{258373ED-7D88-47EE-B228-B960FE55345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2">
              <a:extLst>
                <a:ext uri="{FF2B5EF4-FFF2-40B4-BE49-F238E27FC236}">
                  <a16:creationId xmlns:a16="http://schemas.microsoft.com/office/drawing/2014/main" id="{D00DDDF9-40A7-4748-B21E-B2CB6A07E39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53">
              <a:extLst>
                <a:ext uri="{FF2B5EF4-FFF2-40B4-BE49-F238E27FC236}">
                  <a16:creationId xmlns:a16="http://schemas.microsoft.com/office/drawing/2014/main" id="{590D9EA9-95C9-4B59-9A1D-86C3199E0405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4">
              <a:extLst>
                <a:ext uri="{FF2B5EF4-FFF2-40B4-BE49-F238E27FC236}">
                  <a16:creationId xmlns:a16="http://schemas.microsoft.com/office/drawing/2014/main" id="{808935FC-468B-41D7-9482-040842B168C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5">
              <a:extLst>
                <a:ext uri="{FF2B5EF4-FFF2-40B4-BE49-F238E27FC236}">
                  <a16:creationId xmlns:a16="http://schemas.microsoft.com/office/drawing/2014/main" id="{3D82CA18-9753-4741-98AB-D074F5257F52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56">
              <a:extLst>
                <a:ext uri="{FF2B5EF4-FFF2-40B4-BE49-F238E27FC236}">
                  <a16:creationId xmlns:a16="http://schemas.microsoft.com/office/drawing/2014/main" id="{58C13D2C-6AF3-49E9-A40F-6913E0B992FF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57">
              <a:extLst>
                <a:ext uri="{FF2B5EF4-FFF2-40B4-BE49-F238E27FC236}">
                  <a16:creationId xmlns:a16="http://schemas.microsoft.com/office/drawing/2014/main" id="{A2D2A222-F1AE-40AF-BC79-B6FD665FAF50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58">
              <a:extLst>
                <a:ext uri="{FF2B5EF4-FFF2-40B4-BE49-F238E27FC236}">
                  <a16:creationId xmlns:a16="http://schemas.microsoft.com/office/drawing/2014/main" id="{80AB152F-F255-41B5-9FEB-F75D3337D42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59">
              <a:extLst>
                <a:ext uri="{FF2B5EF4-FFF2-40B4-BE49-F238E27FC236}">
                  <a16:creationId xmlns:a16="http://schemas.microsoft.com/office/drawing/2014/main" id="{4DC33CD1-6CB7-4FE8-9509-96132C06FAA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60">
              <a:extLst>
                <a:ext uri="{FF2B5EF4-FFF2-40B4-BE49-F238E27FC236}">
                  <a16:creationId xmlns:a16="http://schemas.microsoft.com/office/drawing/2014/main" id="{75708C2D-0500-486C-9F30-405C628EBEE8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61">
              <a:extLst>
                <a:ext uri="{FF2B5EF4-FFF2-40B4-BE49-F238E27FC236}">
                  <a16:creationId xmlns:a16="http://schemas.microsoft.com/office/drawing/2014/main" id="{3B596ED5-DC93-4628-A046-12D1CDB25C32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62">
              <a:extLst>
                <a:ext uri="{FF2B5EF4-FFF2-40B4-BE49-F238E27FC236}">
                  <a16:creationId xmlns:a16="http://schemas.microsoft.com/office/drawing/2014/main" id="{095A2FB2-E498-4E3E-BB66-DFE44F7DEBD0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3">
              <a:extLst>
                <a:ext uri="{FF2B5EF4-FFF2-40B4-BE49-F238E27FC236}">
                  <a16:creationId xmlns:a16="http://schemas.microsoft.com/office/drawing/2014/main" id="{ECCFBEF7-E5E6-40BA-8B82-3A92335C1F7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4">
              <a:extLst>
                <a:ext uri="{FF2B5EF4-FFF2-40B4-BE49-F238E27FC236}">
                  <a16:creationId xmlns:a16="http://schemas.microsoft.com/office/drawing/2014/main" id="{B70269E9-7C1C-4EC1-9C4B-4CADE004911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5">
              <a:extLst>
                <a:ext uri="{FF2B5EF4-FFF2-40B4-BE49-F238E27FC236}">
                  <a16:creationId xmlns:a16="http://schemas.microsoft.com/office/drawing/2014/main" id="{CFBE8295-8F13-415B-A127-2B6A4A84602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66">
              <a:extLst>
                <a:ext uri="{FF2B5EF4-FFF2-40B4-BE49-F238E27FC236}">
                  <a16:creationId xmlns:a16="http://schemas.microsoft.com/office/drawing/2014/main" id="{413E85F8-8083-49F3-8F6F-97C9AF8368C4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67">
              <a:extLst>
                <a:ext uri="{FF2B5EF4-FFF2-40B4-BE49-F238E27FC236}">
                  <a16:creationId xmlns:a16="http://schemas.microsoft.com/office/drawing/2014/main" id="{8CD46BEC-6D4A-4E93-B25C-AAFB0CB031A4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68">
              <a:extLst>
                <a:ext uri="{FF2B5EF4-FFF2-40B4-BE49-F238E27FC236}">
                  <a16:creationId xmlns:a16="http://schemas.microsoft.com/office/drawing/2014/main" id="{2E2374EE-0677-40C3-80D4-8AB29FB8BF5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69">
              <a:extLst>
                <a:ext uri="{FF2B5EF4-FFF2-40B4-BE49-F238E27FC236}">
                  <a16:creationId xmlns:a16="http://schemas.microsoft.com/office/drawing/2014/main" id="{8F8AA9C2-470D-4F34-8C9A-EE02BE9DA2EE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70">
              <a:extLst>
                <a:ext uri="{FF2B5EF4-FFF2-40B4-BE49-F238E27FC236}">
                  <a16:creationId xmlns:a16="http://schemas.microsoft.com/office/drawing/2014/main" id="{41CEF319-E35C-45C5-B662-3C0024DA5D6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71">
              <a:extLst>
                <a:ext uri="{FF2B5EF4-FFF2-40B4-BE49-F238E27FC236}">
                  <a16:creationId xmlns:a16="http://schemas.microsoft.com/office/drawing/2014/main" id="{360F78FC-0ED6-43CF-A7C1-7CDEA5B756C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72">
              <a:extLst>
                <a:ext uri="{FF2B5EF4-FFF2-40B4-BE49-F238E27FC236}">
                  <a16:creationId xmlns:a16="http://schemas.microsoft.com/office/drawing/2014/main" id="{AE8876B0-57FD-4D94-A9D6-470CDA7CBA8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73">
              <a:extLst>
                <a:ext uri="{FF2B5EF4-FFF2-40B4-BE49-F238E27FC236}">
                  <a16:creationId xmlns:a16="http://schemas.microsoft.com/office/drawing/2014/main" id="{835D5BAB-AD12-4A91-B017-C989475FF831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74">
              <a:extLst>
                <a:ext uri="{FF2B5EF4-FFF2-40B4-BE49-F238E27FC236}">
                  <a16:creationId xmlns:a16="http://schemas.microsoft.com/office/drawing/2014/main" id="{24212ED1-04AF-4C74-A982-2058403DEA20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75">
              <a:extLst>
                <a:ext uri="{FF2B5EF4-FFF2-40B4-BE49-F238E27FC236}">
                  <a16:creationId xmlns:a16="http://schemas.microsoft.com/office/drawing/2014/main" id="{6E693D4F-CC71-4D9F-9250-C5903B0A915B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76">
              <a:extLst>
                <a:ext uri="{FF2B5EF4-FFF2-40B4-BE49-F238E27FC236}">
                  <a16:creationId xmlns:a16="http://schemas.microsoft.com/office/drawing/2014/main" id="{DE35F093-AC25-47DD-99ED-2BA7C0FC0B14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77">
              <a:extLst>
                <a:ext uri="{FF2B5EF4-FFF2-40B4-BE49-F238E27FC236}">
                  <a16:creationId xmlns:a16="http://schemas.microsoft.com/office/drawing/2014/main" id="{C13F0455-0E38-4DA2-84F1-1A542B760FC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78">
              <a:extLst>
                <a:ext uri="{FF2B5EF4-FFF2-40B4-BE49-F238E27FC236}">
                  <a16:creationId xmlns:a16="http://schemas.microsoft.com/office/drawing/2014/main" id="{21B08A67-3A27-4898-B975-51A1A2DDE0AC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79">
              <a:extLst>
                <a:ext uri="{FF2B5EF4-FFF2-40B4-BE49-F238E27FC236}">
                  <a16:creationId xmlns:a16="http://schemas.microsoft.com/office/drawing/2014/main" id="{963CB908-DA35-47A5-9982-9026DDE2D217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80">
              <a:extLst>
                <a:ext uri="{FF2B5EF4-FFF2-40B4-BE49-F238E27FC236}">
                  <a16:creationId xmlns:a16="http://schemas.microsoft.com/office/drawing/2014/main" id="{26A29A7B-50EE-443B-8C1C-59219A047717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1">
              <a:extLst>
                <a:ext uri="{FF2B5EF4-FFF2-40B4-BE49-F238E27FC236}">
                  <a16:creationId xmlns:a16="http://schemas.microsoft.com/office/drawing/2014/main" id="{E5E294AE-CA8F-4BF2-B04C-C86991433AF8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82">
              <a:extLst>
                <a:ext uri="{FF2B5EF4-FFF2-40B4-BE49-F238E27FC236}">
                  <a16:creationId xmlns:a16="http://schemas.microsoft.com/office/drawing/2014/main" id="{7D647688-A60F-41A6-BD2B-FDF1A4F67C2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3">
              <a:extLst>
                <a:ext uri="{FF2B5EF4-FFF2-40B4-BE49-F238E27FC236}">
                  <a16:creationId xmlns:a16="http://schemas.microsoft.com/office/drawing/2014/main" id="{28AFC026-DD96-4F82-A89A-75B0FD727E6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84">
              <a:extLst>
                <a:ext uri="{FF2B5EF4-FFF2-40B4-BE49-F238E27FC236}">
                  <a16:creationId xmlns:a16="http://schemas.microsoft.com/office/drawing/2014/main" id="{DFB9B6FF-6425-4D42-BFB6-723B99D5945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85">
              <a:extLst>
                <a:ext uri="{FF2B5EF4-FFF2-40B4-BE49-F238E27FC236}">
                  <a16:creationId xmlns:a16="http://schemas.microsoft.com/office/drawing/2014/main" id="{1926E59F-D3B9-4369-B3A9-1A8952A3B72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86">
              <a:extLst>
                <a:ext uri="{FF2B5EF4-FFF2-40B4-BE49-F238E27FC236}">
                  <a16:creationId xmlns:a16="http://schemas.microsoft.com/office/drawing/2014/main" id="{16EB4117-D34F-43CC-919B-0772FF0425C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87">
              <a:extLst>
                <a:ext uri="{FF2B5EF4-FFF2-40B4-BE49-F238E27FC236}">
                  <a16:creationId xmlns:a16="http://schemas.microsoft.com/office/drawing/2014/main" id="{1BDAE7AA-F3DF-4D7D-B776-6A3CCA7BCE34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88">
              <a:extLst>
                <a:ext uri="{FF2B5EF4-FFF2-40B4-BE49-F238E27FC236}">
                  <a16:creationId xmlns:a16="http://schemas.microsoft.com/office/drawing/2014/main" id="{5178BA1C-D8B5-4E34-99AA-80E75A06F196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89">
              <a:extLst>
                <a:ext uri="{FF2B5EF4-FFF2-40B4-BE49-F238E27FC236}">
                  <a16:creationId xmlns:a16="http://schemas.microsoft.com/office/drawing/2014/main" id="{216A773E-EE72-4560-84DC-05CE5992CB0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0">
              <a:extLst>
                <a:ext uri="{FF2B5EF4-FFF2-40B4-BE49-F238E27FC236}">
                  <a16:creationId xmlns:a16="http://schemas.microsoft.com/office/drawing/2014/main" id="{A60A000C-1610-45CB-80D2-A9B9E5415382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1">
              <a:extLst>
                <a:ext uri="{FF2B5EF4-FFF2-40B4-BE49-F238E27FC236}">
                  <a16:creationId xmlns:a16="http://schemas.microsoft.com/office/drawing/2014/main" id="{CFA5FCDB-172F-45DC-B4FC-B09026B6A233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2">
              <a:extLst>
                <a:ext uri="{FF2B5EF4-FFF2-40B4-BE49-F238E27FC236}">
                  <a16:creationId xmlns:a16="http://schemas.microsoft.com/office/drawing/2014/main" id="{A0114542-76C3-425B-94DD-DD0EBC5E8E71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93">
              <a:extLst>
                <a:ext uri="{FF2B5EF4-FFF2-40B4-BE49-F238E27FC236}">
                  <a16:creationId xmlns:a16="http://schemas.microsoft.com/office/drawing/2014/main" id="{4880D4F9-45D8-4AB0-96DF-23CBF795D2E3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94">
              <a:extLst>
                <a:ext uri="{FF2B5EF4-FFF2-40B4-BE49-F238E27FC236}">
                  <a16:creationId xmlns:a16="http://schemas.microsoft.com/office/drawing/2014/main" id="{DC09EE47-37FC-464B-8C5C-94819F993176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95">
              <a:extLst>
                <a:ext uri="{FF2B5EF4-FFF2-40B4-BE49-F238E27FC236}">
                  <a16:creationId xmlns:a16="http://schemas.microsoft.com/office/drawing/2014/main" id="{543E4684-17C3-4EBF-928A-3339DAF6BA4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96">
              <a:extLst>
                <a:ext uri="{FF2B5EF4-FFF2-40B4-BE49-F238E27FC236}">
                  <a16:creationId xmlns:a16="http://schemas.microsoft.com/office/drawing/2014/main" id="{C7B111DA-1929-48AC-987A-4DBE1821A07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97">
              <a:extLst>
                <a:ext uri="{FF2B5EF4-FFF2-40B4-BE49-F238E27FC236}">
                  <a16:creationId xmlns:a16="http://schemas.microsoft.com/office/drawing/2014/main" id="{830C1E19-F928-4E9E-B43C-9D4DFE1EB101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98">
              <a:extLst>
                <a:ext uri="{FF2B5EF4-FFF2-40B4-BE49-F238E27FC236}">
                  <a16:creationId xmlns:a16="http://schemas.microsoft.com/office/drawing/2014/main" id="{8D44C711-773D-4EEA-9D38-CF3B14A41A7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99">
              <a:extLst>
                <a:ext uri="{FF2B5EF4-FFF2-40B4-BE49-F238E27FC236}">
                  <a16:creationId xmlns:a16="http://schemas.microsoft.com/office/drawing/2014/main" id="{FE8690DB-E4A0-4450-AD34-EBE953567C8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00">
              <a:extLst>
                <a:ext uri="{FF2B5EF4-FFF2-40B4-BE49-F238E27FC236}">
                  <a16:creationId xmlns:a16="http://schemas.microsoft.com/office/drawing/2014/main" id="{B7673708-D90C-4EDF-BAED-EA73AD678FC7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01">
              <a:extLst>
                <a:ext uri="{FF2B5EF4-FFF2-40B4-BE49-F238E27FC236}">
                  <a16:creationId xmlns:a16="http://schemas.microsoft.com/office/drawing/2014/main" id="{8EB62A45-9CBB-49C5-AACB-CAD680556ED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02">
              <a:extLst>
                <a:ext uri="{FF2B5EF4-FFF2-40B4-BE49-F238E27FC236}">
                  <a16:creationId xmlns:a16="http://schemas.microsoft.com/office/drawing/2014/main" id="{BFAC0DB3-27AF-4250-B849-B2BC3FBEC5CF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3">
              <a:extLst>
                <a:ext uri="{FF2B5EF4-FFF2-40B4-BE49-F238E27FC236}">
                  <a16:creationId xmlns:a16="http://schemas.microsoft.com/office/drawing/2014/main" id="{3D5FB0C6-0C31-4543-A49A-45F9AE24E87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4">
              <a:extLst>
                <a:ext uri="{FF2B5EF4-FFF2-40B4-BE49-F238E27FC236}">
                  <a16:creationId xmlns:a16="http://schemas.microsoft.com/office/drawing/2014/main" id="{B99DA93D-F861-4CBE-993C-4885413A0CA4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5">
              <a:extLst>
                <a:ext uri="{FF2B5EF4-FFF2-40B4-BE49-F238E27FC236}">
                  <a16:creationId xmlns:a16="http://schemas.microsoft.com/office/drawing/2014/main" id="{E2B39DE0-93F3-4DB7-9D81-E23EA7731DF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06">
              <a:extLst>
                <a:ext uri="{FF2B5EF4-FFF2-40B4-BE49-F238E27FC236}">
                  <a16:creationId xmlns:a16="http://schemas.microsoft.com/office/drawing/2014/main" id="{B346B4C1-8C9F-4C7F-B0DE-BB96B215A086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07">
              <a:extLst>
                <a:ext uri="{FF2B5EF4-FFF2-40B4-BE49-F238E27FC236}">
                  <a16:creationId xmlns:a16="http://schemas.microsoft.com/office/drawing/2014/main" id="{5224406B-D0C5-4745-A7C4-B61C0CC6B44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08">
              <a:extLst>
                <a:ext uri="{FF2B5EF4-FFF2-40B4-BE49-F238E27FC236}">
                  <a16:creationId xmlns:a16="http://schemas.microsoft.com/office/drawing/2014/main" id="{BE1E5CE4-F77E-41B4-BC64-62418EA630C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09">
              <a:extLst>
                <a:ext uri="{FF2B5EF4-FFF2-40B4-BE49-F238E27FC236}">
                  <a16:creationId xmlns:a16="http://schemas.microsoft.com/office/drawing/2014/main" id="{09EBB620-9CBB-405B-99BD-4E79720BC8A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0">
              <a:extLst>
                <a:ext uri="{FF2B5EF4-FFF2-40B4-BE49-F238E27FC236}">
                  <a16:creationId xmlns:a16="http://schemas.microsoft.com/office/drawing/2014/main" id="{BD038EBF-F4D2-4C92-A482-FEC5290361B5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11">
              <a:extLst>
                <a:ext uri="{FF2B5EF4-FFF2-40B4-BE49-F238E27FC236}">
                  <a16:creationId xmlns:a16="http://schemas.microsoft.com/office/drawing/2014/main" id="{68492245-15C9-411B-B7C1-FA3D1A23DBA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12">
              <a:extLst>
                <a:ext uri="{FF2B5EF4-FFF2-40B4-BE49-F238E27FC236}">
                  <a16:creationId xmlns:a16="http://schemas.microsoft.com/office/drawing/2014/main" id="{9AE7A012-9C09-4744-A954-905673425834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13">
              <a:extLst>
                <a:ext uri="{FF2B5EF4-FFF2-40B4-BE49-F238E27FC236}">
                  <a16:creationId xmlns:a16="http://schemas.microsoft.com/office/drawing/2014/main" id="{8554FF37-D58F-4BCC-9860-552A9AB1C5E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14">
              <a:extLst>
                <a:ext uri="{FF2B5EF4-FFF2-40B4-BE49-F238E27FC236}">
                  <a16:creationId xmlns:a16="http://schemas.microsoft.com/office/drawing/2014/main" id="{34EC19F2-7A4B-49B4-82BA-7C082D60D7D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15">
              <a:extLst>
                <a:ext uri="{FF2B5EF4-FFF2-40B4-BE49-F238E27FC236}">
                  <a16:creationId xmlns:a16="http://schemas.microsoft.com/office/drawing/2014/main" id="{A8AE3D4C-EBD8-42A0-A7A4-81729D0F874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16">
              <a:extLst>
                <a:ext uri="{FF2B5EF4-FFF2-40B4-BE49-F238E27FC236}">
                  <a16:creationId xmlns:a16="http://schemas.microsoft.com/office/drawing/2014/main" id="{5AF6860F-4009-4485-980F-80353F11D6C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17">
              <a:extLst>
                <a:ext uri="{FF2B5EF4-FFF2-40B4-BE49-F238E27FC236}">
                  <a16:creationId xmlns:a16="http://schemas.microsoft.com/office/drawing/2014/main" id="{DA4C837B-DCE1-4B8A-8EF4-1068081E199B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18">
              <a:extLst>
                <a:ext uri="{FF2B5EF4-FFF2-40B4-BE49-F238E27FC236}">
                  <a16:creationId xmlns:a16="http://schemas.microsoft.com/office/drawing/2014/main" id="{E54E1CAF-0A7D-49EE-B5EE-D72DE6762834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19">
              <a:extLst>
                <a:ext uri="{FF2B5EF4-FFF2-40B4-BE49-F238E27FC236}">
                  <a16:creationId xmlns:a16="http://schemas.microsoft.com/office/drawing/2014/main" id="{70030F94-8911-4108-A47D-A6140C6503E9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20">
              <a:extLst>
                <a:ext uri="{FF2B5EF4-FFF2-40B4-BE49-F238E27FC236}">
                  <a16:creationId xmlns:a16="http://schemas.microsoft.com/office/drawing/2014/main" id="{CABF980E-B71B-47DB-B34B-6FD3949D314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21">
              <a:extLst>
                <a:ext uri="{FF2B5EF4-FFF2-40B4-BE49-F238E27FC236}">
                  <a16:creationId xmlns:a16="http://schemas.microsoft.com/office/drawing/2014/main" id="{5DB388EA-B499-4B80-BF16-E4139A07C32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22">
              <a:extLst>
                <a:ext uri="{FF2B5EF4-FFF2-40B4-BE49-F238E27FC236}">
                  <a16:creationId xmlns:a16="http://schemas.microsoft.com/office/drawing/2014/main" id="{DAFE23DC-5E68-4D47-9336-15C58532D26B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3">
              <a:extLst>
                <a:ext uri="{FF2B5EF4-FFF2-40B4-BE49-F238E27FC236}">
                  <a16:creationId xmlns:a16="http://schemas.microsoft.com/office/drawing/2014/main" id="{8DFE5BCC-7BFE-4489-AA7F-DECF83F26DC9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24">
              <a:extLst>
                <a:ext uri="{FF2B5EF4-FFF2-40B4-BE49-F238E27FC236}">
                  <a16:creationId xmlns:a16="http://schemas.microsoft.com/office/drawing/2014/main" id="{C93059E8-3536-4C03-B530-9B76E7F288F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25">
              <a:extLst>
                <a:ext uri="{FF2B5EF4-FFF2-40B4-BE49-F238E27FC236}">
                  <a16:creationId xmlns:a16="http://schemas.microsoft.com/office/drawing/2014/main" id="{19E85BF8-3159-4BD6-A343-9757326D24A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26">
              <a:extLst>
                <a:ext uri="{FF2B5EF4-FFF2-40B4-BE49-F238E27FC236}">
                  <a16:creationId xmlns:a16="http://schemas.microsoft.com/office/drawing/2014/main" id="{9DA87FD1-51CD-44BE-9E3F-6AF3D72CBE1E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27">
              <a:extLst>
                <a:ext uri="{FF2B5EF4-FFF2-40B4-BE49-F238E27FC236}">
                  <a16:creationId xmlns:a16="http://schemas.microsoft.com/office/drawing/2014/main" id="{13DE6A59-23B1-4266-A1A7-E62CCE890D0F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28">
              <a:extLst>
                <a:ext uri="{FF2B5EF4-FFF2-40B4-BE49-F238E27FC236}">
                  <a16:creationId xmlns:a16="http://schemas.microsoft.com/office/drawing/2014/main" id="{EF01F5EE-C829-4876-B5E0-AD276015FDBD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29">
              <a:extLst>
                <a:ext uri="{FF2B5EF4-FFF2-40B4-BE49-F238E27FC236}">
                  <a16:creationId xmlns:a16="http://schemas.microsoft.com/office/drawing/2014/main" id="{586A2AF8-0412-4CB6-B3DD-6AFF5F82124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0">
              <a:extLst>
                <a:ext uri="{FF2B5EF4-FFF2-40B4-BE49-F238E27FC236}">
                  <a16:creationId xmlns:a16="http://schemas.microsoft.com/office/drawing/2014/main" id="{5ADAA594-21A4-446E-A2AA-3EE9C925FAA4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1">
              <a:extLst>
                <a:ext uri="{FF2B5EF4-FFF2-40B4-BE49-F238E27FC236}">
                  <a16:creationId xmlns:a16="http://schemas.microsoft.com/office/drawing/2014/main" id="{896BB553-7ACD-405E-8AA1-7D79A6C424B6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2">
              <a:extLst>
                <a:ext uri="{FF2B5EF4-FFF2-40B4-BE49-F238E27FC236}">
                  <a16:creationId xmlns:a16="http://schemas.microsoft.com/office/drawing/2014/main" id="{15BDA372-0844-41B1-B8A5-40CD36AF653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3">
              <a:extLst>
                <a:ext uri="{FF2B5EF4-FFF2-40B4-BE49-F238E27FC236}">
                  <a16:creationId xmlns:a16="http://schemas.microsoft.com/office/drawing/2014/main" id="{D1099544-3F87-4785-AD04-D209267C7D79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4">
              <a:extLst>
                <a:ext uri="{FF2B5EF4-FFF2-40B4-BE49-F238E27FC236}">
                  <a16:creationId xmlns:a16="http://schemas.microsoft.com/office/drawing/2014/main" id="{CA082D23-5FDE-48EB-AEC9-C977EAD67B3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5">
              <a:extLst>
                <a:ext uri="{FF2B5EF4-FFF2-40B4-BE49-F238E27FC236}">
                  <a16:creationId xmlns:a16="http://schemas.microsoft.com/office/drawing/2014/main" id="{2BC9BFCE-07A6-4EC5-8534-A7F27C0C2529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36">
              <a:extLst>
                <a:ext uri="{FF2B5EF4-FFF2-40B4-BE49-F238E27FC236}">
                  <a16:creationId xmlns:a16="http://schemas.microsoft.com/office/drawing/2014/main" id="{0A98C27B-B9F8-4420-83E2-D0BE6D2CDBC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37">
              <a:extLst>
                <a:ext uri="{FF2B5EF4-FFF2-40B4-BE49-F238E27FC236}">
                  <a16:creationId xmlns:a16="http://schemas.microsoft.com/office/drawing/2014/main" id="{58BF447D-8AD4-415E-ADCE-232EE0D8C162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38">
              <a:extLst>
                <a:ext uri="{FF2B5EF4-FFF2-40B4-BE49-F238E27FC236}">
                  <a16:creationId xmlns:a16="http://schemas.microsoft.com/office/drawing/2014/main" id="{3427E24F-C3FB-4686-BA3C-184171F0741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39">
              <a:extLst>
                <a:ext uri="{FF2B5EF4-FFF2-40B4-BE49-F238E27FC236}">
                  <a16:creationId xmlns:a16="http://schemas.microsoft.com/office/drawing/2014/main" id="{14CA96FD-2B39-484E-92AB-4C533C18EDC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0">
              <a:extLst>
                <a:ext uri="{FF2B5EF4-FFF2-40B4-BE49-F238E27FC236}">
                  <a16:creationId xmlns:a16="http://schemas.microsoft.com/office/drawing/2014/main" id="{8E08DE2F-D965-4A37-9198-2E8214FD7744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41">
              <a:extLst>
                <a:ext uri="{FF2B5EF4-FFF2-40B4-BE49-F238E27FC236}">
                  <a16:creationId xmlns:a16="http://schemas.microsoft.com/office/drawing/2014/main" id="{2DCC5D3C-11B1-4694-928C-34D9C7AEE5C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2">
              <a:extLst>
                <a:ext uri="{FF2B5EF4-FFF2-40B4-BE49-F238E27FC236}">
                  <a16:creationId xmlns:a16="http://schemas.microsoft.com/office/drawing/2014/main" id="{E25A609C-0A23-41C4-88F3-C83F1FE83BAA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4">
            <a:extLst>
              <a:ext uri="{FF2B5EF4-FFF2-40B4-BE49-F238E27FC236}">
                <a16:creationId xmlns:a16="http://schemas.microsoft.com/office/drawing/2014/main" id="{81D99009-4F64-423A-A4C7-FB8D69B46FC0}"/>
              </a:ext>
            </a:extLst>
          </p:cNvPr>
          <p:cNvGrpSpPr/>
          <p:nvPr/>
        </p:nvGrpSpPr>
        <p:grpSpPr>
          <a:xfrm>
            <a:off x="732244" y="2117950"/>
            <a:ext cx="2211364" cy="1344149"/>
            <a:chOff x="395536" y="1635646"/>
            <a:chExt cx="1728192" cy="1008112"/>
          </a:xfrm>
        </p:grpSpPr>
        <p:sp>
          <p:nvSpPr>
            <p:cNvPr id="117" name="Rectangle 2">
              <a:extLst>
                <a:ext uri="{FF2B5EF4-FFF2-40B4-BE49-F238E27FC236}">
                  <a16:creationId xmlns:a16="http://schemas.microsoft.com/office/drawing/2014/main" id="{450B60D4-B3DA-4FA7-A2A1-027AF0B354D1}"/>
                </a:ext>
              </a:extLst>
            </p:cNvPr>
            <p:cNvSpPr/>
            <p:nvPr/>
          </p:nvSpPr>
          <p:spPr>
            <a:xfrm>
              <a:off x="395536" y="1635646"/>
              <a:ext cx="1728192" cy="10081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Rectangle 30">
              <a:extLst>
                <a:ext uri="{FF2B5EF4-FFF2-40B4-BE49-F238E27FC236}">
                  <a16:creationId xmlns:a16="http://schemas.microsoft.com/office/drawing/2014/main" id="{612EB94D-CDE8-43C2-BD74-FDB5C9D5BFAB}"/>
                </a:ext>
              </a:extLst>
            </p:cNvPr>
            <p:cNvSpPr/>
            <p:nvPr/>
          </p:nvSpPr>
          <p:spPr>
            <a:xfrm>
              <a:off x="395536" y="1635646"/>
              <a:ext cx="1728192" cy="31565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19" name="Straight Arrow Connector 6">
            <a:extLst>
              <a:ext uri="{FF2B5EF4-FFF2-40B4-BE49-F238E27FC236}">
                <a16:creationId xmlns:a16="http://schemas.microsoft.com/office/drawing/2014/main" id="{9432FB3D-1486-48E6-A310-ED6FF8562B04}"/>
              </a:ext>
            </a:extLst>
          </p:cNvPr>
          <p:cNvCxnSpPr>
            <a:cxnSpLocks/>
            <a:stCxn id="118" idx="3"/>
          </p:cNvCxnSpPr>
          <p:nvPr/>
        </p:nvCxnSpPr>
        <p:spPr>
          <a:xfrm>
            <a:off x="2943608" y="2328385"/>
            <a:ext cx="1505311" cy="1428211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385C24A2-9B2F-4850-AE73-EF9A996D39F1}"/>
              </a:ext>
            </a:extLst>
          </p:cNvPr>
          <p:cNvSpPr txBox="1"/>
          <p:nvPr/>
        </p:nvSpPr>
        <p:spPr>
          <a:xfrm>
            <a:off x="847926" y="2182596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E25792D-4017-498F-AFD3-FD780274DA0B}"/>
              </a:ext>
            </a:extLst>
          </p:cNvPr>
          <p:cNvSpPr txBox="1"/>
          <p:nvPr/>
        </p:nvSpPr>
        <p:spPr>
          <a:xfrm>
            <a:off x="847926" y="2575455"/>
            <a:ext cx="19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2" name="Group 39">
            <a:extLst>
              <a:ext uri="{FF2B5EF4-FFF2-40B4-BE49-F238E27FC236}">
                <a16:creationId xmlns:a16="http://schemas.microsoft.com/office/drawing/2014/main" id="{0DF943AB-5541-447A-B2AE-C4A3A74F8033}"/>
              </a:ext>
            </a:extLst>
          </p:cNvPr>
          <p:cNvGrpSpPr/>
          <p:nvPr/>
        </p:nvGrpSpPr>
        <p:grpSpPr>
          <a:xfrm>
            <a:off x="732244" y="3890005"/>
            <a:ext cx="2211364" cy="1344149"/>
            <a:chOff x="395536" y="1635646"/>
            <a:chExt cx="1728192" cy="1008112"/>
          </a:xfrm>
        </p:grpSpPr>
        <p:sp>
          <p:nvSpPr>
            <p:cNvPr id="123" name="Rectangle 43">
              <a:extLst>
                <a:ext uri="{FF2B5EF4-FFF2-40B4-BE49-F238E27FC236}">
                  <a16:creationId xmlns:a16="http://schemas.microsoft.com/office/drawing/2014/main" id="{1D425E9D-6FD6-4070-9088-1B6BBE0F7C9C}"/>
                </a:ext>
              </a:extLst>
            </p:cNvPr>
            <p:cNvSpPr/>
            <p:nvPr/>
          </p:nvSpPr>
          <p:spPr>
            <a:xfrm>
              <a:off x="395536" y="1635646"/>
              <a:ext cx="1728192" cy="10081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Rectangle 44">
              <a:extLst>
                <a:ext uri="{FF2B5EF4-FFF2-40B4-BE49-F238E27FC236}">
                  <a16:creationId xmlns:a16="http://schemas.microsoft.com/office/drawing/2014/main" id="{FD50FFD4-BF70-49DB-854E-7F44539F5C06}"/>
                </a:ext>
              </a:extLst>
            </p:cNvPr>
            <p:cNvSpPr/>
            <p:nvPr/>
          </p:nvSpPr>
          <p:spPr>
            <a:xfrm>
              <a:off x="395536" y="1635646"/>
              <a:ext cx="1728192" cy="31565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CABF6905-5E4D-4A73-8AAE-2DDDA4659382}"/>
              </a:ext>
            </a:extLst>
          </p:cNvPr>
          <p:cNvSpPr txBox="1"/>
          <p:nvPr/>
        </p:nvSpPr>
        <p:spPr>
          <a:xfrm>
            <a:off x="847926" y="395465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FD08090-6E8B-4AF5-A2C6-A58BFED91B2C}"/>
              </a:ext>
            </a:extLst>
          </p:cNvPr>
          <p:cNvSpPr txBox="1"/>
          <p:nvPr/>
        </p:nvSpPr>
        <p:spPr>
          <a:xfrm>
            <a:off x="847926" y="4356301"/>
            <a:ext cx="19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27" name="Straight Arrow Connector 52">
            <a:extLst>
              <a:ext uri="{FF2B5EF4-FFF2-40B4-BE49-F238E27FC236}">
                <a16:creationId xmlns:a16="http://schemas.microsoft.com/office/drawing/2014/main" id="{732E6CAA-7886-4EBA-BAF2-D431A2943D8F}"/>
              </a:ext>
            </a:extLst>
          </p:cNvPr>
          <p:cNvCxnSpPr>
            <a:cxnSpLocks/>
            <a:stCxn id="125" idx="3"/>
          </p:cNvCxnSpPr>
          <p:nvPr/>
        </p:nvCxnSpPr>
        <p:spPr>
          <a:xfrm>
            <a:off x="2827926" y="4108540"/>
            <a:ext cx="2439073" cy="443839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8" name="Group 53">
            <a:extLst>
              <a:ext uri="{FF2B5EF4-FFF2-40B4-BE49-F238E27FC236}">
                <a16:creationId xmlns:a16="http://schemas.microsoft.com/office/drawing/2014/main" id="{93DFD44B-1E3B-4684-93AF-6C40BC7706A0}"/>
              </a:ext>
            </a:extLst>
          </p:cNvPr>
          <p:cNvGrpSpPr/>
          <p:nvPr/>
        </p:nvGrpSpPr>
        <p:grpSpPr>
          <a:xfrm>
            <a:off x="9255939" y="2091824"/>
            <a:ext cx="2211364" cy="1344149"/>
            <a:chOff x="395536" y="1635646"/>
            <a:chExt cx="1728192" cy="1008112"/>
          </a:xfrm>
        </p:grpSpPr>
        <p:sp>
          <p:nvSpPr>
            <p:cNvPr id="129" name="Rectangle 54">
              <a:extLst>
                <a:ext uri="{FF2B5EF4-FFF2-40B4-BE49-F238E27FC236}">
                  <a16:creationId xmlns:a16="http://schemas.microsoft.com/office/drawing/2014/main" id="{F31F18C0-69EA-4116-B769-5D17760E704E}"/>
                </a:ext>
              </a:extLst>
            </p:cNvPr>
            <p:cNvSpPr/>
            <p:nvPr/>
          </p:nvSpPr>
          <p:spPr>
            <a:xfrm>
              <a:off x="395536" y="1635646"/>
              <a:ext cx="1728192" cy="10081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30" name="Rectangle 55">
              <a:extLst>
                <a:ext uri="{FF2B5EF4-FFF2-40B4-BE49-F238E27FC236}">
                  <a16:creationId xmlns:a16="http://schemas.microsoft.com/office/drawing/2014/main" id="{D066AD6A-E200-4D62-B17C-245456F50CEE}"/>
                </a:ext>
              </a:extLst>
            </p:cNvPr>
            <p:cNvSpPr/>
            <p:nvPr/>
          </p:nvSpPr>
          <p:spPr>
            <a:xfrm>
              <a:off x="395536" y="1635646"/>
              <a:ext cx="1728192" cy="31565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725F6D74-8C61-455E-9E16-4573C2E7B664}"/>
              </a:ext>
            </a:extLst>
          </p:cNvPr>
          <p:cNvSpPr txBox="1"/>
          <p:nvPr/>
        </p:nvSpPr>
        <p:spPr>
          <a:xfrm>
            <a:off x="9371621" y="215647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CFB7F007-32B6-43D3-ABA0-22168A6AD54C}"/>
              </a:ext>
            </a:extLst>
          </p:cNvPr>
          <p:cNvSpPr txBox="1"/>
          <p:nvPr/>
        </p:nvSpPr>
        <p:spPr>
          <a:xfrm>
            <a:off x="9371621" y="2558120"/>
            <a:ext cx="19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3" name="Group 58">
            <a:extLst>
              <a:ext uri="{FF2B5EF4-FFF2-40B4-BE49-F238E27FC236}">
                <a16:creationId xmlns:a16="http://schemas.microsoft.com/office/drawing/2014/main" id="{1EBF1E1A-446A-433A-9477-DCCC15DE0563}"/>
              </a:ext>
            </a:extLst>
          </p:cNvPr>
          <p:cNvGrpSpPr/>
          <p:nvPr/>
        </p:nvGrpSpPr>
        <p:grpSpPr>
          <a:xfrm>
            <a:off x="9255939" y="3870871"/>
            <a:ext cx="2211364" cy="1344149"/>
            <a:chOff x="395536" y="1635646"/>
            <a:chExt cx="1728192" cy="1008112"/>
          </a:xfrm>
        </p:grpSpPr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43D92C1-1841-4351-ACA7-6333E3DE9BE7}"/>
                </a:ext>
              </a:extLst>
            </p:cNvPr>
            <p:cNvSpPr/>
            <p:nvPr/>
          </p:nvSpPr>
          <p:spPr>
            <a:xfrm>
              <a:off x="395536" y="1635646"/>
              <a:ext cx="1728192" cy="100811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Rectangle 60">
              <a:extLst>
                <a:ext uri="{FF2B5EF4-FFF2-40B4-BE49-F238E27FC236}">
                  <a16:creationId xmlns:a16="http://schemas.microsoft.com/office/drawing/2014/main" id="{B1D9A42E-3D31-4008-A35B-74E38836146E}"/>
                </a:ext>
              </a:extLst>
            </p:cNvPr>
            <p:cNvSpPr/>
            <p:nvPr/>
          </p:nvSpPr>
          <p:spPr>
            <a:xfrm>
              <a:off x="395536" y="1635646"/>
              <a:ext cx="1728192" cy="31565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29BDD186-2D2E-4542-B5C7-B57CD9FB6885}"/>
              </a:ext>
            </a:extLst>
          </p:cNvPr>
          <p:cNvSpPr txBox="1"/>
          <p:nvPr/>
        </p:nvSpPr>
        <p:spPr>
          <a:xfrm>
            <a:off x="9371621" y="3935516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C3FC4AB3-9A28-4085-8C89-05C84718DDE2}"/>
              </a:ext>
            </a:extLst>
          </p:cNvPr>
          <p:cNvSpPr txBox="1"/>
          <p:nvPr/>
        </p:nvSpPr>
        <p:spPr>
          <a:xfrm>
            <a:off x="9371621" y="4337167"/>
            <a:ext cx="19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38" name="Straight Arrow Connector 63">
            <a:extLst>
              <a:ext uri="{FF2B5EF4-FFF2-40B4-BE49-F238E27FC236}">
                <a16:creationId xmlns:a16="http://schemas.microsoft.com/office/drawing/2014/main" id="{C8C1E6AC-50F2-4F19-B74C-0891661AA328}"/>
              </a:ext>
            </a:extLst>
          </p:cNvPr>
          <p:cNvCxnSpPr>
            <a:cxnSpLocks/>
            <a:stCxn id="131" idx="1"/>
          </p:cNvCxnSpPr>
          <p:nvPr/>
        </p:nvCxnSpPr>
        <p:spPr>
          <a:xfrm flipH="1">
            <a:off x="7448269" y="2310359"/>
            <a:ext cx="1923352" cy="1565956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64">
            <a:extLst>
              <a:ext uri="{FF2B5EF4-FFF2-40B4-BE49-F238E27FC236}">
                <a16:creationId xmlns:a16="http://schemas.microsoft.com/office/drawing/2014/main" id="{1E1C1C09-3B88-4A5C-B372-EB7D86397C20}"/>
              </a:ext>
            </a:extLst>
          </p:cNvPr>
          <p:cNvCxnSpPr>
            <a:cxnSpLocks/>
            <a:stCxn id="136" idx="1"/>
          </p:cNvCxnSpPr>
          <p:nvPr/>
        </p:nvCxnSpPr>
        <p:spPr>
          <a:xfrm flipH="1">
            <a:off x="7896282" y="4089405"/>
            <a:ext cx="1475339" cy="765744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F8A1122A-4860-4E4A-B66E-101C7E19BFB0}"/>
              </a:ext>
            </a:extLst>
          </p:cNvPr>
          <p:cNvSpPr txBox="1"/>
          <p:nvPr/>
        </p:nvSpPr>
        <p:spPr>
          <a:xfrm>
            <a:off x="1389012" y="5472299"/>
            <a:ext cx="9469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Get a modern PowerPoint  Presentation that is beautifully designed. 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FDC73CA3-9942-439A-83C3-7B5C02E2A402}"/>
              </a:ext>
            </a:extLst>
          </p:cNvPr>
          <p:cNvSpPr txBox="1"/>
          <p:nvPr/>
        </p:nvSpPr>
        <p:spPr>
          <a:xfrm>
            <a:off x="4583832" y="1668798"/>
            <a:ext cx="30243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6">
            <a:extLst>
              <a:ext uri="{FF2B5EF4-FFF2-40B4-BE49-F238E27FC236}">
                <a16:creationId xmlns:a16="http://schemas.microsoft.com/office/drawing/2014/main" id="{AA995E32-FCF4-4A70-96B4-DAC8C91630EA}"/>
              </a:ext>
            </a:extLst>
          </p:cNvPr>
          <p:cNvSpPr/>
          <p:nvPr/>
        </p:nvSpPr>
        <p:spPr>
          <a:xfrm rot="347385">
            <a:off x="3203968" y="4230795"/>
            <a:ext cx="3894146" cy="77248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Up 2">
            <a:extLst>
              <a:ext uri="{FF2B5EF4-FFF2-40B4-BE49-F238E27FC236}">
                <a16:creationId xmlns:a16="http://schemas.microsoft.com/office/drawing/2014/main" id="{CBDB4A0C-056A-4F84-B3A0-6AF6BD8C1740}"/>
              </a:ext>
            </a:extLst>
          </p:cNvPr>
          <p:cNvSpPr/>
          <p:nvPr/>
        </p:nvSpPr>
        <p:spPr>
          <a:xfrm rot="10800000" flipH="1" flipV="1">
            <a:off x="5957727" y="2962275"/>
            <a:ext cx="2563069" cy="2828925"/>
          </a:xfrm>
          <a:prstGeom prst="upArrow">
            <a:avLst>
              <a:gd name="adj1" fmla="val 58174"/>
              <a:gd name="adj2" fmla="val 49563"/>
            </a:avLst>
          </a:prstGeom>
          <a:solidFill>
            <a:schemeClr val="accent3"/>
          </a:solidFill>
          <a:ln>
            <a:noFill/>
          </a:ln>
          <a:effectLst/>
          <a:scene3d>
            <a:camera prst="isometricOffAxis2Right">
              <a:rot lat="12000000" lon="19800000" rev="0"/>
            </a:camera>
            <a:lightRig rig="threePt" dir="t">
              <a:rot lat="0" lon="0" rev="8400000"/>
            </a:lightRig>
          </a:scene3d>
          <a:sp3d extrusionH="514350">
            <a:extrusionClr>
              <a:schemeClr val="accent3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Arrow: Up 5">
            <a:extLst>
              <a:ext uri="{FF2B5EF4-FFF2-40B4-BE49-F238E27FC236}">
                <a16:creationId xmlns:a16="http://schemas.microsoft.com/office/drawing/2014/main" id="{34132FC4-4D81-4FFD-ABE0-5F68F5B594E6}"/>
              </a:ext>
            </a:extLst>
          </p:cNvPr>
          <p:cNvSpPr/>
          <p:nvPr/>
        </p:nvSpPr>
        <p:spPr>
          <a:xfrm rot="10800000" flipH="1" flipV="1">
            <a:off x="3609131" y="1814512"/>
            <a:ext cx="2563069" cy="2828925"/>
          </a:xfrm>
          <a:prstGeom prst="upArrow">
            <a:avLst>
              <a:gd name="adj1" fmla="val 58174"/>
              <a:gd name="adj2" fmla="val 49563"/>
            </a:avLst>
          </a:prstGeom>
          <a:solidFill>
            <a:schemeClr val="accent1"/>
          </a:solidFill>
          <a:ln>
            <a:noFill/>
          </a:ln>
          <a:scene3d>
            <a:camera prst="isometricOffAxis2Right">
              <a:rot lat="10200000" lon="13200000" rev="10800000"/>
            </a:camera>
            <a:lightRig rig="threePt" dir="t">
              <a:rot lat="0" lon="0" rev="8400000"/>
            </a:lightRig>
          </a:scene3d>
          <a:sp3d extrusionH="50165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Freeform: Shape 13">
            <a:extLst>
              <a:ext uri="{FF2B5EF4-FFF2-40B4-BE49-F238E27FC236}">
                <a16:creationId xmlns:a16="http://schemas.microsoft.com/office/drawing/2014/main" id="{F6F83E08-B490-48B2-80CF-FEE10E71C4D5}"/>
              </a:ext>
            </a:extLst>
          </p:cNvPr>
          <p:cNvSpPr/>
          <p:nvPr/>
        </p:nvSpPr>
        <p:spPr>
          <a:xfrm>
            <a:off x="4356867" y="3516050"/>
            <a:ext cx="1067596" cy="260876"/>
          </a:xfrm>
          <a:custGeom>
            <a:avLst/>
            <a:gdLst/>
            <a:ahLst/>
            <a:cxnLst/>
            <a:rect l="l" t="t" r="r" b="b"/>
            <a:pathLst>
              <a:path w="1067595" h="260877">
                <a:moveTo>
                  <a:pt x="50936" y="46979"/>
                </a:moveTo>
                <a:lnTo>
                  <a:pt x="50936" y="214071"/>
                </a:lnTo>
                <a:lnTo>
                  <a:pt x="88966" y="214071"/>
                </a:lnTo>
                <a:cubicBezTo>
                  <a:pt x="103192" y="214071"/>
                  <a:pt x="113459" y="213268"/>
                  <a:pt x="119769" y="211662"/>
                </a:cubicBezTo>
                <a:cubicBezTo>
                  <a:pt x="128029" y="209597"/>
                  <a:pt x="134884" y="206098"/>
                  <a:pt x="140333" y="201165"/>
                </a:cubicBezTo>
                <a:cubicBezTo>
                  <a:pt x="145782" y="196232"/>
                  <a:pt x="150228" y="188115"/>
                  <a:pt x="153669" y="176815"/>
                </a:cubicBezTo>
                <a:cubicBezTo>
                  <a:pt x="157111" y="165515"/>
                  <a:pt x="158832" y="150113"/>
                  <a:pt x="158832" y="130611"/>
                </a:cubicBezTo>
                <a:cubicBezTo>
                  <a:pt x="158832" y="111108"/>
                  <a:pt x="157111" y="96137"/>
                  <a:pt x="153669" y="85697"/>
                </a:cubicBezTo>
                <a:cubicBezTo>
                  <a:pt x="150228" y="75258"/>
                  <a:pt x="145409" y="67112"/>
                  <a:pt x="139214" y="61261"/>
                </a:cubicBezTo>
                <a:cubicBezTo>
                  <a:pt x="133020" y="55411"/>
                  <a:pt x="125161" y="51453"/>
                  <a:pt x="115639" y="49388"/>
                </a:cubicBezTo>
                <a:cubicBezTo>
                  <a:pt x="108526" y="47782"/>
                  <a:pt x="94588" y="46979"/>
                  <a:pt x="73823" y="46979"/>
                </a:cubicBezTo>
                <a:close/>
                <a:moveTo>
                  <a:pt x="369545" y="43537"/>
                </a:moveTo>
                <a:cubicBezTo>
                  <a:pt x="348551" y="43537"/>
                  <a:pt x="331629" y="50736"/>
                  <a:pt x="318780" y="65133"/>
                </a:cubicBezTo>
                <a:cubicBezTo>
                  <a:pt x="305931" y="79531"/>
                  <a:pt x="299507" y="101242"/>
                  <a:pt x="299507" y="130267"/>
                </a:cubicBezTo>
                <a:cubicBezTo>
                  <a:pt x="299507" y="158832"/>
                  <a:pt x="306104" y="180486"/>
                  <a:pt x="319296" y="195228"/>
                </a:cubicBezTo>
                <a:cubicBezTo>
                  <a:pt x="332490" y="209969"/>
                  <a:pt x="349239" y="217340"/>
                  <a:pt x="369545" y="217340"/>
                </a:cubicBezTo>
                <a:cubicBezTo>
                  <a:pt x="389850" y="217340"/>
                  <a:pt x="406514" y="210027"/>
                  <a:pt x="419535" y="195400"/>
                </a:cubicBezTo>
                <a:cubicBezTo>
                  <a:pt x="432556" y="180773"/>
                  <a:pt x="439066" y="158832"/>
                  <a:pt x="439066" y="129578"/>
                </a:cubicBezTo>
                <a:cubicBezTo>
                  <a:pt x="439066" y="100668"/>
                  <a:pt x="432728" y="79101"/>
                  <a:pt x="420051" y="64875"/>
                </a:cubicBezTo>
                <a:cubicBezTo>
                  <a:pt x="407374" y="50650"/>
                  <a:pt x="390539" y="43537"/>
                  <a:pt x="369545" y="43537"/>
                </a:cubicBezTo>
                <a:close/>
                <a:moveTo>
                  <a:pt x="867463" y="4302"/>
                </a:moveTo>
                <a:lnTo>
                  <a:pt x="917023" y="4302"/>
                </a:lnTo>
                <a:lnTo>
                  <a:pt x="1020272" y="172771"/>
                </a:lnTo>
                <a:lnTo>
                  <a:pt x="1020272" y="4302"/>
                </a:lnTo>
                <a:lnTo>
                  <a:pt x="1067595" y="4302"/>
                </a:lnTo>
                <a:lnTo>
                  <a:pt x="1067595" y="256575"/>
                </a:lnTo>
                <a:lnTo>
                  <a:pt x="1016486" y="256575"/>
                </a:lnTo>
                <a:lnTo>
                  <a:pt x="914786" y="92064"/>
                </a:lnTo>
                <a:lnTo>
                  <a:pt x="914786" y="256575"/>
                </a:lnTo>
                <a:lnTo>
                  <a:pt x="867463" y="256575"/>
                </a:lnTo>
                <a:close/>
                <a:moveTo>
                  <a:pt x="509136" y="4302"/>
                </a:moveTo>
                <a:lnTo>
                  <a:pt x="561277" y="4302"/>
                </a:lnTo>
                <a:lnTo>
                  <a:pt x="599307" y="177589"/>
                </a:lnTo>
                <a:lnTo>
                  <a:pt x="645425" y="4302"/>
                </a:lnTo>
                <a:lnTo>
                  <a:pt x="705998" y="4302"/>
                </a:lnTo>
                <a:lnTo>
                  <a:pt x="750224" y="180515"/>
                </a:lnTo>
                <a:lnTo>
                  <a:pt x="788942" y="4302"/>
                </a:lnTo>
                <a:lnTo>
                  <a:pt x="840223" y="4302"/>
                </a:lnTo>
                <a:lnTo>
                  <a:pt x="778962" y="256575"/>
                </a:lnTo>
                <a:lnTo>
                  <a:pt x="724928" y="256575"/>
                </a:lnTo>
                <a:lnTo>
                  <a:pt x="674680" y="67973"/>
                </a:lnTo>
                <a:lnTo>
                  <a:pt x="624603" y="256575"/>
                </a:lnTo>
                <a:lnTo>
                  <a:pt x="569365" y="256575"/>
                </a:lnTo>
                <a:close/>
                <a:moveTo>
                  <a:pt x="0" y="4302"/>
                </a:moveTo>
                <a:lnTo>
                  <a:pt x="93096" y="4302"/>
                </a:lnTo>
                <a:cubicBezTo>
                  <a:pt x="114090" y="4302"/>
                  <a:pt x="130094" y="5908"/>
                  <a:pt x="141107" y="9120"/>
                </a:cubicBezTo>
                <a:cubicBezTo>
                  <a:pt x="155906" y="13480"/>
                  <a:pt x="168583" y="21224"/>
                  <a:pt x="179138" y="32352"/>
                </a:cubicBezTo>
                <a:cubicBezTo>
                  <a:pt x="189692" y="43480"/>
                  <a:pt x="197723" y="57103"/>
                  <a:pt x="203229" y="73221"/>
                </a:cubicBezTo>
                <a:cubicBezTo>
                  <a:pt x="208736" y="89340"/>
                  <a:pt x="211489" y="109215"/>
                  <a:pt x="211489" y="132848"/>
                </a:cubicBezTo>
                <a:cubicBezTo>
                  <a:pt x="211489" y="153612"/>
                  <a:pt x="208908" y="171509"/>
                  <a:pt x="203745" y="186538"/>
                </a:cubicBezTo>
                <a:cubicBezTo>
                  <a:pt x="197436" y="204893"/>
                  <a:pt x="188430" y="219749"/>
                  <a:pt x="176728" y="231107"/>
                </a:cubicBezTo>
                <a:cubicBezTo>
                  <a:pt x="167895" y="239711"/>
                  <a:pt x="155964" y="246422"/>
                  <a:pt x="140935" y="251241"/>
                </a:cubicBezTo>
                <a:cubicBezTo>
                  <a:pt x="129693" y="254797"/>
                  <a:pt x="114664" y="256575"/>
                  <a:pt x="95850" y="256575"/>
                </a:cubicBezTo>
                <a:lnTo>
                  <a:pt x="0" y="256575"/>
                </a:lnTo>
                <a:close/>
                <a:moveTo>
                  <a:pt x="369028" y="0"/>
                </a:moveTo>
                <a:cubicBezTo>
                  <a:pt x="406198" y="0"/>
                  <a:pt x="435940" y="11530"/>
                  <a:pt x="458253" y="34589"/>
                </a:cubicBezTo>
                <a:cubicBezTo>
                  <a:pt x="480566" y="57648"/>
                  <a:pt x="491723" y="89712"/>
                  <a:pt x="491723" y="130783"/>
                </a:cubicBezTo>
                <a:cubicBezTo>
                  <a:pt x="491723" y="171509"/>
                  <a:pt x="480652" y="203373"/>
                  <a:pt x="458511" y="226375"/>
                </a:cubicBezTo>
                <a:cubicBezTo>
                  <a:pt x="436370" y="249376"/>
                  <a:pt x="406772" y="260877"/>
                  <a:pt x="369717" y="260877"/>
                </a:cubicBezTo>
                <a:cubicBezTo>
                  <a:pt x="332203" y="260877"/>
                  <a:pt x="302375" y="249434"/>
                  <a:pt x="280234" y="226547"/>
                </a:cubicBezTo>
                <a:cubicBezTo>
                  <a:pt x="258092" y="203660"/>
                  <a:pt x="247022" y="172140"/>
                  <a:pt x="247022" y="131987"/>
                </a:cubicBezTo>
                <a:cubicBezTo>
                  <a:pt x="247022" y="106290"/>
                  <a:pt x="250865" y="84722"/>
                  <a:pt x="258551" y="67284"/>
                </a:cubicBezTo>
                <a:cubicBezTo>
                  <a:pt x="264287" y="54436"/>
                  <a:pt x="272117" y="42906"/>
                  <a:pt x="282041" y="32696"/>
                </a:cubicBezTo>
                <a:cubicBezTo>
                  <a:pt x="291964" y="22486"/>
                  <a:pt x="302834" y="14914"/>
                  <a:pt x="314650" y="9981"/>
                </a:cubicBezTo>
                <a:cubicBezTo>
                  <a:pt x="330367" y="3327"/>
                  <a:pt x="348493" y="0"/>
                  <a:pt x="3690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1">
                  <a:lumMod val="75000"/>
                </a:schemeClr>
              </a:contourClr>
            </a:sp3d>
          </a:bodyPr>
          <a:lstStyle/>
          <a:p>
            <a:pPr algn="ctr"/>
            <a:endParaRPr lang="en-US"/>
          </a:p>
        </p:txBody>
      </p:sp>
      <p:sp>
        <p:nvSpPr>
          <p:cNvPr id="7" name="Freeform: Shape 12">
            <a:extLst>
              <a:ext uri="{FF2B5EF4-FFF2-40B4-BE49-F238E27FC236}">
                <a16:creationId xmlns:a16="http://schemas.microsoft.com/office/drawing/2014/main" id="{8D28E56E-8037-4229-8BC4-B0B676255583}"/>
              </a:ext>
            </a:extLst>
          </p:cNvPr>
          <p:cNvSpPr/>
          <p:nvPr/>
        </p:nvSpPr>
        <p:spPr>
          <a:xfrm>
            <a:off x="6705464" y="3995292"/>
            <a:ext cx="544968" cy="310191"/>
          </a:xfrm>
          <a:custGeom>
            <a:avLst/>
            <a:gdLst/>
            <a:ahLst/>
            <a:cxnLst/>
            <a:rect l="l" t="t" r="r" b="b"/>
            <a:pathLst>
              <a:path w="450768" h="256575">
                <a:moveTo>
                  <a:pt x="308455" y="42677"/>
                </a:moveTo>
                <a:lnTo>
                  <a:pt x="308455" y="114263"/>
                </a:lnTo>
                <a:lnTo>
                  <a:pt x="336333" y="114263"/>
                </a:lnTo>
                <a:cubicBezTo>
                  <a:pt x="356409" y="114263"/>
                  <a:pt x="369831" y="112944"/>
                  <a:pt x="376600" y="110305"/>
                </a:cubicBezTo>
                <a:cubicBezTo>
                  <a:pt x="383368" y="107667"/>
                  <a:pt x="388674" y="103537"/>
                  <a:pt x="392518" y="97915"/>
                </a:cubicBezTo>
                <a:cubicBezTo>
                  <a:pt x="396361" y="92294"/>
                  <a:pt x="398282" y="85755"/>
                  <a:pt x="398282" y="78298"/>
                </a:cubicBezTo>
                <a:cubicBezTo>
                  <a:pt x="398282" y="69120"/>
                  <a:pt x="395586" y="61548"/>
                  <a:pt x="390194" y="55583"/>
                </a:cubicBezTo>
                <a:cubicBezTo>
                  <a:pt x="384802" y="49617"/>
                  <a:pt x="377977" y="45889"/>
                  <a:pt x="369717" y="44398"/>
                </a:cubicBezTo>
                <a:cubicBezTo>
                  <a:pt x="363636" y="43250"/>
                  <a:pt x="351418" y="42677"/>
                  <a:pt x="333063" y="42677"/>
                </a:cubicBezTo>
                <a:close/>
                <a:moveTo>
                  <a:pt x="257519" y="0"/>
                </a:moveTo>
                <a:lnTo>
                  <a:pt x="339258" y="0"/>
                </a:lnTo>
                <a:cubicBezTo>
                  <a:pt x="370233" y="0"/>
                  <a:pt x="390424" y="1262"/>
                  <a:pt x="399831" y="3786"/>
                </a:cubicBezTo>
                <a:cubicBezTo>
                  <a:pt x="414286" y="7572"/>
                  <a:pt x="426389" y="15803"/>
                  <a:pt x="436140" y="28480"/>
                </a:cubicBezTo>
                <a:cubicBezTo>
                  <a:pt x="445892" y="41157"/>
                  <a:pt x="450768" y="57533"/>
                  <a:pt x="450768" y="77609"/>
                </a:cubicBezTo>
                <a:cubicBezTo>
                  <a:pt x="450768" y="93097"/>
                  <a:pt x="447957" y="106118"/>
                  <a:pt x="442335" y="116672"/>
                </a:cubicBezTo>
                <a:cubicBezTo>
                  <a:pt x="436714" y="127227"/>
                  <a:pt x="429573" y="135515"/>
                  <a:pt x="420911" y="141538"/>
                </a:cubicBezTo>
                <a:cubicBezTo>
                  <a:pt x="412250" y="147561"/>
                  <a:pt x="403445" y="151548"/>
                  <a:pt x="394496" y="153498"/>
                </a:cubicBezTo>
                <a:cubicBezTo>
                  <a:pt x="382336" y="155907"/>
                  <a:pt x="364726" y="157112"/>
                  <a:pt x="341667" y="157112"/>
                </a:cubicBezTo>
                <a:lnTo>
                  <a:pt x="308455" y="157112"/>
                </a:lnTo>
                <a:lnTo>
                  <a:pt x="308455" y="252273"/>
                </a:lnTo>
                <a:lnTo>
                  <a:pt x="257519" y="252273"/>
                </a:lnTo>
                <a:close/>
                <a:moveTo>
                  <a:pt x="0" y="0"/>
                </a:moveTo>
                <a:lnTo>
                  <a:pt x="50936" y="0"/>
                </a:lnTo>
                <a:lnTo>
                  <a:pt x="50936" y="136634"/>
                </a:lnTo>
                <a:cubicBezTo>
                  <a:pt x="50936" y="158316"/>
                  <a:pt x="51567" y="172370"/>
                  <a:pt x="52829" y="178794"/>
                </a:cubicBezTo>
                <a:cubicBezTo>
                  <a:pt x="55009" y="189119"/>
                  <a:pt x="60200" y="197408"/>
                  <a:pt x="68402" y="203660"/>
                </a:cubicBezTo>
                <a:cubicBezTo>
                  <a:pt x="76605" y="209912"/>
                  <a:pt x="87819" y="213038"/>
                  <a:pt x="102045" y="213038"/>
                </a:cubicBezTo>
                <a:cubicBezTo>
                  <a:pt x="116500" y="213038"/>
                  <a:pt x="127398" y="210084"/>
                  <a:pt x="134740" y="204176"/>
                </a:cubicBezTo>
                <a:cubicBezTo>
                  <a:pt x="142082" y="198268"/>
                  <a:pt x="146499" y="191012"/>
                  <a:pt x="147991" y="182408"/>
                </a:cubicBezTo>
                <a:cubicBezTo>
                  <a:pt x="149482" y="173804"/>
                  <a:pt x="150228" y="159521"/>
                  <a:pt x="150228" y="139559"/>
                </a:cubicBezTo>
                <a:lnTo>
                  <a:pt x="150228" y="0"/>
                </a:lnTo>
                <a:lnTo>
                  <a:pt x="201164" y="0"/>
                </a:lnTo>
                <a:lnTo>
                  <a:pt x="201164" y="132504"/>
                </a:lnTo>
                <a:cubicBezTo>
                  <a:pt x="201164" y="162790"/>
                  <a:pt x="199787" y="184186"/>
                  <a:pt x="197034" y="196691"/>
                </a:cubicBezTo>
                <a:cubicBezTo>
                  <a:pt x="194281" y="209195"/>
                  <a:pt x="189204" y="219750"/>
                  <a:pt x="181805" y="228354"/>
                </a:cubicBezTo>
                <a:cubicBezTo>
                  <a:pt x="174405" y="236958"/>
                  <a:pt x="164510" y="243813"/>
                  <a:pt x="152121" y="248918"/>
                </a:cubicBezTo>
                <a:cubicBezTo>
                  <a:pt x="139731" y="254023"/>
                  <a:pt x="123555" y="256575"/>
                  <a:pt x="103593" y="256575"/>
                </a:cubicBezTo>
                <a:cubicBezTo>
                  <a:pt x="79502" y="256575"/>
                  <a:pt x="61232" y="253793"/>
                  <a:pt x="48785" y="248229"/>
                </a:cubicBezTo>
                <a:cubicBezTo>
                  <a:pt x="36338" y="242665"/>
                  <a:pt x="26500" y="235438"/>
                  <a:pt x="19273" y="226547"/>
                </a:cubicBezTo>
                <a:cubicBezTo>
                  <a:pt x="12045" y="217656"/>
                  <a:pt x="7284" y="208335"/>
                  <a:pt x="4990" y="198583"/>
                </a:cubicBezTo>
                <a:cubicBezTo>
                  <a:pt x="1663" y="184129"/>
                  <a:pt x="0" y="162790"/>
                  <a:pt x="0" y="134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AEEC5A-86C0-4D1C-8ADD-C91FD0A26927}"/>
              </a:ext>
            </a:extLst>
          </p:cNvPr>
          <p:cNvSpPr txBox="1"/>
          <p:nvPr/>
        </p:nvSpPr>
        <p:spPr>
          <a:xfrm>
            <a:off x="4413452" y="2222606"/>
            <a:ext cx="9743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>
                <a:rot lat="1200000" lon="1200000" rev="0"/>
              </a:camera>
              <a:lightRig rig="threePt" dir="t"/>
            </a:scene3d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941DE0-DCC4-4111-B36D-51D5FF586895}"/>
              </a:ext>
            </a:extLst>
          </p:cNvPr>
          <p:cNvSpPr txBox="1"/>
          <p:nvPr/>
        </p:nvSpPr>
        <p:spPr>
          <a:xfrm>
            <a:off x="6490778" y="4774475"/>
            <a:ext cx="9743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>
                <a:rot lat="1200000" lon="1200000" rev="0"/>
              </a:camera>
              <a:lightRig rig="threePt" dir="t"/>
            </a:scene3d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23">
            <a:extLst>
              <a:ext uri="{FF2B5EF4-FFF2-40B4-BE49-F238E27FC236}">
                <a16:creationId xmlns:a16="http://schemas.microsoft.com/office/drawing/2014/main" id="{DD628C9E-CCCA-43AD-9CC0-D2C199D936F3}"/>
              </a:ext>
            </a:extLst>
          </p:cNvPr>
          <p:cNvCxnSpPr/>
          <p:nvPr/>
        </p:nvCxnSpPr>
        <p:spPr>
          <a:xfrm>
            <a:off x="7519861" y="2951542"/>
            <a:ext cx="3546594" cy="0"/>
          </a:xfrm>
          <a:prstGeom prst="line">
            <a:avLst/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4">
            <a:extLst>
              <a:ext uri="{FF2B5EF4-FFF2-40B4-BE49-F238E27FC236}">
                <a16:creationId xmlns:a16="http://schemas.microsoft.com/office/drawing/2014/main" id="{EAADFB24-739A-4EA4-B0DF-C9B10CB0ADBE}"/>
              </a:ext>
            </a:extLst>
          </p:cNvPr>
          <p:cNvCxnSpPr/>
          <p:nvPr/>
        </p:nvCxnSpPr>
        <p:spPr>
          <a:xfrm>
            <a:off x="1125546" y="4764747"/>
            <a:ext cx="3546594" cy="0"/>
          </a:xfrm>
          <a:prstGeom prst="line">
            <a:avLst/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6">
            <a:extLst>
              <a:ext uri="{FF2B5EF4-FFF2-40B4-BE49-F238E27FC236}">
                <a16:creationId xmlns:a16="http://schemas.microsoft.com/office/drawing/2014/main" id="{63089BD5-356A-4D1F-BF2A-71C2EEC36FB9}"/>
              </a:ext>
            </a:extLst>
          </p:cNvPr>
          <p:cNvGrpSpPr/>
          <p:nvPr/>
        </p:nvGrpSpPr>
        <p:grpSpPr>
          <a:xfrm>
            <a:off x="1191148" y="4944666"/>
            <a:ext cx="3674074" cy="1011014"/>
            <a:chOff x="1005509" y="1940411"/>
            <a:chExt cx="1982315" cy="10110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426CCE-65D9-403F-A495-84BF5BD94E4D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7D57A0-2DCE-4F6A-8AC8-CDB99243F73B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9">
            <a:extLst>
              <a:ext uri="{FF2B5EF4-FFF2-40B4-BE49-F238E27FC236}">
                <a16:creationId xmlns:a16="http://schemas.microsoft.com/office/drawing/2014/main" id="{E4534B24-C07C-4C81-850E-D7908B75B630}"/>
              </a:ext>
            </a:extLst>
          </p:cNvPr>
          <p:cNvGrpSpPr/>
          <p:nvPr/>
        </p:nvGrpSpPr>
        <p:grpSpPr>
          <a:xfrm>
            <a:off x="7637344" y="1706012"/>
            <a:ext cx="3674074" cy="1011014"/>
            <a:chOff x="1005509" y="1940411"/>
            <a:chExt cx="1982315" cy="10110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EC5B67-BD32-445E-B78B-D92F6988285F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ECF055-D375-437F-8818-7EC358E6D083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74C9D139-D808-461B-B0D8-8D4120A35C71}"/>
              </a:ext>
            </a:extLst>
          </p:cNvPr>
          <p:cNvGrpSpPr/>
          <p:nvPr/>
        </p:nvGrpSpPr>
        <p:grpSpPr>
          <a:xfrm>
            <a:off x="545102" y="1820202"/>
            <a:ext cx="4431764" cy="1608798"/>
            <a:chOff x="8070434" y="1599663"/>
            <a:chExt cx="2925465" cy="160879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5695FAE-098B-41A9-94A0-D25A6588BE84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4359610-0E1B-422B-96C4-EE0C7FC87B4E}"/>
                </a:ext>
              </a:extLst>
            </p:cNvPr>
            <p:cNvSpPr txBox="1"/>
            <p:nvPr/>
          </p:nvSpPr>
          <p:spPr>
            <a:xfrm>
              <a:off x="8070434" y="1599663"/>
              <a:ext cx="2925465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6BDC76F-9E45-4389-9196-6506D6A088A8}"/>
              </a:ext>
            </a:extLst>
          </p:cNvPr>
          <p:cNvSpPr txBox="1"/>
          <p:nvPr/>
        </p:nvSpPr>
        <p:spPr>
          <a:xfrm>
            <a:off x="545102" y="3647200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F72966-B96A-464F-946A-EDE4255A6817}"/>
              </a:ext>
            </a:extLst>
          </p:cNvPr>
          <p:cNvSpPr txBox="1"/>
          <p:nvPr/>
        </p:nvSpPr>
        <p:spPr>
          <a:xfrm>
            <a:off x="545102" y="4345607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D95F56-0072-4E3D-AC6F-0F1137C6DE04}"/>
              </a:ext>
            </a:extLst>
          </p:cNvPr>
          <p:cNvSpPr txBox="1"/>
          <p:nvPr/>
        </p:nvSpPr>
        <p:spPr>
          <a:xfrm>
            <a:off x="545102" y="5044014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7ADDAA-E410-4299-85E6-2142498FC49F}"/>
              </a:ext>
            </a:extLst>
          </p:cNvPr>
          <p:cNvSpPr txBox="1"/>
          <p:nvPr/>
        </p:nvSpPr>
        <p:spPr>
          <a:xfrm>
            <a:off x="545102" y="5742422"/>
            <a:ext cx="44317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253194-3204-4F7C-A99D-80D082E2B75A}"/>
              </a:ext>
            </a:extLst>
          </p:cNvPr>
          <p:cNvSpPr txBox="1"/>
          <p:nvPr/>
        </p:nvSpPr>
        <p:spPr>
          <a:xfrm>
            <a:off x="5953531" y="312097"/>
            <a:ext cx="2811971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Clean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Text Slide </a:t>
            </a:r>
          </a:p>
          <a:p>
            <a:pPr algn="r"/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2577C3F-FAE9-42E5-9C99-0180439AC0E1}"/>
              </a:ext>
            </a:extLst>
          </p:cNvPr>
          <p:cNvSpPr/>
          <p:nvPr/>
        </p:nvSpPr>
        <p:spPr>
          <a:xfrm>
            <a:off x="914401" y="1794271"/>
            <a:ext cx="5148000" cy="208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FBDAEB1-4CAF-4701-93FE-7F893EA70339}"/>
              </a:ext>
            </a:extLst>
          </p:cNvPr>
          <p:cNvSpPr/>
          <p:nvPr/>
        </p:nvSpPr>
        <p:spPr>
          <a:xfrm>
            <a:off x="914401" y="3963398"/>
            <a:ext cx="5148000" cy="20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64A4E75-9D15-4214-BA21-8B2907A74298}"/>
              </a:ext>
            </a:extLst>
          </p:cNvPr>
          <p:cNvSpPr/>
          <p:nvPr/>
        </p:nvSpPr>
        <p:spPr>
          <a:xfrm>
            <a:off x="6129601" y="1794271"/>
            <a:ext cx="5148000" cy="208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DA5B9A9-DFA9-40C6-905D-829295C0550F}"/>
              </a:ext>
            </a:extLst>
          </p:cNvPr>
          <p:cNvSpPr/>
          <p:nvPr/>
        </p:nvSpPr>
        <p:spPr>
          <a:xfrm>
            <a:off x="6129601" y="3963398"/>
            <a:ext cx="5148000" cy="20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E3723B41-BB5F-41A7-A072-FEE0A1E08A4C}"/>
              </a:ext>
            </a:extLst>
          </p:cNvPr>
          <p:cNvGrpSpPr/>
          <p:nvPr/>
        </p:nvGrpSpPr>
        <p:grpSpPr>
          <a:xfrm>
            <a:off x="4890001" y="2716834"/>
            <a:ext cx="2412000" cy="2412000"/>
            <a:chOff x="4896191" y="2726685"/>
            <a:chExt cx="2412000" cy="2412000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FF4B7654-334B-4783-B3C5-4F04B2F23B25}"/>
                </a:ext>
              </a:extLst>
            </p:cNvPr>
            <p:cNvSpPr/>
            <p:nvPr/>
          </p:nvSpPr>
          <p:spPr>
            <a:xfrm>
              <a:off x="4896191" y="2726685"/>
              <a:ext cx="2412000" cy="2412000"/>
            </a:xfrm>
            <a:prstGeom prst="rect">
              <a:avLst/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A9DC417A-FD3A-4463-B270-B44242528012}"/>
                </a:ext>
              </a:extLst>
            </p:cNvPr>
            <p:cNvSpPr/>
            <p:nvPr/>
          </p:nvSpPr>
          <p:spPr>
            <a:xfrm rot="18900000">
              <a:off x="5256191" y="3086685"/>
              <a:ext cx="1692000" cy="16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Diamond 6">
              <a:extLst>
                <a:ext uri="{FF2B5EF4-FFF2-40B4-BE49-F238E27FC236}">
                  <a16:creationId xmlns:a16="http://schemas.microsoft.com/office/drawing/2014/main" id="{57637C0B-79BB-482A-8950-CC679ACAB400}"/>
                </a:ext>
              </a:extLst>
            </p:cNvPr>
            <p:cNvSpPr/>
            <p:nvPr/>
          </p:nvSpPr>
          <p:spPr>
            <a:xfrm>
              <a:off x="5021409" y="2851903"/>
              <a:ext cx="2161564" cy="2161564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9F11A9B-DE2C-4B06-9B29-E0B1038CB31B}"/>
              </a:ext>
            </a:extLst>
          </p:cNvPr>
          <p:cNvSpPr txBox="1"/>
          <p:nvPr/>
        </p:nvSpPr>
        <p:spPr>
          <a:xfrm>
            <a:off x="5153747" y="3568891"/>
            <a:ext cx="188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95A13962-9B60-40ED-A9CC-CCE8CB7E3399}"/>
              </a:ext>
            </a:extLst>
          </p:cNvPr>
          <p:cNvGrpSpPr/>
          <p:nvPr/>
        </p:nvGrpSpPr>
        <p:grpSpPr>
          <a:xfrm>
            <a:off x="2215276" y="2080278"/>
            <a:ext cx="2448000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E904A3E-A049-4F8F-BD85-BB591B4D6796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543669-B35B-40C6-A625-F09842136B53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E1FD4A52-5AC1-4EB7-AFC9-37D536369C51}"/>
              </a:ext>
            </a:extLst>
          </p:cNvPr>
          <p:cNvGrpSpPr/>
          <p:nvPr/>
        </p:nvGrpSpPr>
        <p:grpSpPr>
          <a:xfrm>
            <a:off x="2215276" y="4266606"/>
            <a:ext cx="2448000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F34231-33A6-4987-9361-A61B9FFAC5B8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84CFEE-ABFD-4DDE-A02F-28099C0FB99A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A6BA49A5-3400-4CB4-AAE3-7AED5A5CD71A}"/>
              </a:ext>
            </a:extLst>
          </p:cNvPr>
          <p:cNvGrpSpPr/>
          <p:nvPr/>
        </p:nvGrpSpPr>
        <p:grpSpPr>
          <a:xfrm>
            <a:off x="7528724" y="2076648"/>
            <a:ext cx="2448000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002044-F513-436F-A96E-557173115075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58F6A1-E182-4A13-8A3C-4B0659259F98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B5B9BB28-5FB1-4B41-90CA-0C2BD8F35E5C}"/>
              </a:ext>
            </a:extLst>
          </p:cNvPr>
          <p:cNvGrpSpPr/>
          <p:nvPr/>
        </p:nvGrpSpPr>
        <p:grpSpPr>
          <a:xfrm>
            <a:off x="7528724" y="4262977"/>
            <a:ext cx="2448000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7937266-D837-4652-B844-7682515CFB24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991883-8EB4-41B2-A090-12757777A62C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1C6CFB4-1BF8-4B90-B034-5898E878C39F}"/>
              </a:ext>
            </a:extLst>
          </p:cNvPr>
          <p:cNvSpPr txBox="1"/>
          <p:nvPr/>
        </p:nvSpPr>
        <p:spPr>
          <a:xfrm>
            <a:off x="1247178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968897-EC6A-48DF-9FFA-5D39E549425B}"/>
              </a:ext>
            </a:extLst>
          </p:cNvPr>
          <p:cNvSpPr txBox="1"/>
          <p:nvPr/>
        </p:nvSpPr>
        <p:spPr>
          <a:xfrm>
            <a:off x="1247178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16AF61-AD56-4815-80B7-5E6E1AF8214B}"/>
              </a:ext>
            </a:extLst>
          </p:cNvPr>
          <p:cNvSpPr txBox="1"/>
          <p:nvPr/>
        </p:nvSpPr>
        <p:spPr>
          <a:xfrm>
            <a:off x="10132252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27B729-9A55-4366-A8E7-457A3733FA53}"/>
              </a:ext>
            </a:extLst>
          </p:cNvPr>
          <p:cNvSpPr txBox="1"/>
          <p:nvPr/>
        </p:nvSpPr>
        <p:spPr>
          <a:xfrm>
            <a:off x="10132252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4">
            <a:extLst>
              <a:ext uri="{FF2B5EF4-FFF2-40B4-BE49-F238E27FC236}">
                <a16:creationId xmlns:a16="http://schemas.microsoft.com/office/drawing/2014/main" id="{8E1B9653-DD11-4503-A83C-D5BB8B8988E4}"/>
              </a:ext>
            </a:extLst>
          </p:cNvPr>
          <p:cNvSpPr/>
          <p:nvPr/>
        </p:nvSpPr>
        <p:spPr>
          <a:xfrm rot="5400000">
            <a:off x="3637154" y="3973361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Bent Arrow 5">
            <a:extLst>
              <a:ext uri="{FF2B5EF4-FFF2-40B4-BE49-F238E27FC236}">
                <a16:creationId xmlns:a16="http://schemas.microsoft.com/office/drawing/2014/main" id="{903C0AC2-6A39-4FA4-A43D-E6A5F40DB8BC}"/>
              </a:ext>
            </a:extLst>
          </p:cNvPr>
          <p:cNvSpPr/>
          <p:nvPr/>
        </p:nvSpPr>
        <p:spPr>
          <a:xfrm rot="5400000">
            <a:off x="5231318" y="3650383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Bent Arrow 6">
            <a:extLst>
              <a:ext uri="{FF2B5EF4-FFF2-40B4-BE49-F238E27FC236}">
                <a16:creationId xmlns:a16="http://schemas.microsoft.com/office/drawing/2014/main" id="{9FE6A793-FA1F-43BB-A45E-9A1F2911CC5A}"/>
              </a:ext>
            </a:extLst>
          </p:cNvPr>
          <p:cNvSpPr/>
          <p:nvPr/>
        </p:nvSpPr>
        <p:spPr>
          <a:xfrm rot="5400000">
            <a:off x="6732140" y="3323436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Bent Arrow 7">
            <a:extLst>
              <a:ext uri="{FF2B5EF4-FFF2-40B4-BE49-F238E27FC236}">
                <a16:creationId xmlns:a16="http://schemas.microsoft.com/office/drawing/2014/main" id="{277592CE-2309-4EBB-8DF0-73B40E9DF959}"/>
              </a:ext>
            </a:extLst>
          </p:cNvPr>
          <p:cNvSpPr/>
          <p:nvPr/>
        </p:nvSpPr>
        <p:spPr>
          <a:xfrm rot="5400000">
            <a:off x="8267512" y="2969194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Bent Arrow 8">
            <a:extLst>
              <a:ext uri="{FF2B5EF4-FFF2-40B4-BE49-F238E27FC236}">
                <a16:creationId xmlns:a16="http://schemas.microsoft.com/office/drawing/2014/main" id="{D311212A-F58E-4AAA-BDF2-72ED88143ADF}"/>
              </a:ext>
            </a:extLst>
          </p:cNvPr>
          <p:cNvSpPr/>
          <p:nvPr/>
        </p:nvSpPr>
        <p:spPr>
          <a:xfrm rot="5400000">
            <a:off x="9796026" y="2630008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3274E61E-5CFF-4C2C-89B2-ABF2134CFC7F}"/>
              </a:ext>
            </a:extLst>
          </p:cNvPr>
          <p:cNvSpPr/>
          <p:nvPr/>
        </p:nvSpPr>
        <p:spPr>
          <a:xfrm>
            <a:off x="9000193" y="1809524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4F4B450-01FB-4079-B095-A90469E88270}"/>
              </a:ext>
            </a:extLst>
          </p:cNvPr>
          <p:cNvSpPr/>
          <p:nvPr/>
        </p:nvSpPr>
        <p:spPr>
          <a:xfrm>
            <a:off x="7219600" y="1809524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368E5D30-41A0-4E48-9D53-6CF5ACB5FF24}"/>
              </a:ext>
            </a:extLst>
          </p:cNvPr>
          <p:cNvSpPr/>
          <p:nvPr/>
        </p:nvSpPr>
        <p:spPr>
          <a:xfrm>
            <a:off x="5680674" y="1809524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C71FF864-A515-411F-8C87-52B41BCB1F53}"/>
              </a:ext>
            </a:extLst>
          </p:cNvPr>
          <p:cNvSpPr/>
          <p:nvPr/>
        </p:nvSpPr>
        <p:spPr>
          <a:xfrm>
            <a:off x="4141750" y="1809524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AEF27965-355F-4E3D-8FB2-4162C2C281C9}"/>
              </a:ext>
            </a:extLst>
          </p:cNvPr>
          <p:cNvSpPr/>
          <p:nvPr/>
        </p:nvSpPr>
        <p:spPr>
          <a:xfrm>
            <a:off x="2602826" y="1809524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4">
            <a:extLst>
              <a:ext uri="{FF2B5EF4-FFF2-40B4-BE49-F238E27FC236}">
                <a16:creationId xmlns:a16="http://schemas.microsoft.com/office/drawing/2014/main" id="{48E55568-EE57-41A6-9B97-C0B1926D01AA}"/>
              </a:ext>
            </a:extLst>
          </p:cNvPr>
          <p:cNvGrpSpPr/>
          <p:nvPr/>
        </p:nvGrpSpPr>
        <p:grpSpPr>
          <a:xfrm>
            <a:off x="3031162" y="1946144"/>
            <a:ext cx="1461690" cy="2400658"/>
            <a:chOff x="6210996" y="1433695"/>
            <a:chExt cx="1712589" cy="1707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271212-0322-48F3-862B-1BD3C6A9ADD8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12C910-CFF3-4E62-A0FD-C5DFA324BC65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6" name="Group 17">
            <a:extLst>
              <a:ext uri="{FF2B5EF4-FFF2-40B4-BE49-F238E27FC236}">
                <a16:creationId xmlns:a16="http://schemas.microsoft.com/office/drawing/2014/main" id="{D9CC78E1-97E6-4F03-A95B-A8532BCA7CDB}"/>
              </a:ext>
            </a:extLst>
          </p:cNvPr>
          <p:cNvGrpSpPr/>
          <p:nvPr/>
        </p:nvGrpSpPr>
        <p:grpSpPr>
          <a:xfrm>
            <a:off x="4549730" y="1946144"/>
            <a:ext cx="1455155" cy="2215993"/>
            <a:chOff x="6210996" y="1433695"/>
            <a:chExt cx="1712589" cy="15765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70F479-D6AD-44DF-BEDB-987BBDB1C6AC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EF37CA-F5AD-475A-A1A6-5ED9F78D4851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0">
            <a:extLst>
              <a:ext uri="{FF2B5EF4-FFF2-40B4-BE49-F238E27FC236}">
                <a16:creationId xmlns:a16="http://schemas.microsoft.com/office/drawing/2014/main" id="{B82EA9E5-F4CC-4B96-9B7E-9AE422AB2147}"/>
              </a:ext>
            </a:extLst>
          </p:cNvPr>
          <p:cNvGrpSpPr/>
          <p:nvPr/>
        </p:nvGrpSpPr>
        <p:grpSpPr>
          <a:xfrm>
            <a:off x="6088657" y="1946142"/>
            <a:ext cx="1482851" cy="1846659"/>
            <a:chOff x="6210996" y="1433695"/>
            <a:chExt cx="1712589" cy="13137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FC9DC1-F605-4D55-8C95-0F372C9B273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C75C69-318C-4F74-BAFE-400A362AD975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3">
            <a:extLst>
              <a:ext uri="{FF2B5EF4-FFF2-40B4-BE49-F238E27FC236}">
                <a16:creationId xmlns:a16="http://schemas.microsoft.com/office/drawing/2014/main" id="{00F3B1F4-8645-4742-914E-48FF341DC6C1}"/>
              </a:ext>
            </a:extLst>
          </p:cNvPr>
          <p:cNvGrpSpPr/>
          <p:nvPr/>
        </p:nvGrpSpPr>
        <p:grpSpPr>
          <a:xfrm>
            <a:off x="7654094" y="1946143"/>
            <a:ext cx="1438498" cy="1477329"/>
            <a:chOff x="6210996" y="1433695"/>
            <a:chExt cx="1712589" cy="10510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5610F6-D516-463E-9201-610ECE383B66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06DA68-A0F1-4D94-8ED3-E377DAD6AEA6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41CA0680-1470-402E-A85E-1804B73D0D11}"/>
              </a:ext>
            </a:extLst>
          </p:cNvPr>
          <p:cNvGrpSpPr/>
          <p:nvPr/>
        </p:nvGrpSpPr>
        <p:grpSpPr>
          <a:xfrm>
            <a:off x="9236911" y="1946143"/>
            <a:ext cx="1456096" cy="1107997"/>
            <a:chOff x="6210996" y="1433695"/>
            <a:chExt cx="1712589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7C3B9C-C316-47EC-AEC1-05C44D98A505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46855B-69D0-4D91-9017-ECF019303D6D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9">
            <a:extLst>
              <a:ext uri="{FF2B5EF4-FFF2-40B4-BE49-F238E27FC236}">
                <a16:creationId xmlns:a16="http://schemas.microsoft.com/office/drawing/2014/main" id="{580AB4A6-E4F7-4EDB-86F5-B1CBB4DABA15}"/>
              </a:ext>
            </a:extLst>
          </p:cNvPr>
          <p:cNvGrpSpPr/>
          <p:nvPr/>
        </p:nvGrpSpPr>
        <p:grpSpPr>
          <a:xfrm>
            <a:off x="3567211" y="5310266"/>
            <a:ext cx="1705439" cy="678649"/>
            <a:chOff x="3233965" y="1954419"/>
            <a:chExt cx="1446171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CE86EB-0455-4858-9C8D-8556597F4F97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C5DFF3-86EC-4613-8189-6C9881944AAC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2">
            <a:extLst>
              <a:ext uri="{FF2B5EF4-FFF2-40B4-BE49-F238E27FC236}">
                <a16:creationId xmlns:a16="http://schemas.microsoft.com/office/drawing/2014/main" id="{58F16FA0-2899-49B2-BF30-774843BF3DE3}"/>
              </a:ext>
            </a:extLst>
          </p:cNvPr>
          <p:cNvGrpSpPr/>
          <p:nvPr/>
        </p:nvGrpSpPr>
        <p:grpSpPr>
          <a:xfrm>
            <a:off x="5077856" y="4963500"/>
            <a:ext cx="1705439" cy="678649"/>
            <a:chOff x="3233965" y="1954419"/>
            <a:chExt cx="1446171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4ACBDF5-1CBF-488C-AAFD-EA34A4D5A16D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4C94C7A-8E75-46A5-B1D5-B244C77C794A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5">
            <a:extLst>
              <a:ext uri="{FF2B5EF4-FFF2-40B4-BE49-F238E27FC236}">
                <a16:creationId xmlns:a16="http://schemas.microsoft.com/office/drawing/2014/main" id="{838B9FEF-9089-42DB-8E28-92D7A7BFA5D1}"/>
              </a:ext>
            </a:extLst>
          </p:cNvPr>
          <p:cNvGrpSpPr/>
          <p:nvPr/>
        </p:nvGrpSpPr>
        <p:grpSpPr>
          <a:xfrm>
            <a:off x="6588501" y="4616734"/>
            <a:ext cx="1705439" cy="678649"/>
            <a:chOff x="3233965" y="1954419"/>
            <a:chExt cx="1446171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C41EEB-9BA9-4F12-9476-BD38312E9D81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2E4FB9E-0C1E-4A9D-B327-0293EEB430E0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8">
            <a:extLst>
              <a:ext uri="{FF2B5EF4-FFF2-40B4-BE49-F238E27FC236}">
                <a16:creationId xmlns:a16="http://schemas.microsoft.com/office/drawing/2014/main" id="{6916F6D1-409B-4129-9819-2A23B5267732}"/>
              </a:ext>
            </a:extLst>
          </p:cNvPr>
          <p:cNvGrpSpPr/>
          <p:nvPr/>
        </p:nvGrpSpPr>
        <p:grpSpPr>
          <a:xfrm>
            <a:off x="8099146" y="4269968"/>
            <a:ext cx="1705439" cy="678649"/>
            <a:chOff x="3233965" y="1954419"/>
            <a:chExt cx="1446171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5607DF2-3F21-463D-B9EE-AA5D091F7E22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B80DCBF-DFBF-4293-A695-71476E2BF585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1">
            <a:extLst>
              <a:ext uri="{FF2B5EF4-FFF2-40B4-BE49-F238E27FC236}">
                <a16:creationId xmlns:a16="http://schemas.microsoft.com/office/drawing/2014/main" id="{516DEEAA-A77A-4BF5-9B85-2185FE9021AB}"/>
              </a:ext>
            </a:extLst>
          </p:cNvPr>
          <p:cNvGrpSpPr/>
          <p:nvPr/>
        </p:nvGrpSpPr>
        <p:grpSpPr>
          <a:xfrm>
            <a:off x="9609790" y="3923202"/>
            <a:ext cx="1705439" cy="678649"/>
            <a:chOff x="3233965" y="1954419"/>
            <a:chExt cx="1446171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CFEA5AB-E167-4B88-B064-EA41110DD9F2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30BB006-C707-43E0-B9E4-6421B63E7255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ent Arrow 4">
            <a:extLst>
              <a:ext uri="{FF2B5EF4-FFF2-40B4-BE49-F238E27FC236}">
                <a16:creationId xmlns:a16="http://schemas.microsoft.com/office/drawing/2014/main" id="{D586B987-F095-407A-B28A-D4D5654C211D}"/>
              </a:ext>
            </a:extLst>
          </p:cNvPr>
          <p:cNvSpPr/>
          <p:nvPr/>
        </p:nvSpPr>
        <p:spPr>
          <a:xfrm rot="5400000">
            <a:off x="1988150" y="4187772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5AB3506C-2D50-41BD-9501-5F3D150EA607}"/>
              </a:ext>
            </a:extLst>
          </p:cNvPr>
          <p:cNvSpPr/>
          <p:nvPr/>
        </p:nvSpPr>
        <p:spPr>
          <a:xfrm>
            <a:off x="1207902" y="1805460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182C6460-2FD2-431A-A612-3D3715792758}"/>
              </a:ext>
            </a:extLst>
          </p:cNvPr>
          <p:cNvGrpSpPr/>
          <p:nvPr/>
        </p:nvGrpSpPr>
        <p:grpSpPr>
          <a:xfrm>
            <a:off x="1269581" y="1946145"/>
            <a:ext cx="1633967" cy="2769989"/>
            <a:chOff x="6210996" y="1433695"/>
            <a:chExt cx="1712589" cy="19706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46DDD56-EC17-467C-9665-2C207327E78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000DF3-F334-4D8A-A25F-BBE1E51FB381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8" name="Group 29">
            <a:extLst>
              <a:ext uri="{FF2B5EF4-FFF2-40B4-BE49-F238E27FC236}">
                <a16:creationId xmlns:a16="http://schemas.microsoft.com/office/drawing/2014/main" id="{D01938D7-9295-4D7F-A202-D36C79F830B0}"/>
              </a:ext>
            </a:extLst>
          </p:cNvPr>
          <p:cNvGrpSpPr/>
          <p:nvPr/>
        </p:nvGrpSpPr>
        <p:grpSpPr>
          <a:xfrm>
            <a:off x="2056566" y="5657032"/>
            <a:ext cx="1705439" cy="678649"/>
            <a:chOff x="3233965" y="1954419"/>
            <a:chExt cx="1446171" cy="6786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C7AB9F3-FC6B-4D48-923E-A9F596C53FDE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9D2E7EE-B917-48CD-BB16-3E27CE16F418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E260C2-0193-422C-A40C-A11EB695725A}"/>
              </a:ext>
            </a:extLst>
          </p:cNvPr>
          <p:cNvSpPr txBox="1"/>
          <p:nvPr/>
        </p:nvSpPr>
        <p:spPr>
          <a:xfrm>
            <a:off x="6304840" y="40042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109B80-6A90-4866-9A12-AEA4A6206783}"/>
              </a:ext>
            </a:extLst>
          </p:cNvPr>
          <p:cNvSpPr txBox="1"/>
          <p:nvPr/>
        </p:nvSpPr>
        <p:spPr>
          <a:xfrm>
            <a:off x="7863377" y="109011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" name="Freeform: Shape 19">
            <a:extLst>
              <a:ext uri="{FF2B5EF4-FFF2-40B4-BE49-F238E27FC236}">
                <a16:creationId xmlns:a16="http://schemas.microsoft.com/office/drawing/2014/main" id="{76725DBE-385A-4A36-A570-273EAF0A8D0A}"/>
              </a:ext>
            </a:extLst>
          </p:cNvPr>
          <p:cNvSpPr/>
          <p:nvPr/>
        </p:nvSpPr>
        <p:spPr>
          <a:xfrm>
            <a:off x="8632205" y="3715407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75D901-130B-43CF-BC3F-33C2CC8BE93E}"/>
              </a:ext>
            </a:extLst>
          </p:cNvPr>
          <p:cNvSpPr txBox="1"/>
          <p:nvPr/>
        </p:nvSpPr>
        <p:spPr>
          <a:xfrm>
            <a:off x="8632205" y="4252814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/>
              <a:t>We Create Quality </a:t>
            </a:r>
          </a:p>
          <a:p>
            <a:r>
              <a:rPr lang="en-US" altLang="ko-KR" sz="2400" dirty="0"/>
              <a:t>Professional PPT Presentation</a:t>
            </a:r>
            <a:endParaRPr lang="ko-KR" altLang="en-US" sz="2400" dirty="0"/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9467E877-80CE-4E75-B26A-A0744E64CF0A}"/>
              </a:ext>
            </a:extLst>
          </p:cNvPr>
          <p:cNvSpPr/>
          <p:nvPr/>
        </p:nvSpPr>
        <p:spPr>
          <a:xfrm>
            <a:off x="7863377" y="1916663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7" name="Freeform: Shape 22">
            <a:extLst>
              <a:ext uri="{FF2B5EF4-FFF2-40B4-BE49-F238E27FC236}">
                <a16:creationId xmlns:a16="http://schemas.microsoft.com/office/drawing/2014/main" id="{6E838784-B18B-4C1E-8599-65BE650ACEC4}"/>
              </a:ext>
            </a:extLst>
          </p:cNvPr>
          <p:cNvSpPr/>
          <p:nvPr/>
        </p:nvSpPr>
        <p:spPr>
          <a:xfrm rot="10800000">
            <a:off x="10839088" y="5272041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F9DEBB-F36E-435F-9DE4-756D65D61ED3}"/>
              </a:ext>
            </a:extLst>
          </p:cNvPr>
          <p:cNvSpPr txBox="1"/>
          <p:nvPr/>
        </p:nvSpPr>
        <p:spPr>
          <a:xfrm>
            <a:off x="3981074" y="5864015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7681C383-5F62-415D-B801-E8A73FBE9BC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0CE81BD1-9733-4B34-993C-67F30EA9C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690547"/>
              </p:ext>
            </p:extLst>
          </p:nvPr>
        </p:nvGraphicFramePr>
        <p:xfrm>
          <a:off x="941181" y="1825997"/>
          <a:ext cx="10306535" cy="3414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67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71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7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10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13">
            <a:extLst>
              <a:ext uri="{FF2B5EF4-FFF2-40B4-BE49-F238E27FC236}">
                <a16:creationId xmlns:a16="http://schemas.microsoft.com/office/drawing/2014/main" id="{4C8CDBA6-D7D8-4DF6-B4FE-A6F97BA256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077379"/>
              </p:ext>
            </p:extLst>
          </p:nvPr>
        </p:nvGraphicFramePr>
        <p:xfrm>
          <a:off x="958599" y="5387600"/>
          <a:ext cx="10289117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2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latinLnBrk="1"/>
                      <a:endParaRPr lang="ko-KR" altLang="en-US" sz="2700" dirty="0"/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/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BFA4109-F304-40F8-ACE7-95D30CFD1A0D}"/>
              </a:ext>
            </a:extLst>
          </p:cNvPr>
          <p:cNvSpPr txBox="1"/>
          <p:nvPr/>
        </p:nvSpPr>
        <p:spPr>
          <a:xfrm>
            <a:off x="2523072" y="5480804"/>
            <a:ext cx="8493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Isosceles Triangle 51">
            <a:extLst>
              <a:ext uri="{FF2B5EF4-FFF2-40B4-BE49-F238E27FC236}">
                <a16:creationId xmlns:a16="http://schemas.microsoft.com/office/drawing/2014/main" id="{2CC84DDF-642D-455E-AA04-E51D9C97FFAF}"/>
              </a:ext>
            </a:extLst>
          </p:cNvPr>
          <p:cNvSpPr/>
          <p:nvPr/>
        </p:nvSpPr>
        <p:spPr>
          <a:xfrm>
            <a:off x="1206556" y="210411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941C17D-53C7-47B2-8050-DAB38787C1FA}"/>
              </a:ext>
            </a:extLst>
          </p:cNvPr>
          <p:cNvSpPr/>
          <p:nvPr/>
        </p:nvSpPr>
        <p:spPr>
          <a:xfrm>
            <a:off x="3770640" y="208029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ed Rectangle 32">
            <a:extLst>
              <a:ext uri="{FF2B5EF4-FFF2-40B4-BE49-F238E27FC236}">
                <a16:creationId xmlns:a16="http://schemas.microsoft.com/office/drawing/2014/main" id="{A3BE2767-BCAD-45DD-B145-142FD22ED316}"/>
              </a:ext>
            </a:extLst>
          </p:cNvPr>
          <p:cNvSpPr/>
          <p:nvPr/>
        </p:nvSpPr>
        <p:spPr>
          <a:xfrm>
            <a:off x="8934810" y="208029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FDB8F674-54A6-4476-B859-D84592BCCDB2}"/>
              </a:ext>
            </a:extLst>
          </p:cNvPr>
          <p:cNvSpPr/>
          <p:nvPr/>
        </p:nvSpPr>
        <p:spPr>
          <a:xfrm>
            <a:off x="6349014" y="20802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5ADDE931-8AFE-4124-BEAB-19C9B464F5A1}"/>
              </a:ext>
            </a:extLst>
          </p:cNvPr>
          <p:cNvSpPr/>
          <p:nvPr/>
        </p:nvSpPr>
        <p:spPr>
          <a:xfrm>
            <a:off x="1296852" y="5552101"/>
            <a:ext cx="485490" cy="31907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Frame 4">
            <a:extLst>
              <a:ext uri="{FF2B5EF4-FFF2-40B4-BE49-F238E27FC236}">
                <a16:creationId xmlns:a16="http://schemas.microsoft.com/office/drawing/2014/main" id="{26C8A522-BE80-49D0-B159-7EFC05858356}"/>
              </a:ext>
            </a:extLst>
          </p:cNvPr>
          <p:cNvSpPr/>
          <p:nvPr/>
        </p:nvSpPr>
        <p:spPr>
          <a:xfrm flipH="1" flipV="1">
            <a:off x="1475131" y="2027037"/>
            <a:ext cx="1237229" cy="1237228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6"/>
            </a:extrusionClr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DE8ACE98-0180-4A4E-B0E6-0B862B67F861}"/>
              </a:ext>
            </a:extLst>
          </p:cNvPr>
          <p:cNvSpPr/>
          <p:nvPr/>
        </p:nvSpPr>
        <p:spPr>
          <a:xfrm>
            <a:off x="3798563" y="3723604"/>
            <a:ext cx="159275" cy="159275"/>
          </a:xfrm>
          <a:prstGeom prst="ellipse">
            <a:avLst/>
          </a:prstGeom>
          <a:solidFill>
            <a:schemeClr val="accent6"/>
          </a:solidFill>
          <a:ln>
            <a:noFill/>
          </a:ln>
          <a:scene3d>
            <a:camera prst="isometricOffAxis1Right">
              <a:rot lat="1080000" lon="1992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rame 6">
            <a:extLst>
              <a:ext uri="{FF2B5EF4-FFF2-40B4-BE49-F238E27FC236}">
                <a16:creationId xmlns:a16="http://schemas.microsoft.com/office/drawing/2014/main" id="{9DF72369-0117-4F10-B113-696D9AE37B89}"/>
              </a:ext>
            </a:extLst>
          </p:cNvPr>
          <p:cNvSpPr/>
          <p:nvPr/>
        </p:nvSpPr>
        <p:spPr>
          <a:xfrm flipH="1" flipV="1">
            <a:off x="5477385" y="2027037"/>
            <a:ext cx="1237229" cy="1237228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6" name="Frame 8">
            <a:extLst>
              <a:ext uri="{FF2B5EF4-FFF2-40B4-BE49-F238E27FC236}">
                <a16:creationId xmlns:a16="http://schemas.microsoft.com/office/drawing/2014/main" id="{11EA619D-5434-4EC4-80B6-C19018A3BE4C}"/>
              </a:ext>
            </a:extLst>
          </p:cNvPr>
          <p:cNvSpPr/>
          <p:nvPr/>
        </p:nvSpPr>
        <p:spPr>
          <a:xfrm flipH="1" flipV="1">
            <a:off x="9479641" y="2027037"/>
            <a:ext cx="1237229" cy="1237228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4"/>
            </a:extrusionClr>
            <a:contourClr>
              <a:schemeClr val="accent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87C41FB2-FB10-44BC-9047-03CAA414C4A9}"/>
              </a:ext>
            </a:extLst>
          </p:cNvPr>
          <p:cNvSpPr/>
          <p:nvPr/>
        </p:nvSpPr>
        <p:spPr>
          <a:xfrm>
            <a:off x="7811394" y="3723604"/>
            <a:ext cx="159275" cy="159275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isometricOffAxis1Right">
              <a:rot lat="1080000" lon="1992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ACDA1355-A649-436F-AAC1-64E4C6D96E79}"/>
              </a:ext>
            </a:extLst>
          </p:cNvPr>
          <p:cNvSpPr/>
          <p:nvPr/>
        </p:nvSpPr>
        <p:spPr>
          <a:xfrm>
            <a:off x="4382712" y="3746903"/>
            <a:ext cx="159275" cy="159275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1Right">
              <a:rot lat="1080000" lon="150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rame 5">
            <a:extLst>
              <a:ext uri="{FF2B5EF4-FFF2-40B4-BE49-F238E27FC236}">
                <a16:creationId xmlns:a16="http://schemas.microsoft.com/office/drawing/2014/main" id="{5376493D-1294-4716-9278-C2D1E7078670}"/>
              </a:ext>
            </a:extLst>
          </p:cNvPr>
          <p:cNvSpPr/>
          <p:nvPr/>
        </p:nvSpPr>
        <p:spPr>
          <a:xfrm flipH="1" flipV="1">
            <a:off x="3476258" y="3203302"/>
            <a:ext cx="1237229" cy="1237228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143304A-ABD6-4C66-8B7D-B872F1A91D94}"/>
              </a:ext>
            </a:extLst>
          </p:cNvPr>
          <p:cNvSpPr/>
          <p:nvPr/>
        </p:nvSpPr>
        <p:spPr>
          <a:xfrm>
            <a:off x="8303551" y="3723604"/>
            <a:ext cx="159275" cy="159275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isometricOffAxis1Right">
              <a:rot lat="1080000" lon="150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Frame 7">
            <a:extLst>
              <a:ext uri="{FF2B5EF4-FFF2-40B4-BE49-F238E27FC236}">
                <a16:creationId xmlns:a16="http://schemas.microsoft.com/office/drawing/2014/main" id="{1D8E4687-8923-48A3-93E4-2C673AE428FE}"/>
              </a:ext>
            </a:extLst>
          </p:cNvPr>
          <p:cNvSpPr/>
          <p:nvPr/>
        </p:nvSpPr>
        <p:spPr>
          <a:xfrm flipH="1" flipV="1">
            <a:off x="7478512" y="3203302"/>
            <a:ext cx="1237229" cy="1237228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863D145F-5F02-46A7-86F4-B85355634142}"/>
              </a:ext>
            </a:extLst>
          </p:cNvPr>
          <p:cNvSpPr/>
          <p:nvPr/>
        </p:nvSpPr>
        <p:spPr>
          <a:xfrm>
            <a:off x="375386" y="3723604"/>
            <a:ext cx="159275" cy="1592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1Right">
              <a:rot lat="1080000" lon="150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Frame 7">
            <a:extLst>
              <a:ext uri="{FF2B5EF4-FFF2-40B4-BE49-F238E27FC236}">
                <a16:creationId xmlns:a16="http://schemas.microsoft.com/office/drawing/2014/main" id="{65E982B3-E20F-495B-A8D4-BB93EB3B408A}"/>
              </a:ext>
            </a:extLst>
          </p:cNvPr>
          <p:cNvSpPr/>
          <p:nvPr/>
        </p:nvSpPr>
        <p:spPr>
          <a:xfrm flipH="1" flipV="1">
            <a:off x="-449653" y="3203302"/>
            <a:ext cx="1237229" cy="123722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bg1">
                <a:lumMod val="75000"/>
              </a:schemeClr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6648260D-0673-4840-B3AB-741993E1E006}"/>
              </a:ext>
            </a:extLst>
          </p:cNvPr>
          <p:cNvSpPr/>
          <p:nvPr/>
        </p:nvSpPr>
        <p:spPr>
          <a:xfrm>
            <a:off x="11834260" y="3686004"/>
            <a:ext cx="159275" cy="159275"/>
          </a:xfrm>
          <a:prstGeom prst="ellipse">
            <a:avLst/>
          </a:prstGeom>
          <a:solidFill>
            <a:schemeClr val="accent4"/>
          </a:solidFill>
          <a:ln>
            <a:noFill/>
          </a:ln>
          <a:scene3d>
            <a:camera prst="isometricOffAxis1Right">
              <a:rot lat="1080000" lon="19920000" rev="0"/>
            </a:camera>
            <a:lightRig rig="soft" dir="t">
              <a:rot lat="0" lon="0" rev="18000000"/>
            </a:lightRig>
          </a:scene3d>
          <a:sp3d extrusionH="27940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Frame 7">
            <a:extLst>
              <a:ext uri="{FF2B5EF4-FFF2-40B4-BE49-F238E27FC236}">
                <a16:creationId xmlns:a16="http://schemas.microsoft.com/office/drawing/2014/main" id="{C24ECCB2-BA76-42B0-A187-B2A7A7846412}"/>
              </a:ext>
            </a:extLst>
          </p:cNvPr>
          <p:cNvSpPr/>
          <p:nvPr/>
        </p:nvSpPr>
        <p:spPr>
          <a:xfrm flipH="1" flipV="1">
            <a:off x="11485429" y="3203302"/>
            <a:ext cx="1237229" cy="123722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2Top">
              <a:rot lat="19200000" lon="3000000" rev="17820000"/>
            </a:camera>
            <a:lightRig rig="soft" dir="t">
              <a:rot lat="0" lon="0" rev="20400000"/>
            </a:lightRig>
          </a:scene3d>
          <a:sp3d extrusionH="260350" prstMaterial="plastic">
            <a:bevelT w="12700" h="38100"/>
            <a:extrusionClr>
              <a:schemeClr val="bg1">
                <a:lumMod val="75000"/>
              </a:schemeClr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723735-605A-4A7B-8747-E9035180E634}"/>
              </a:ext>
            </a:extLst>
          </p:cNvPr>
          <p:cNvSpPr txBox="1"/>
          <p:nvPr/>
        </p:nvSpPr>
        <p:spPr>
          <a:xfrm>
            <a:off x="1610851" y="2226273"/>
            <a:ext cx="965787" cy="419378"/>
          </a:xfrm>
          <a:custGeom>
            <a:avLst/>
            <a:gdLst/>
            <a:ahLst/>
            <a:cxnLst/>
            <a:rect l="l" t="t" r="r" b="b"/>
            <a:pathLst>
              <a:path w="720765" h="312981">
                <a:moveTo>
                  <a:pt x="613172" y="40197"/>
                </a:moveTo>
                <a:lnTo>
                  <a:pt x="613172" y="272783"/>
                </a:lnTo>
                <a:lnTo>
                  <a:pt x="674968" y="272783"/>
                </a:lnTo>
                <a:lnTo>
                  <a:pt x="674968" y="40197"/>
                </a:lnTo>
                <a:close/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595573" y="0"/>
                </a:moveTo>
                <a:lnTo>
                  <a:pt x="692567" y="0"/>
                </a:lnTo>
                <a:cubicBezTo>
                  <a:pt x="711366" y="0"/>
                  <a:pt x="720765" y="9599"/>
                  <a:pt x="720765" y="28798"/>
                </a:cubicBezTo>
                <a:lnTo>
                  <a:pt x="720765" y="284382"/>
                </a:lnTo>
                <a:cubicBezTo>
                  <a:pt x="720765" y="303448"/>
                  <a:pt x="711366" y="312981"/>
                  <a:pt x="692567" y="312981"/>
                </a:cubicBezTo>
                <a:lnTo>
                  <a:pt x="594973" y="312981"/>
                </a:lnTo>
                <a:cubicBezTo>
                  <a:pt x="576441" y="312981"/>
                  <a:pt x="567175" y="303448"/>
                  <a:pt x="567175" y="284382"/>
                </a:cubicBezTo>
                <a:lnTo>
                  <a:pt x="567175" y="28798"/>
                </a:lnTo>
                <a:cubicBezTo>
                  <a:pt x="567175" y="9599"/>
                  <a:pt x="576641" y="0"/>
                  <a:pt x="595573" y="0"/>
                </a:cubicBezTo>
                <a:close/>
                <a:moveTo>
                  <a:pt x="403273" y="0"/>
                </a:moveTo>
                <a:lnTo>
                  <a:pt x="495067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6" y="121792"/>
                </a:cubicBezTo>
                <a:lnTo>
                  <a:pt x="427471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8" y="97594"/>
                </a:lnTo>
                <a:lnTo>
                  <a:pt x="477468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7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0" y="9599"/>
                  <a:pt x="349290" y="28798"/>
                </a:cubicBezTo>
                <a:lnTo>
                  <a:pt x="349290" y="284382"/>
                </a:lnTo>
                <a:cubicBezTo>
                  <a:pt x="349290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699" y="303448"/>
                  <a:pt x="195699" y="284382"/>
                </a:cubicBezTo>
                <a:lnTo>
                  <a:pt x="195699" y="28798"/>
                </a:lnTo>
                <a:cubicBezTo>
                  <a:pt x="195699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2" y="0"/>
                </a:lnTo>
                <a:cubicBezTo>
                  <a:pt x="142658" y="0"/>
                  <a:pt x="152190" y="9466"/>
                  <a:pt x="152190" y="28398"/>
                </a:cubicBezTo>
                <a:lnTo>
                  <a:pt x="152190" y="88994"/>
                </a:lnTo>
                <a:cubicBezTo>
                  <a:pt x="152190" y="98860"/>
                  <a:pt x="148791" y="109793"/>
                  <a:pt x="141991" y="121792"/>
                </a:cubicBezTo>
                <a:lnTo>
                  <a:pt x="55996" y="271983"/>
                </a:lnTo>
                <a:lnTo>
                  <a:pt x="151790" y="271983"/>
                </a:lnTo>
                <a:lnTo>
                  <a:pt x="151790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3" y="97594"/>
                </a:lnTo>
                <a:lnTo>
                  <a:pt x="105993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2" y="0"/>
                  <a:pt x="31798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6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b="1" dirty="0">
              <a:solidFill>
                <a:schemeClr val="accent5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88A922-0780-4098-B763-2EBDDC82B87F}"/>
              </a:ext>
            </a:extLst>
          </p:cNvPr>
          <p:cNvSpPr txBox="1"/>
          <p:nvPr/>
        </p:nvSpPr>
        <p:spPr>
          <a:xfrm>
            <a:off x="3676962" y="3537214"/>
            <a:ext cx="835820" cy="419378"/>
          </a:xfrm>
          <a:custGeom>
            <a:avLst/>
            <a:gdLst/>
            <a:ahLst/>
            <a:cxnLst/>
            <a:rect l="l" t="t" r="r" b="b"/>
            <a:pathLst>
              <a:path w="623771" h="312981"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583974" y="0"/>
                </a:moveTo>
                <a:lnTo>
                  <a:pt x="623771" y="0"/>
                </a:lnTo>
                <a:lnTo>
                  <a:pt x="623771" y="312981"/>
                </a:lnTo>
                <a:lnTo>
                  <a:pt x="577774" y="312981"/>
                </a:lnTo>
                <a:lnTo>
                  <a:pt x="577774" y="92194"/>
                </a:lnTo>
                <a:lnTo>
                  <a:pt x="559775" y="92194"/>
                </a:lnTo>
                <a:lnTo>
                  <a:pt x="559775" y="85994"/>
                </a:lnTo>
                <a:close/>
                <a:moveTo>
                  <a:pt x="403273" y="0"/>
                </a:moveTo>
                <a:lnTo>
                  <a:pt x="495067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6" y="121792"/>
                </a:cubicBezTo>
                <a:lnTo>
                  <a:pt x="427471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8" y="97594"/>
                </a:lnTo>
                <a:lnTo>
                  <a:pt x="477468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7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0" y="9599"/>
                  <a:pt x="349290" y="28798"/>
                </a:cubicBezTo>
                <a:lnTo>
                  <a:pt x="349290" y="284382"/>
                </a:lnTo>
                <a:cubicBezTo>
                  <a:pt x="349290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699" y="303448"/>
                  <a:pt x="195699" y="284382"/>
                </a:cubicBezTo>
                <a:lnTo>
                  <a:pt x="195699" y="28798"/>
                </a:lnTo>
                <a:cubicBezTo>
                  <a:pt x="195699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2" y="0"/>
                </a:lnTo>
                <a:cubicBezTo>
                  <a:pt x="142658" y="0"/>
                  <a:pt x="152191" y="9466"/>
                  <a:pt x="152191" y="28398"/>
                </a:cubicBezTo>
                <a:lnTo>
                  <a:pt x="152191" y="88994"/>
                </a:lnTo>
                <a:cubicBezTo>
                  <a:pt x="152191" y="98860"/>
                  <a:pt x="148791" y="109793"/>
                  <a:pt x="141991" y="121792"/>
                </a:cubicBezTo>
                <a:lnTo>
                  <a:pt x="55996" y="271983"/>
                </a:lnTo>
                <a:lnTo>
                  <a:pt x="151791" y="271983"/>
                </a:lnTo>
                <a:lnTo>
                  <a:pt x="151791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3" y="97594"/>
                </a:lnTo>
                <a:lnTo>
                  <a:pt x="105993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2" y="0"/>
                  <a:pt x="31798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1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3200" b="1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2406EB-59CE-4691-B83C-BEC7AACE1207}"/>
              </a:ext>
            </a:extLst>
          </p:cNvPr>
          <p:cNvSpPr txBox="1"/>
          <p:nvPr/>
        </p:nvSpPr>
        <p:spPr>
          <a:xfrm>
            <a:off x="5631654" y="2233988"/>
            <a:ext cx="956945" cy="419378"/>
          </a:xfrm>
          <a:custGeom>
            <a:avLst/>
            <a:gdLst/>
            <a:ahLst/>
            <a:cxnLst/>
            <a:rect l="l" t="t" r="r" b="b"/>
            <a:pathLst>
              <a:path w="714166" h="312981"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593773" y="0"/>
                </a:moveTo>
                <a:lnTo>
                  <a:pt x="685568" y="0"/>
                </a:lnTo>
                <a:cubicBezTo>
                  <a:pt x="704633" y="0"/>
                  <a:pt x="714166" y="9466"/>
                  <a:pt x="714166" y="28398"/>
                </a:cubicBezTo>
                <a:lnTo>
                  <a:pt x="714166" y="88994"/>
                </a:lnTo>
                <a:cubicBezTo>
                  <a:pt x="714166" y="98860"/>
                  <a:pt x="710766" y="109793"/>
                  <a:pt x="703967" y="121792"/>
                </a:cubicBezTo>
                <a:lnTo>
                  <a:pt x="617972" y="271983"/>
                </a:lnTo>
                <a:lnTo>
                  <a:pt x="713766" y="271983"/>
                </a:lnTo>
                <a:lnTo>
                  <a:pt x="713766" y="312981"/>
                </a:lnTo>
                <a:lnTo>
                  <a:pt x="561975" y="312981"/>
                </a:lnTo>
                <a:lnTo>
                  <a:pt x="561975" y="283982"/>
                </a:lnTo>
                <a:lnTo>
                  <a:pt x="667969" y="97594"/>
                </a:lnTo>
                <a:lnTo>
                  <a:pt x="667969" y="39797"/>
                </a:lnTo>
                <a:lnTo>
                  <a:pt x="610972" y="39797"/>
                </a:lnTo>
                <a:lnTo>
                  <a:pt x="610972" y="97994"/>
                </a:lnTo>
                <a:lnTo>
                  <a:pt x="565175" y="97994"/>
                </a:lnTo>
                <a:lnTo>
                  <a:pt x="565175" y="28398"/>
                </a:lnTo>
                <a:cubicBezTo>
                  <a:pt x="565175" y="9466"/>
                  <a:pt x="574708" y="0"/>
                  <a:pt x="593773" y="0"/>
                </a:cubicBezTo>
                <a:close/>
                <a:moveTo>
                  <a:pt x="403273" y="0"/>
                </a:moveTo>
                <a:lnTo>
                  <a:pt x="495068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7" y="121792"/>
                </a:cubicBezTo>
                <a:lnTo>
                  <a:pt x="427472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9" y="97594"/>
                </a:lnTo>
                <a:lnTo>
                  <a:pt x="477469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8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1" y="9599"/>
                  <a:pt x="349291" y="28798"/>
                </a:cubicBezTo>
                <a:lnTo>
                  <a:pt x="349291" y="284382"/>
                </a:lnTo>
                <a:cubicBezTo>
                  <a:pt x="349291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700" y="303448"/>
                  <a:pt x="195700" y="284382"/>
                </a:cubicBezTo>
                <a:lnTo>
                  <a:pt x="195700" y="28798"/>
                </a:lnTo>
                <a:cubicBezTo>
                  <a:pt x="195700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3" y="0"/>
                </a:lnTo>
                <a:cubicBezTo>
                  <a:pt x="142658" y="0"/>
                  <a:pt x="152191" y="9466"/>
                  <a:pt x="152191" y="28398"/>
                </a:cubicBezTo>
                <a:lnTo>
                  <a:pt x="152191" y="88994"/>
                </a:lnTo>
                <a:cubicBezTo>
                  <a:pt x="152191" y="98860"/>
                  <a:pt x="148791" y="109793"/>
                  <a:pt x="141992" y="121792"/>
                </a:cubicBezTo>
                <a:lnTo>
                  <a:pt x="55997" y="271983"/>
                </a:lnTo>
                <a:lnTo>
                  <a:pt x="151791" y="271983"/>
                </a:lnTo>
                <a:lnTo>
                  <a:pt x="151791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4" y="97594"/>
                </a:lnTo>
                <a:lnTo>
                  <a:pt x="105994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3" y="0"/>
                  <a:pt x="31798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2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3200" b="1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63E698-AB5A-4782-8875-EAB7BDB503D1}"/>
              </a:ext>
            </a:extLst>
          </p:cNvPr>
          <p:cNvSpPr txBox="1"/>
          <p:nvPr/>
        </p:nvSpPr>
        <p:spPr>
          <a:xfrm>
            <a:off x="7652225" y="3513915"/>
            <a:ext cx="963644" cy="419378"/>
          </a:xfrm>
          <a:custGeom>
            <a:avLst/>
            <a:gdLst/>
            <a:ahLst/>
            <a:cxnLst/>
            <a:rect l="l" t="t" r="r" b="b"/>
            <a:pathLst>
              <a:path w="719166" h="312981"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595573" y="0"/>
                </a:moveTo>
                <a:lnTo>
                  <a:pt x="690967" y="0"/>
                </a:lnTo>
                <a:cubicBezTo>
                  <a:pt x="709766" y="0"/>
                  <a:pt x="719166" y="9599"/>
                  <a:pt x="719166" y="28798"/>
                </a:cubicBezTo>
                <a:lnTo>
                  <a:pt x="719166" y="102393"/>
                </a:lnTo>
                <a:cubicBezTo>
                  <a:pt x="719166" y="114793"/>
                  <a:pt x="713966" y="124392"/>
                  <a:pt x="703566" y="131192"/>
                </a:cubicBezTo>
                <a:lnTo>
                  <a:pt x="674568" y="149991"/>
                </a:lnTo>
                <a:lnTo>
                  <a:pt x="703966" y="168389"/>
                </a:lnTo>
                <a:cubicBezTo>
                  <a:pt x="714099" y="174656"/>
                  <a:pt x="719166" y="184055"/>
                  <a:pt x="719166" y="196588"/>
                </a:cubicBezTo>
                <a:lnTo>
                  <a:pt x="719166" y="284382"/>
                </a:lnTo>
                <a:cubicBezTo>
                  <a:pt x="719166" y="303448"/>
                  <a:pt x="709766" y="312981"/>
                  <a:pt x="690967" y="312981"/>
                </a:cubicBezTo>
                <a:lnTo>
                  <a:pt x="594973" y="312981"/>
                </a:lnTo>
                <a:cubicBezTo>
                  <a:pt x="576441" y="312981"/>
                  <a:pt x="567175" y="303448"/>
                  <a:pt x="567175" y="284382"/>
                </a:cubicBezTo>
                <a:lnTo>
                  <a:pt x="567175" y="212187"/>
                </a:lnTo>
                <a:lnTo>
                  <a:pt x="613172" y="212187"/>
                </a:lnTo>
                <a:lnTo>
                  <a:pt x="613172" y="272783"/>
                </a:lnTo>
                <a:lnTo>
                  <a:pt x="673368" y="272783"/>
                </a:lnTo>
                <a:lnTo>
                  <a:pt x="673368" y="194188"/>
                </a:lnTo>
                <a:lnTo>
                  <a:pt x="615972" y="154790"/>
                </a:lnTo>
                <a:lnTo>
                  <a:pt x="615972" y="144991"/>
                </a:lnTo>
                <a:lnTo>
                  <a:pt x="673368" y="106193"/>
                </a:lnTo>
                <a:lnTo>
                  <a:pt x="673368" y="40197"/>
                </a:lnTo>
                <a:lnTo>
                  <a:pt x="613172" y="40197"/>
                </a:lnTo>
                <a:lnTo>
                  <a:pt x="613172" y="97194"/>
                </a:lnTo>
                <a:lnTo>
                  <a:pt x="567175" y="97194"/>
                </a:lnTo>
                <a:lnTo>
                  <a:pt x="567175" y="28798"/>
                </a:lnTo>
                <a:cubicBezTo>
                  <a:pt x="567175" y="9599"/>
                  <a:pt x="576641" y="0"/>
                  <a:pt x="595573" y="0"/>
                </a:cubicBezTo>
                <a:close/>
                <a:moveTo>
                  <a:pt x="403273" y="0"/>
                </a:moveTo>
                <a:lnTo>
                  <a:pt x="495068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7" y="121792"/>
                </a:cubicBezTo>
                <a:lnTo>
                  <a:pt x="427472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9" y="97594"/>
                </a:lnTo>
                <a:lnTo>
                  <a:pt x="477469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8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1" y="9599"/>
                  <a:pt x="349291" y="28798"/>
                </a:cubicBezTo>
                <a:lnTo>
                  <a:pt x="349291" y="284382"/>
                </a:lnTo>
                <a:cubicBezTo>
                  <a:pt x="349291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700" y="303448"/>
                  <a:pt x="195700" y="284382"/>
                </a:cubicBezTo>
                <a:lnTo>
                  <a:pt x="195700" y="28798"/>
                </a:lnTo>
                <a:cubicBezTo>
                  <a:pt x="195700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3" y="0"/>
                </a:lnTo>
                <a:cubicBezTo>
                  <a:pt x="142658" y="0"/>
                  <a:pt x="152191" y="9466"/>
                  <a:pt x="152191" y="28398"/>
                </a:cubicBezTo>
                <a:lnTo>
                  <a:pt x="152191" y="88994"/>
                </a:lnTo>
                <a:cubicBezTo>
                  <a:pt x="152191" y="98860"/>
                  <a:pt x="148791" y="109793"/>
                  <a:pt x="141992" y="121792"/>
                </a:cubicBezTo>
                <a:lnTo>
                  <a:pt x="55997" y="271983"/>
                </a:lnTo>
                <a:lnTo>
                  <a:pt x="151791" y="271983"/>
                </a:lnTo>
                <a:lnTo>
                  <a:pt x="151791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4" y="97594"/>
                </a:lnTo>
                <a:lnTo>
                  <a:pt x="105994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3" y="0"/>
                  <a:pt x="3179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3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3200" b="1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A582EE-EA44-4EFB-9690-6A0A46F19AEA}"/>
              </a:ext>
            </a:extLst>
          </p:cNvPr>
          <p:cNvSpPr txBox="1"/>
          <p:nvPr/>
        </p:nvSpPr>
        <p:spPr>
          <a:xfrm>
            <a:off x="9686438" y="2233988"/>
            <a:ext cx="973559" cy="419378"/>
          </a:xfrm>
          <a:custGeom>
            <a:avLst/>
            <a:gdLst/>
            <a:ahLst/>
            <a:cxnLst/>
            <a:rect l="l" t="t" r="r" b="b"/>
            <a:pathLst>
              <a:path w="726565" h="312981">
                <a:moveTo>
                  <a:pt x="241697" y="40197"/>
                </a:moveTo>
                <a:lnTo>
                  <a:pt x="241697" y="272783"/>
                </a:lnTo>
                <a:lnTo>
                  <a:pt x="303493" y="272783"/>
                </a:lnTo>
                <a:lnTo>
                  <a:pt x="303493" y="40197"/>
                </a:lnTo>
                <a:close/>
                <a:moveTo>
                  <a:pt x="633171" y="0"/>
                </a:moveTo>
                <a:lnTo>
                  <a:pt x="680768" y="0"/>
                </a:lnTo>
                <a:cubicBezTo>
                  <a:pt x="680768" y="933"/>
                  <a:pt x="680768" y="1533"/>
                  <a:pt x="680768" y="1800"/>
                </a:cubicBezTo>
                <a:lnTo>
                  <a:pt x="607772" y="214187"/>
                </a:lnTo>
                <a:lnTo>
                  <a:pt x="658169" y="214187"/>
                </a:lnTo>
                <a:lnTo>
                  <a:pt x="658169" y="119992"/>
                </a:lnTo>
                <a:lnTo>
                  <a:pt x="702767" y="119992"/>
                </a:lnTo>
                <a:lnTo>
                  <a:pt x="702767" y="214187"/>
                </a:lnTo>
                <a:lnTo>
                  <a:pt x="726565" y="214187"/>
                </a:lnTo>
                <a:lnTo>
                  <a:pt x="726565" y="253984"/>
                </a:lnTo>
                <a:lnTo>
                  <a:pt x="702767" y="253984"/>
                </a:lnTo>
                <a:lnTo>
                  <a:pt x="702767" y="312981"/>
                </a:lnTo>
                <a:lnTo>
                  <a:pt x="658169" y="312981"/>
                </a:lnTo>
                <a:lnTo>
                  <a:pt x="658169" y="253984"/>
                </a:lnTo>
                <a:lnTo>
                  <a:pt x="555376" y="253984"/>
                </a:lnTo>
                <a:lnTo>
                  <a:pt x="555376" y="226186"/>
                </a:lnTo>
                <a:close/>
                <a:moveTo>
                  <a:pt x="403273" y="0"/>
                </a:moveTo>
                <a:lnTo>
                  <a:pt x="495068" y="0"/>
                </a:lnTo>
                <a:cubicBezTo>
                  <a:pt x="514133" y="0"/>
                  <a:pt x="523666" y="9466"/>
                  <a:pt x="523666" y="28398"/>
                </a:cubicBezTo>
                <a:lnTo>
                  <a:pt x="523666" y="88994"/>
                </a:lnTo>
                <a:cubicBezTo>
                  <a:pt x="523666" y="98860"/>
                  <a:pt x="520266" y="109793"/>
                  <a:pt x="513467" y="121792"/>
                </a:cubicBezTo>
                <a:lnTo>
                  <a:pt x="427472" y="271983"/>
                </a:lnTo>
                <a:lnTo>
                  <a:pt x="523266" y="271983"/>
                </a:lnTo>
                <a:lnTo>
                  <a:pt x="523266" y="312981"/>
                </a:lnTo>
                <a:lnTo>
                  <a:pt x="371475" y="312981"/>
                </a:lnTo>
                <a:lnTo>
                  <a:pt x="371475" y="283982"/>
                </a:lnTo>
                <a:lnTo>
                  <a:pt x="477469" y="97594"/>
                </a:lnTo>
                <a:lnTo>
                  <a:pt x="477469" y="39797"/>
                </a:lnTo>
                <a:lnTo>
                  <a:pt x="420472" y="39797"/>
                </a:lnTo>
                <a:lnTo>
                  <a:pt x="420472" y="97994"/>
                </a:lnTo>
                <a:lnTo>
                  <a:pt x="374675" y="97994"/>
                </a:lnTo>
                <a:lnTo>
                  <a:pt x="374675" y="28398"/>
                </a:lnTo>
                <a:cubicBezTo>
                  <a:pt x="374675" y="9466"/>
                  <a:pt x="384208" y="0"/>
                  <a:pt x="403273" y="0"/>
                </a:cubicBezTo>
                <a:close/>
                <a:moveTo>
                  <a:pt x="224098" y="0"/>
                </a:moveTo>
                <a:lnTo>
                  <a:pt x="321092" y="0"/>
                </a:lnTo>
                <a:cubicBezTo>
                  <a:pt x="339891" y="0"/>
                  <a:pt x="349290" y="9599"/>
                  <a:pt x="349290" y="28798"/>
                </a:cubicBezTo>
                <a:lnTo>
                  <a:pt x="349290" y="284382"/>
                </a:lnTo>
                <a:cubicBezTo>
                  <a:pt x="349290" y="303448"/>
                  <a:pt x="339891" y="312981"/>
                  <a:pt x="321092" y="312981"/>
                </a:cubicBezTo>
                <a:lnTo>
                  <a:pt x="223498" y="312981"/>
                </a:lnTo>
                <a:cubicBezTo>
                  <a:pt x="204966" y="312981"/>
                  <a:pt x="195700" y="303448"/>
                  <a:pt x="195700" y="284382"/>
                </a:cubicBezTo>
                <a:lnTo>
                  <a:pt x="195700" y="28798"/>
                </a:lnTo>
                <a:cubicBezTo>
                  <a:pt x="195700" y="9599"/>
                  <a:pt x="205166" y="0"/>
                  <a:pt x="224098" y="0"/>
                </a:cubicBezTo>
                <a:close/>
                <a:moveTo>
                  <a:pt x="31798" y="0"/>
                </a:moveTo>
                <a:lnTo>
                  <a:pt x="123593" y="0"/>
                </a:lnTo>
                <a:cubicBezTo>
                  <a:pt x="142658" y="0"/>
                  <a:pt x="152191" y="9466"/>
                  <a:pt x="152191" y="28398"/>
                </a:cubicBezTo>
                <a:lnTo>
                  <a:pt x="152191" y="88994"/>
                </a:lnTo>
                <a:cubicBezTo>
                  <a:pt x="152191" y="98860"/>
                  <a:pt x="148791" y="109793"/>
                  <a:pt x="141992" y="121792"/>
                </a:cubicBezTo>
                <a:lnTo>
                  <a:pt x="55997" y="271983"/>
                </a:lnTo>
                <a:lnTo>
                  <a:pt x="151791" y="271983"/>
                </a:lnTo>
                <a:lnTo>
                  <a:pt x="151791" y="312981"/>
                </a:lnTo>
                <a:lnTo>
                  <a:pt x="0" y="312981"/>
                </a:lnTo>
                <a:lnTo>
                  <a:pt x="0" y="283982"/>
                </a:lnTo>
                <a:lnTo>
                  <a:pt x="105994" y="97594"/>
                </a:lnTo>
                <a:lnTo>
                  <a:pt x="105994" y="39797"/>
                </a:lnTo>
                <a:lnTo>
                  <a:pt x="48997" y="39797"/>
                </a:lnTo>
                <a:lnTo>
                  <a:pt x="48997" y="97994"/>
                </a:lnTo>
                <a:lnTo>
                  <a:pt x="3200" y="97994"/>
                </a:lnTo>
                <a:lnTo>
                  <a:pt x="3200" y="28398"/>
                </a:lnTo>
                <a:cubicBezTo>
                  <a:pt x="3200" y="9466"/>
                  <a:pt x="12733" y="0"/>
                  <a:pt x="31798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Right">
              <a:rot lat="1080000" lon="21594000" rev="0"/>
            </a:camera>
            <a:lightRig rig="soft" dir="t">
              <a:rot lat="0" lon="0" rev="10800000"/>
            </a:lightRig>
          </a:scene3d>
          <a:sp3d extrusionH="203200" prstMaterial="plastic">
            <a:extrusionClr>
              <a:schemeClr val="accent4">
                <a:lumMod val="60000"/>
                <a:lumOff val="40000"/>
              </a:schemeClr>
            </a:extrusion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3200" b="1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grpSp>
        <p:nvGrpSpPr>
          <p:cNvPr id="21" name="Group 29">
            <a:extLst>
              <a:ext uri="{FF2B5EF4-FFF2-40B4-BE49-F238E27FC236}">
                <a16:creationId xmlns:a16="http://schemas.microsoft.com/office/drawing/2014/main" id="{245B33BB-E3AD-436D-BE23-524B32AE1619}"/>
              </a:ext>
            </a:extLst>
          </p:cNvPr>
          <p:cNvGrpSpPr/>
          <p:nvPr/>
        </p:nvGrpSpPr>
        <p:grpSpPr>
          <a:xfrm>
            <a:off x="3143778" y="5177501"/>
            <a:ext cx="1960612" cy="868695"/>
            <a:chOff x="910640" y="2975794"/>
            <a:chExt cx="1527408" cy="217275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C35A82-DCFE-4DFA-8F79-FC343DED65E0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69E8C3C-63DC-4633-9017-4F38379408C2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2">
            <a:extLst>
              <a:ext uri="{FF2B5EF4-FFF2-40B4-BE49-F238E27FC236}">
                <a16:creationId xmlns:a16="http://schemas.microsoft.com/office/drawing/2014/main" id="{E998F17B-07D7-4C94-B70B-770791F0E9AA}"/>
              </a:ext>
            </a:extLst>
          </p:cNvPr>
          <p:cNvGrpSpPr/>
          <p:nvPr/>
        </p:nvGrpSpPr>
        <p:grpSpPr>
          <a:xfrm>
            <a:off x="1151611" y="3881624"/>
            <a:ext cx="1960612" cy="868695"/>
            <a:chOff x="910640" y="2975794"/>
            <a:chExt cx="1527408" cy="217275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6CE4FFA-B4DD-4EEF-9308-D2BFA07D7FB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CDD8ED3-2C46-42BF-9A1C-7FEA761C5F1B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5">
            <a:extLst>
              <a:ext uri="{FF2B5EF4-FFF2-40B4-BE49-F238E27FC236}">
                <a16:creationId xmlns:a16="http://schemas.microsoft.com/office/drawing/2014/main" id="{D6B685A2-924C-41D3-A26B-E5D0534B5056}"/>
              </a:ext>
            </a:extLst>
          </p:cNvPr>
          <p:cNvGrpSpPr/>
          <p:nvPr/>
        </p:nvGrpSpPr>
        <p:grpSpPr>
          <a:xfrm>
            <a:off x="7128112" y="5177501"/>
            <a:ext cx="1960612" cy="868695"/>
            <a:chOff x="910640" y="2975794"/>
            <a:chExt cx="1527408" cy="217275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56EE15-2C32-4E3F-B5AA-0C25DF3A350D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6E61F5C-FAA9-4F40-908D-8274D4A886C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8">
            <a:extLst>
              <a:ext uri="{FF2B5EF4-FFF2-40B4-BE49-F238E27FC236}">
                <a16:creationId xmlns:a16="http://schemas.microsoft.com/office/drawing/2014/main" id="{212A5C56-55BA-4C2B-8AA2-A4C9B7271CD7}"/>
              </a:ext>
            </a:extLst>
          </p:cNvPr>
          <p:cNvGrpSpPr/>
          <p:nvPr/>
        </p:nvGrpSpPr>
        <p:grpSpPr>
          <a:xfrm>
            <a:off x="5135945" y="3881624"/>
            <a:ext cx="1960612" cy="868695"/>
            <a:chOff x="910640" y="2975794"/>
            <a:chExt cx="1527408" cy="217275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06094C8-6DFC-4B0C-BE16-0B66B0BA3A4C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E259C4E-EA84-4BE5-BFBE-88406C0DC0E9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41">
            <a:extLst>
              <a:ext uri="{FF2B5EF4-FFF2-40B4-BE49-F238E27FC236}">
                <a16:creationId xmlns:a16="http://schemas.microsoft.com/office/drawing/2014/main" id="{E10A9704-EC65-4C5E-872C-2B914B264CA5}"/>
              </a:ext>
            </a:extLst>
          </p:cNvPr>
          <p:cNvGrpSpPr/>
          <p:nvPr/>
        </p:nvGrpSpPr>
        <p:grpSpPr>
          <a:xfrm>
            <a:off x="9120279" y="3881624"/>
            <a:ext cx="1960612" cy="868695"/>
            <a:chOff x="910640" y="2975794"/>
            <a:chExt cx="1527408" cy="217275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3E6F1D4-1888-405A-8851-E988198F41E3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6917FF3-5ACB-4C80-A044-53086FAC8268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0">
            <a:extLst>
              <a:ext uri="{FF2B5EF4-FFF2-40B4-BE49-F238E27FC236}">
                <a16:creationId xmlns:a16="http://schemas.microsoft.com/office/drawing/2014/main" id="{A1C122BB-DA82-418C-B6B2-C848AC5B175A}"/>
              </a:ext>
            </a:extLst>
          </p:cNvPr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10DEFC2-B531-4517-AA82-5CF29CFA6F1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C72995-DCA4-4671-9236-0DF69BC9B0E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43">
            <a:extLst>
              <a:ext uri="{FF2B5EF4-FFF2-40B4-BE49-F238E27FC236}">
                <a16:creationId xmlns:a16="http://schemas.microsoft.com/office/drawing/2014/main" id="{553DC76A-0DF1-483F-9CD5-D9F77B50D51E}"/>
              </a:ext>
            </a:extLst>
          </p:cNvPr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8C37B7-38DB-4E5E-9623-80A1321D88D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23AA4C-9ED4-4DFE-9792-6243D22A8E9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59">
            <a:extLst>
              <a:ext uri="{FF2B5EF4-FFF2-40B4-BE49-F238E27FC236}">
                <a16:creationId xmlns:a16="http://schemas.microsoft.com/office/drawing/2014/main" id="{BF82F147-334A-4925-A739-41D25CEF7CD7}"/>
              </a:ext>
            </a:extLst>
          </p:cNvPr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AD5DE0-A1EB-48E9-BDE6-F93DB458E6F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04CB1D-9259-4ED9-956A-21186C122D2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62">
            <a:extLst>
              <a:ext uri="{FF2B5EF4-FFF2-40B4-BE49-F238E27FC236}">
                <a16:creationId xmlns:a16="http://schemas.microsoft.com/office/drawing/2014/main" id="{24268FA6-029E-4FC2-887B-4F6ECC1E7197}"/>
              </a:ext>
            </a:extLst>
          </p:cNvPr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1A9CD15-5824-4279-9DA2-4FE6E8D10A9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DD95E0-72FE-4CCE-8108-5BCFFFAC377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Donut 20">
            <a:extLst>
              <a:ext uri="{FF2B5EF4-FFF2-40B4-BE49-F238E27FC236}">
                <a16:creationId xmlns:a16="http://schemas.microsoft.com/office/drawing/2014/main" id="{3F93B719-A2DE-41DD-932A-C9A68EEE8938}"/>
              </a:ext>
            </a:extLst>
          </p:cNvPr>
          <p:cNvSpPr/>
          <p:nvPr/>
        </p:nvSpPr>
        <p:spPr>
          <a:xfrm>
            <a:off x="4509946" y="2395562"/>
            <a:ext cx="3183699" cy="3079770"/>
          </a:xfrm>
          <a:prstGeom prst="donut">
            <a:avLst>
              <a:gd name="adj" fmla="val 98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2E1C1E9B-BB23-40E5-8D61-511FFC835022}"/>
              </a:ext>
            </a:extLst>
          </p:cNvPr>
          <p:cNvSpPr/>
          <p:nvPr/>
        </p:nvSpPr>
        <p:spPr>
          <a:xfrm>
            <a:off x="5605286" y="2092967"/>
            <a:ext cx="975307" cy="7802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45">
            <a:extLst>
              <a:ext uri="{FF2B5EF4-FFF2-40B4-BE49-F238E27FC236}">
                <a16:creationId xmlns:a16="http://schemas.microsoft.com/office/drawing/2014/main" id="{B255F7FA-80FC-424B-AEE4-43A49FA3FCA2}"/>
              </a:ext>
            </a:extLst>
          </p:cNvPr>
          <p:cNvSpPr/>
          <p:nvPr/>
        </p:nvSpPr>
        <p:spPr>
          <a:xfrm>
            <a:off x="5602988" y="4989043"/>
            <a:ext cx="975307" cy="78024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9">
            <a:extLst>
              <a:ext uri="{FF2B5EF4-FFF2-40B4-BE49-F238E27FC236}">
                <a16:creationId xmlns:a16="http://schemas.microsoft.com/office/drawing/2014/main" id="{763F1FEA-F7C8-4BD3-AE07-A58DE5966356}"/>
              </a:ext>
            </a:extLst>
          </p:cNvPr>
          <p:cNvSpPr/>
          <p:nvPr/>
        </p:nvSpPr>
        <p:spPr>
          <a:xfrm>
            <a:off x="7117930" y="3539359"/>
            <a:ext cx="975307" cy="78024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53">
            <a:extLst>
              <a:ext uri="{FF2B5EF4-FFF2-40B4-BE49-F238E27FC236}">
                <a16:creationId xmlns:a16="http://schemas.microsoft.com/office/drawing/2014/main" id="{1D5E2B5F-FD94-4557-BF6E-5C6057A94766}"/>
              </a:ext>
            </a:extLst>
          </p:cNvPr>
          <p:cNvSpPr/>
          <p:nvPr/>
        </p:nvSpPr>
        <p:spPr>
          <a:xfrm>
            <a:off x="4098765" y="3539359"/>
            <a:ext cx="975307" cy="78024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4">
            <a:extLst>
              <a:ext uri="{FF2B5EF4-FFF2-40B4-BE49-F238E27FC236}">
                <a16:creationId xmlns:a16="http://schemas.microsoft.com/office/drawing/2014/main" id="{782D8E9E-BCF1-4620-A0AC-E70392F4CB93}"/>
              </a:ext>
            </a:extLst>
          </p:cNvPr>
          <p:cNvSpPr/>
          <p:nvPr/>
        </p:nvSpPr>
        <p:spPr>
          <a:xfrm>
            <a:off x="5562268" y="3387496"/>
            <a:ext cx="1083970" cy="108397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41CA41E8-7B5F-439D-81DE-CFC4293FF8A9}"/>
              </a:ext>
            </a:extLst>
          </p:cNvPr>
          <p:cNvSpPr/>
          <p:nvPr/>
        </p:nvSpPr>
        <p:spPr>
          <a:xfrm>
            <a:off x="4459337" y="375543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E631AE3F-23C9-4C35-AEC6-CE7A798E4F4E}"/>
              </a:ext>
            </a:extLst>
          </p:cNvPr>
          <p:cNvSpPr/>
          <p:nvPr/>
        </p:nvSpPr>
        <p:spPr>
          <a:xfrm flipH="1">
            <a:off x="5836201" y="3732278"/>
            <a:ext cx="551055" cy="4545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81D05558-4688-4797-B264-EEB7D267B6ED}"/>
              </a:ext>
            </a:extLst>
          </p:cNvPr>
          <p:cNvSpPr>
            <a:spLocks noChangeAspect="1"/>
          </p:cNvSpPr>
          <p:nvPr/>
        </p:nvSpPr>
        <p:spPr>
          <a:xfrm rot="9900000">
            <a:off x="5897999" y="231110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0F6F31BA-D7A6-490E-BA48-4C93BAADFE80}"/>
              </a:ext>
            </a:extLst>
          </p:cNvPr>
          <p:cNvSpPr/>
          <p:nvPr/>
        </p:nvSpPr>
        <p:spPr>
          <a:xfrm>
            <a:off x="7386854" y="381343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4A6C0138-C75F-4BA0-A4E7-1A27D1A57820}"/>
              </a:ext>
            </a:extLst>
          </p:cNvPr>
          <p:cNvSpPr>
            <a:spLocks noChangeAspect="1"/>
          </p:cNvSpPr>
          <p:nvPr/>
        </p:nvSpPr>
        <p:spPr>
          <a:xfrm>
            <a:off x="5870013" y="522262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65129" y="43644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63A021-4D05-41C0-B24D-8D064C5A9D8B}"/>
              </a:ext>
            </a:extLst>
          </p:cNvPr>
          <p:cNvSpPr txBox="1"/>
          <p:nvPr/>
        </p:nvSpPr>
        <p:spPr>
          <a:xfrm>
            <a:off x="5014250" y="2802738"/>
            <a:ext cx="6341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9F0E1F-098F-441A-BCFA-18A22A52B22C}"/>
              </a:ext>
            </a:extLst>
          </p:cNvPr>
          <p:cNvSpPr txBox="1"/>
          <p:nvPr/>
        </p:nvSpPr>
        <p:spPr>
          <a:xfrm>
            <a:off x="5014251" y="2277275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D46AF16-B99B-4451-AD22-BA6FFD00398D}"/>
              </a:ext>
            </a:extLst>
          </p:cNvPr>
          <p:cNvGrpSpPr/>
          <p:nvPr/>
        </p:nvGrpSpPr>
        <p:grpSpPr>
          <a:xfrm>
            <a:off x="3071314" y="5377211"/>
            <a:ext cx="739113" cy="923331"/>
            <a:chOff x="2652475" y="4410075"/>
            <a:chExt cx="891752" cy="1114013"/>
          </a:xfrm>
        </p:grpSpPr>
        <p:sp>
          <p:nvSpPr>
            <p:cNvPr id="24" name="Freeform: Shape 85">
              <a:extLst>
                <a:ext uri="{FF2B5EF4-FFF2-40B4-BE49-F238E27FC236}">
                  <a16:creationId xmlns:a16="http://schemas.microsoft.com/office/drawing/2014/main" id="{3041005C-BCE5-432F-AA89-621CCDF45AAE}"/>
                </a:ext>
              </a:extLst>
            </p:cNvPr>
            <p:cNvSpPr/>
            <p:nvPr/>
          </p:nvSpPr>
          <p:spPr>
            <a:xfrm>
              <a:off x="2652475" y="4410075"/>
              <a:ext cx="891752" cy="1114013"/>
            </a:xfrm>
            <a:custGeom>
              <a:avLst/>
              <a:gdLst>
                <a:gd name="connsiteX0" fmla="*/ 936567 w 2245187"/>
                <a:gd name="connsiteY0" fmla="*/ 2738823 h 2804779"/>
                <a:gd name="connsiteX1" fmla="*/ 776622 w 2245187"/>
                <a:gd name="connsiteY1" fmla="*/ 2652447 h 2804779"/>
                <a:gd name="connsiteX2" fmla="*/ 177347 w 2245187"/>
                <a:gd name="connsiteY2" fmla="*/ 1807148 h 2804779"/>
                <a:gd name="connsiteX3" fmla="*/ 3030 w 2245187"/>
                <a:gd name="connsiteY3" fmla="*/ 657595 h 2804779"/>
                <a:gd name="connsiteX4" fmla="*/ 137807 w 2245187"/>
                <a:gd name="connsiteY4" fmla="*/ 422963 h 2804779"/>
                <a:gd name="connsiteX5" fmla="*/ 1051537 w 2245187"/>
                <a:gd name="connsiteY5" fmla="*/ 18930 h 2804779"/>
                <a:gd name="connsiteX6" fmla="*/ 1210962 w 2245187"/>
                <a:gd name="connsiteY6" fmla="*/ 16175 h 2804779"/>
                <a:gd name="connsiteX7" fmla="*/ 2098407 w 2245187"/>
                <a:gd name="connsiteY7" fmla="*/ 389679 h 2804779"/>
                <a:gd name="connsiteX8" fmla="*/ 2244428 w 2245187"/>
                <a:gd name="connsiteY8" fmla="*/ 666903 h 2804779"/>
                <a:gd name="connsiteX9" fmla="*/ 2196697 w 2245187"/>
                <a:gd name="connsiteY9" fmla="*/ 1141899 h 2804779"/>
                <a:gd name="connsiteX10" fmla="*/ 1898623 w 2245187"/>
                <a:gd name="connsiteY10" fmla="*/ 2323397 h 2804779"/>
                <a:gd name="connsiteX11" fmla="*/ 1468379 w 2245187"/>
                <a:gd name="connsiteY11" fmla="*/ 2720356 h 2804779"/>
                <a:gd name="connsiteX12" fmla="*/ 1156083 w 2245187"/>
                <a:gd name="connsiteY12" fmla="*/ 2804424 h 2804779"/>
                <a:gd name="connsiteX13" fmla="*/ 936567 w 2245187"/>
                <a:gd name="connsiteY13" fmla="*/ 2738823 h 280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45187" h="2804779">
                  <a:moveTo>
                    <a:pt x="936567" y="2738823"/>
                  </a:moveTo>
                  <a:cubicBezTo>
                    <a:pt x="878561" y="2711421"/>
                    <a:pt x="823235" y="2679700"/>
                    <a:pt x="776622" y="2652447"/>
                  </a:cubicBezTo>
                  <a:cubicBezTo>
                    <a:pt x="461273" y="2468375"/>
                    <a:pt x="229248" y="2173950"/>
                    <a:pt x="177347" y="1807148"/>
                  </a:cubicBezTo>
                  <a:cubicBezTo>
                    <a:pt x="123064" y="1423442"/>
                    <a:pt x="57313" y="1041226"/>
                    <a:pt x="3030" y="657595"/>
                  </a:cubicBezTo>
                  <a:cubicBezTo>
                    <a:pt x="-12830" y="545603"/>
                    <a:pt x="33783" y="468907"/>
                    <a:pt x="137807" y="422963"/>
                  </a:cubicBezTo>
                  <a:cubicBezTo>
                    <a:pt x="442434" y="288410"/>
                    <a:pt x="747209" y="154079"/>
                    <a:pt x="1051537" y="18930"/>
                  </a:cubicBezTo>
                  <a:cubicBezTo>
                    <a:pt x="1105076" y="-4824"/>
                    <a:pt x="1156753" y="-6760"/>
                    <a:pt x="1210962" y="16175"/>
                  </a:cubicBezTo>
                  <a:cubicBezTo>
                    <a:pt x="1506578" y="141123"/>
                    <a:pt x="1802641" y="265028"/>
                    <a:pt x="2098407" y="389679"/>
                  </a:cubicBezTo>
                  <a:cubicBezTo>
                    <a:pt x="2210621" y="436962"/>
                    <a:pt x="2251427" y="551784"/>
                    <a:pt x="2244428" y="666903"/>
                  </a:cubicBezTo>
                  <a:cubicBezTo>
                    <a:pt x="2234896" y="823423"/>
                    <a:pt x="2211441" y="984113"/>
                    <a:pt x="2196697" y="1141899"/>
                  </a:cubicBezTo>
                  <a:cubicBezTo>
                    <a:pt x="2159391" y="1541987"/>
                    <a:pt x="2109576" y="1972231"/>
                    <a:pt x="1898623" y="2323397"/>
                  </a:cubicBezTo>
                  <a:cubicBezTo>
                    <a:pt x="1795791" y="2494586"/>
                    <a:pt x="1651259" y="2637107"/>
                    <a:pt x="1468379" y="2720356"/>
                  </a:cubicBezTo>
                  <a:cubicBezTo>
                    <a:pt x="1379322" y="2760864"/>
                    <a:pt x="1255490" y="2809414"/>
                    <a:pt x="1156083" y="2804424"/>
                  </a:cubicBezTo>
                  <a:cubicBezTo>
                    <a:pt x="1086684" y="2800999"/>
                    <a:pt x="1009466" y="2773299"/>
                    <a:pt x="936567" y="273882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86">
              <a:extLst>
                <a:ext uri="{FF2B5EF4-FFF2-40B4-BE49-F238E27FC236}">
                  <a16:creationId xmlns:a16="http://schemas.microsoft.com/office/drawing/2014/main" id="{209A6C7A-52E8-4903-BA44-FC9FFC2C3D69}"/>
                </a:ext>
              </a:extLst>
            </p:cNvPr>
            <p:cNvSpPr/>
            <p:nvPr/>
          </p:nvSpPr>
          <p:spPr>
            <a:xfrm>
              <a:off x="2746653" y="4521104"/>
              <a:ext cx="716904" cy="890842"/>
            </a:xfrm>
            <a:custGeom>
              <a:avLst/>
              <a:gdLst>
                <a:gd name="connsiteX0" fmla="*/ 601274 w 1215052"/>
                <a:gd name="connsiteY0" fmla="*/ 0 h 1509852"/>
                <a:gd name="connsiteX1" fmla="*/ 611778 w 1215052"/>
                <a:gd name="connsiteY1" fmla="*/ 2842 h 1509852"/>
                <a:gd name="connsiteX2" fmla="*/ 611805 w 1215052"/>
                <a:gd name="connsiteY2" fmla="*/ 2812 h 1509852"/>
                <a:gd name="connsiteX3" fmla="*/ 901032 w 1215052"/>
                <a:gd name="connsiteY3" fmla="*/ 123265 h 1509852"/>
                <a:gd name="connsiteX4" fmla="*/ 1197528 w 1215052"/>
                <a:gd name="connsiteY4" fmla="*/ 247327 h 1509852"/>
                <a:gd name="connsiteX5" fmla="*/ 1214671 w 1215052"/>
                <a:gd name="connsiteY5" fmla="*/ 275848 h 1509852"/>
                <a:gd name="connsiteX6" fmla="*/ 1162389 w 1215052"/>
                <a:gd name="connsiteY6" fmla="*/ 718361 h 1509852"/>
                <a:gd name="connsiteX7" fmla="*/ 1086499 w 1215052"/>
                <a:gd name="connsiteY7" fmla="*/ 1155460 h 1509852"/>
                <a:gd name="connsiteX8" fmla="*/ 639775 w 1215052"/>
                <a:gd name="connsiteY8" fmla="*/ 1508398 h 1509852"/>
                <a:gd name="connsiteX9" fmla="*/ 619749 w 1215052"/>
                <a:gd name="connsiteY9" fmla="*/ 1509638 h 1509852"/>
                <a:gd name="connsiteX10" fmla="*/ 619726 w 1215052"/>
                <a:gd name="connsiteY10" fmla="*/ 1509852 h 1509852"/>
                <a:gd name="connsiteX11" fmla="*/ 619067 w 1215052"/>
                <a:gd name="connsiteY11" fmla="*/ 1509680 h 1509852"/>
                <a:gd name="connsiteX12" fmla="*/ 617110 w 1215052"/>
                <a:gd name="connsiteY12" fmla="*/ 1509801 h 1509852"/>
                <a:gd name="connsiteX13" fmla="*/ 617276 w 1215052"/>
                <a:gd name="connsiteY13" fmla="*/ 1509212 h 1509852"/>
                <a:gd name="connsiteX14" fmla="*/ 507325 w 1215052"/>
                <a:gd name="connsiteY14" fmla="*/ 1480478 h 1509852"/>
                <a:gd name="connsiteX15" fmla="*/ 402631 w 1215052"/>
                <a:gd name="connsiteY15" fmla="*/ 1430653 h 1509852"/>
                <a:gd name="connsiteX16" fmla="*/ 85634 w 1215052"/>
                <a:gd name="connsiteY16" fmla="*/ 960120 h 1509852"/>
                <a:gd name="connsiteX17" fmla="*/ 320 w 1215052"/>
                <a:gd name="connsiteY17" fmla="*/ 282115 h 1509852"/>
                <a:gd name="connsiteX18" fmla="*/ 14104 w 1215052"/>
                <a:gd name="connsiteY18" fmla="*/ 259057 h 1509852"/>
                <a:gd name="connsiteX19" fmla="*/ 591555 w 1215052"/>
                <a:gd name="connsiteY19" fmla="*/ 4617 h 1509852"/>
                <a:gd name="connsiteX20" fmla="*/ 601274 w 1215052"/>
                <a:gd name="connsiteY20" fmla="*/ 0 h 150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15052" h="1509852">
                  <a:moveTo>
                    <a:pt x="601274" y="0"/>
                  </a:moveTo>
                  <a:lnTo>
                    <a:pt x="611778" y="2842"/>
                  </a:lnTo>
                  <a:lnTo>
                    <a:pt x="611805" y="2812"/>
                  </a:lnTo>
                  <a:lnTo>
                    <a:pt x="901032" y="123265"/>
                  </a:lnTo>
                  <a:lnTo>
                    <a:pt x="1197528" y="247327"/>
                  </a:lnTo>
                  <a:cubicBezTo>
                    <a:pt x="1212064" y="253292"/>
                    <a:pt x="1216475" y="260660"/>
                    <a:pt x="1214671" y="275848"/>
                  </a:cubicBezTo>
                  <a:cubicBezTo>
                    <a:pt x="1197177" y="423169"/>
                    <a:pt x="1173668" y="570439"/>
                    <a:pt x="1162389" y="718361"/>
                  </a:cubicBezTo>
                  <a:cubicBezTo>
                    <a:pt x="1151161" y="865782"/>
                    <a:pt x="1146399" y="1017764"/>
                    <a:pt x="1086499" y="1155460"/>
                  </a:cubicBezTo>
                  <a:cubicBezTo>
                    <a:pt x="1007149" y="1337718"/>
                    <a:pt x="834215" y="1471254"/>
                    <a:pt x="639775" y="1508398"/>
                  </a:cubicBezTo>
                  <a:lnTo>
                    <a:pt x="619749" y="1509638"/>
                  </a:lnTo>
                  <a:lnTo>
                    <a:pt x="619726" y="1509852"/>
                  </a:lnTo>
                  <a:lnTo>
                    <a:pt x="619067" y="1509680"/>
                  </a:lnTo>
                  <a:lnTo>
                    <a:pt x="617110" y="1509801"/>
                  </a:lnTo>
                  <a:lnTo>
                    <a:pt x="617276" y="1509212"/>
                  </a:lnTo>
                  <a:lnTo>
                    <a:pt x="507325" y="1480478"/>
                  </a:lnTo>
                  <a:cubicBezTo>
                    <a:pt x="471165" y="1467107"/>
                    <a:pt x="436290" y="1450327"/>
                    <a:pt x="402631" y="1430653"/>
                  </a:cubicBezTo>
                  <a:cubicBezTo>
                    <a:pt x="224132" y="1326291"/>
                    <a:pt x="120071" y="1162629"/>
                    <a:pt x="85634" y="960120"/>
                  </a:cubicBezTo>
                  <a:cubicBezTo>
                    <a:pt x="47538" y="736207"/>
                    <a:pt x="30094" y="507381"/>
                    <a:pt x="320" y="282115"/>
                  </a:cubicBezTo>
                  <a:cubicBezTo>
                    <a:pt x="-1285" y="269985"/>
                    <a:pt x="3127" y="263869"/>
                    <a:pt x="14104" y="259057"/>
                  </a:cubicBezTo>
                  <a:lnTo>
                    <a:pt x="591555" y="4617"/>
                  </a:lnTo>
                  <a:cubicBezTo>
                    <a:pt x="594688" y="3239"/>
                    <a:pt x="597909" y="996"/>
                    <a:pt x="601274" y="0"/>
                  </a:cubicBezTo>
                  <a:close/>
                </a:path>
              </a:pathLst>
            </a:custGeom>
            <a:solidFill>
              <a:schemeClr val="accent1"/>
            </a:solidFill>
            <a:ln w="74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87">
              <a:extLst>
                <a:ext uri="{FF2B5EF4-FFF2-40B4-BE49-F238E27FC236}">
                  <a16:creationId xmlns:a16="http://schemas.microsoft.com/office/drawing/2014/main" id="{87297E1E-73A2-4A67-829F-B854EE3F7DC8}"/>
                </a:ext>
              </a:extLst>
            </p:cNvPr>
            <p:cNvSpPr/>
            <p:nvPr/>
          </p:nvSpPr>
          <p:spPr>
            <a:xfrm>
              <a:off x="3102669" y="4522763"/>
              <a:ext cx="360888" cy="889153"/>
            </a:xfrm>
            <a:custGeom>
              <a:avLst/>
              <a:gdLst>
                <a:gd name="connsiteX0" fmla="*/ 24330 w 908618"/>
                <a:gd name="connsiteY0" fmla="*/ 2238642 h 2238641"/>
                <a:gd name="connsiteX1" fmla="*/ 5416 w 908618"/>
                <a:gd name="connsiteY1" fmla="*/ 622135 h 2238641"/>
                <a:gd name="connsiteX2" fmla="*/ 55 w 908618"/>
                <a:gd name="connsiteY2" fmla="*/ 30381 h 2238641"/>
                <a:gd name="connsiteX3" fmla="*/ 12490 w 908618"/>
                <a:gd name="connsiteY3" fmla="*/ 0 h 2238641"/>
                <a:gd name="connsiteX4" fmla="*/ 442139 w 908618"/>
                <a:gd name="connsiteY4" fmla="*/ 178933 h 2238641"/>
                <a:gd name="connsiteX5" fmla="*/ 882585 w 908618"/>
                <a:gd name="connsiteY5" fmla="*/ 363228 h 2238641"/>
                <a:gd name="connsiteX6" fmla="*/ 908051 w 908618"/>
                <a:gd name="connsiteY6" fmla="*/ 405597 h 2238641"/>
                <a:gd name="connsiteX7" fmla="*/ 830387 w 908618"/>
                <a:gd name="connsiteY7" fmla="*/ 1062953 h 2238641"/>
                <a:gd name="connsiteX8" fmla="*/ 717651 w 908618"/>
                <a:gd name="connsiteY8" fmla="*/ 1712266 h 2238641"/>
                <a:gd name="connsiteX9" fmla="*/ 54040 w 908618"/>
                <a:gd name="connsiteY9" fmla="*/ 2236557 h 2238641"/>
                <a:gd name="connsiteX10" fmla="*/ 24330 w 908618"/>
                <a:gd name="connsiteY10" fmla="*/ 2238642 h 2238641"/>
                <a:gd name="connsiteX0" fmla="*/ 20371 w 908618"/>
                <a:gd name="connsiteY0" fmla="*/ 2238642 h 2238642"/>
                <a:gd name="connsiteX1" fmla="*/ 5416 w 908618"/>
                <a:gd name="connsiteY1" fmla="*/ 622135 h 2238642"/>
                <a:gd name="connsiteX2" fmla="*/ 55 w 908618"/>
                <a:gd name="connsiteY2" fmla="*/ 30381 h 2238642"/>
                <a:gd name="connsiteX3" fmla="*/ 12490 w 908618"/>
                <a:gd name="connsiteY3" fmla="*/ 0 h 2238642"/>
                <a:gd name="connsiteX4" fmla="*/ 442139 w 908618"/>
                <a:gd name="connsiteY4" fmla="*/ 178933 h 2238642"/>
                <a:gd name="connsiteX5" fmla="*/ 882585 w 908618"/>
                <a:gd name="connsiteY5" fmla="*/ 363228 h 2238642"/>
                <a:gd name="connsiteX6" fmla="*/ 908051 w 908618"/>
                <a:gd name="connsiteY6" fmla="*/ 405597 h 2238642"/>
                <a:gd name="connsiteX7" fmla="*/ 830387 w 908618"/>
                <a:gd name="connsiteY7" fmla="*/ 1062953 h 2238642"/>
                <a:gd name="connsiteX8" fmla="*/ 717651 w 908618"/>
                <a:gd name="connsiteY8" fmla="*/ 1712266 h 2238642"/>
                <a:gd name="connsiteX9" fmla="*/ 54040 w 908618"/>
                <a:gd name="connsiteY9" fmla="*/ 2236557 h 2238642"/>
                <a:gd name="connsiteX10" fmla="*/ 20371 w 908618"/>
                <a:gd name="connsiteY10" fmla="*/ 2238642 h 2238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8618" h="2238642">
                  <a:moveTo>
                    <a:pt x="20371" y="2238642"/>
                  </a:moveTo>
                  <a:cubicBezTo>
                    <a:pt x="52241" y="2236631"/>
                    <a:pt x="6012" y="651249"/>
                    <a:pt x="5416" y="622135"/>
                  </a:cubicBezTo>
                  <a:cubicBezTo>
                    <a:pt x="1470" y="424660"/>
                    <a:pt x="55" y="227706"/>
                    <a:pt x="55" y="30381"/>
                  </a:cubicBezTo>
                  <a:cubicBezTo>
                    <a:pt x="576" y="18913"/>
                    <a:pt x="-3221" y="5361"/>
                    <a:pt x="12490" y="0"/>
                  </a:cubicBezTo>
                  <a:lnTo>
                    <a:pt x="442139" y="178933"/>
                  </a:lnTo>
                  <a:lnTo>
                    <a:pt x="882585" y="363228"/>
                  </a:lnTo>
                  <a:cubicBezTo>
                    <a:pt x="904179" y="372089"/>
                    <a:pt x="910732" y="383035"/>
                    <a:pt x="908051" y="405597"/>
                  </a:cubicBezTo>
                  <a:cubicBezTo>
                    <a:pt x="882064" y="624443"/>
                    <a:pt x="847141" y="843214"/>
                    <a:pt x="830387" y="1062953"/>
                  </a:cubicBezTo>
                  <a:cubicBezTo>
                    <a:pt x="813707" y="1281947"/>
                    <a:pt x="806633" y="1507718"/>
                    <a:pt x="717651" y="1712266"/>
                  </a:cubicBezTo>
                  <a:cubicBezTo>
                    <a:pt x="599776" y="1983012"/>
                    <a:pt x="342881" y="2181380"/>
                    <a:pt x="54040" y="2236557"/>
                  </a:cubicBezTo>
                  <a:cubicBezTo>
                    <a:pt x="44360" y="2238493"/>
                    <a:pt x="30274" y="2238046"/>
                    <a:pt x="20371" y="2238642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88">
              <a:extLst>
                <a:ext uri="{FF2B5EF4-FFF2-40B4-BE49-F238E27FC236}">
                  <a16:creationId xmlns:a16="http://schemas.microsoft.com/office/drawing/2014/main" id="{9A5E60A0-0F68-4418-926F-821042447542}"/>
                </a:ext>
              </a:extLst>
            </p:cNvPr>
            <p:cNvSpPr/>
            <p:nvPr/>
          </p:nvSpPr>
          <p:spPr>
            <a:xfrm>
              <a:off x="2952340" y="4803932"/>
              <a:ext cx="310494" cy="312608"/>
            </a:xfrm>
            <a:custGeom>
              <a:avLst/>
              <a:gdLst>
                <a:gd name="connsiteX0" fmla="*/ 362410 w 754232"/>
                <a:gd name="connsiteY0" fmla="*/ 0 h 759368"/>
                <a:gd name="connsiteX1" fmla="*/ 464647 w 754232"/>
                <a:gd name="connsiteY1" fmla="*/ 115640 h 759368"/>
                <a:gd name="connsiteX2" fmla="*/ 464200 w 754232"/>
                <a:gd name="connsiteY2" fmla="*/ 256821 h 759368"/>
                <a:gd name="connsiteX3" fmla="*/ 491006 w 754232"/>
                <a:gd name="connsiteY3" fmla="*/ 284670 h 759368"/>
                <a:gd name="connsiteX4" fmla="*/ 653186 w 754232"/>
                <a:gd name="connsiteY4" fmla="*/ 285415 h 759368"/>
                <a:gd name="connsiteX5" fmla="*/ 754232 w 754232"/>
                <a:gd name="connsiteY5" fmla="*/ 380950 h 759368"/>
                <a:gd name="connsiteX6" fmla="*/ 662419 w 754232"/>
                <a:gd name="connsiteY6" fmla="*/ 475667 h 759368"/>
                <a:gd name="connsiteX7" fmla="*/ 491230 w 754232"/>
                <a:gd name="connsiteY7" fmla="*/ 475294 h 759368"/>
                <a:gd name="connsiteX8" fmla="*/ 463455 w 754232"/>
                <a:gd name="connsiteY8" fmla="*/ 502026 h 759368"/>
                <a:gd name="connsiteX9" fmla="*/ 463455 w 754232"/>
                <a:gd name="connsiteY9" fmla="*/ 646186 h 759368"/>
                <a:gd name="connsiteX10" fmla="*/ 374622 w 754232"/>
                <a:gd name="connsiteY10" fmla="*/ 759369 h 759368"/>
                <a:gd name="connsiteX11" fmla="*/ 267544 w 754232"/>
                <a:gd name="connsiteY11" fmla="*/ 645516 h 759368"/>
                <a:gd name="connsiteX12" fmla="*/ 267991 w 754232"/>
                <a:gd name="connsiteY12" fmla="*/ 501207 h 759368"/>
                <a:gd name="connsiteX13" fmla="*/ 241929 w 754232"/>
                <a:gd name="connsiteY13" fmla="*/ 475071 h 759368"/>
                <a:gd name="connsiteX14" fmla="*/ 103652 w 754232"/>
                <a:gd name="connsiteY14" fmla="*/ 475294 h 759368"/>
                <a:gd name="connsiteX15" fmla="*/ 0 w 754232"/>
                <a:gd name="connsiteY15" fmla="*/ 379610 h 759368"/>
                <a:gd name="connsiteX16" fmla="*/ 103280 w 754232"/>
                <a:gd name="connsiteY16" fmla="*/ 283255 h 759368"/>
                <a:gd name="connsiteX17" fmla="*/ 244535 w 754232"/>
                <a:gd name="connsiteY17" fmla="*/ 283777 h 759368"/>
                <a:gd name="connsiteX18" fmla="*/ 270969 w 754232"/>
                <a:gd name="connsiteY18" fmla="*/ 257864 h 759368"/>
                <a:gd name="connsiteX19" fmla="*/ 271044 w 754232"/>
                <a:gd name="connsiteY19" fmla="*/ 119587 h 759368"/>
                <a:gd name="connsiteX20" fmla="*/ 362410 w 754232"/>
                <a:gd name="connsiteY20" fmla="*/ 0 h 759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4232" h="759368">
                  <a:moveTo>
                    <a:pt x="362410" y="0"/>
                  </a:moveTo>
                  <a:cubicBezTo>
                    <a:pt x="433521" y="9010"/>
                    <a:pt x="464572" y="44082"/>
                    <a:pt x="464647" y="115640"/>
                  </a:cubicBezTo>
                  <a:cubicBezTo>
                    <a:pt x="464721" y="162701"/>
                    <a:pt x="465466" y="209761"/>
                    <a:pt x="464200" y="256821"/>
                  </a:cubicBezTo>
                  <a:cubicBezTo>
                    <a:pt x="463604" y="277373"/>
                    <a:pt x="469561" y="285043"/>
                    <a:pt x="491006" y="284670"/>
                  </a:cubicBezTo>
                  <a:cubicBezTo>
                    <a:pt x="545066" y="283628"/>
                    <a:pt x="599126" y="283553"/>
                    <a:pt x="653186" y="285415"/>
                  </a:cubicBezTo>
                  <a:cubicBezTo>
                    <a:pt x="715809" y="287574"/>
                    <a:pt x="754455" y="325327"/>
                    <a:pt x="754232" y="380950"/>
                  </a:cubicBezTo>
                  <a:cubicBezTo>
                    <a:pt x="754082" y="434265"/>
                    <a:pt x="715809" y="474699"/>
                    <a:pt x="662419" y="475667"/>
                  </a:cubicBezTo>
                  <a:cubicBezTo>
                    <a:pt x="605381" y="476709"/>
                    <a:pt x="548268" y="476560"/>
                    <a:pt x="491230" y="475294"/>
                  </a:cubicBezTo>
                  <a:cubicBezTo>
                    <a:pt x="470678" y="474848"/>
                    <a:pt x="462934" y="480581"/>
                    <a:pt x="463455" y="502026"/>
                  </a:cubicBezTo>
                  <a:cubicBezTo>
                    <a:pt x="464721" y="550055"/>
                    <a:pt x="463828" y="598158"/>
                    <a:pt x="463455" y="646186"/>
                  </a:cubicBezTo>
                  <a:cubicBezTo>
                    <a:pt x="462934" y="711862"/>
                    <a:pt x="437840" y="743583"/>
                    <a:pt x="374622" y="759369"/>
                  </a:cubicBezTo>
                  <a:cubicBezTo>
                    <a:pt x="302765" y="754380"/>
                    <a:pt x="267917" y="717521"/>
                    <a:pt x="267544" y="645516"/>
                  </a:cubicBezTo>
                  <a:cubicBezTo>
                    <a:pt x="267321" y="597413"/>
                    <a:pt x="267023" y="549310"/>
                    <a:pt x="267991" y="501207"/>
                  </a:cubicBezTo>
                  <a:cubicBezTo>
                    <a:pt x="268363" y="481773"/>
                    <a:pt x="261587" y="474624"/>
                    <a:pt x="241929" y="475071"/>
                  </a:cubicBezTo>
                  <a:cubicBezTo>
                    <a:pt x="195837" y="476114"/>
                    <a:pt x="149745" y="475592"/>
                    <a:pt x="103652" y="475294"/>
                  </a:cubicBezTo>
                  <a:cubicBezTo>
                    <a:pt x="40061" y="474773"/>
                    <a:pt x="75" y="437691"/>
                    <a:pt x="0" y="379610"/>
                  </a:cubicBezTo>
                  <a:cubicBezTo>
                    <a:pt x="-74" y="321827"/>
                    <a:pt x="40359" y="283777"/>
                    <a:pt x="103280" y="283255"/>
                  </a:cubicBezTo>
                  <a:cubicBezTo>
                    <a:pt x="150340" y="282883"/>
                    <a:pt x="197475" y="282660"/>
                    <a:pt x="244535" y="283777"/>
                  </a:cubicBezTo>
                  <a:cubicBezTo>
                    <a:pt x="264119" y="284224"/>
                    <a:pt x="271268" y="277447"/>
                    <a:pt x="270969" y="257864"/>
                  </a:cubicBezTo>
                  <a:cubicBezTo>
                    <a:pt x="270150" y="211771"/>
                    <a:pt x="270895" y="165679"/>
                    <a:pt x="271044" y="119587"/>
                  </a:cubicBezTo>
                  <a:cubicBezTo>
                    <a:pt x="271342" y="45720"/>
                    <a:pt x="291447" y="19435"/>
                    <a:pt x="362410" y="0"/>
                  </a:cubicBezTo>
                  <a:close/>
                </a:path>
              </a:pathLst>
            </a:custGeom>
            <a:solidFill>
              <a:srgbClr val="F6F4EE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2892F74-2BBC-4EC8-9120-AA7B833519CE}"/>
              </a:ext>
            </a:extLst>
          </p:cNvPr>
          <p:cNvGrpSpPr/>
          <p:nvPr/>
        </p:nvGrpSpPr>
        <p:grpSpPr>
          <a:xfrm>
            <a:off x="4541372" y="1445011"/>
            <a:ext cx="3271179" cy="3907289"/>
            <a:chOff x="4821685" y="2083007"/>
            <a:chExt cx="3271179" cy="39072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DD12C5C-6DC2-4F8B-9517-1E7E6BB9CE1F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11CBE8-F361-41AF-A639-D1AD171C9A50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514BDA-FFAC-48E5-8EBA-7BB7D84CDAFB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5B0400-E1A5-4F87-A9C8-BE6BDB9182BB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>
                      <a:lumMod val="75000"/>
                    </a:schemeClr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accent1">
                    <a:lumMod val="7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0B962D-342E-4F97-AB6A-B29094B6E6A3}"/>
              </a:ext>
            </a:extLst>
          </p:cNvPr>
          <p:cNvGrpSpPr/>
          <p:nvPr/>
        </p:nvGrpSpPr>
        <p:grpSpPr>
          <a:xfrm>
            <a:off x="8411192" y="1445011"/>
            <a:ext cx="3271179" cy="3907289"/>
            <a:chOff x="4821685" y="2083007"/>
            <a:chExt cx="3271179" cy="39072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F16E6B-0CCE-4108-98E0-45974AFBE1E6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D2A4B3-F68C-40DC-B2CB-5B9E411D7218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252B9B-46E7-459B-8947-CCF9BAB301B5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7AF28B-55B6-4E04-9D1E-751AC09508B6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>
                      <a:lumMod val="75000"/>
                    </a:schemeClr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accent2">
                    <a:lumMod val="7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490772F-A252-4EED-947E-37D6E4B02408}"/>
              </a:ext>
            </a:extLst>
          </p:cNvPr>
          <p:cNvSpPr txBox="1"/>
          <p:nvPr/>
        </p:nvSpPr>
        <p:spPr>
          <a:xfrm>
            <a:off x="754873" y="1665090"/>
            <a:ext cx="2954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C4C3CD-C07B-4430-8549-149B217494EE}"/>
              </a:ext>
            </a:extLst>
          </p:cNvPr>
          <p:cNvSpPr txBox="1"/>
          <p:nvPr/>
        </p:nvSpPr>
        <p:spPr>
          <a:xfrm>
            <a:off x="754873" y="2308359"/>
            <a:ext cx="281335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Get a modern PowerPoint  Presentation that is beautifully designed. Easy to change colors, photos and Text.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6F0B0B-AD10-409D-A173-451A2A1BCD8A}"/>
              </a:ext>
            </a:extLst>
          </p:cNvPr>
          <p:cNvSpPr txBox="1"/>
          <p:nvPr/>
        </p:nvSpPr>
        <p:spPr>
          <a:xfrm>
            <a:off x="754873" y="5515750"/>
            <a:ext cx="2490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1" y="5161723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27EEE8BA-3C1E-48CC-913D-CFCC0126483B}"/>
              </a:ext>
            </a:extLst>
          </p:cNvPr>
          <p:cNvGrpSpPr/>
          <p:nvPr/>
        </p:nvGrpSpPr>
        <p:grpSpPr>
          <a:xfrm>
            <a:off x="6210731" y="916953"/>
            <a:ext cx="5421994" cy="5543649"/>
            <a:chOff x="6210731" y="916953"/>
            <a:chExt cx="5421994" cy="5543649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5E8E3F6-C342-442F-BCE2-4FE12B9A23A2}"/>
                </a:ext>
              </a:extLst>
            </p:cNvPr>
            <p:cNvSpPr/>
            <p:nvPr/>
          </p:nvSpPr>
          <p:spPr>
            <a:xfrm>
              <a:off x="6818518" y="2646607"/>
              <a:ext cx="3768188" cy="2314158"/>
            </a:xfrm>
            <a:custGeom>
              <a:avLst/>
              <a:gdLst>
                <a:gd name="connsiteX0" fmla="*/ 3604354 w 3768188"/>
                <a:gd name="connsiteY0" fmla="*/ 2314159 h 2314158"/>
                <a:gd name="connsiteX1" fmla="*/ 163834 w 3768188"/>
                <a:gd name="connsiteY1" fmla="*/ 2314159 h 2314158"/>
                <a:gd name="connsiteX2" fmla="*/ 0 w 3768188"/>
                <a:gd name="connsiteY2" fmla="*/ 2150325 h 2314158"/>
                <a:gd name="connsiteX3" fmla="*/ 0 w 3768188"/>
                <a:gd name="connsiteY3" fmla="*/ 163834 h 2314158"/>
                <a:gd name="connsiteX4" fmla="*/ 163834 w 3768188"/>
                <a:gd name="connsiteY4" fmla="*/ 0 h 2314158"/>
                <a:gd name="connsiteX5" fmla="*/ 3604354 w 3768188"/>
                <a:gd name="connsiteY5" fmla="*/ 0 h 2314158"/>
                <a:gd name="connsiteX6" fmla="*/ 3768188 w 3768188"/>
                <a:gd name="connsiteY6" fmla="*/ 163834 h 2314158"/>
                <a:gd name="connsiteX7" fmla="*/ 3768188 w 3768188"/>
                <a:gd name="connsiteY7" fmla="*/ 2150325 h 2314158"/>
                <a:gd name="connsiteX8" fmla="*/ 3604354 w 3768188"/>
                <a:gd name="connsiteY8" fmla="*/ 2314159 h 231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8188" h="2314158">
                  <a:moveTo>
                    <a:pt x="3604354" y="2314159"/>
                  </a:moveTo>
                  <a:lnTo>
                    <a:pt x="163834" y="2314159"/>
                  </a:lnTo>
                  <a:cubicBezTo>
                    <a:pt x="73384" y="2314159"/>
                    <a:pt x="0" y="2240775"/>
                    <a:pt x="0" y="2150325"/>
                  </a:cubicBezTo>
                  <a:lnTo>
                    <a:pt x="0" y="163834"/>
                  </a:lnTo>
                  <a:cubicBezTo>
                    <a:pt x="0" y="73384"/>
                    <a:pt x="73384" y="0"/>
                    <a:pt x="163834" y="0"/>
                  </a:cubicBezTo>
                  <a:lnTo>
                    <a:pt x="3604354" y="0"/>
                  </a:lnTo>
                  <a:cubicBezTo>
                    <a:pt x="3694804" y="0"/>
                    <a:pt x="3768188" y="73384"/>
                    <a:pt x="3768188" y="163834"/>
                  </a:cubicBezTo>
                  <a:lnTo>
                    <a:pt x="3768188" y="2150325"/>
                  </a:lnTo>
                  <a:cubicBezTo>
                    <a:pt x="3768188" y="2240843"/>
                    <a:pt x="3694804" y="2314159"/>
                    <a:pt x="3604354" y="2314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83B6DF9-B6B8-4319-B0B0-BD1261740308}"/>
                </a:ext>
              </a:extLst>
            </p:cNvPr>
            <p:cNvSpPr/>
            <p:nvPr/>
          </p:nvSpPr>
          <p:spPr>
            <a:xfrm>
              <a:off x="6941394" y="2803615"/>
              <a:ext cx="3522436" cy="1802176"/>
            </a:xfrm>
            <a:custGeom>
              <a:avLst/>
              <a:gdLst>
                <a:gd name="connsiteX0" fmla="*/ 3462706 w 3522436"/>
                <a:gd name="connsiteY0" fmla="*/ 1802177 h 1802176"/>
                <a:gd name="connsiteX1" fmla="*/ 59731 w 3522436"/>
                <a:gd name="connsiteY1" fmla="*/ 1802177 h 1802176"/>
                <a:gd name="connsiteX2" fmla="*/ 0 w 3522436"/>
                <a:gd name="connsiteY2" fmla="*/ 1742446 h 1802176"/>
                <a:gd name="connsiteX3" fmla="*/ 0 w 3522436"/>
                <a:gd name="connsiteY3" fmla="*/ 59731 h 1802176"/>
                <a:gd name="connsiteX4" fmla="*/ 59731 w 3522436"/>
                <a:gd name="connsiteY4" fmla="*/ 0 h 1802176"/>
                <a:gd name="connsiteX5" fmla="*/ 3462706 w 3522436"/>
                <a:gd name="connsiteY5" fmla="*/ 0 h 1802176"/>
                <a:gd name="connsiteX6" fmla="*/ 3522437 w 3522436"/>
                <a:gd name="connsiteY6" fmla="*/ 59731 h 1802176"/>
                <a:gd name="connsiteX7" fmla="*/ 3522437 w 3522436"/>
                <a:gd name="connsiteY7" fmla="*/ 1742446 h 1802176"/>
                <a:gd name="connsiteX8" fmla="*/ 3462706 w 3522436"/>
                <a:gd name="connsiteY8" fmla="*/ 1802177 h 1802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2436" h="1802176">
                  <a:moveTo>
                    <a:pt x="3462706" y="1802177"/>
                  </a:moveTo>
                  <a:lnTo>
                    <a:pt x="59731" y="1802177"/>
                  </a:lnTo>
                  <a:cubicBezTo>
                    <a:pt x="26759" y="1802177"/>
                    <a:pt x="0" y="1775417"/>
                    <a:pt x="0" y="1742446"/>
                  </a:cubicBezTo>
                  <a:lnTo>
                    <a:pt x="0" y="59731"/>
                  </a:lnTo>
                  <a:cubicBezTo>
                    <a:pt x="0" y="26759"/>
                    <a:pt x="26759" y="0"/>
                    <a:pt x="59731" y="0"/>
                  </a:cubicBezTo>
                  <a:lnTo>
                    <a:pt x="3462706" y="0"/>
                  </a:lnTo>
                  <a:cubicBezTo>
                    <a:pt x="3495677" y="0"/>
                    <a:pt x="3522437" y="26759"/>
                    <a:pt x="3522437" y="59731"/>
                  </a:cubicBezTo>
                  <a:lnTo>
                    <a:pt x="3522437" y="1742446"/>
                  </a:lnTo>
                  <a:cubicBezTo>
                    <a:pt x="3522437" y="1775417"/>
                    <a:pt x="3495677" y="1802177"/>
                    <a:pt x="3462706" y="1802177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ED1D51CE-67D8-4CE9-8810-AED2D986C914}"/>
                </a:ext>
              </a:extLst>
            </p:cNvPr>
            <p:cNvGrpSpPr/>
            <p:nvPr/>
          </p:nvGrpSpPr>
          <p:grpSpPr>
            <a:xfrm>
              <a:off x="8140592" y="916953"/>
              <a:ext cx="3207943" cy="1736284"/>
              <a:chOff x="4892295" y="619925"/>
              <a:chExt cx="3207943" cy="1736284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0A5BD107-1FCB-4EBB-89C4-BD09C6CEFD2B}"/>
                  </a:ext>
                </a:extLst>
              </p:cNvPr>
              <p:cNvSpPr/>
              <p:nvPr/>
            </p:nvSpPr>
            <p:spPr>
              <a:xfrm>
                <a:off x="6446673" y="619925"/>
                <a:ext cx="116527" cy="155164"/>
              </a:xfrm>
              <a:custGeom>
                <a:avLst/>
                <a:gdLst>
                  <a:gd name="connsiteX0" fmla="*/ 0 w 116527"/>
                  <a:gd name="connsiteY0" fmla="*/ 138167 h 155164"/>
                  <a:gd name="connsiteX1" fmla="*/ 31743 w 116527"/>
                  <a:gd name="connsiteY1" fmla="*/ 0 h 155164"/>
                  <a:gd name="connsiteX2" fmla="*/ 86354 w 116527"/>
                  <a:gd name="connsiteY2" fmla="*/ 0 h 155164"/>
                  <a:gd name="connsiteX3" fmla="*/ 116527 w 116527"/>
                  <a:gd name="connsiteY3" fmla="*/ 138167 h 155164"/>
                  <a:gd name="connsiteX4" fmla="*/ 0 w 116527"/>
                  <a:gd name="connsiteY4" fmla="*/ 138167 h 155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527" h="155164">
                    <a:moveTo>
                      <a:pt x="0" y="138167"/>
                    </a:moveTo>
                    <a:cubicBezTo>
                      <a:pt x="40549" y="98983"/>
                      <a:pt x="29763" y="47990"/>
                      <a:pt x="31743" y="0"/>
                    </a:cubicBezTo>
                    <a:cubicBezTo>
                      <a:pt x="49970" y="0"/>
                      <a:pt x="68128" y="0"/>
                      <a:pt x="86354" y="0"/>
                    </a:cubicBezTo>
                    <a:cubicBezTo>
                      <a:pt x="84238" y="48741"/>
                      <a:pt x="80211" y="97823"/>
                      <a:pt x="116527" y="138167"/>
                    </a:cubicBezTo>
                    <a:cubicBezTo>
                      <a:pt x="89358" y="160831"/>
                      <a:pt x="27988" y="160831"/>
                      <a:pt x="0" y="138167"/>
                    </a:cubicBezTo>
                    <a:close/>
                  </a:path>
                </a:pathLst>
              </a:custGeom>
              <a:solidFill>
                <a:srgbClr val="196868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AEADE3C6-7157-45F6-BF0B-C2F7454E2B22}"/>
                  </a:ext>
                </a:extLst>
              </p:cNvPr>
              <p:cNvSpPr/>
              <p:nvPr/>
            </p:nvSpPr>
            <p:spPr>
              <a:xfrm>
                <a:off x="5659381" y="758091"/>
                <a:ext cx="1706744" cy="959932"/>
              </a:xfrm>
              <a:custGeom>
                <a:avLst/>
                <a:gdLst>
                  <a:gd name="connsiteX0" fmla="*/ 0 w 1706744"/>
                  <a:gd name="connsiteY0" fmla="*/ 959591 h 959932"/>
                  <a:gd name="connsiteX1" fmla="*/ 787292 w 1706744"/>
                  <a:gd name="connsiteY1" fmla="*/ 0 h 959932"/>
                  <a:gd name="connsiteX2" fmla="*/ 903819 w 1706744"/>
                  <a:gd name="connsiteY2" fmla="*/ 0 h 959932"/>
                  <a:gd name="connsiteX3" fmla="*/ 1706744 w 1706744"/>
                  <a:gd name="connsiteY3" fmla="*/ 959932 h 959932"/>
                  <a:gd name="connsiteX4" fmla="*/ 0 w 1706744"/>
                  <a:gd name="connsiteY4" fmla="*/ 959591 h 959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6744" h="959932">
                    <a:moveTo>
                      <a:pt x="0" y="959591"/>
                    </a:moveTo>
                    <a:cubicBezTo>
                      <a:pt x="95297" y="639227"/>
                      <a:pt x="450271" y="99939"/>
                      <a:pt x="787292" y="0"/>
                    </a:cubicBezTo>
                    <a:cubicBezTo>
                      <a:pt x="826134" y="4301"/>
                      <a:pt x="864977" y="4437"/>
                      <a:pt x="903819" y="0"/>
                    </a:cubicBezTo>
                    <a:cubicBezTo>
                      <a:pt x="1269443" y="181856"/>
                      <a:pt x="1692681" y="837193"/>
                      <a:pt x="1706744" y="959932"/>
                    </a:cubicBezTo>
                    <a:cubicBezTo>
                      <a:pt x="1358186" y="850846"/>
                      <a:pt x="525362" y="762102"/>
                      <a:pt x="0" y="95959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45A66E59-E1DC-4725-9C26-7CEDB18D6CD3}"/>
                  </a:ext>
                </a:extLst>
              </p:cNvPr>
              <p:cNvSpPr/>
              <p:nvPr/>
            </p:nvSpPr>
            <p:spPr>
              <a:xfrm>
                <a:off x="6560197" y="754528"/>
                <a:ext cx="1540041" cy="963495"/>
              </a:xfrm>
              <a:custGeom>
                <a:avLst/>
                <a:gdLst>
                  <a:gd name="connsiteX0" fmla="*/ 0 w 1540041"/>
                  <a:gd name="connsiteY0" fmla="*/ 1106 h 963495"/>
                  <a:gd name="connsiteX1" fmla="*/ 308008 w 1540041"/>
                  <a:gd name="connsiteY1" fmla="*/ 32849 h 963495"/>
                  <a:gd name="connsiteX2" fmla="*/ 1493144 w 1540041"/>
                  <a:gd name="connsiteY2" fmla="*/ 802255 h 963495"/>
                  <a:gd name="connsiteX3" fmla="*/ 1539291 w 1540041"/>
                  <a:gd name="connsiteY3" fmla="*/ 865536 h 963495"/>
                  <a:gd name="connsiteX4" fmla="*/ 1540042 w 1540041"/>
                  <a:gd name="connsiteY4" fmla="*/ 874206 h 963495"/>
                  <a:gd name="connsiteX5" fmla="*/ 805928 w 1540041"/>
                  <a:gd name="connsiteY5" fmla="*/ 963496 h 963495"/>
                  <a:gd name="connsiteX6" fmla="*/ 0 w 1540041"/>
                  <a:gd name="connsiteY6" fmla="*/ 1106 h 963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0041" h="963495">
                    <a:moveTo>
                      <a:pt x="0" y="1106"/>
                    </a:moveTo>
                    <a:cubicBezTo>
                      <a:pt x="85603" y="-5038"/>
                      <a:pt x="224999" y="15646"/>
                      <a:pt x="308008" y="32849"/>
                    </a:cubicBezTo>
                    <a:cubicBezTo>
                      <a:pt x="802924" y="135245"/>
                      <a:pt x="1188344" y="406869"/>
                      <a:pt x="1493144" y="802255"/>
                    </a:cubicBezTo>
                    <a:cubicBezTo>
                      <a:pt x="1509118" y="822940"/>
                      <a:pt x="1524068" y="844374"/>
                      <a:pt x="1539291" y="865536"/>
                    </a:cubicBezTo>
                    <a:cubicBezTo>
                      <a:pt x="1540315" y="866970"/>
                      <a:pt x="1539701" y="869632"/>
                      <a:pt x="1540042" y="874206"/>
                    </a:cubicBezTo>
                    <a:cubicBezTo>
                      <a:pt x="1269647" y="827104"/>
                      <a:pt x="1092160" y="833930"/>
                      <a:pt x="805928" y="963496"/>
                    </a:cubicBezTo>
                    <a:cubicBezTo>
                      <a:pt x="737254" y="827104"/>
                      <a:pt x="464197" y="267337"/>
                      <a:pt x="0" y="110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AEBABAF5-14F2-4220-BF6E-CB1BB60D6F8B}"/>
                  </a:ext>
                </a:extLst>
              </p:cNvPr>
              <p:cNvSpPr/>
              <p:nvPr/>
            </p:nvSpPr>
            <p:spPr>
              <a:xfrm>
                <a:off x="4892295" y="755634"/>
                <a:ext cx="1551851" cy="962048"/>
              </a:xfrm>
              <a:custGeom>
                <a:avLst/>
                <a:gdLst>
                  <a:gd name="connsiteX0" fmla="*/ 767086 w 1551851"/>
                  <a:gd name="connsiteY0" fmla="*/ 962048 h 962048"/>
                  <a:gd name="connsiteX1" fmla="*/ 432318 w 1551851"/>
                  <a:gd name="connsiteY1" fmla="*/ 866956 h 962048"/>
                  <a:gd name="connsiteX2" fmla="*/ 0 w 1551851"/>
                  <a:gd name="connsiteY2" fmla="*/ 889347 h 962048"/>
                  <a:gd name="connsiteX3" fmla="*/ 149977 w 1551851"/>
                  <a:gd name="connsiteY3" fmla="*/ 698821 h 962048"/>
                  <a:gd name="connsiteX4" fmla="*/ 1288557 w 1551851"/>
                  <a:gd name="connsiteY4" fmla="*/ 38706 h 962048"/>
                  <a:gd name="connsiteX5" fmla="*/ 1551852 w 1551851"/>
                  <a:gd name="connsiteY5" fmla="*/ 0 h 962048"/>
                  <a:gd name="connsiteX6" fmla="*/ 767086 w 1551851"/>
                  <a:gd name="connsiteY6" fmla="*/ 962048 h 96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1851" h="962048">
                    <a:moveTo>
                      <a:pt x="767086" y="962048"/>
                    </a:moveTo>
                    <a:cubicBezTo>
                      <a:pt x="676704" y="932080"/>
                      <a:pt x="527137" y="879995"/>
                      <a:pt x="432318" y="866956"/>
                    </a:cubicBezTo>
                    <a:cubicBezTo>
                      <a:pt x="284048" y="846545"/>
                      <a:pt x="18978" y="888118"/>
                      <a:pt x="0" y="889347"/>
                    </a:cubicBezTo>
                    <a:cubicBezTo>
                      <a:pt x="46420" y="818284"/>
                      <a:pt x="96526" y="757187"/>
                      <a:pt x="149977" y="698821"/>
                    </a:cubicBezTo>
                    <a:cubicBezTo>
                      <a:pt x="460511" y="360026"/>
                      <a:pt x="836033" y="132638"/>
                      <a:pt x="1288557" y="38706"/>
                    </a:cubicBezTo>
                    <a:cubicBezTo>
                      <a:pt x="1365149" y="22800"/>
                      <a:pt x="1473075" y="273"/>
                      <a:pt x="1551852" y="0"/>
                    </a:cubicBezTo>
                    <a:cubicBezTo>
                      <a:pt x="1114961" y="184314"/>
                      <a:pt x="876036" y="709948"/>
                      <a:pt x="767086" y="96204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F1522651-9D8B-4AB8-8513-240114BCA387}"/>
                  </a:ext>
                </a:extLst>
              </p:cNvPr>
              <p:cNvSpPr/>
              <p:nvPr/>
            </p:nvSpPr>
            <p:spPr>
              <a:xfrm>
                <a:off x="6484559" y="1593206"/>
                <a:ext cx="83488" cy="763003"/>
              </a:xfrm>
              <a:custGeom>
                <a:avLst/>
                <a:gdLst>
                  <a:gd name="connsiteX0" fmla="*/ 1366 w 83488"/>
                  <a:gd name="connsiteY0" fmla="*/ 3444 h 763003"/>
                  <a:gd name="connsiteX1" fmla="*/ 82396 w 83488"/>
                  <a:gd name="connsiteY1" fmla="*/ 4058 h 763003"/>
                  <a:gd name="connsiteX2" fmla="*/ 83488 w 83488"/>
                  <a:gd name="connsiteY2" fmla="*/ 737012 h 763003"/>
                  <a:gd name="connsiteX3" fmla="*/ 1 w 83488"/>
                  <a:gd name="connsiteY3" fmla="*/ 736398 h 763003"/>
                  <a:gd name="connsiteX4" fmla="*/ 1366 w 83488"/>
                  <a:gd name="connsiteY4" fmla="*/ 3444 h 763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488" h="763003">
                    <a:moveTo>
                      <a:pt x="1366" y="3444"/>
                    </a:moveTo>
                    <a:cubicBezTo>
                      <a:pt x="28399" y="-2563"/>
                      <a:pt x="55431" y="372"/>
                      <a:pt x="82396" y="4058"/>
                    </a:cubicBezTo>
                    <a:cubicBezTo>
                      <a:pt x="82464" y="248376"/>
                      <a:pt x="81577" y="492694"/>
                      <a:pt x="83488" y="737012"/>
                    </a:cubicBezTo>
                    <a:cubicBezTo>
                      <a:pt x="83761" y="772714"/>
                      <a:pt x="-272" y="770803"/>
                      <a:pt x="1" y="736398"/>
                    </a:cubicBezTo>
                    <a:cubicBezTo>
                      <a:pt x="1844" y="492080"/>
                      <a:pt x="1229" y="247762"/>
                      <a:pt x="1366" y="3444"/>
                    </a:cubicBezTo>
                    <a:close/>
                  </a:path>
                </a:pathLst>
              </a:custGeom>
              <a:solidFill>
                <a:srgbClr val="156767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457BB38E-3860-444F-BDD4-B1FF7CB260E2}"/>
                </a:ext>
              </a:extLst>
            </p:cNvPr>
            <p:cNvGrpSpPr/>
            <p:nvPr/>
          </p:nvGrpSpPr>
          <p:grpSpPr>
            <a:xfrm>
              <a:off x="9761050" y="4258277"/>
              <a:ext cx="1871675" cy="2202325"/>
              <a:chOff x="6132386" y="4749194"/>
              <a:chExt cx="1265753" cy="1489361"/>
            </a:xfrm>
          </p:grpSpPr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039C6640-3D67-4CC0-869A-33B74185EBEC}"/>
                  </a:ext>
                </a:extLst>
              </p:cNvPr>
              <p:cNvSpPr/>
              <p:nvPr/>
            </p:nvSpPr>
            <p:spPr>
              <a:xfrm>
                <a:off x="6246181" y="5438563"/>
                <a:ext cx="1119534" cy="40958"/>
              </a:xfrm>
              <a:custGeom>
                <a:avLst/>
                <a:gdLst>
                  <a:gd name="connsiteX0" fmla="*/ 1099055 w 1119534"/>
                  <a:gd name="connsiteY0" fmla="*/ 40959 h 40958"/>
                  <a:gd name="connsiteX1" fmla="*/ 20479 w 1119534"/>
                  <a:gd name="connsiteY1" fmla="*/ 40959 h 40958"/>
                  <a:gd name="connsiteX2" fmla="*/ 0 w 1119534"/>
                  <a:gd name="connsiteY2" fmla="*/ 20479 h 40958"/>
                  <a:gd name="connsiteX3" fmla="*/ 0 w 1119534"/>
                  <a:gd name="connsiteY3" fmla="*/ 20479 h 40958"/>
                  <a:gd name="connsiteX4" fmla="*/ 20479 w 1119534"/>
                  <a:gd name="connsiteY4" fmla="*/ 0 h 40958"/>
                  <a:gd name="connsiteX5" fmla="*/ 1099055 w 1119534"/>
                  <a:gd name="connsiteY5" fmla="*/ 0 h 40958"/>
                  <a:gd name="connsiteX6" fmla="*/ 1119534 w 1119534"/>
                  <a:gd name="connsiteY6" fmla="*/ 20479 h 40958"/>
                  <a:gd name="connsiteX7" fmla="*/ 1119534 w 1119534"/>
                  <a:gd name="connsiteY7" fmla="*/ 20479 h 40958"/>
                  <a:gd name="connsiteX8" fmla="*/ 1099055 w 1119534"/>
                  <a:gd name="connsiteY8" fmla="*/ 40959 h 4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9534" h="40958">
                    <a:moveTo>
                      <a:pt x="1099055" y="40959"/>
                    </a:moveTo>
                    <a:lnTo>
                      <a:pt x="20479" y="40959"/>
                    </a:lnTo>
                    <a:cubicBezTo>
                      <a:pt x="9216" y="40959"/>
                      <a:pt x="0" y="31743"/>
                      <a:pt x="0" y="20479"/>
                    </a:cubicBezTo>
                    <a:lnTo>
                      <a:pt x="0" y="20479"/>
                    </a:lnTo>
                    <a:cubicBezTo>
                      <a:pt x="0" y="9216"/>
                      <a:pt x="9216" y="0"/>
                      <a:pt x="20479" y="0"/>
                    </a:cubicBezTo>
                    <a:lnTo>
                      <a:pt x="1099055" y="0"/>
                    </a:lnTo>
                    <a:cubicBezTo>
                      <a:pt x="1110319" y="0"/>
                      <a:pt x="1119534" y="9216"/>
                      <a:pt x="1119534" y="20479"/>
                    </a:cubicBezTo>
                    <a:lnTo>
                      <a:pt x="1119534" y="20479"/>
                    </a:lnTo>
                    <a:cubicBezTo>
                      <a:pt x="1119534" y="31743"/>
                      <a:pt x="1110319" y="40959"/>
                      <a:pt x="1099055" y="4095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5C4D3868-6DBC-4EDB-8296-DCB199C60883}"/>
                  </a:ext>
                </a:extLst>
              </p:cNvPr>
              <p:cNvSpPr/>
              <p:nvPr/>
            </p:nvSpPr>
            <p:spPr>
              <a:xfrm>
                <a:off x="6638774" y="5043958"/>
                <a:ext cx="496927" cy="582510"/>
              </a:xfrm>
              <a:custGeom>
                <a:avLst/>
                <a:gdLst>
                  <a:gd name="connsiteX0" fmla="*/ 496754 w 496927"/>
                  <a:gd name="connsiteY0" fmla="*/ 163189 h 582510"/>
                  <a:gd name="connsiteX1" fmla="*/ 460642 w 496927"/>
                  <a:gd name="connsiteY1" fmla="*/ 196366 h 582510"/>
                  <a:gd name="connsiteX2" fmla="*/ 295443 w 496927"/>
                  <a:gd name="connsiteY2" fmla="*/ 325863 h 582510"/>
                  <a:gd name="connsiteX3" fmla="*/ 233869 w 496927"/>
                  <a:gd name="connsiteY3" fmla="*/ 572297 h 582510"/>
                  <a:gd name="connsiteX4" fmla="*/ 148470 w 496927"/>
                  <a:gd name="connsiteY4" fmla="*/ 579533 h 582510"/>
                  <a:gd name="connsiteX5" fmla="*/ 129697 w 496927"/>
                  <a:gd name="connsiteY5" fmla="*/ 556596 h 582510"/>
                  <a:gd name="connsiteX6" fmla="*/ 112631 w 496927"/>
                  <a:gd name="connsiteY6" fmla="*/ 292277 h 582510"/>
                  <a:gd name="connsiteX7" fmla="*/ 92152 w 496927"/>
                  <a:gd name="connsiteY7" fmla="*/ 312757 h 582510"/>
                  <a:gd name="connsiteX8" fmla="*/ 11327 w 496927"/>
                  <a:gd name="connsiteY8" fmla="*/ 278351 h 582510"/>
                  <a:gd name="connsiteX9" fmla="*/ 8528 w 496927"/>
                  <a:gd name="connsiteY9" fmla="*/ 251660 h 582510"/>
                  <a:gd name="connsiteX10" fmla="*/ 82595 w 496927"/>
                  <a:gd name="connsiteY10" fmla="*/ 48233 h 582510"/>
                  <a:gd name="connsiteX11" fmla="*/ 130926 w 496927"/>
                  <a:gd name="connsiteY11" fmla="*/ 11028 h 582510"/>
                  <a:gd name="connsiteX12" fmla="*/ 222195 w 496927"/>
                  <a:gd name="connsiteY12" fmla="*/ 6523 h 582510"/>
                  <a:gd name="connsiteX13" fmla="*/ 337903 w 496927"/>
                  <a:gd name="connsiteY13" fmla="*/ 516 h 582510"/>
                  <a:gd name="connsiteX14" fmla="*/ 362752 w 496927"/>
                  <a:gd name="connsiteY14" fmla="*/ 5431 h 582510"/>
                  <a:gd name="connsiteX15" fmla="*/ 496754 w 496927"/>
                  <a:gd name="connsiteY15" fmla="*/ 163189 h 58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96927" h="582510">
                    <a:moveTo>
                      <a:pt x="496754" y="163189"/>
                    </a:moveTo>
                    <a:cubicBezTo>
                      <a:pt x="498529" y="189335"/>
                      <a:pt x="486651" y="196571"/>
                      <a:pt x="460642" y="196366"/>
                    </a:cubicBezTo>
                    <a:cubicBezTo>
                      <a:pt x="370124" y="195615"/>
                      <a:pt x="317697" y="237802"/>
                      <a:pt x="295443" y="325863"/>
                    </a:cubicBezTo>
                    <a:cubicBezTo>
                      <a:pt x="274691" y="407985"/>
                      <a:pt x="254348" y="490175"/>
                      <a:pt x="233869" y="572297"/>
                    </a:cubicBezTo>
                    <a:cubicBezTo>
                      <a:pt x="206495" y="587452"/>
                      <a:pt x="177209" y="581923"/>
                      <a:pt x="148470" y="579533"/>
                    </a:cubicBezTo>
                    <a:cubicBezTo>
                      <a:pt x="135431" y="578441"/>
                      <a:pt x="129151" y="570249"/>
                      <a:pt x="129697" y="556596"/>
                    </a:cubicBezTo>
                    <a:cubicBezTo>
                      <a:pt x="130038" y="547790"/>
                      <a:pt x="119458" y="326409"/>
                      <a:pt x="112631" y="292277"/>
                    </a:cubicBezTo>
                    <a:cubicBezTo>
                      <a:pt x="102801" y="299855"/>
                      <a:pt x="102187" y="313849"/>
                      <a:pt x="92152" y="312757"/>
                    </a:cubicBezTo>
                    <a:cubicBezTo>
                      <a:pt x="64846" y="299104"/>
                      <a:pt x="44367" y="292277"/>
                      <a:pt x="11327" y="278351"/>
                    </a:cubicBezTo>
                    <a:cubicBezTo>
                      <a:pt x="-10245" y="271798"/>
                      <a:pt x="4978" y="261422"/>
                      <a:pt x="8528" y="251660"/>
                    </a:cubicBezTo>
                    <a:cubicBezTo>
                      <a:pt x="33444" y="183942"/>
                      <a:pt x="58156" y="116156"/>
                      <a:pt x="82595" y="48233"/>
                    </a:cubicBezTo>
                    <a:cubicBezTo>
                      <a:pt x="90855" y="25159"/>
                      <a:pt x="108603" y="15397"/>
                      <a:pt x="130926" y="11028"/>
                    </a:cubicBezTo>
                    <a:cubicBezTo>
                      <a:pt x="161099" y="5158"/>
                      <a:pt x="191681" y="6318"/>
                      <a:pt x="222195" y="6523"/>
                    </a:cubicBezTo>
                    <a:cubicBezTo>
                      <a:pt x="276465" y="32873"/>
                      <a:pt x="317424" y="26047"/>
                      <a:pt x="337903" y="516"/>
                    </a:cubicBezTo>
                    <a:cubicBezTo>
                      <a:pt x="346983" y="-2010"/>
                      <a:pt x="351556" y="5567"/>
                      <a:pt x="362752" y="5431"/>
                    </a:cubicBezTo>
                    <a:cubicBezTo>
                      <a:pt x="445897" y="11233"/>
                      <a:pt x="491703" y="65230"/>
                      <a:pt x="496754" y="16318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853CBF38-6920-4713-B134-CD1EE7D79A00}"/>
                  </a:ext>
                </a:extLst>
              </p:cNvPr>
              <p:cNvSpPr/>
              <p:nvPr/>
            </p:nvSpPr>
            <p:spPr>
              <a:xfrm>
                <a:off x="6772199" y="4749194"/>
                <a:ext cx="246878" cy="320531"/>
              </a:xfrm>
              <a:custGeom>
                <a:avLst/>
                <a:gdLst>
                  <a:gd name="connsiteX0" fmla="*/ 244139 w 246878"/>
                  <a:gd name="connsiteY0" fmla="*/ 135951 h 320531"/>
                  <a:gd name="connsiteX1" fmla="*/ 64468 w 246878"/>
                  <a:gd name="connsiteY1" fmla="*/ 7614 h 320531"/>
                  <a:gd name="connsiteX2" fmla="*/ 7603 w 246878"/>
                  <a:gd name="connsiteY2" fmla="*/ 86869 h 320531"/>
                  <a:gd name="connsiteX3" fmla="*/ 6306 w 246878"/>
                  <a:gd name="connsiteY3" fmla="*/ 166465 h 320531"/>
                  <a:gd name="connsiteX4" fmla="*/ 73137 w 246878"/>
                  <a:gd name="connsiteY4" fmla="*/ 244764 h 320531"/>
                  <a:gd name="connsiteX5" fmla="*/ 103310 w 246878"/>
                  <a:gd name="connsiteY5" fmla="*/ 280944 h 320531"/>
                  <a:gd name="connsiteX6" fmla="*/ 88770 w 246878"/>
                  <a:gd name="connsiteY6" fmla="*/ 301082 h 320531"/>
                  <a:gd name="connsiteX7" fmla="*/ 204273 w 246878"/>
                  <a:gd name="connsiteY7" fmla="*/ 298625 h 320531"/>
                  <a:gd name="connsiteX8" fmla="*/ 204273 w 246878"/>
                  <a:gd name="connsiteY8" fmla="*/ 298625 h 320531"/>
                  <a:gd name="connsiteX9" fmla="*/ 204273 w 246878"/>
                  <a:gd name="connsiteY9" fmla="*/ 298625 h 320531"/>
                  <a:gd name="connsiteX10" fmla="*/ 229326 w 246878"/>
                  <a:gd name="connsiteY10" fmla="*/ 299990 h 320531"/>
                  <a:gd name="connsiteX11" fmla="*/ 244139 w 246878"/>
                  <a:gd name="connsiteY11" fmla="*/ 135951 h 320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878" h="320531">
                    <a:moveTo>
                      <a:pt x="244139" y="135951"/>
                    </a:moveTo>
                    <a:cubicBezTo>
                      <a:pt x="241750" y="35193"/>
                      <a:pt x="161471" y="-21466"/>
                      <a:pt x="64468" y="7614"/>
                    </a:cubicBezTo>
                    <a:cubicBezTo>
                      <a:pt x="21734" y="20448"/>
                      <a:pt x="4463" y="44477"/>
                      <a:pt x="7603" y="86869"/>
                    </a:cubicBezTo>
                    <a:cubicBezTo>
                      <a:pt x="-8712" y="113083"/>
                      <a:pt x="6306" y="139979"/>
                      <a:pt x="6306" y="166465"/>
                    </a:cubicBezTo>
                    <a:cubicBezTo>
                      <a:pt x="6238" y="220735"/>
                      <a:pt x="18662" y="234934"/>
                      <a:pt x="73137" y="244764"/>
                    </a:cubicBezTo>
                    <a:cubicBezTo>
                      <a:pt x="94777" y="248724"/>
                      <a:pt x="97508" y="265244"/>
                      <a:pt x="103310" y="280944"/>
                    </a:cubicBezTo>
                    <a:cubicBezTo>
                      <a:pt x="108566" y="295280"/>
                      <a:pt x="99897" y="298898"/>
                      <a:pt x="88770" y="301082"/>
                    </a:cubicBezTo>
                    <a:cubicBezTo>
                      <a:pt x="135599" y="327842"/>
                      <a:pt x="176353" y="326954"/>
                      <a:pt x="204273" y="298625"/>
                    </a:cubicBezTo>
                    <a:cubicBezTo>
                      <a:pt x="204273" y="298625"/>
                      <a:pt x="204273" y="298625"/>
                      <a:pt x="204273" y="298625"/>
                    </a:cubicBezTo>
                    <a:cubicBezTo>
                      <a:pt x="204273" y="298625"/>
                      <a:pt x="204273" y="298625"/>
                      <a:pt x="204273" y="298625"/>
                    </a:cubicBezTo>
                    <a:cubicBezTo>
                      <a:pt x="212601" y="299103"/>
                      <a:pt x="220930" y="299512"/>
                      <a:pt x="229326" y="299990"/>
                    </a:cubicBezTo>
                    <a:cubicBezTo>
                      <a:pt x="254788" y="247290"/>
                      <a:pt x="245436" y="191040"/>
                      <a:pt x="244139" y="135951"/>
                    </a:cubicBezTo>
                    <a:close/>
                  </a:path>
                </a:pathLst>
              </a:custGeom>
              <a:solidFill>
                <a:srgbClr val="1B000C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887D54E1-6929-438D-AC69-61E0F369EB36}"/>
                  </a:ext>
                </a:extLst>
              </p:cNvPr>
              <p:cNvSpPr/>
              <p:nvPr/>
            </p:nvSpPr>
            <p:spPr>
              <a:xfrm>
                <a:off x="6188223" y="5158142"/>
                <a:ext cx="563113" cy="279875"/>
              </a:xfrm>
              <a:custGeom>
                <a:avLst/>
                <a:gdLst>
                  <a:gd name="connsiteX0" fmla="*/ 562226 w 563113"/>
                  <a:gd name="connsiteY0" fmla="*/ 279875 h 279875"/>
                  <a:gd name="connsiteX1" fmla="*/ 122262 w 563113"/>
                  <a:gd name="connsiteY1" fmla="*/ 279739 h 279875"/>
                  <a:gd name="connsiteX2" fmla="*/ 54613 w 563113"/>
                  <a:gd name="connsiteY2" fmla="*/ 230384 h 279875"/>
                  <a:gd name="connsiteX3" fmla="*/ 2459 w 563113"/>
                  <a:gd name="connsiteY3" fmla="*/ 37128 h 279875"/>
                  <a:gd name="connsiteX4" fmla="*/ 29696 w 563113"/>
                  <a:gd name="connsiteY4" fmla="*/ 333 h 279875"/>
                  <a:gd name="connsiteX5" fmla="*/ 333267 w 563113"/>
                  <a:gd name="connsiteY5" fmla="*/ 333 h 279875"/>
                  <a:gd name="connsiteX6" fmla="*/ 378322 w 563113"/>
                  <a:gd name="connsiteY6" fmla="*/ 29823 h 279875"/>
                  <a:gd name="connsiteX7" fmla="*/ 433411 w 563113"/>
                  <a:gd name="connsiteY7" fmla="*/ 239463 h 279875"/>
                  <a:gd name="connsiteX8" fmla="*/ 535807 w 563113"/>
                  <a:gd name="connsiteY8" fmla="*/ 239463 h 279875"/>
                  <a:gd name="connsiteX9" fmla="*/ 563113 w 563113"/>
                  <a:gd name="connsiteY9" fmla="*/ 246290 h 279875"/>
                  <a:gd name="connsiteX10" fmla="*/ 562226 w 563113"/>
                  <a:gd name="connsiteY10" fmla="*/ 279875 h 27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3113" h="279875">
                    <a:moveTo>
                      <a:pt x="562226" y="279875"/>
                    </a:moveTo>
                    <a:cubicBezTo>
                      <a:pt x="413273" y="279807"/>
                      <a:pt x="271215" y="279807"/>
                      <a:pt x="122262" y="279739"/>
                    </a:cubicBezTo>
                    <a:cubicBezTo>
                      <a:pt x="74682" y="279739"/>
                      <a:pt x="66763" y="274414"/>
                      <a:pt x="54613" y="230384"/>
                    </a:cubicBezTo>
                    <a:cubicBezTo>
                      <a:pt x="36864" y="166079"/>
                      <a:pt x="20958" y="101228"/>
                      <a:pt x="2459" y="37128"/>
                    </a:cubicBezTo>
                    <a:cubicBezTo>
                      <a:pt x="-5324" y="10232"/>
                      <a:pt x="5803" y="401"/>
                      <a:pt x="29696" y="333"/>
                    </a:cubicBezTo>
                    <a:cubicBezTo>
                      <a:pt x="130864" y="-144"/>
                      <a:pt x="232031" y="-76"/>
                      <a:pt x="333267" y="333"/>
                    </a:cubicBezTo>
                    <a:cubicBezTo>
                      <a:pt x="354088" y="401"/>
                      <a:pt x="372314" y="8593"/>
                      <a:pt x="378322" y="29823"/>
                    </a:cubicBezTo>
                    <a:cubicBezTo>
                      <a:pt x="393340" y="83069"/>
                      <a:pt x="419417" y="185944"/>
                      <a:pt x="433411" y="239463"/>
                    </a:cubicBezTo>
                    <a:cubicBezTo>
                      <a:pt x="466656" y="240760"/>
                      <a:pt x="508024" y="238507"/>
                      <a:pt x="535807" y="239463"/>
                    </a:cubicBezTo>
                    <a:cubicBezTo>
                      <a:pt x="556287" y="239463"/>
                      <a:pt x="563113" y="239463"/>
                      <a:pt x="563113" y="246290"/>
                    </a:cubicBezTo>
                    <a:cubicBezTo>
                      <a:pt x="563113" y="259942"/>
                      <a:pt x="562294" y="254550"/>
                      <a:pt x="562226" y="2798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AE1BAFA0-0AC5-4206-A5FA-24E63EF5B281}"/>
                  </a:ext>
                </a:extLst>
              </p:cNvPr>
              <p:cNvSpPr/>
              <p:nvPr/>
            </p:nvSpPr>
            <p:spPr>
              <a:xfrm>
                <a:off x="6215873" y="5179159"/>
                <a:ext cx="387199" cy="211619"/>
              </a:xfrm>
              <a:custGeom>
                <a:avLst/>
                <a:gdLst>
                  <a:gd name="connsiteX0" fmla="*/ 372585 w 387199"/>
                  <a:gd name="connsiteY0" fmla="*/ 211619 h 211619"/>
                  <a:gd name="connsiteX1" fmla="*/ 65669 w 387199"/>
                  <a:gd name="connsiteY1" fmla="*/ 211619 h 211619"/>
                  <a:gd name="connsiteX2" fmla="*/ 55293 w 387199"/>
                  <a:gd name="connsiteY2" fmla="*/ 203837 h 211619"/>
                  <a:gd name="connsiteX3" fmla="*/ 477 w 387199"/>
                  <a:gd name="connsiteY3" fmla="*/ 14950 h 211619"/>
                  <a:gd name="connsiteX4" fmla="*/ 11672 w 387199"/>
                  <a:gd name="connsiteY4" fmla="*/ 0 h 211619"/>
                  <a:gd name="connsiteX5" fmla="*/ 324459 w 387199"/>
                  <a:gd name="connsiteY5" fmla="*/ 0 h 211619"/>
                  <a:gd name="connsiteX6" fmla="*/ 332309 w 387199"/>
                  <a:gd name="connsiteY6" fmla="*/ 5939 h 211619"/>
                  <a:gd name="connsiteX7" fmla="*/ 386579 w 387199"/>
                  <a:gd name="connsiteY7" fmla="*/ 192915 h 211619"/>
                  <a:gd name="connsiteX8" fmla="*/ 372585 w 387199"/>
                  <a:gd name="connsiteY8" fmla="*/ 211619 h 211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7199" h="211619">
                    <a:moveTo>
                      <a:pt x="372585" y="211619"/>
                    </a:moveTo>
                    <a:lnTo>
                      <a:pt x="65669" y="211619"/>
                    </a:lnTo>
                    <a:cubicBezTo>
                      <a:pt x="60890" y="211619"/>
                      <a:pt x="56658" y="208479"/>
                      <a:pt x="55293" y="203837"/>
                    </a:cubicBezTo>
                    <a:lnTo>
                      <a:pt x="477" y="14950"/>
                    </a:lnTo>
                    <a:cubicBezTo>
                      <a:pt x="-1708" y="7509"/>
                      <a:pt x="3890" y="0"/>
                      <a:pt x="11672" y="0"/>
                    </a:cubicBezTo>
                    <a:lnTo>
                      <a:pt x="324459" y="0"/>
                    </a:lnTo>
                    <a:cubicBezTo>
                      <a:pt x="328077" y="0"/>
                      <a:pt x="331286" y="2389"/>
                      <a:pt x="332309" y="5939"/>
                    </a:cubicBezTo>
                    <a:lnTo>
                      <a:pt x="386579" y="192915"/>
                    </a:lnTo>
                    <a:cubicBezTo>
                      <a:pt x="389378" y="202267"/>
                      <a:pt x="382347" y="211619"/>
                      <a:pt x="372585" y="211619"/>
                    </a:cubicBezTo>
                    <a:close/>
                  </a:path>
                </a:pathLst>
              </a:custGeom>
              <a:solidFill>
                <a:schemeClr val="bg1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B583CF5A-5372-4FF3-B2F3-53EC470FA887}"/>
                  </a:ext>
                </a:extLst>
              </p:cNvPr>
              <p:cNvSpPr/>
              <p:nvPr/>
            </p:nvSpPr>
            <p:spPr>
              <a:xfrm>
                <a:off x="6440551" y="6154178"/>
                <a:ext cx="163456" cy="63527"/>
              </a:xfrm>
              <a:custGeom>
                <a:avLst/>
                <a:gdLst>
                  <a:gd name="connsiteX0" fmla="*/ 45237 w 163456"/>
                  <a:gd name="connsiteY0" fmla="*/ 0 h 63527"/>
                  <a:gd name="connsiteX1" fmla="*/ 151525 w 163456"/>
                  <a:gd name="connsiteY1" fmla="*/ 546 h 63527"/>
                  <a:gd name="connsiteX2" fmla="*/ 160604 w 163456"/>
                  <a:gd name="connsiteY2" fmla="*/ 14813 h 63527"/>
                  <a:gd name="connsiteX3" fmla="*/ 145108 w 163456"/>
                  <a:gd name="connsiteY3" fmla="*/ 62939 h 63527"/>
                  <a:gd name="connsiteX4" fmla="*/ 56910 w 163456"/>
                  <a:gd name="connsiteY4" fmla="*/ 63349 h 63527"/>
                  <a:gd name="connsiteX5" fmla="*/ 320 w 163456"/>
                  <a:gd name="connsiteY5" fmla="*/ 34883 h 63527"/>
                  <a:gd name="connsiteX6" fmla="*/ 45237 w 163456"/>
                  <a:gd name="connsiteY6" fmla="*/ 0 h 63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3456" h="63527">
                    <a:moveTo>
                      <a:pt x="45237" y="0"/>
                    </a:moveTo>
                    <a:cubicBezTo>
                      <a:pt x="80666" y="205"/>
                      <a:pt x="116095" y="341"/>
                      <a:pt x="151525" y="546"/>
                    </a:cubicBezTo>
                    <a:cubicBezTo>
                      <a:pt x="164768" y="5393"/>
                      <a:pt x="153777" y="1160"/>
                      <a:pt x="160604" y="14813"/>
                    </a:cubicBezTo>
                    <a:cubicBezTo>
                      <a:pt x="159716" y="28807"/>
                      <a:pt x="174257" y="62598"/>
                      <a:pt x="145108" y="62939"/>
                    </a:cubicBezTo>
                    <a:cubicBezTo>
                      <a:pt x="115686" y="62939"/>
                      <a:pt x="86264" y="61984"/>
                      <a:pt x="56910" y="63349"/>
                    </a:cubicBezTo>
                    <a:cubicBezTo>
                      <a:pt x="33359" y="64441"/>
                      <a:pt x="4347" y="61165"/>
                      <a:pt x="320" y="34883"/>
                    </a:cubicBezTo>
                    <a:cubicBezTo>
                      <a:pt x="-3503" y="9352"/>
                      <a:pt x="27898" y="6758"/>
                      <a:pt x="45237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9F98509B-B8DD-44D6-A2B2-F4355907D4DF}"/>
                  </a:ext>
                </a:extLst>
              </p:cNvPr>
              <p:cNvSpPr/>
              <p:nvPr/>
            </p:nvSpPr>
            <p:spPr>
              <a:xfrm>
                <a:off x="6644593" y="6147897"/>
                <a:ext cx="163457" cy="63527"/>
              </a:xfrm>
              <a:custGeom>
                <a:avLst/>
                <a:gdLst>
                  <a:gd name="connsiteX0" fmla="*/ 45238 w 163457"/>
                  <a:gd name="connsiteY0" fmla="*/ 0 h 63527"/>
                  <a:gd name="connsiteX1" fmla="*/ 151525 w 163457"/>
                  <a:gd name="connsiteY1" fmla="*/ 546 h 63527"/>
                  <a:gd name="connsiteX2" fmla="*/ 160604 w 163457"/>
                  <a:gd name="connsiteY2" fmla="*/ 14814 h 63527"/>
                  <a:gd name="connsiteX3" fmla="*/ 145108 w 163457"/>
                  <a:gd name="connsiteY3" fmla="*/ 62940 h 63527"/>
                  <a:gd name="connsiteX4" fmla="*/ 56911 w 163457"/>
                  <a:gd name="connsiteY4" fmla="*/ 63349 h 63527"/>
                  <a:gd name="connsiteX5" fmla="*/ 320 w 163457"/>
                  <a:gd name="connsiteY5" fmla="*/ 34883 h 63527"/>
                  <a:gd name="connsiteX6" fmla="*/ 45238 w 163457"/>
                  <a:gd name="connsiteY6" fmla="*/ 0 h 63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3457" h="63527">
                    <a:moveTo>
                      <a:pt x="45238" y="0"/>
                    </a:moveTo>
                    <a:cubicBezTo>
                      <a:pt x="80667" y="205"/>
                      <a:pt x="116096" y="342"/>
                      <a:pt x="151525" y="546"/>
                    </a:cubicBezTo>
                    <a:cubicBezTo>
                      <a:pt x="164768" y="5393"/>
                      <a:pt x="153778" y="1161"/>
                      <a:pt x="160604" y="14814"/>
                    </a:cubicBezTo>
                    <a:cubicBezTo>
                      <a:pt x="159717" y="28808"/>
                      <a:pt x="174257" y="62599"/>
                      <a:pt x="145108" y="62940"/>
                    </a:cubicBezTo>
                    <a:cubicBezTo>
                      <a:pt x="115686" y="62940"/>
                      <a:pt x="86264" y="61984"/>
                      <a:pt x="56911" y="63349"/>
                    </a:cubicBezTo>
                    <a:cubicBezTo>
                      <a:pt x="33360" y="64441"/>
                      <a:pt x="4347" y="61165"/>
                      <a:pt x="320" y="34883"/>
                    </a:cubicBezTo>
                    <a:cubicBezTo>
                      <a:pt x="-3503" y="9352"/>
                      <a:pt x="27899" y="6759"/>
                      <a:pt x="45238" y="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A8B460F2-551D-4355-AD4D-5994C63D7B35}"/>
                  </a:ext>
                </a:extLst>
              </p:cNvPr>
              <p:cNvSpPr/>
              <p:nvPr/>
            </p:nvSpPr>
            <p:spPr>
              <a:xfrm>
                <a:off x="6947052" y="5474057"/>
                <a:ext cx="250258" cy="764498"/>
              </a:xfrm>
              <a:custGeom>
                <a:avLst/>
                <a:gdLst>
                  <a:gd name="connsiteX0" fmla="*/ 17406 w 250258"/>
                  <a:gd name="connsiteY0" fmla="*/ 763608 h 764498"/>
                  <a:gd name="connsiteX1" fmla="*/ 17406 w 250258"/>
                  <a:gd name="connsiteY1" fmla="*/ 763608 h 764498"/>
                  <a:gd name="connsiteX2" fmla="*/ 46896 w 250258"/>
                  <a:gd name="connsiteY2" fmla="*/ 747088 h 764498"/>
                  <a:gd name="connsiteX3" fmla="*/ 249368 w 250258"/>
                  <a:gd name="connsiteY3" fmla="*/ 30381 h 764498"/>
                  <a:gd name="connsiteX4" fmla="*/ 232848 w 250258"/>
                  <a:gd name="connsiteY4" fmla="*/ 891 h 764498"/>
                  <a:gd name="connsiteX5" fmla="*/ 232848 w 250258"/>
                  <a:gd name="connsiteY5" fmla="*/ 891 h 764498"/>
                  <a:gd name="connsiteX6" fmla="*/ 203358 w 250258"/>
                  <a:gd name="connsiteY6" fmla="*/ 17411 h 764498"/>
                  <a:gd name="connsiteX7" fmla="*/ 886 w 250258"/>
                  <a:gd name="connsiteY7" fmla="*/ 734117 h 764498"/>
                  <a:gd name="connsiteX8" fmla="*/ 17406 w 250258"/>
                  <a:gd name="connsiteY8" fmla="*/ 763608 h 764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0258" h="764498">
                    <a:moveTo>
                      <a:pt x="17406" y="763608"/>
                    </a:moveTo>
                    <a:lnTo>
                      <a:pt x="17406" y="763608"/>
                    </a:lnTo>
                    <a:cubicBezTo>
                      <a:pt x="30035" y="767157"/>
                      <a:pt x="43347" y="759785"/>
                      <a:pt x="46896" y="747088"/>
                    </a:cubicBezTo>
                    <a:lnTo>
                      <a:pt x="249368" y="30381"/>
                    </a:lnTo>
                    <a:cubicBezTo>
                      <a:pt x="252918" y="17752"/>
                      <a:pt x="245545" y="4440"/>
                      <a:pt x="232848" y="891"/>
                    </a:cubicBezTo>
                    <a:lnTo>
                      <a:pt x="232848" y="891"/>
                    </a:lnTo>
                    <a:cubicBezTo>
                      <a:pt x="220220" y="-2659"/>
                      <a:pt x="206907" y="4714"/>
                      <a:pt x="203358" y="17411"/>
                    </a:cubicBezTo>
                    <a:lnTo>
                      <a:pt x="886" y="734117"/>
                    </a:lnTo>
                    <a:cubicBezTo>
                      <a:pt x="-2664" y="746814"/>
                      <a:pt x="4777" y="760058"/>
                      <a:pt x="17406" y="76360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45E3FFAA-C029-4DC7-BFFD-E76B6D9FD728}"/>
                  </a:ext>
                </a:extLst>
              </p:cNvPr>
              <p:cNvSpPr/>
              <p:nvPr/>
            </p:nvSpPr>
            <p:spPr>
              <a:xfrm>
                <a:off x="7148427" y="5475218"/>
                <a:ext cx="249712" cy="762587"/>
              </a:xfrm>
              <a:custGeom>
                <a:avLst/>
                <a:gdLst>
                  <a:gd name="connsiteX0" fmla="*/ 232306 w 249712"/>
                  <a:gd name="connsiteY0" fmla="*/ 761696 h 762587"/>
                  <a:gd name="connsiteX1" fmla="*/ 232306 w 249712"/>
                  <a:gd name="connsiteY1" fmla="*/ 761696 h 762587"/>
                  <a:gd name="connsiteX2" fmla="*/ 202816 w 249712"/>
                  <a:gd name="connsiteY2" fmla="*/ 745176 h 762587"/>
                  <a:gd name="connsiteX3" fmla="*/ 891 w 249712"/>
                  <a:gd name="connsiteY3" fmla="*/ 30381 h 762587"/>
                  <a:gd name="connsiteX4" fmla="*/ 17410 w 249712"/>
                  <a:gd name="connsiteY4" fmla="*/ 891 h 762587"/>
                  <a:gd name="connsiteX5" fmla="*/ 17410 w 249712"/>
                  <a:gd name="connsiteY5" fmla="*/ 891 h 762587"/>
                  <a:gd name="connsiteX6" fmla="*/ 46901 w 249712"/>
                  <a:gd name="connsiteY6" fmla="*/ 17411 h 762587"/>
                  <a:gd name="connsiteX7" fmla="*/ 248826 w 249712"/>
                  <a:gd name="connsiteY7" fmla="*/ 732206 h 762587"/>
                  <a:gd name="connsiteX8" fmla="*/ 232306 w 249712"/>
                  <a:gd name="connsiteY8" fmla="*/ 761696 h 762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9712" h="762587">
                    <a:moveTo>
                      <a:pt x="232306" y="761696"/>
                    </a:moveTo>
                    <a:lnTo>
                      <a:pt x="232306" y="761696"/>
                    </a:lnTo>
                    <a:cubicBezTo>
                      <a:pt x="219678" y="765246"/>
                      <a:pt x="206366" y="757874"/>
                      <a:pt x="202816" y="745176"/>
                    </a:cubicBezTo>
                    <a:lnTo>
                      <a:pt x="891" y="30381"/>
                    </a:lnTo>
                    <a:cubicBezTo>
                      <a:pt x="-2659" y="17752"/>
                      <a:pt x="4713" y="4441"/>
                      <a:pt x="17410" y="891"/>
                    </a:cubicBezTo>
                    <a:lnTo>
                      <a:pt x="17410" y="891"/>
                    </a:lnTo>
                    <a:cubicBezTo>
                      <a:pt x="30039" y="-2659"/>
                      <a:pt x="43351" y="4714"/>
                      <a:pt x="46901" y="17411"/>
                    </a:cubicBezTo>
                    <a:lnTo>
                      <a:pt x="248826" y="732206"/>
                    </a:lnTo>
                    <a:cubicBezTo>
                      <a:pt x="252376" y="744835"/>
                      <a:pt x="244936" y="758078"/>
                      <a:pt x="232306" y="7616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A20A2CFD-726C-4A16-8187-AE0610AB9F38}"/>
                  </a:ext>
                </a:extLst>
              </p:cNvPr>
              <p:cNvSpPr/>
              <p:nvPr/>
            </p:nvSpPr>
            <p:spPr>
              <a:xfrm>
                <a:off x="6867386" y="5800364"/>
                <a:ext cx="47784" cy="416412"/>
              </a:xfrm>
              <a:custGeom>
                <a:avLst/>
                <a:gdLst>
                  <a:gd name="connsiteX0" fmla="*/ 23892 w 47784"/>
                  <a:gd name="connsiteY0" fmla="*/ 416412 h 416412"/>
                  <a:gd name="connsiteX1" fmla="*/ 23892 w 47784"/>
                  <a:gd name="connsiteY1" fmla="*/ 416412 h 416412"/>
                  <a:gd name="connsiteX2" fmla="*/ 0 w 47784"/>
                  <a:gd name="connsiteY2" fmla="*/ 392520 h 416412"/>
                  <a:gd name="connsiteX3" fmla="*/ 0 w 47784"/>
                  <a:gd name="connsiteY3" fmla="*/ 23892 h 416412"/>
                  <a:gd name="connsiteX4" fmla="*/ 23892 w 47784"/>
                  <a:gd name="connsiteY4" fmla="*/ 0 h 416412"/>
                  <a:gd name="connsiteX5" fmla="*/ 23892 w 47784"/>
                  <a:gd name="connsiteY5" fmla="*/ 0 h 416412"/>
                  <a:gd name="connsiteX6" fmla="*/ 47785 w 47784"/>
                  <a:gd name="connsiteY6" fmla="*/ 23892 h 416412"/>
                  <a:gd name="connsiteX7" fmla="*/ 47785 w 47784"/>
                  <a:gd name="connsiteY7" fmla="*/ 392520 h 416412"/>
                  <a:gd name="connsiteX8" fmla="*/ 23892 w 47784"/>
                  <a:gd name="connsiteY8" fmla="*/ 416412 h 416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784" h="416412">
                    <a:moveTo>
                      <a:pt x="23892" y="416412"/>
                    </a:moveTo>
                    <a:lnTo>
                      <a:pt x="23892" y="416412"/>
                    </a:lnTo>
                    <a:cubicBezTo>
                      <a:pt x="10786" y="416412"/>
                      <a:pt x="0" y="405626"/>
                      <a:pt x="0" y="392520"/>
                    </a:cubicBezTo>
                    <a:lnTo>
                      <a:pt x="0" y="23892"/>
                    </a:lnTo>
                    <a:cubicBezTo>
                      <a:pt x="0" y="10786"/>
                      <a:pt x="10786" y="0"/>
                      <a:pt x="23892" y="0"/>
                    </a:cubicBezTo>
                    <a:lnTo>
                      <a:pt x="23892" y="0"/>
                    </a:lnTo>
                    <a:cubicBezTo>
                      <a:pt x="37067" y="0"/>
                      <a:pt x="47785" y="10786"/>
                      <a:pt x="47785" y="23892"/>
                    </a:cubicBezTo>
                    <a:lnTo>
                      <a:pt x="47785" y="392520"/>
                    </a:lnTo>
                    <a:cubicBezTo>
                      <a:pt x="47785" y="405695"/>
                      <a:pt x="36999" y="416412"/>
                      <a:pt x="23892" y="416412"/>
                    </a:cubicBezTo>
                    <a:close/>
                  </a:path>
                </a:pathLst>
              </a:custGeom>
              <a:solidFill>
                <a:srgbClr val="054C6F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B462255F-E775-4A7C-968A-526E8B966D85}"/>
                  </a:ext>
                </a:extLst>
              </p:cNvPr>
              <p:cNvSpPr/>
              <p:nvPr/>
            </p:nvSpPr>
            <p:spPr>
              <a:xfrm>
                <a:off x="6484489" y="5615178"/>
                <a:ext cx="388153" cy="551766"/>
              </a:xfrm>
              <a:custGeom>
                <a:avLst/>
                <a:gdLst>
                  <a:gd name="connsiteX0" fmla="*/ 286371 w 388153"/>
                  <a:gd name="connsiteY0" fmla="*/ 872 h 551766"/>
                  <a:gd name="connsiteX1" fmla="*/ 388153 w 388153"/>
                  <a:gd name="connsiteY1" fmla="*/ 1077 h 551766"/>
                  <a:gd name="connsiteX2" fmla="*/ 356820 w 388153"/>
                  <a:gd name="connsiteY2" fmla="*/ 125933 h 551766"/>
                  <a:gd name="connsiteX3" fmla="*/ 324599 w 388153"/>
                  <a:gd name="connsiteY3" fmla="*/ 151463 h 551766"/>
                  <a:gd name="connsiteX4" fmla="*/ 123765 w 388153"/>
                  <a:gd name="connsiteY4" fmla="*/ 151054 h 551766"/>
                  <a:gd name="connsiteX5" fmla="*/ 111956 w 388153"/>
                  <a:gd name="connsiteY5" fmla="*/ 540433 h 551766"/>
                  <a:gd name="connsiteX6" fmla="*/ 1299 w 388153"/>
                  <a:gd name="connsiteY6" fmla="*/ 539068 h 551766"/>
                  <a:gd name="connsiteX7" fmla="*/ 2 w 388153"/>
                  <a:gd name="connsiteY7" fmla="*/ 178496 h 551766"/>
                  <a:gd name="connsiteX8" fmla="*/ 89906 w 388153"/>
                  <a:gd name="connsiteY8" fmla="*/ 49272 h 551766"/>
                  <a:gd name="connsiteX9" fmla="*/ 286371 w 388153"/>
                  <a:gd name="connsiteY9" fmla="*/ 872 h 55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153" h="551766">
                    <a:moveTo>
                      <a:pt x="286371" y="872"/>
                    </a:moveTo>
                    <a:cubicBezTo>
                      <a:pt x="301799" y="-1107"/>
                      <a:pt x="372384" y="872"/>
                      <a:pt x="388153" y="1077"/>
                    </a:cubicBezTo>
                    <a:cubicBezTo>
                      <a:pt x="377504" y="42650"/>
                      <a:pt x="365421" y="83950"/>
                      <a:pt x="356820" y="125933"/>
                    </a:cubicBezTo>
                    <a:cubicBezTo>
                      <a:pt x="352656" y="146002"/>
                      <a:pt x="343645" y="151668"/>
                      <a:pt x="324599" y="151463"/>
                    </a:cubicBezTo>
                    <a:cubicBezTo>
                      <a:pt x="257632" y="150713"/>
                      <a:pt x="190732" y="151258"/>
                      <a:pt x="123765" y="151054"/>
                    </a:cubicBezTo>
                    <a:cubicBezTo>
                      <a:pt x="107587" y="150985"/>
                      <a:pt x="122810" y="524186"/>
                      <a:pt x="111956" y="540433"/>
                    </a:cubicBezTo>
                    <a:cubicBezTo>
                      <a:pt x="74888" y="554154"/>
                      <a:pt x="37957" y="557363"/>
                      <a:pt x="1299" y="539068"/>
                    </a:cubicBezTo>
                    <a:cubicBezTo>
                      <a:pt x="12222" y="508827"/>
                      <a:pt x="412" y="268332"/>
                      <a:pt x="2" y="178496"/>
                    </a:cubicBezTo>
                    <a:cubicBezTo>
                      <a:pt x="-271" y="111939"/>
                      <a:pt x="26830" y="73028"/>
                      <a:pt x="89906" y="49272"/>
                    </a:cubicBezTo>
                    <a:cubicBezTo>
                      <a:pt x="133800" y="32752"/>
                      <a:pt x="252785" y="5241"/>
                      <a:pt x="286371" y="872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7A6CEBE0-6D59-4CAB-A543-2E29C683155B}"/>
                  </a:ext>
                </a:extLst>
              </p:cNvPr>
              <p:cNvSpPr/>
              <p:nvPr/>
            </p:nvSpPr>
            <p:spPr>
              <a:xfrm>
                <a:off x="6772213" y="4836131"/>
                <a:ext cx="204190" cy="233730"/>
              </a:xfrm>
              <a:custGeom>
                <a:avLst/>
                <a:gdLst>
                  <a:gd name="connsiteX0" fmla="*/ 7590 w 204190"/>
                  <a:gd name="connsiteY0" fmla="*/ 0 h 233730"/>
                  <a:gd name="connsiteX1" fmla="*/ 62747 w 204190"/>
                  <a:gd name="connsiteY1" fmla="*/ 35224 h 233730"/>
                  <a:gd name="connsiteX2" fmla="*/ 81315 w 204190"/>
                  <a:gd name="connsiteY2" fmla="*/ 91338 h 233730"/>
                  <a:gd name="connsiteX3" fmla="*/ 96060 w 204190"/>
                  <a:gd name="connsiteY3" fmla="*/ 149567 h 233730"/>
                  <a:gd name="connsiteX4" fmla="*/ 204191 w 204190"/>
                  <a:gd name="connsiteY4" fmla="*/ 211824 h 233730"/>
                  <a:gd name="connsiteX5" fmla="*/ 88688 w 204190"/>
                  <a:gd name="connsiteY5" fmla="*/ 214282 h 233730"/>
                  <a:gd name="connsiteX6" fmla="*/ 103228 w 204190"/>
                  <a:gd name="connsiteY6" fmla="*/ 194144 h 233730"/>
                  <a:gd name="connsiteX7" fmla="*/ 73055 w 204190"/>
                  <a:gd name="connsiteY7" fmla="*/ 157964 h 233730"/>
                  <a:gd name="connsiteX8" fmla="*/ 6224 w 204190"/>
                  <a:gd name="connsiteY8" fmla="*/ 79664 h 233730"/>
                  <a:gd name="connsiteX9" fmla="*/ 7590 w 204190"/>
                  <a:gd name="connsiteY9" fmla="*/ 0 h 233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4190" h="233730">
                    <a:moveTo>
                      <a:pt x="7590" y="0"/>
                    </a:moveTo>
                    <a:cubicBezTo>
                      <a:pt x="23291" y="15564"/>
                      <a:pt x="31619" y="38501"/>
                      <a:pt x="62747" y="35224"/>
                    </a:cubicBezTo>
                    <a:cubicBezTo>
                      <a:pt x="84319" y="32972"/>
                      <a:pt x="98245" y="71541"/>
                      <a:pt x="81315" y="91338"/>
                    </a:cubicBezTo>
                    <a:cubicBezTo>
                      <a:pt x="56126" y="120896"/>
                      <a:pt x="74079" y="135914"/>
                      <a:pt x="96060" y="149567"/>
                    </a:cubicBezTo>
                    <a:cubicBezTo>
                      <a:pt x="131421" y="171412"/>
                      <a:pt x="168079" y="191140"/>
                      <a:pt x="204191" y="211824"/>
                    </a:cubicBezTo>
                    <a:cubicBezTo>
                      <a:pt x="176271" y="240154"/>
                      <a:pt x="135449" y="241041"/>
                      <a:pt x="88688" y="214282"/>
                    </a:cubicBezTo>
                    <a:cubicBezTo>
                      <a:pt x="99815" y="212097"/>
                      <a:pt x="108553" y="208479"/>
                      <a:pt x="103228" y="194144"/>
                    </a:cubicBezTo>
                    <a:cubicBezTo>
                      <a:pt x="97426" y="178443"/>
                      <a:pt x="94695" y="161855"/>
                      <a:pt x="73055" y="157964"/>
                    </a:cubicBezTo>
                    <a:cubicBezTo>
                      <a:pt x="18649" y="148065"/>
                      <a:pt x="6224" y="133866"/>
                      <a:pt x="6224" y="79664"/>
                    </a:cubicBezTo>
                    <a:cubicBezTo>
                      <a:pt x="6361" y="53109"/>
                      <a:pt x="-8725" y="26145"/>
                      <a:pt x="7590" y="0"/>
                    </a:cubicBezTo>
                    <a:close/>
                  </a:path>
                </a:pathLst>
              </a:custGeom>
              <a:solidFill>
                <a:srgbClr val="FDAC90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4D1D03CC-B206-461F-8105-33EB6ADC9AF2}"/>
                  </a:ext>
                </a:extLst>
              </p:cNvPr>
              <p:cNvSpPr/>
              <p:nvPr/>
            </p:nvSpPr>
            <p:spPr>
              <a:xfrm>
                <a:off x="6266742" y="5204993"/>
                <a:ext cx="162506" cy="157196"/>
              </a:xfrm>
              <a:custGeom>
                <a:avLst/>
                <a:gdLst>
                  <a:gd name="connsiteX0" fmla="*/ 123135 w 162506"/>
                  <a:gd name="connsiteY0" fmla="*/ 156500 h 157196"/>
                  <a:gd name="connsiteX1" fmla="*/ 14049 w 162506"/>
                  <a:gd name="connsiteY1" fmla="*/ 102640 h 157196"/>
                  <a:gd name="connsiteX2" fmla="*/ 14936 w 162506"/>
                  <a:gd name="connsiteY2" fmla="*/ 17651 h 157196"/>
                  <a:gd name="connsiteX3" fmla="*/ 96990 w 162506"/>
                  <a:gd name="connsiteY3" fmla="*/ 8571 h 157196"/>
                  <a:gd name="connsiteX4" fmla="*/ 123135 w 162506"/>
                  <a:gd name="connsiteY4" fmla="*/ 156500 h 157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506" h="157196">
                    <a:moveTo>
                      <a:pt x="123135" y="156500"/>
                    </a:moveTo>
                    <a:cubicBezTo>
                      <a:pt x="75623" y="161142"/>
                      <a:pt x="39238" y="142506"/>
                      <a:pt x="14049" y="102640"/>
                    </a:cubicBezTo>
                    <a:cubicBezTo>
                      <a:pt x="-4997" y="72467"/>
                      <a:pt x="-4655" y="37038"/>
                      <a:pt x="14936" y="17651"/>
                    </a:cubicBezTo>
                    <a:cubicBezTo>
                      <a:pt x="39443" y="-6583"/>
                      <a:pt x="67977" y="-2010"/>
                      <a:pt x="96990" y="8571"/>
                    </a:cubicBezTo>
                    <a:cubicBezTo>
                      <a:pt x="163752" y="35604"/>
                      <a:pt x="191058" y="144827"/>
                      <a:pt x="123135" y="15650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0509BF01-3FB5-405F-8843-150203FF00A7}"/>
                  </a:ext>
                </a:extLst>
              </p:cNvPr>
              <p:cNvSpPr/>
              <p:nvPr/>
            </p:nvSpPr>
            <p:spPr>
              <a:xfrm>
                <a:off x="6448380" y="5313366"/>
                <a:ext cx="108540" cy="5461"/>
              </a:xfrm>
              <a:custGeom>
                <a:avLst/>
                <a:gdLst>
                  <a:gd name="connsiteX0" fmla="*/ 108267 w 108540"/>
                  <a:gd name="connsiteY0" fmla="*/ 5461 h 5461"/>
                  <a:gd name="connsiteX1" fmla="*/ 0 w 108540"/>
                  <a:gd name="connsiteY1" fmla="*/ 5461 h 5461"/>
                  <a:gd name="connsiteX2" fmla="*/ 341 w 108540"/>
                  <a:gd name="connsiteY2" fmla="*/ 0 h 5461"/>
                  <a:gd name="connsiteX3" fmla="*/ 108540 w 108540"/>
                  <a:gd name="connsiteY3" fmla="*/ 0 h 5461"/>
                  <a:gd name="connsiteX4" fmla="*/ 108267 w 108540"/>
                  <a:gd name="connsiteY4" fmla="*/ 5461 h 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40" h="5461">
                    <a:moveTo>
                      <a:pt x="108267" y="5461"/>
                    </a:moveTo>
                    <a:cubicBezTo>
                      <a:pt x="72155" y="5461"/>
                      <a:pt x="36112" y="5461"/>
                      <a:pt x="0" y="5461"/>
                    </a:cubicBezTo>
                    <a:cubicBezTo>
                      <a:pt x="137" y="3618"/>
                      <a:pt x="205" y="1843"/>
                      <a:pt x="341" y="0"/>
                    </a:cubicBezTo>
                    <a:cubicBezTo>
                      <a:pt x="36385" y="0"/>
                      <a:pt x="72497" y="0"/>
                      <a:pt x="108540" y="0"/>
                    </a:cubicBezTo>
                    <a:cubicBezTo>
                      <a:pt x="108472" y="1843"/>
                      <a:pt x="108404" y="3618"/>
                      <a:pt x="108267" y="5461"/>
                    </a:cubicBezTo>
                    <a:close/>
                  </a:path>
                </a:pathLst>
              </a:custGeom>
              <a:solidFill>
                <a:srgbClr val="C0C6C7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F0871CD0-5AEB-47C6-BD83-11E1D78F6C7E}"/>
                  </a:ext>
                </a:extLst>
              </p:cNvPr>
              <p:cNvSpPr/>
              <p:nvPr/>
            </p:nvSpPr>
            <p:spPr>
              <a:xfrm>
                <a:off x="6416550" y="5240512"/>
                <a:ext cx="112791" cy="13806"/>
              </a:xfrm>
              <a:custGeom>
                <a:avLst/>
                <a:gdLst>
                  <a:gd name="connsiteX0" fmla="*/ 87 w 112791"/>
                  <a:gd name="connsiteY0" fmla="*/ 13807 h 13806"/>
                  <a:gd name="connsiteX1" fmla="*/ 11965 w 112791"/>
                  <a:gd name="connsiteY1" fmla="*/ 85 h 13806"/>
                  <a:gd name="connsiteX2" fmla="*/ 112314 w 112791"/>
                  <a:gd name="connsiteY2" fmla="*/ 17 h 13806"/>
                  <a:gd name="connsiteX3" fmla="*/ 112791 w 112791"/>
                  <a:gd name="connsiteY3" fmla="*/ 13533 h 13806"/>
                  <a:gd name="connsiteX4" fmla="*/ 19 w 112791"/>
                  <a:gd name="connsiteY4" fmla="*/ 13533 h 13806"/>
                  <a:gd name="connsiteX5" fmla="*/ 87 w 112791"/>
                  <a:gd name="connsiteY5" fmla="*/ 13807 h 13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791" h="13806">
                    <a:moveTo>
                      <a:pt x="87" y="13807"/>
                    </a:moveTo>
                    <a:cubicBezTo>
                      <a:pt x="1316" y="6844"/>
                      <a:pt x="3227" y="154"/>
                      <a:pt x="11965" y="85"/>
                    </a:cubicBezTo>
                    <a:cubicBezTo>
                      <a:pt x="45415" y="-51"/>
                      <a:pt x="78864" y="17"/>
                      <a:pt x="112314" y="17"/>
                    </a:cubicBezTo>
                    <a:cubicBezTo>
                      <a:pt x="112450" y="4523"/>
                      <a:pt x="112587" y="9028"/>
                      <a:pt x="112791" y="13533"/>
                    </a:cubicBezTo>
                    <a:cubicBezTo>
                      <a:pt x="75178" y="13533"/>
                      <a:pt x="37565" y="13533"/>
                      <a:pt x="19" y="13533"/>
                    </a:cubicBezTo>
                    <a:cubicBezTo>
                      <a:pt x="-49" y="13602"/>
                      <a:pt x="87" y="13807"/>
                      <a:pt x="87" y="13807"/>
                    </a:cubicBezTo>
                    <a:close/>
                  </a:path>
                </a:pathLst>
              </a:custGeom>
              <a:solidFill>
                <a:srgbClr val="C1C6C7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58FD9D9F-7987-4E24-8226-F1AFCE6942EB}"/>
                  </a:ext>
                </a:extLst>
              </p:cNvPr>
              <p:cNvSpPr/>
              <p:nvPr/>
            </p:nvSpPr>
            <p:spPr>
              <a:xfrm>
                <a:off x="6132386" y="5466685"/>
                <a:ext cx="250804" cy="766341"/>
              </a:xfrm>
              <a:custGeom>
                <a:avLst/>
                <a:gdLst>
                  <a:gd name="connsiteX0" fmla="*/ 17406 w 250804"/>
                  <a:gd name="connsiteY0" fmla="*/ 765451 h 766341"/>
                  <a:gd name="connsiteX1" fmla="*/ 17406 w 250804"/>
                  <a:gd name="connsiteY1" fmla="*/ 765451 h 766341"/>
                  <a:gd name="connsiteX2" fmla="*/ 46896 w 250804"/>
                  <a:gd name="connsiteY2" fmla="*/ 748931 h 766341"/>
                  <a:gd name="connsiteX3" fmla="*/ 249914 w 250804"/>
                  <a:gd name="connsiteY3" fmla="*/ 30381 h 766341"/>
                  <a:gd name="connsiteX4" fmla="*/ 233394 w 250804"/>
                  <a:gd name="connsiteY4" fmla="*/ 891 h 766341"/>
                  <a:gd name="connsiteX5" fmla="*/ 233394 w 250804"/>
                  <a:gd name="connsiteY5" fmla="*/ 891 h 766341"/>
                  <a:gd name="connsiteX6" fmla="*/ 203904 w 250804"/>
                  <a:gd name="connsiteY6" fmla="*/ 17411 h 766341"/>
                  <a:gd name="connsiteX7" fmla="*/ 886 w 250804"/>
                  <a:gd name="connsiteY7" fmla="*/ 735961 h 766341"/>
                  <a:gd name="connsiteX8" fmla="*/ 17406 w 250804"/>
                  <a:gd name="connsiteY8" fmla="*/ 765451 h 766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0804" h="766341">
                    <a:moveTo>
                      <a:pt x="17406" y="765451"/>
                    </a:moveTo>
                    <a:lnTo>
                      <a:pt x="17406" y="765451"/>
                    </a:lnTo>
                    <a:cubicBezTo>
                      <a:pt x="30035" y="769001"/>
                      <a:pt x="43346" y="761628"/>
                      <a:pt x="46896" y="748931"/>
                    </a:cubicBezTo>
                    <a:lnTo>
                      <a:pt x="249914" y="30381"/>
                    </a:lnTo>
                    <a:cubicBezTo>
                      <a:pt x="253464" y="17752"/>
                      <a:pt x="246091" y="4441"/>
                      <a:pt x="233394" y="891"/>
                    </a:cubicBezTo>
                    <a:lnTo>
                      <a:pt x="233394" y="891"/>
                    </a:lnTo>
                    <a:cubicBezTo>
                      <a:pt x="220765" y="-2659"/>
                      <a:pt x="207453" y="4714"/>
                      <a:pt x="203904" y="17411"/>
                    </a:cubicBezTo>
                    <a:lnTo>
                      <a:pt x="886" y="735961"/>
                    </a:lnTo>
                    <a:cubicBezTo>
                      <a:pt x="-2664" y="748589"/>
                      <a:pt x="4777" y="761901"/>
                      <a:pt x="17406" y="76545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7B0650D7-CDCD-4C21-A775-A8B83A73962B}"/>
                  </a:ext>
                </a:extLst>
              </p:cNvPr>
              <p:cNvSpPr/>
              <p:nvPr/>
            </p:nvSpPr>
            <p:spPr>
              <a:xfrm>
                <a:off x="6334239" y="5467777"/>
                <a:ext cx="250531" cy="765386"/>
              </a:xfrm>
              <a:custGeom>
                <a:avLst/>
                <a:gdLst>
                  <a:gd name="connsiteX0" fmla="*/ 233126 w 250531"/>
                  <a:gd name="connsiteY0" fmla="*/ 764495 h 765386"/>
                  <a:gd name="connsiteX1" fmla="*/ 233126 w 250531"/>
                  <a:gd name="connsiteY1" fmla="*/ 764495 h 765386"/>
                  <a:gd name="connsiteX2" fmla="*/ 203636 w 250531"/>
                  <a:gd name="connsiteY2" fmla="*/ 747975 h 765386"/>
                  <a:gd name="connsiteX3" fmla="*/ 891 w 250531"/>
                  <a:gd name="connsiteY3" fmla="*/ 30381 h 765386"/>
                  <a:gd name="connsiteX4" fmla="*/ 17411 w 250531"/>
                  <a:gd name="connsiteY4" fmla="*/ 891 h 765386"/>
                  <a:gd name="connsiteX5" fmla="*/ 17411 w 250531"/>
                  <a:gd name="connsiteY5" fmla="*/ 891 h 765386"/>
                  <a:gd name="connsiteX6" fmla="*/ 46901 w 250531"/>
                  <a:gd name="connsiteY6" fmla="*/ 17411 h 765386"/>
                  <a:gd name="connsiteX7" fmla="*/ 249646 w 250531"/>
                  <a:gd name="connsiteY7" fmla="*/ 735005 h 765386"/>
                  <a:gd name="connsiteX8" fmla="*/ 233126 w 250531"/>
                  <a:gd name="connsiteY8" fmla="*/ 764495 h 76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0531" h="765386">
                    <a:moveTo>
                      <a:pt x="233126" y="764495"/>
                    </a:moveTo>
                    <a:lnTo>
                      <a:pt x="233126" y="764495"/>
                    </a:lnTo>
                    <a:cubicBezTo>
                      <a:pt x="220497" y="768045"/>
                      <a:pt x="207185" y="760673"/>
                      <a:pt x="203636" y="747975"/>
                    </a:cubicBezTo>
                    <a:lnTo>
                      <a:pt x="891" y="30381"/>
                    </a:lnTo>
                    <a:cubicBezTo>
                      <a:pt x="-2659" y="17752"/>
                      <a:pt x="4714" y="4441"/>
                      <a:pt x="17411" y="891"/>
                    </a:cubicBezTo>
                    <a:lnTo>
                      <a:pt x="17411" y="891"/>
                    </a:lnTo>
                    <a:cubicBezTo>
                      <a:pt x="30040" y="-2659"/>
                      <a:pt x="43351" y="4714"/>
                      <a:pt x="46901" y="17411"/>
                    </a:cubicBezTo>
                    <a:lnTo>
                      <a:pt x="249646" y="735005"/>
                    </a:lnTo>
                    <a:cubicBezTo>
                      <a:pt x="253195" y="747634"/>
                      <a:pt x="245755" y="760945"/>
                      <a:pt x="233126" y="76449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89A72628-B78B-4759-822A-C84B57EDCF30}"/>
                  </a:ext>
                </a:extLst>
              </p:cNvPr>
              <p:cNvSpPr/>
              <p:nvPr/>
            </p:nvSpPr>
            <p:spPr>
              <a:xfrm>
                <a:off x="6710378" y="6189470"/>
                <a:ext cx="354974" cy="47784"/>
              </a:xfrm>
              <a:custGeom>
                <a:avLst/>
                <a:gdLst>
                  <a:gd name="connsiteX0" fmla="*/ 331082 w 354974"/>
                  <a:gd name="connsiteY0" fmla="*/ 47785 h 47784"/>
                  <a:gd name="connsiteX1" fmla="*/ 23892 w 354974"/>
                  <a:gd name="connsiteY1" fmla="*/ 47785 h 47784"/>
                  <a:gd name="connsiteX2" fmla="*/ 0 w 354974"/>
                  <a:gd name="connsiteY2" fmla="*/ 23892 h 47784"/>
                  <a:gd name="connsiteX3" fmla="*/ 0 w 354974"/>
                  <a:gd name="connsiteY3" fmla="*/ 23892 h 47784"/>
                  <a:gd name="connsiteX4" fmla="*/ 23892 w 354974"/>
                  <a:gd name="connsiteY4" fmla="*/ 0 h 47784"/>
                  <a:gd name="connsiteX5" fmla="*/ 331082 w 354974"/>
                  <a:gd name="connsiteY5" fmla="*/ 0 h 47784"/>
                  <a:gd name="connsiteX6" fmla="*/ 354974 w 354974"/>
                  <a:gd name="connsiteY6" fmla="*/ 23892 h 47784"/>
                  <a:gd name="connsiteX7" fmla="*/ 354974 w 354974"/>
                  <a:gd name="connsiteY7" fmla="*/ 23892 h 47784"/>
                  <a:gd name="connsiteX8" fmla="*/ 331082 w 354974"/>
                  <a:gd name="connsiteY8" fmla="*/ 47785 h 47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4974" h="47784">
                    <a:moveTo>
                      <a:pt x="331082" y="47785"/>
                    </a:moveTo>
                    <a:lnTo>
                      <a:pt x="23892" y="47785"/>
                    </a:lnTo>
                    <a:cubicBezTo>
                      <a:pt x="10786" y="47785"/>
                      <a:pt x="0" y="36999"/>
                      <a:pt x="0" y="23892"/>
                    </a:cubicBezTo>
                    <a:lnTo>
                      <a:pt x="0" y="23892"/>
                    </a:lnTo>
                    <a:cubicBezTo>
                      <a:pt x="0" y="10786"/>
                      <a:pt x="10786" y="0"/>
                      <a:pt x="23892" y="0"/>
                    </a:cubicBezTo>
                    <a:lnTo>
                      <a:pt x="331082" y="0"/>
                    </a:lnTo>
                    <a:cubicBezTo>
                      <a:pt x="344257" y="0"/>
                      <a:pt x="354974" y="10786"/>
                      <a:pt x="354974" y="23892"/>
                    </a:cubicBezTo>
                    <a:lnTo>
                      <a:pt x="354974" y="23892"/>
                    </a:lnTo>
                    <a:cubicBezTo>
                      <a:pt x="354974" y="37067"/>
                      <a:pt x="344257" y="47785"/>
                      <a:pt x="331082" y="47785"/>
                    </a:cubicBezTo>
                    <a:close/>
                  </a:path>
                </a:pathLst>
              </a:custGeom>
              <a:solidFill>
                <a:srgbClr val="054C6F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38B814AB-9ED1-493E-A821-9043CD911417}"/>
                  </a:ext>
                </a:extLst>
              </p:cNvPr>
              <p:cNvSpPr/>
              <p:nvPr/>
            </p:nvSpPr>
            <p:spPr>
              <a:xfrm>
                <a:off x="6689489" y="5841323"/>
                <a:ext cx="115271" cy="319273"/>
              </a:xfrm>
              <a:custGeom>
                <a:avLst/>
                <a:gdLst>
                  <a:gd name="connsiteX0" fmla="*/ 115162 w 115271"/>
                  <a:gd name="connsiteY0" fmla="*/ 0 h 319273"/>
                  <a:gd name="connsiteX1" fmla="*/ 0 w 115271"/>
                  <a:gd name="connsiteY1" fmla="*/ 0 h 319273"/>
                  <a:gd name="connsiteX2" fmla="*/ 341 w 115271"/>
                  <a:gd name="connsiteY2" fmla="*/ 306575 h 319273"/>
                  <a:gd name="connsiteX3" fmla="*/ 110998 w 115271"/>
                  <a:gd name="connsiteY3" fmla="*/ 307940 h 319273"/>
                  <a:gd name="connsiteX4" fmla="*/ 115162 w 115271"/>
                  <a:gd name="connsiteY4" fmla="*/ 0 h 31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271" h="319273">
                    <a:moveTo>
                      <a:pt x="115162" y="0"/>
                    </a:moveTo>
                    <a:lnTo>
                      <a:pt x="0" y="0"/>
                    </a:lnTo>
                    <a:cubicBezTo>
                      <a:pt x="2662" y="108267"/>
                      <a:pt x="9489" y="281249"/>
                      <a:pt x="341" y="306575"/>
                    </a:cubicBezTo>
                    <a:cubicBezTo>
                      <a:pt x="36999" y="324869"/>
                      <a:pt x="73930" y="321661"/>
                      <a:pt x="110998" y="307940"/>
                    </a:cubicBezTo>
                    <a:cubicBezTo>
                      <a:pt x="118575" y="296608"/>
                      <a:pt x="113387" y="110793"/>
                      <a:pt x="115162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CC640805-D5DB-462C-9E1E-AFB2F04E6554}"/>
                  </a:ext>
                </a:extLst>
              </p:cNvPr>
              <p:cNvSpPr/>
              <p:nvPr/>
            </p:nvSpPr>
            <p:spPr>
              <a:xfrm>
                <a:off x="6548738" y="5231416"/>
                <a:ext cx="847071" cy="613314"/>
              </a:xfrm>
              <a:custGeom>
                <a:avLst/>
                <a:gdLst>
                  <a:gd name="connsiteX0" fmla="*/ 722841 w 847071"/>
                  <a:gd name="connsiteY0" fmla="*/ 492423 h 613314"/>
                  <a:gd name="connsiteX1" fmla="*/ 625906 w 847071"/>
                  <a:gd name="connsiteY1" fmla="*/ 602397 h 613314"/>
                  <a:gd name="connsiteX2" fmla="*/ 40266 w 847071"/>
                  <a:gd name="connsiteY2" fmla="*/ 611203 h 613314"/>
                  <a:gd name="connsiteX3" fmla="*/ 468 w 847071"/>
                  <a:gd name="connsiteY3" fmla="*/ 565261 h 613314"/>
                  <a:gd name="connsiteX4" fmla="*/ 52281 w 847071"/>
                  <a:gd name="connsiteY4" fmla="*/ 525395 h 613314"/>
                  <a:gd name="connsiteX5" fmla="*/ 228744 w 847071"/>
                  <a:gd name="connsiteY5" fmla="*/ 524235 h 613314"/>
                  <a:gd name="connsiteX6" fmla="*/ 290455 w 847071"/>
                  <a:gd name="connsiteY6" fmla="*/ 475767 h 613314"/>
                  <a:gd name="connsiteX7" fmla="*/ 377765 w 847071"/>
                  <a:gd name="connsiteY7" fmla="*/ 130281 h 613314"/>
                  <a:gd name="connsiteX8" fmla="*/ 541668 w 847071"/>
                  <a:gd name="connsiteY8" fmla="*/ 33 h 613314"/>
                  <a:gd name="connsiteX9" fmla="*/ 807148 w 847071"/>
                  <a:gd name="connsiteY9" fmla="*/ 7747 h 613314"/>
                  <a:gd name="connsiteX10" fmla="*/ 842918 w 847071"/>
                  <a:gd name="connsiteY10" fmla="*/ 55737 h 613314"/>
                  <a:gd name="connsiteX11" fmla="*/ 722841 w 847071"/>
                  <a:gd name="connsiteY11" fmla="*/ 492423 h 613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071" h="613314">
                    <a:moveTo>
                      <a:pt x="722841" y="492423"/>
                    </a:moveTo>
                    <a:cubicBezTo>
                      <a:pt x="711031" y="548741"/>
                      <a:pt x="683316" y="587789"/>
                      <a:pt x="625906" y="602397"/>
                    </a:cubicBezTo>
                    <a:cubicBezTo>
                      <a:pt x="600784" y="616801"/>
                      <a:pt x="65046" y="613661"/>
                      <a:pt x="40266" y="611203"/>
                    </a:cubicBezTo>
                    <a:cubicBezTo>
                      <a:pt x="16033" y="605400"/>
                      <a:pt x="-3286" y="592908"/>
                      <a:pt x="468" y="565261"/>
                    </a:cubicBezTo>
                    <a:cubicBezTo>
                      <a:pt x="4291" y="537273"/>
                      <a:pt x="26682" y="526624"/>
                      <a:pt x="52281" y="525395"/>
                    </a:cubicBezTo>
                    <a:cubicBezTo>
                      <a:pt x="111057" y="522596"/>
                      <a:pt x="169900" y="524712"/>
                      <a:pt x="228744" y="524235"/>
                    </a:cubicBezTo>
                    <a:cubicBezTo>
                      <a:pt x="277280" y="523825"/>
                      <a:pt x="278304" y="522938"/>
                      <a:pt x="290455" y="475767"/>
                    </a:cubicBezTo>
                    <a:cubicBezTo>
                      <a:pt x="298374" y="445116"/>
                      <a:pt x="355647" y="214587"/>
                      <a:pt x="377765" y="130281"/>
                    </a:cubicBezTo>
                    <a:cubicBezTo>
                      <a:pt x="399541" y="46930"/>
                      <a:pt x="454494" y="2627"/>
                      <a:pt x="541668" y="33"/>
                    </a:cubicBezTo>
                    <a:cubicBezTo>
                      <a:pt x="562761" y="-581"/>
                      <a:pt x="746938" y="7611"/>
                      <a:pt x="807148" y="7747"/>
                    </a:cubicBezTo>
                    <a:cubicBezTo>
                      <a:pt x="845444" y="7815"/>
                      <a:pt x="853226" y="17918"/>
                      <a:pt x="842918" y="55737"/>
                    </a:cubicBezTo>
                    <a:cubicBezTo>
                      <a:pt x="821483" y="134445"/>
                      <a:pt x="729940" y="458359"/>
                      <a:pt x="722841" y="492423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931ACEE8-99D6-47A0-9C80-7EB9DFEA24AF}"/>
                  </a:ext>
                </a:extLst>
              </p:cNvPr>
              <p:cNvSpPr/>
              <p:nvPr/>
            </p:nvSpPr>
            <p:spPr>
              <a:xfrm>
                <a:off x="6380514" y="5322309"/>
                <a:ext cx="350275" cy="109354"/>
              </a:xfrm>
              <a:custGeom>
                <a:avLst/>
                <a:gdLst>
                  <a:gd name="connsiteX0" fmla="*/ 350275 w 350275"/>
                  <a:gd name="connsiteY0" fmla="*/ 33791 h 109354"/>
                  <a:gd name="connsiteX1" fmla="*/ 269518 w 350275"/>
                  <a:gd name="connsiteY1" fmla="*/ 0 h 109354"/>
                  <a:gd name="connsiteX2" fmla="*/ 220641 w 350275"/>
                  <a:gd name="connsiteY2" fmla="*/ 27579 h 109354"/>
                  <a:gd name="connsiteX3" fmla="*/ 33939 w 350275"/>
                  <a:gd name="connsiteY3" fmla="*/ 25599 h 109354"/>
                  <a:gd name="connsiteX4" fmla="*/ 9363 w 350275"/>
                  <a:gd name="connsiteY4" fmla="*/ 39184 h 109354"/>
                  <a:gd name="connsiteX5" fmla="*/ 1649 w 350275"/>
                  <a:gd name="connsiteY5" fmla="*/ 67036 h 109354"/>
                  <a:gd name="connsiteX6" fmla="*/ 109371 w 350275"/>
                  <a:gd name="connsiteY6" fmla="*/ 88471 h 109354"/>
                  <a:gd name="connsiteX7" fmla="*/ 158453 w 350275"/>
                  <a:gd name="connsiteY7" fmla="*/ 84853 h 109354"/>
                  <a:gd name="connsiteX8" fmla="*/ 244397 w 350275"/>
                  <a:gd name="connsiteY8" fmla="*/ 104376 h 109354"/>
                  <a:gd name="connsiteX9" fmla="*/ 330752 w 350275"/>
                  <a:gd name="connsiteY9" fmla="*/ 81508 h 109354"/>
                  <a:gd name="connsiteX10" fmla="*/ 350275 w 350275"/>
                  <a:gd name="connsiteY10" fmla="*/ 33791 h 109354"/>
                  <a:gd name="connsiteX11" fmla="*/ 350275 w 350275"/>
                  <a:gd name="connsiteY11" fmla="*/ 33791 h 109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50275" h="109354">
                    <a:moveTo>
                      <a:pt x="350275" y="33791"/>
                    </a:moveTo>
                    <a:cubicBezTo>
                      <a:pt x="324267" y="20275"/>
                      <a:pt x="297712" y="8260"/>
                      <a:pt x="269518" y="0"/>
                    </a:cubicBezTo>
                    <a:cubicBezTo>
                      <a:pt x="261600" y="27579"/>
                      <a:pt x="254774" y="27579"/>
                      <a:pt x="220641" y="27579"/>
                    </a:cubicBezTo>
                    <a:cubicBezTo>
                      <a:pt x="160842" y="34883"/>
                      <a:pt x="93670" y="13107"/>
                      <a:pt x="33939" y="25599"/>
                    </a:cubicBezTo>
                    <a:cubicBezTo>
                      <a:pt x="29501" y="27579"/>
                      <a:pt x="9022" y="34405"/>
                      <a:pt x="9363" y="39184"/>
                    </a:cubicBezTo>
                    <a:cubicBezTo>
                      <a:pt x="9022" y="47990"/>
                      <a:pt x="-4631" y="54816"/>
                      <a:pt x="1649" y="67036"/>
                    </a:cubicBezTo>
                    <a:cubicBezTo>
                      <a:pt x="19944" y="97072"/>
                      <a:pt x="64521" y="107107"/>
                      <a:pt x="109371" y="88471"/>
                    </a:cubicBezTo>
                    <a:cubicBezTo>
                      <a:pt x="126368" y="81371"/>
                      <a:pt x="141318" y="80620"/>
                      <a:pt x="158453" y="84853"/>
                    </a:cubicBezTo>
                    <a:cubicBezTo>
                      <a:pt x="186987" y="91952"/>
                      <a:pt x="216341" y="95843"/>
                      <a:pt x="244397" y="104376"/>
                    </a:cubicBezTo>
                    <a:cubicBezTo>
                      <a:pt x="278871" y="114889"/>
                      <a:pt x="316211" y="109428"/>
                      <a:pt x="330752" y="81508"/>
                    </a:cubicBezTo>
                    <a:cubicBezTo>
                      <a:pt x="337237" y="65602"/>
                      <a:pt x="343722" y="49697"/>
                      <a:pt x="350275" y="33791"/>
                    </a:cubicBezTo>
                    <a:cubicBezTo>
                      <a:pt x="350275" y="33791"/>
                      <a:pt x="350275" y="33791"/>
                      <a:pt x="350275" y="33791"/>
                    </a:cubicBezTo>
                    <a:close/>
                  </a:path>
                </a:pathLst>
              </a:custGeom>
              <a:solidFill>
                <a:srgbClr val="FEAA8E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5711BD1-25DE-4D01-9CB3-431B0F6852FE}"/>
                </a:ext>
              </a:extLst>
            </p:cNvPr>
            <p:cNvSpPr txBox="1"/>
            <p:nvPr/>
          </p:nvSpPr>
          <p:spPr>
            <a:xfrm>
              <a:off x="7607046" y="4325816"/>
              <a:ext cx="2293947" cy="210114"/>
            </a:xfrm>
            <a:custGeom>
              <a:avLst/>
              <a:gdLst/>
              <a:ahLst/>
              <a:cxnLst/>
              <a:rect l="l" t="t" r="r" b="b"/>
              <a:pathLst>
                <a:path w="3631537" h="332631">
                  <a:moveTo>
                    <a:pt x="2768576" y="213420"/>
                  </a:moveTo>
                  <a:cubicBezTo>
                    <a:pt x="2760539" y="216099"/>
                    <a:pt x="2747814" y="219299"/>
                    <a:pt x="2730401" y="223019"/>
                  </a:cubicBezTo>
                  <a:cubicBezTo>
                    <a:pt x="2712988" y="226740"/>
                    <a:pt x="2701603" y="230386"/>
                    <a:pt x="2696245" y="233958"/>
                  </a:cubicBezTo>
                  <a:cubicBezTo>
                    <a:pt x="2688060" y="239763"/>
                    <a:pt x="2683967" y="247130"/>
                    <a:pt x="2683967" y="256059"/>
                  </a:cubicBezTo>
                  <a:cubicBezTo>
                    <a:pt x="2683967" y="264840"/>
                    <a:pt x="2687241" y="272430"/>
                    <a:pt x="2693790" y="278830"/>
                  </a:cubicBezTo>
                  <a:cubicBezTo>
                    <a:pt x="2700338" y="285230"/>
                    <a:pt x="2708672" y="288429"/>
                    <a:pt x="2718793" y="288429"/>
                  </a:cubicBezTo>
                  <a:cubicBezTo>
                    <a:pt x="2730104" y="288429"/>
                    <a:pt x="2740894" y="284709"/>
                    <a:pt x="2751163" y="277267"/>
                  </a:cubicBezTo>
                  <a:cubicBezTo>
                    <a:pt x="2758753" y="271612"/>
                    <a:pt x="2763739" y="264691"/>
                    <a:pt x="2766120" y="256506"/>
                  </a:cubicBezTo>
                  <a:cubicBezTo>
                    <a:pt x="2767757" y="251148"/>
                    <a:pt x="2768576" y="240953"/>
                    <a:pt x="2768576" y="225922"/>
                  </a:cubicBezTo>
                  <a:close/>
                  <a:moveTo>
                    <a:pt x="720701" y="213420"/>
                  </a:moveTo>
                  <a:cubicBezTo>
                    <a:pt x="712664" y="216099"/>
                    <a:pt x="699939" y="219299"/>
                    <a:pt x="682526" y="223019"/>
                  </a:cubicBezTo>
                  <a:cubicBezTo>
                    <a:pt x="665113" y="226740"/>
                    <a:pt x="653728" y="230386"/>
                    <a:pt x="648370" y="233958"/>
                  </a:cubicBezTo>
                  <a:cubicBezTo>
                    <a:pt x="640185" y="239763"/>
                    <a:pt x="636092" y="247130"/>
                    <a:pt x="636092" y="256059"/>
                  </a:cubicBezTo>
                  <a:cubicBezTo>
                    <a:pt x="636092" y="264840"/>
                    <a:pt x="639366" y="272430"/>
                    <a:pt x="645915" y="278830"/>
                  </a:cubicBezTo>
                  <a:cubicBezTo>
                    <a:pt x="652463" y="285230"/>
                    <a:pt x="660797" y="288429"/>
                    <a:pt x="670918" y="288429"/>
                  </a:cubicBezTo>
                  <a:cubicBezTo>
                    <a:pt x="682229" y="288429"/>
                    <a:pt x="693019" y="284709"/>
                    <a:pt x="703288" y="277267"/>
                  </a:cubicBezTo>
                  <a:cubicBezTo>
                    <a:pt x="710878" y="271612"/>
                    <a:pt x="715864" y="264691"/>
                    <a:pt x="718245" y="256506"/>
                  </a:cubicBezTo>
                  <a:cubicBezTo>
                    <a:pt x="719882" y="251148"/>
                    <a:pt x="720701" y="240953"/>
                    <a:pt x="720701" y="225922"/>
                  </a:cubicBezTo>
                  <a:close/>
                  <a:moveTo>
                    <a:pt x="3522539" y="132830"/>
                  </a:moveTo>
                  <a:cubicBezTo>
                    <a:pt x="3508847" y="132830"/>
                    <a:pt x="3497536" y="137815"/>
                    <a:pt x="3488606" y="147787"/>
                  </a:cubicBezTo>
                  <a:cubicBezTo>
                    <a:pt x="3479676" y="157758"/>
                    <a:pt x="3475286" y="171302"/>
                    <a:pt x="3475435" y="188417"/>
                  </a:cubicBezTo>
                  <a:lnTo>
                    <a:pt x="3569197" y="188417"/>
                  </a:lnTo>
                  <a:cubicBezTo>
                    <a:pt x="3568750" y="170260"/>
                    <a:pt x="3564062" y="156456"/>
                    <a:pt x="3555132" y="147005"/>
                  </a:cubicBezTo>
                  <a:cubicBezTo>
                    <a:pt x="3546203" y="137555"/>
                    <a:pt x="3535338" y="132830"/>
                    <a:pt x="3522539" y="132830"/>
                  </a:cubicBezTo>
                  <a:close/>
                  <a:moveTo>
                    <a:pt x="426914" y="132830"/>
                  </a:moveTo>
                  <a:cubicBezTo>
                    <a:pt x="413222" y="132830"/>
                    <a:pt x="401911" y="137815"/>
                    <a:pt x="392981" y="147787"/>
                  </a:cubicBezTo>
                  <a:cubicBezTo>
                    <a:pt x="384052" y="157758"/>
                    <a:pt x="379661" y="171302"/>
                    <a:pt x="379810" y="188417"/>
                  </a:cubicBezTo>
                  <a:lnTo>
                    <a:pt x="473572" y="188417"/>
                  </a:lnTo>
                  <a:cubicBezTo>
                    <a:pt x="473125" y="170260"/>
                    <a:pt x="468437" y="156456"/>
                    <a:pt x="459507" y="147005"/>
                  </a:cubicBezTo>
                  <a:cubicBezTo>
                    <a:pt x="450578" y="137555"/>
                    <a:pt x="439713" y="132830"/>
                    <a:pt x="426914" y="132830"/>
                  </a:cubicBezTo>
                  <a:close/>
                  <a:moveTo>
                    <a:pt x="2179216" y="90190"/>
                  </a:moveTo>
                  <a:lnTo>
                    <a:pt x="2241947" y="90190"/>
                  </a:lnTo>
                  <a:lnTo>
                    <a:pt x="2241947" y="199133"/>
                  </a:lnTo>
                  <a:cubicBezTo>
                    <a:pt x="2241947" y="232470"/>
                    <a:pt x="2243101" y="252897"/>
                    <a:pt x="2245408" y="260413"/>
                  </a:cubicBezTo>
                  <a:cubicBezTo>
                    <a:pt x="2247714" y="267928"/>
                    <a:pt x="2251919" y="273881"/>
                    <a:pt x="2258021" y="278272"/>
                  </a:cubicBezTo>
                  <a:cubicBezTo>
                    <a:pt x="2264123" y="282662"/>
                    <a:pt x="2271862" y="284858"/>
                    <a:pt x="2281238" y="284858"/>
                  </a:cubicBezTo>
                  <a:cubicBezTo>
                    <a:pt x="2291954" y="284858"/>
                    <a:pt x="2301553" y="281918"/>
                    <a:pt x="2310036" y="276039"/>
                  </a:cubicBezTo>
                  <a:cubicBezTo>
                    <a:pt x="2318519" y="270161"/>
                    <a:pt x="2324324" y="262868"/>
                    <a:pt x="2327449" y="254162"/>
                  </a:cubicBezTo>
                  <a:cubicBezTo>
                    <a:pt x="2330575" y="245455"/>
                    <a:pt x="2332137" y="224136"/>
                    <a:pt x="2332137" y="190203"/>
                  </a:cubicBezTo>
                  <a:lnTo>
                    <a:pt x="2332137" y="90190"/>
                  </a:lnTo>
                  <a:lnTo>
                    <a:pt x="2394868" y="90190"/>
                  </a:lnTo>
                  <a:lnTo>
                    <a:pt x="2394868" y="327274"/>
                  </a:lnTo>
                  <a:lnTo>
                    <a:pt x="2336602" y="327274"/>
                  </a:lnTo>
                  <a:lnTo>
                    <a:pt x="2336602" y="291778"/>
                  </a:lnTo>
                  <a:cubicBezTo>
                    <a:pt x="2327970" y="304428"/>
                    <a:pt x="2316622" y="314400"/>
                    <a:pt x="2302558" y="321692"/>
                  </a:cubicBezTo>
                  <a:cubicBezTo>
                    <a:pt x="2288493" y="328985"/>
                    <a:pt x="2273648" y="332631"/>
                    <a:pt x="2258021" y="332631"/>
                  </a:cubicBezTo>
                  <a:cubicBezTo>
                    <a:pt x="2242096" y="332631"/>
                    <a:pt x="2227809" y="329134"/>
                    <a:pt x="2215158" y="322139"/>
                  </a:cubicBezTo>
                  <a:cubicBezTo>
                    <a:pt x="2202508" y="315144"/>
                    <a:pt x="2193355" y="305321"/>
                    <a:pt x="2187700" y="292671"/>
                  </a:cubicBezTo>
                  <a:cubicBezTo>
                    <a:pt x="2182044" y="280021"/>
                    <a:pt x="2179216" y="262533"/>
                    <a:pt x="2179216" y="240209"/>
                  </a:cubicBezTo>
                  <a:close/>
                  <a:moveTo>
                    <a:pt x="3518744" y="84833"/>
                  </a:moveTo>
                  <a:cubicBezTo>
                    <a:pt x="3554016" y="84833"/>
                    <a:pt x="3581847" y="96478"/>
                    <a:pt x="3602236" y="119770"/>
                  </a:cubicBezTo>
                  <a:cubicBezTo>
                    <a:pt x="3622626" y="143061"/>
                    <a:pt x="3632374" y="178743"/>
                    <a:pt x="3631481" y="226815"/>
                  </a:cubicBezTo>
                  <a:lnTo>
                    <a:pt x="3474319" y="226815"/>
                  </a:lnTo>
                  <a:cubicBezTo>
                    <a:pt x="3474765" y="245418"/>
                    <a:pt x="3479825" y="259892"/>
                    <a:pt x="3489499" y="270235"/>
                  </a:cubicBezTo>
                  <a:cubicBezTo>
                    <a:pt x="3499173" y="280579"/>
                    <a:pt x="3511228" y="285750"/>
                    <a:pt x="3525664" y="285750"/>
                  </a:cubicBezTo>
                  <a:cubicBezTo>
                    <a:pt x="3535487" y="285750"/>
                    <a:pt x="3543747" y="283072"/>
                    <a:pt x="3550444" y="277714"/>
                  </a:cubicBezTo>
                  <a:cubicBezTo>
                    <a:pt x="3557142" y="272356"/>
                    <a:pt x="3562202" y="263724"/>
                    <a:pt x="3565625" y="251818"/>
                  </a:cubicBezTo>
                  <a:lnTo>
                    <a:pt x="3628133" y="262310"/>
                  </a:lnTo>
                  <a:cubicBezTo>
                    <a:pt x="3620096" y="285230"/>
                    <a:pt x="3607408" y="302680"/>
                    <a:pt x="3590070" y="314660"/>
                  </a:cubicBezTo>
                  <a:cubicBezTo>
                    <a:pt x="3572731" y="326641"/>
                    <a:pt x="3551040" y="332631"/>
                    <a:pt x="3524995" y="332631"/>
                  </a:cubicBezTo>
                  <a:cubicBezTo>
                    <a:pt x="3483769" y="332631"/>
                    <a:pt x="3453259" y="319162"/>
                    <a:pt x="3433465" y="292225"/>
                  </a:cubicBezTo>
                  <a:cubicBezTo>
                    <a:pt x="3417838" y="270644"/>
                    <a:pt x="3410025" y="243409"/>
                    <a:pt x="3410025" y="210518"/>
                  </a:cubicBezTo>
                  <a:cubicBezTo>
                    <a:pt x="3410025" y="171227"/>
                    <a:pt x="3420294" y="140457"/>
                    <a:pt x="3440832" y="118207"/>
                  </a:cubicBezTo>
                  <a:cubicBezTo>
                    <a:pt x="3461371" y="95957"/>
                    <a:pt x="3487341" y="84833"/>
                    <a:pt x="3518744" y="84833"/>
                  </a:cubicBezTo>
                  <a:close/>
                  <a:moveTo>
                    <a:pt x="3272284" y="84833"/>
                  </a:moveTo>
                  <a:cubicBezTo>
                    <a:pt x="3301157" y="84833"/>
                    <a:pt x="3324114" y="91046"/>
                    <a:pt x="3341155" y="103473"/>
                  </a:cubicBezTo>
                  <a:cubicBezTo>
                    <a:pt x="3358196" y="115900"/>
                    <a:pt x="3370437" y="134839"/>
                    <a:pt x="3377878" y="160288"/>
                  </a:cubicBezTo>
                  <a:lnTo>
                    <a:pt x="3316040" y="171450"/>
                  </a:lnTo>
                  <a:cubicBezTo>
                    <a:pt x="3313956" y="159098"/>
                    <a:pt x="3309231" y="149796"/>
                    <a:pt x="3301864" y="143545"/>
                  </a:cubicBezTo>
                  <a:cubicBezTo>
                    <a:pt x="3294497" y="137294"/>
                    <a:pt x="3284935" y="134169"/>
                    <a:pt x="3273177" y="134169"/>
                  </a:cubicBezTo>
                  <a:cubicBezTo>
                    <a:pt x="3257551" y="134169"/>
                    <a:pt x="3245086" y="139564"/>
                    <a:pt x="3235784" y="150354"/>
                  </a:cubicBezTo>
                  <a:cubicBezTo>
                    <a:pt x="3226483" y="161144"/>
                    <a:pt x="3221832" y="179190"/>
                    <a:pt x="3221832" y="204490"/>
                  </a:cubicBezTo>
                  <a:cubicBezTo>
                    <a:pt x="3221832" y="232619"/>
                    <a:pt x="3226557" y="252487"/>
                    <a:pt x="3236008" y="264096"/>
                  </a:cubicBezTo>
                  <a:cubicBezTo>
                    <a:pt x="3245458" y="275705"/>
                    <a:pt x="3258146" y="281509"/>
                    <a:pt x="3274070" y="281509"/>
                  </a:cubicBezTo>
                  <a:cubicBezTo>
                    <a:pt x="3285977" y="281509"/>
                    <a:pt x="3295725" y="278123"/>
                    <a:pt x="3303315" y="271351"/>
                  </a:cubicBezTo>
                  <a:cubicBezTo>
                    <a:pt x="3310905" y="264580"/>
                    <a:pt x="3316263" y="252934"/>
                    <a:pt x="3319389" y="236414"/>
                  </a:cubicBezTo>
                  <a:lnTo>
                    <a:pt x="3381003" y="246906"/>
                  </a:lnTo>
                  <a:cubicBezTo>
                    <a:pt x="3374604" y="275184"/>
                    <a:pt x="3362326" y="296541"/>
                    <a:pt x="3344168" y="310977"/>
                  </a:cubicBezTo>
                  <a:cubicBezTo>
                    <a:pt x="3326011" y="325413"/>
                    <a:pt x="3301678" y="332631"/>
                    <a:pt x="3271168" y="332631"/>
                  </a:cubicBezTo>
                  <a:cubicBezTo>
                    <a:pt x="3236491" y="332631"/>
                    <a:pt x="3208847" y="321692"/>
                    <a:pt x="3188234" y="299815"/>
                  </a:cubicBezTo>
                  <a:cubicBezTo>
                    <a:pt x="3167621" y="277937"/>
                    <a:pt x="3157315" y="247650"/>
                    <a:pt x="3157315" y="208955"/>
                  </a:cubicBezTo>
                  <a:cubicBezTo>
                    <a:pt x="3157315" y="169813"/>
                    <a:pt x="3167658" y="139341"/>
                    <a:pt x="3188345" y="117537"/>
                  </a:cubicBezTo>
                  <a:cubicBezTo>
                    <a:pt x="3209033" y="95734"/>
                    <a:pt x="3237012" y="84833"/>
                    <a:pt x="3272284" y="84833"/>
                  </a:cubicBezTo>
                  <a:close/>
                  <a:moveTo>
                    <a:pt x="3030885" y="84833"/>
                  </a:moveTo>
                  <a:cubicBezTo>
                    <a:pt x="3044726" y="84833"/>
                    <a:pt x="3057377" y="87325"/>
                    <a:pt x="3068836" y="92311"/>
                  </a:cubicBezTo>
                  <a:cubicBezTo>
                    <a:pt x="3080296" y="97297"/>
                    <a:pt x="3088965" y="103659"/>
                    <a:pt x="3094844" y="111398"/>
                  </a:cubicBezTo>
                  <a:cubicBezTo>
                    <a:pt x="3100723" y="119137"/>
                    <a:pt x="3104816" y="127918"/>
                    <a:pt x="3107122" y="137741"/>
                  </a:cubicBezTo>
                  <a:cubicBezTo>
                    <a:pt x="3109429" y="147564"/>
                    <a:pt x="3110583" y="161628"/>
                    <a:pt x="3110583" y="179934"/>
                  </a:cubicBezTo>
                  <a:lnTo>
                    <a:pt x="3110583" y="327274"/>
                  </a:lnTo>
                  <a:lnTo>
                    <a:pt x="3047852" y="327274"/>
                  </a:lnTo>
                  <a:lnTo>
                    <a:pt x="3047852" y="206276"/>
                  </a:lnTo>
                  <a:cubicBezTo>
                    <a:pt x="3047852" y="180678"/>
                    <a:pt x="3046512" y="164121"/>
                    <a:pt x="3043833" y="156605"/>
                  </a:cubicBezTo>
                  <a:cubicBezTo>
                    <a:pt x="3041154" y="149089"/>
                    <a:pt x="3036801" y="143248"/>
                    <a:pt x="3030774" y="139080"/>
                  </a:cubicBezTo>
                  <a:cubicBezTo>
                    <a:pt x="3024746" y="134913"/>
                    <a:pt x="3017491" y="132830"/>
                    <a:pt x="3009008" y="132830"/>
                  </a:cubicBezTo>
                  <a:cubicBezTo>
                    <a:pt x="2998143" y="132830"/>
                    <a:pt x="2988395" y="135806"/>
                    <a:pt x="2979763" y="141759"/>
                  </a:cubicBezTo>
                  <a:cubicBezTo>
                    <a:pt x="2971131" y="147712"/>
                    <a:pt x="2965215" y="155600"/>
                    <a:pt x="2962015" y="165423"/>
                  </a:cubicBezTo>
                  <a:cubicBezTo>
                    <a:pt x="2958815" y="175246"/>
                    <a:pt x="2957215" y="193403"/>
                    <a:pt x="2957215" y="219894"/>
                  </a:cubicBezTo>
                  <a:lnTo>
                    <a:pt x="2957215" y="327274"/>
                  </a:lnTo>
                  <a:lnTo>
                    <a:pt x="2894484" y="327274"/>
                  </a:lnTo>
                  <a:lnTo>
                    <a:pt x="2894484" y="90190"/>
                  </a:lnTo>
                  <a:lnTo>
                    <a:pt x="2952751" y="90190"/>
                  </a:lnTo>
                  <a:lnTo>
                    <a:pt x="2952751" y="125016"/>
                  </a:lnTo>
                  <a:cubicBezTo>
                    <a:pt x="2973438" y="98227"/>
                    <a:pt x="2999483" y="84833"/>
                    <a:pt x="3030885" y="84833"/>
                  </a:cubicBezTo>
                  <a:close/>
                  <a:moveTo>
                    <a:pt x="2730401" y="84833"/>
                  </a:moveTo>
                  <a:cubicBezTo>
                    <a:pt x="2758381" y="84833"/>
                    <a:pt x="2779217" y="88144"/>
                    <a:pt x="2792909" y="94767"/>
                  </a:cubicBezTo>
                  <a:cubicBezTo>
                    <a:pt x="2806601" y="101390"/>
                    <a:pt x="2816238" y="109798"/>
                    <a:pt x="2821819" y="119993"/>
                  </a:cubicBezTo>
                  <a:cubicBezTo>
                    <a:pt x="2827400" y="130188"/>
                    <a:pt x="2830191" y="148903"/>
                    <a:pt x="2830191" y="176139"/>
                  </a:cubicBezTo>
                  <a:lnTo>
                    <a:pt x="2829521" y="249362"/>
                  </a:lnTo>
                  <a:cubicBezTo>
                    <a:pt x="2829521" y="270198"/>
                    <a:pt x="2830525" y="285564"/>
                    <a:pt x="2832535" y="295462"/>
                  </a:cubicBezTo>
                  <a:cubicBezTo>
                    <a:pt x="2834544" y="305359"/>
                    <a:pt x="2838302" y="315963"/>
                    <a:pt x="2843808" y="327274"/>
                  </a:cubicBezTo>
                  <a:lnTo>
                    <a:pt x="2781747" y="327274"/>
                  </a:lnTo>
                  <a:cubicBezTo>
                    <a:pt x="2780110" y="323106"/>
                    <a:pt x="2778101" y="316930"/>
                    <a:pt x="2775719" y="308744"/>
                  </a:cubicBezTo>
                  <a:cubicBezTo>
                    <a:pt x="2774678" y="305024"/>
                    <a:pt x="2773934" y="302568"/>
                    <a:pt x="2773487" y="301377"/>
                  </a:cubicBezTo>
                  <a:cubicBezTo>
                    <a:pt x="2762771" y="311795"/>
                    <a:pt x="2751312" y="319609"/>
                    <a:pt x="2739108" y="324818"/>
                  </a:cubicBezTo>
                  <a:cubicBezTo>
                    <a:pt x="2726904" y="330027"/>
                    <a:pt x="2713881" y="332631"/>
                    <a:pt x="2700040" y="332631"/>
                  </a:cubicBezTo>
                  <a:cubicBezTo>
                    <a:pt x="2675633" y="332631"/>
                    <a:pt x="2656397" y="326009"/>
                    <a:pt x="2642332" y="312763"/>
                  </a:cubicBezTo>
                  <a:cubicBezTo>
                    <a:pt x="2628268" y="299517"/>
                    <a:pt x="2621236" y="282774"/>
                    <a:pt x="2621236" y="262533"/>
                  </a:cubicBezTo>
                  <a:cubicBezTo>
                    <a:pt x="2621236" y="249139"/>
                    <a:pt x="2624436" y="237195"/>
                    <a:pt x="2630835" y="226703"/>
                  </a:cubicBezTo>
                  <a:cubicBezTo>
                    <a:pt x="2637235" y="216211"/>
                    <a:pt x="2646202" y="208174"/>
                    <a:pt x="2657736" y="202593"/>
                  </a:cubicBezTo>
                  <a:cubicBezTo>
                    <a:pt x="2669270" y="197012"/>
                    <a:pt x="2685902" y="192138"/>
                    <a:pt x="2707631" y="187970"/>
                  </a:cubicBezTo>
                  <a:cubicBezTo>
                    <a:pt x="2736950" y="182464"/>
                    <a:pt x="2757265" y="177329"/>
                    <a:pt x="2768576" y="172567"/>
                  </a:cubicBezTo>
                  <a:lnTo>
                    <a:pt x="2768576" y="166316"/>
                  </a:lnTo>
                  <a:cubicBezTo>
                    <a:pt x="2768576" y="154261"/>
                    <a:pt x="2765599" y="145666"/>
                    <a:pt x="2759646" y="140531"/>
                  </a:cubicBezTo>
                  <a:cubicBezTo>
                    <a:pt x="2753693" y="135397"/>
                    <a:pt x="2742456" y="132830"/>
                    <a:pt x="2725936" y="132830"/>
                  </a:cubicBezTo>
                  <a:cubicBezTo>
                    <a:pt x="2714774" y="132830"/>
                    <a:pt x="2706068" y="135025"/>
                    <a:pt x="2699817" y="139415"/>
                  </a:cubicBezTo>
                  <a:cubicBezTo>
                    <a:pt x="2693566" y="143806"/>
                    <a:pt x="2688506" y="151507"/>
                    <a:pt x="2684637" y="162521"/>
                  </a:cubicBezTo>
                  <a:lnTo>
                    <a:pt x="2627710" y="152252"/>
                  </a:lnTo>
                  <a:cubicBezTo>
                    <a:pt x="2634109" y="129332"/>
                    <a:pt x="2645123" y="112366"/>
                    <a:pt x="2660750" y="101352"/>
                  </a:cubicBezTo>
                  <a:cubicBezTo>
                    <a:pt x="2676377" y="90339"/>
                    <a:pt x="2699594" y="84833"/>
                    <a:pt x="2730401" y="84833"/>
                  </a:cubicBezTo>
                  <a:close/>
                  <a:moveTo>
                    <a:pt x="2566393" y="84833"/>
                  </a:moveTo>
                  <a:cubicBezTo>
                    <a:pt x="2580680" y="84833"/>
                    <a:pt x="2594447" y="88776"/>
                    <a:pt x="2607693" y="96664"/>
                  </a:cubicBezTo>
                  <a:lnTo>
                    <a:pt x="2588270" y="151359"/>
                  </a:lnTo>
                  <a:cubicBezTo>
                    <a:pt x="2577704" y="144513"/>
                    <a:pt x="2567881" y="141090"/>
                    <a:pt x="2558802" y="141090"/>
                  </a:cubicBezTo>
                  <a:cubicBezTo>
                    <a:pt x="2550022" y="141090"/>
                    <a:pt x="2542580" y="143508"/>
                    <a:pt x="2536478" y="148345"/>
                  </a:cubicBezTo>
                  <a:cubicBezTo>
                    <a:pt x="2530376" y="153182"/>
                    <a:pt x="2525577" y="161925"/>
                    <a:pt x="2522079" y="174576"/>
                  </a:cubicBezTo>
                  <a:cubicBezTo>
                    <a:pt x="2518582" y="187226"/>
                    <a:pt x="2516833" y="213718"/>
                    <a:pt x="2516833" y="254050"/>
                  </a:cubicBezTo>
                  <a:lnTo>
                    <a:pt x="2516833" y="327274"/>
                  </a:lnTo>
                  <a:lnTo>
                    <a:pt x="2454102" y="327274"/>
                  </a:lnTo>
                  <a:lnTo>
                    <a:pt x="2454102" y="90190"/>
                  </a:lnTo>
                  <a:lnTo>
                    <a:pt x="2512368" y="90190"/>
                  </a:lnTo>
                  <a:lnTo>
                    <a:pt x="2512368" y="123900"/>
                  </a:lnTo>
                  <a:cubicBezTo>
                    <a:pt x="2522340" y="107975"/>
                    <a:pt x="2531306" y="97483"/>
                    <a:pt x="2539269" y="92423"/>
                  </a:cubicBezTo>
                  <a:cubicBezTo>
                    <a:pt x="2547231" y="87363"/>
                    <a:pt x="2556272" y="84833"/>
                    <a:pt x="2566393" y="84833"/>
                  </a:cubicBezTo>
                  <a:close/>
                  <a:moveTo>
                    <a:pt x="2009776" y="84833"/>
                  </a:moveTo>
                  <a:cubicBezTo>
                    <a:pt x="2042220" y="84833"/>
                    <a:pt x="2066330" y="90116"/>
                    <a:pt x="2082106" y="100683"/>
                  </a:cubicBezTo>
                  <a:cubicBezTo>
                    <a:pt x="2097882" y="111249"/>
                    <a:pt x="2108746" y="126876"/>
                    <a:pt x="2114699" y="147564"/>
                  </a:cubicBezTo>
                  <a:lnTo>
                    <a:pt x="2055540" y="158502"/>
                  </a:lnTo>
                  <a:cubicBezTo>
                    <a:pt x="2053010" y="149275"/>
                    <a:pt x="2048210" y="142206"/>
                    <a:pt x="2041141" y="137294"/>
                  </a:cubicBezTo>
                  <a:cubicBezTo>
                    <a:pt x="2034072" y="132383"/>
                    <a:pt x="2023989" y="129927"/>
                    <a:pt x="2010892" y="129927"/>
                  </a:cubicBezTo>
                  <a:cubicBezTo>
                    <a:pt x="1994372" y="129927"/>
                    <a:pt x="1982540" y="132234"/>
                    <a:pt x="1975396" y="136848"/>
                  </a:cubicBezTo>
                  <a:cubicBezTo>
                    <a:pt x="1970634" y="140122"/>
                    <a:pt x="1968253" y="144364"/>
                    <a:pt x="1968253" y="149573"/>
                  </a:cubicBezTo>
                  <a:cubicBezTo>
                    <a:pt x="1968253" y="154038"/>
                    <a:pt x="1970336" y="157833"/>
                    <a:pt x="1974503" y="160958"/>
                  </a:cubicBezTo>
                  <a:cubicBezTo>
                    <a:pt x="1980159" y="165125"/>
                    <a:pt x="1999692" y="171004"/>
                    <a:pt x="2033104" y="178594"/>
                  </a:cubicBezTo>
                  <a:cubicBezTo>
                    <a:pt x="2066516" y="186184"/>
                    <a:pt x="2089845" y="195486"/>
                    <a:pt x="2103091" y="206500"/>
                  </a:cubicBezTo>
                  <a:cubicBezTo>
                    <a:pt x="2116188" y="217662"/>
                    <a:pt x="2122736" y="233214"/>
                    <a:pt x="2122736" y="253157"/>
                  </a:cubicBezTo>
                  <a:cubicBezTo>
                    <a:pt x="2122736" y="274886"/>
                    <a:pt x="2113658" y="293564"/>
                    <a:pt x="2095501" y="309191"/>
                  </a:cubicBezTo>
                  <a:cubicBezTo>
                    <a:pt x="2077343" y="324818"/>
                    <a:pt x="2050480" y="332631"/>
                    <a:pt x="2014910" y="332631"/>
                  </a:cubicBezTo>
                  <a:cubicBezTo>
                    <a:pt x="1982614" y="332631"/>
                    <a:pt x="1957053" y="326083"/>
                    <a:pt x="1938226" y="312986"/>
                  </a:cubicBezTo>
                  <a:cubicBezTo>
                    <a:pt x="1919400" y="299889"/>
                    <a:pt x="1907084" y="282104"/>
                    <a:pt x="1901280" y="259631"/>
                  </a:cubicBezTo>
                  <a:lnTo>
                    <a:pt x="1964234" y="250032"/>
                  </a:lnTo>
                  <a:cubicBezTo>
                    <a:pt x="1966913" y="262236"/>
                    <a:pt x="1972345" y="271500"/>
                    <a:pt x="1980531" y="277825"/>
                  </a:cubicBezTo>
                  <a:cubicBezTo>
                    <a:pt x="1988716" y="284151"/>
                    <a:pt x="2000176" y="287313"/>
                    <a:pt x="2014910" y="287313"/>
                  </a:cubicBezTo>
                  <a:cubicBezTo>
                    <a:pt x="2031132" y="287313"/>
                    <a:pt x="2043336" y="284337"/>
                    <a:pt x="2051522" y="278384"/>
                  </a:cubicBezTo>
                  <a:cubicBezTo>
                    <a:pt x="2057028" y="274216"/>
                    <a:pt x="2059782" y="268635"/>
                    <a:pt x="2059782" y="261640"/>
                  </a:cubicBezTo>
                  <a:cubicBezTo>
                    <a:pt x="2059782" y="256878"/>
                    <a:pt x="2058293" y="252934"/>
                    <a:pt x="2055317" y="249809"/>
                  </a:cubicBezTo>
                  <a:cubicBezTo>
                    <a:pt x="2052192" y="246832"/>
                    <a:pt x="2045197" y="244079"/>
                    <a:pt x="2034332" y="241549"/>
                  </a:cubicBezTo>
                  <a:cubicBezTo>
                    <a:pt x="1983731" y="230386"/>
                    <a:pt x="1951658" y="220192"/>
                    <a:pt x="1938115" y="210964"/>
                  </a:cubicBezTo>
                  <a:cubicBezTo>
                    <a:pt x="1919362" y="198165"/>
                    <a:pt x="1909986" y="180380"/>
                    <a:pt x="1909986" y="157609"/>
                  </a:cubicBezTo>
                  <a:cubicBezTo>
                    <a:pt x="1909986" y="137071"/>
                    <a:pt x="1918097" y="119807"/>
                    <a:pt x="1934320" y="105817"/>
                  </a:cubicBezTo>
                  <a:cubicBezTo>
                    <a:pt x="1950542" y="91827"/>
                    <a:pt x="1975694" y="84833"/>
                    <a:pt x="2009776" y="84833"/>
                  </a:cubicBezTo>
                  <a:close/>
                  <a:moveTo>
                    <a:pt x="1783110" y="84833"/>
                  </a:moveTo>
                  <a:cubicBezTo>
                    <a:pt x="1796951" y="84833"/>
                    <a:pt x="1809602" y="87325"/>
                    <a:pt x="1821061" y="92311"/>
                  </a:cubicBezTo>
                  <a:cubicBezTo>
                    <a:pt x="1832521" y="97297"/>
                    <a:pt x="1841191" y="103659"/>
                    <a:pt x="1847069" y="111398"/>
                  </a:cubicBezTo>
                  <a:cubicBezTo>
                    <a:pt x="1852948" y="119137"/>
                    <a:pt x="1857041" y="127918"/>
                    <a:pt x="1859348" y="137741"/>
                  </a:cubicBezTo>
                  <a:cubicBezTo>
                    <a:pt x="1861654" y="147564"/>
                    <a:pt x="1862808" y="161628"/>
                    <a:pt x="1862808" y="179934"/>
                  </a:cubicBezTo>
                  <a:lnTo>
                    <a:pt x="1862808" y="327274"/>
                  </a:lnTo>
                  <a:lnTo>
                    <a:pt x="1800077" y="327274"/>
                  </a:lnTo>
                  <a:lnTo>
                    <a:pt x="1800077" y="206276"/>
                  </a:lnTo>
                  <a:cubicBezTo>
                    <a:pt x="1800077" y="180678"/>
                    <a:pt x="1798737" y="164121"/>
                    <a:pt x="1796058" y="156605"/>
                  </a:cubicBezTo>
                  <a:cubicBezTo>
                    <a:pt x="1793379" y="149089"/>
                    <a:pt x="1789026" y="143248"/>
                    <a:pt x="1782999" y="139080"/>
                  </a:cubicBezTo>
                  <a:cubicBezTo>
                    <a:pt x="1776971" y="134913"/>
                    <a:pt x="1769716" y="132830"/>
                    <a:pt x="1761232" y="132830"/>
                  </a:cubicBezTo>
                  <a:cubicBezTo>
                    <a:pt x="1750368" y="132830"/>
                    <a:pt x="1740620" y="135806"/>
                    <a:pt x="1731988" y="141759"/>
                  </a:cubicBezTo>
                  <a:cubicBezTo>
                    <a:pt x="1723356" y="147712"/>
                    <a:pt x="1717440" y="155600"/>
                    <a:pt x="1714240" y="165423"/>
                  </a:cubicBezTo>
                  <a:cubicBezTo>
                    <a:pt x="1711040" y="175246"/>
                    <a:pt x="1709440" y="193403"/>
                    <a:pt x="1709440" y="219894"/>
                  </a:cubicBezTo>
                  <a:lnTo>
                    <a:pt x="1709440" y="327274"/>
                  </a:lnTo>
                  <a:lnTo>
                    <a:pt x="1646709" y="327274"/>
                  </a:lnTo>
                  <a:lnTo>
                    <a:pt x="1646709" y="90190"/>
                  </a:lnTo>
                  <a:lnTo>
                    <a:pt x="1704975" y="90190"/>
                  </a:lnTo>
                  <a:lnTo>
                    <a:pt x="1704975" y="125016"/>
                  </a:lnTo>
                  <a:cubicBezTo>
                    <a:pt x="1725663" y="98227"/>
                    <a:pt x="1751708" y="84833"/>
                    <a:pt x="1783110" y="84833"/>
                  </a:cubicBezTo>
                  <a:close/>
                  <a:moveTo>
                    <a:pt x="682526" y="84833"/>
                  </a:moveTo>
                  <a:cubicBezTo>
                    <a:pt x="710506" y="84833"/>
                    <a:pt x="731342" y="88144"/>
                    <a:pt x="745034" y="94767"/>
                  </a:cubicBezTo>
                  <a:cubicBezTo>
                    <a:pt x="758726" y="101390"/>
                    <a:pt x="768363" y="109798"/>
                    <a:pt x="773944" y="119993"/>
                  </a:cubicBezTo>
                  <a:cubicBezTo>
                    <a:pt x="779525" y="130188"/>
                    <a:pt x="782316" y="148903"/>
                    <a:pt x="782316" y="176139"/>
                  </a:cubicBezTo>
                  <a:lnTo>
                    <a:pt x="781646" y="249362"/>
                  </a:lnTo>
                  <a:cubicBezTo>
                    <a:pt x="781646" y="270198"/>
                    <a:pt x="782650" y="285564"/>
                    <a:pt x="784660" y="295462"/>
                  </a:cubicBezTo>
                  <a:cubicBezTo>
                    <a:pt x="786669" y="305359"/>
                    <a:pt x="790427" y="315963"/>
                    <a:pt x="795933" y="327274"/>
                  </a:cubicBezTo>
                  <a:lnTo>
                    <a:pt x="733872" y="327274"/>
                  </a:lnTo>
                  <a:cubicBezTo>
                    <a:pt x="732235" y="323106"/>
                    <a:pt x="730226" y="316930"/>
                    <a:pt x="727844" y="308744"/>
                  </a:cubicBezTo>
                  <a:cubicBezTo>
                    <a:pt x="726803" y="305024"/>
                    <a:pt x="726058" y="302568"/>
                    <a:pt x="725612" y="301377"/>
                  </a:cubicBezTo>
                  <a:cubicBezTo>
                    <a:pt x="714896" y="311795"/>
                    <a:pt x="703437" y="319609"/>
                    <a:pt x="691233" y="324818"/>
                  </a:cubicBezTo>
                  <a:cubicBezTo>
                    <a:pt x="679029" y="330027"/>
                    <a:pt x="666006" y="332631"/>
                    <a:pt x="652165" y="332631"/>
                  </a:cubicBezTo>
                  <a:cubicBezTo>
                    <a:pt x="627758" y="332631"/>
                    <a:pt x="608521" y="326009"/>
                    <a:pt x="594457" y="312763"/>
                  </a:cubicBezTo>
                  <a:cubicBezTo>
                    <a:pt x="580393" y="299517"/>
                    <a:pt x="573361" y="282774"/>
                    <a:pt x="573361" y="262533"/>
                  </a:cubicBezTo>
                  <a:cubicBezTo>
                    <a:pt x="573361" y="249139"/>
                    <a:pt x="576561" y="237195"/>
                    <a:pt x="582960" y="226703"/>
                  </a:cubicBezTo>
                  <a:cubicBezTo>
                    <a:pt x="589360" y="216211"/>
                    <a:pt x="598327" y="208174"/>
                    <a:pt x="609861" y="202593"/>
                  </a:cubicBezTo>
                  <a:cubicBezTo>
                    <a:pt x="621395" y="197012"/>
                    <a:pt x="638027" y="192138"/>
                    <a:pt x="659755" y="187970"/>
                  </a:cubicBezTo>
                  <a:cubicBezTo>
                    <a:pt x="689075" y="182464"/>
                    <a:pt x="709390" y="177329"/>
                    <a:pt x="720701" y="172567"/>
                  </a:cubicBezTo>
                  <a:lnTo>
                    <a:pt x="720701" y="166316"/>
                  </a:lnTo>
                  <a:cubicBezTo>
                    <a:pt x="720701" y="154261"/>
                    <a:pt x="717724" y="145666"/>
                    <a:pt x="711771" y="140531"/>
                  </a:cubicBezTo>
                  <a:cubicBezTo>
                    <a:pt x="705818" y="135397"/>
                    <a:pt x="694581" y="132830"/>
                    <a:pt x="678061" y="132830"/>
                  </a:cubicBezTo>
                  <a:cubicBezTo>
                    <a:pt x="666899" y="132830"/>
                    <a:pt x="658193" y="135025"/>
                    <a:pt x="651942" y="139415"/>
                  </a:cubicBezTo>
                  <a:cubicBezTo>
                    <a:pt x="645691" y="143806"/>
                    <a:pt x="640631" y="151507"/>
                    <a:pt x="636762" y="162521"/>
                  </a:cubicBezTo>
                  <a:lnTo>
                    <a:pt x="579835" y="152252"/>
                  </a:lnTo>
                  <a:cubicBezTo>
                    <a:pt x="586234" y="129332"/>
                    <a:pt x="597248" y="112366"/>
                    <a:pt x="612875" y="101352"/>
                  </a:cubicBezTo>
                  <a:cubicBezTo>
                    <a:pt x="628502" y="90339"/>
                    <a:pt x="651719" y="84833"/>
                    <a:pt x="682526" y="84833"/>
                  </a:cubicBezTo>
                  <a:close/>
                  <a:moveTo>
                    <a:pt x="423119" y="84833"/>
                  </a:moveTo>
                  <a:cubicBezTo>
                    <a:pt x="458391" y="84833"/>
                    <a:pt x="486222" y="96478"/>
                    <a:pt x="506611" y="119770"/>
                  </a:cubicBezTo>
                  <a:cubicBezTo>
                    <a:pt x="527001" y="143061"/>
                    <a:pt x="536749" y="178743"/>
                    <a:pt x="535856" y="226815"/>
                  </a:cubicBezTo>
                  <a:lnTo>
                    <a:pt x="378694" y="226815"/>
                  </a:lnTo>
                  <a:cubicBezTo>
                    <a:pt x="379140" y="245418"/>
                    <a:pt x="384200" y="259892"/>
                    <a:pt x="393874" y="270235"/>
                  </a:cubicBezTo>
                  <a:cubicBezTo>
                    <a:pt x="403548" y="280579"/>
                    <a:pt x="415603" y="285750"/>
                    <a:pt x="430039" y="285750"/>
                  </a:cubicBezTo>
                  <a:cubicBezTo>
                    <a:pt x="439862" y="285750"/>
                    <a:pt x="448122" y="283072"/>
                    <a:pt x="454819" y="277714"/>
                  </a:cubicBezTo>
                  <a:cubicBezTo>
                    <a:pt x="461516" y="272356"/>
                    <a:pt x="466577" y="263724"/>
                    <a:pt x="470000" y="251818"/>
                  </a:cubicBezTo>
                  <a:lnTo>
                    <a:pt x="532508" y="262310"/>
                  </a:lnTo>
                  <a:cubicBezTo>
                    <a:pt x="524471" y="285230"/>
                    <a:pt x="511783" y="302680"/>
                    <a:pt x="494445" y="314660"/>
                  </a:cubicBezTo>
                  <a:cubicBezTo>
                    <a:pt x="477106" y="326641"/>
                    <a:pt x="455415" y="332631"/>
                    <a:pt x="429370" y="332631"/>
                  </a:cubicBezTo>
                  <a:cubicBezTo>
                    <a:pt x="388144" y="332631"/>
                    <a:pt x="357634" y="319162"/>
                    <a:pt x="337840" y="292225"/>
                  </a:cubicBezTo>
                  <a:cubicBezTo>
                    <a:pt x="322213" y="270644"/>
                    <a:pt x="314400" y="243409"/>
                    <a:pt x="314400" y="210518"/>
                  </a:cubicBezTo>
                  <a:cubicBezTo>
                    <a:pt x="314400" y="171227"/>
                    <a:pt x="324669" y="140457"/>
                    <a:pt x="345207" y="118207"/>
                  </a:cubicBezTo>
                  <a:cubicBezTo>
                    <a:pt x="365746" y="95957"/>
                    <a:pt x="391716" y="84833"/>
                    <a:pt x="423119" y="84833"/>
                  </a:cubicBezTo>
                  <a:close/>
                  <a:moveTo>
                    <a:pt x="1036737" y="6474"/>
                  </a:moveTo>
                  <a:lnTo>
                    <a:pt x="1036737" y="90190"/>
                  </a:lnTo>
                  <a:lnTo>
                    <a:pt x="1079600" y="90190"/>
                  </a:lnTo>
                  <a:lnTo>
                    <a:pt x="1079600" y="140197"/>
                  </a:lnTo>
                  <a:lnTo>
                    <a:pt x="1036737" y="140197"/>
                  </a:lnTo>
                  <a:lnTo>
                    <a:pt x="1036737" y="235744"/>
                  </a:lnTo>
                  <a:cubicBezTo>
                    <a:pt x="1036737" y="255092"/>
                    <a:pt x="1037147" y="266366"/>
                    <a:pt x="1037965" y="269565"/>
                  </a:cubicBezTo>
                  <a:cubicBezTo>
                    <a:pt x="1038784" y="272765"/>
                    <a:pt x="1040644" y="275407"/>
                    <a:pt x="1043546" y="277491"/>
                  </a:cubicBezTo>
                  <a:cubicBezTo>
                    <a:pt x="1046448" y="279574"/>
                    <a:pt x="1049983" y="280616"/>
                    <a:pt x="1054150" y="280616"/>
                  </a:cubicBezTo>
                  <a:cubicBezTo>
                    <a:pt x="1059954" y="280616"/>
                    <a:pt x="1068363" y="278607"/>
                    <a:pt x="1079376" y="274588"/>
                  </a:cubicBezTo>
                  <a:lnTo>
                    <a:pt x="1084734" y="323255"/>
                  </a:lnTo>
                  <a:cubicBezTo>
                    <a:pt x="1070149" y="329506"/>
                    <a:pt x="1053629" y="332631"/>
                    <a:pt x="1035174" y="332631"/>
                  </a:cubicBezTo>
                  <a:cubicBezTo>
                    <a:pt x="1023864" y="332631"/>
                    <a:pt x="1013669" y="330734"/>
                    <a:pt x="1004590" y="326939"/>
                  </a:cubicBezTo>
                  <a:cubicBezTo>
                    <a:pt x="995512" y="323144"/>
                    <a:pt x="988852" y="318232"/>
                    <a:pt x="984610" y="312205"/>
                  </a:cubicBezTo>
                  <a:cubicBezTo>
                    <a:pt x="980369" y="306177"/>
                    <a:pt x="977429" y="298029"/>
                    <a:pt x="975792" y="287760"/>
                  </a:cubicBezTo>
                  <a:cubicBezTo>
                    <a:pt x="974453" y="280467"/>
                    <a:pt x="973783" y="265733"/>
                    <a:pt x="973783" y="243558"/>
                  </a:cubicBezTo>
                  <a:lnTo>
                    <a:pt x="973783" y="140197"/>
                  </a:lnTo>
                  <a:lnTo>
                    <a:pt x="944985" y="140197"/>
                  </a:lnTo>
                  <a:lnTo>
                    <a:pt x="944985" y="90190"/>
                  </a:lnTo>
                  <a:lnTo>
                    <a:pt x="973783" y="90190"/>
                  </a:lnTo>
                  <a:lnTo>
                    <a:pt x="973783" y="43086"/>
                  </a:lnTo>
                  <a:close/>
                  <a:moveTo>
                    <a:pt x="1521768" y="0"/>
                  </a:moveTo>
                  <a:lnTo>
                    <a:pt x="1587848" y="0"/>
                  </a:lnTo>
                  <a:lnTo>
                    <a:pt x="1587848" y="327274"/>
                  </a:lnTo>
                  <a:lnTo>
                    <a:pt x="1521768" y="327274"/>
                  </a:lnTo>
                  <a:close/>
                  <a:moveTo>
                    <a:pt x="1123057" y="0"/>
                  </a:moveTo>
                  <a:lnTo>
                    <a:pt x="1185789" y="0"/>
                  </a:lnTo>
                  <a:lnTo>
                    <a:pt x="1185789" y="120328"/>
                  </a:lnTo>
                  <a:cubicBezTo>
                    <a:pt x="1206029" y="96664"/>
                    <a:pt x="1230214" y="84833"/>
                    <a:pt x="1258343" y="84833"/>
                  </a:cubicBezTo>
                  <a:cubicBezTo>
                    <a:pt x="1272779" y="84833"/>
                    <a:pt x="1285801" y="87511"/>
                    <a:pt x="1297410" y="92869"/>
                  </a:cubicBezTo>
                  <a:cubicBezTo>
                    <a:pt x="1309018" y="98227"/>
                    <a:pt x="1317762" y="105073"/>
                    <a:pt x="1323641" y="113407"/>
                  </a:cubicBezTo>
                  <a:cubicBezTo>
                    <a:pt x="1329520" y="121742"/>
                    <a:pt x="1333538" y="130969"/>
                    <a:pt x="1335696" y="141090"/>
                  </a:cubicBezTo>
                  <a:cubicBezTo>
                    <a:pt x="1337854" y="151210"/>
                    <a:pt x="1338933" y="166911"/>
                    <a:pt x="1338933" y="188194"/>
                  </a:cubicBezTo>
                  <a:lnTo>
                    <a:pt x="1338933" y="327274"/>
                  </a:lnTo>
                  <a:lnTo>
                    <a:pt x="1276202" y="327274"/>
                  </a:lnTo>
                  <a:lnTo>
                    <a:pt x="1276202" y="202035"/>
                  </a:lnTo>
                  <a:cubicBezTo>
                    <a:pt x="1276202" y="177180"/>
                    <a:pt x="1275011" y="161405"/>
                    <a:pt x="1272630" y="154707"/>
                  </a:cubicBezTo>
                  <a:cubicBezTo>
                    <a:pt x="1270249" y="148010"/>
                    <a:pt x="1266044" y="142689"/>
                    <a:pt x="1260017" y="138745"/>
                  </a:cubicBezTo>
                  <a:cubicBezTo>
                    <a:pt x="1253989" y="134802"/>
                    <a:pt x="1246436" y="132830"/>
                    <a:pt x="1237357" y="132830"/>
                  </a:cubicBezTo>
                  <a:cubicBezTo>
                    <a:pt x="1226940" y="132830"/>
                    <a:pt x="1217638" y="135360"/>
                    <a:pt x="1209452" y="140420"/>
                  </a:cubicBezTo>
                  <a:cubicBezTo>
                    <a:pt x="1201267" y="145480"/>
                    <a:pt x="1195276" y="153107"/>
                    <a:pt x="1191481" y="163302"/>
                  </a:cubicBezTo>
                  <a:cubicBezTo>
                    <a:pt x="1187686" y="173497"/>
                    <a:pt x="1185789" y="188566"/>
                    <a:pt x="1185789" y="208509"/>
                  </a:cubicBezTo>
                  <a:lnTo>
                    <a:pt x="1185789" y="327274"/>
                  </a:lnTo>
                  <a:lnTo>
                    <a:pt x="1123057" y="327274"/>
                  </a:lnTo>
                  <a:close/>
                  <a:moveTo>
                    <a:pt x="847056" y="0"/>
                  </a:moveTo>
                  <a:lnTo>
                    <a:pt x="909787" y="0"/>
                  </a:lnTo>
                  <a:lnTo>
                    <a:pt x="909787" y="327274"/>
                  </a:lnTo>
                  <a:lnTo>
                    <a:pt x="847056" y="327274"/>
                  </a:lnTo>
                  <a:close/>
                  <a:moveTo>
                    <a:pt x="0" y="0"/>
                  </a:moveTo>
                  <a:lnTo>
                    <a:pt x="66080" y="0"/>
                  </a:lnTo>
                  <a:lnTo>
                    <a:pt x="66080" y="128811"/>
                  </a:lnTo>
                  <a:lnTo>
                    <a:pt x="195561" y="128811"/>
                  </a:lnTo>
                  <a:lnTo>
                    <a:pt x="195561" y="0"/>
                  </a:lnTo>
                  <a:lnTo>
                    <a:pt x="261640" y="0"/>
                  </a:lnTo>
                  <a:lnTo>
                    <a:pt x="261640" y="327274"/>
                  </a:lnTo>
                  <a:lnTo>
                    <a:pt x="195561" y="327274"/>
                  </a:lnTo>
                  <a:lnTo>
                    <a:pt x="195561" y="184175"/>
                  </a:lnTo>
                  <a:lnTo>
                    <a:pt x="66080" y="184175"/>
                  </a:lnTo>
                  <a:lnTo>
                    <a:pt x="66080" y="327274"/>
                  </a:lnTo>
                  <a:lnTo>
                    <a:pt x="0" y="3272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3DC618A7-8ECB-4161-B28F-5647B2733CFE}"/>
                </a:ext>
              </a:extLst>
            </p:cNvPr>
            <p:cNvGrpSpPr/>
            <p:nvPr/>
          </p:nvGrpSpPr>
          <p:grpSpPr>
            <a:xfrm>
              <a:off x="6210731" y="3538282"/>
              <a:ext cx="1608423" cy="2922320"/>
              <a:chOff x="4870244" y="4166738"/>
              <a:chExt cx="1087724" cy="1976270"/>
            </a:xfrm>
          </p:grpSpPr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770CD71C-3CD9-4161-84F4-43C59114C93B}"/>
                  </a:ext>
                </a:extLst>
              </p:cNvPr>
              <p:cNvSpPr/>
              <p:nvPr/>
            </p:nvSpPr>
            <p:spPr>
              <a:xfrm>
                <a:off x="5017292" y="5066818"/>
                <a:ext cx="395655" cy="1007722"/>
              </a:xfrm>
              <a:custGeom>
                <a:avLst/>
                <a:gdLst>
                  <a:gd name="connsiteX0" fmla="*/ 4910 w 395655"/>
                  <a:gd name="connsiteY0" fmla="*/ 1000049 h 1007722"/>
                  <a:gd name="connsiteX1" fmla="*/ 2521 w 395655"/>
                  <a:gd name="connsiteY1" fmla="*/ 923320 h 1007722"/>
                  <a:gd name="connsiteX2" fmla="*/ 29417 w 395655"/>
                  <a:gd name="connsiteY2" fmla="*/ 1684 h 1007722"/>
                  <a:gd name="connsiteX3" fmla="*/ 394768 w 395655"/>
                  <a:gd name="connsiteY3" fmla="*/ 8784 h 1007722"/>
                  <a:gd name="connsiteX4" fmla="*/ 395655 w 395655"/>
                  <a:gd name="connsiteY4" fmla="*/ 965508 h 1007722"/>
                  <a:gd name="connsiteX5" fmla="*/ 394221 w 395655"/>
                  <a:gd name="connsiteY5" fmla="*/ 992609 h 1007722"/>
                  <a:gd name="connsiteX6" fmla="*/ 293941 w 395655"/>
                  <a:gd name="connsiteY6" fmla="*/ 999162 h 1007722"/>
                  <a:gd name="connsiteX7" fmla="*/ 274349 w 395655"/>
                  <a:gd name="connsiteY7" fmla="*/ 877310 h 1007722"/>
                  <a:gd name="connsiteX8" fmla="*/ 201443 w 395655"/>
                  <a:gd name="connsiteY8" fmla="*/ 197330 h 1007722"/>
                  <a:gd name="connsiteX9" fmla="*/ 116454 w 395655"/>
                  <a:gd name="connsiteY9" fmla="*/ 935676 h 1007722"/>
                  <a:gd name="connsiteX10" fmla="*/ 109218 w 395655"/>
                  <a:gd name="connsiteY10" fmla="*/ 999913 h 1007722"/>
                  <a:gd name="connsiteX11" fmla="*/ 4910 w 395655"/>
                  <a:gd name="connsiteY11" fmla="*/ 1000049 h 100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5655" h="1007722">
                    <a:moveTo>
                      <a:pt x="4910" y="1000049"/>
                    </a:moveTo>
                    <a:cubicBezTo>
                      <a:pt x="-4032" y="974724"/>
                      <a:pt x="1838" y="948783"/>
                      <a:pt x="2521" y="923320"/>
                    </a:cubicBezTo>
                    <a:cubicBezTo>
                      <a:pt x="10644" y="620569"/>
                      <a:pt x="28939" y="6190"/>
                      <a:pt x="29417" y="1684"/>
                    </a:cubicBezTo>
                    <a:cubicBezTo>
                      <a:pt x="36585" y="-3094"/>
                      <a:pt x="388078" y="3255"/>
                      <a:pt x="394768" y="8784"/>
                    </a:cubicBezTo>
                    <a:cubicBezTo>
                      <a:pt x="395109" y="327715"/>
                      <a:pt x="395450" y="646646"/>
                      <a:pt x="395655" y="965508"/>
                    </a:cubicBezTo>
                    <a:cubicBezTo>
                      <a:pt x="395655" y="974519"/>
                      <a:pt x="394699" y="983598"/>
                      <a:pt x="394221" y="992609"/>
                    </a:cubicBezTo>
                    <a:cubicBezTo>
                      <a:pt x="360977" y="1011791"/>
                      <a:pt x="292098" y="998821"/>
                      <a:pt x="293941" y="999162"/>
                    </a:cubicBezTo>
                    <a:cubicBezTo>
                      <a:pt x="272711" y="960934"/>
                      <a:pt x="278787" y="917996"/>
                      <a:pt x="274349" y="877310"/>
                    </a:cubicBezTo>
                    <a:cubicBezTo>
                      <a:pt x="251481" y="666101"/>
                      <a:pt x="205266" y="219243"/>
                      <a:pt x="201443" y="197330"/>
                    </a:cubicBezTo>
                    <a:cubicBezTo>
                      <a:pt x="172363" y="450386"/>
                      <a:pt x="144511" y="693065"/>
                      <a:pt x="116454" y="935676"/>
                    </a:cubicBezTo>
                    <a:cubicBezTo>
                      <a:pt x="114270" y="954790"/>
                      <a:pt x="111949" y="980799"/>
                      <a:pt x="109218" y="999913"/>
                    </a:cubicBezTo>
                    <a:cubicBezTo>
                      <a:pt x="75223" y="1006603"/>
                      <a:pt x="47917" y="1013429"/>
                      <a:pt x="4910" y="1000049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B3359186-1989-4DA4-BDA6-7D172D015B62}"/>
                  </a:ext>
                </a:extLst>
              </p:cNvPr>
              <p:cNvSpPr/>
              <p:nvPr/>
            </p:nvSpPr>
            <p:spPr>
              <a:xfrm>
                <a:off x="5011393" y="6066153"/>
                <a:ext cx="181643" cy="76579"/>
              </a:xfrm>
              <a:custGeom>
                <a:avLst/>
                <a:gdLst>
                  <a:gd name="connsiteX0" fmla="*/ 10809 w 181643"/>
                  <a:gd name="connsiteY0" fmla="*/ 714 h 76579"/>
                  <a:gd name="connsiteX1" fmla="*/ 108427 w 181643"/>
                  <a:gd name="connsiteY1" fmla="*/ 510 h 76579"/>
                  <a:gd name="connsiteX2" fmla="*/ 116619 w 181643"/>
                  <a:gd name="connsiteY2" fmla="*/ 7882 h 76579"/>
                  <a:gd name="connsiteX3" fmla="*/ 166110 w 181643"/>
                  <a:gd name="connsiteY3" fmla="*/ 29044 h 76579"/>
                  <a:gd name="connsiteX4" fmla="*/ 180241 w 181643"/>
                  <a:gd name="connsiteY4" fmla="*/ 63927 h 76579"/>
                  <a:gd name="connsiteX5" fmla="*/ 152457 w 181643"/>
                  <a:gd name="connsiteY5" fmla="*/ 76419 h 76579"/>
                  <a:gd name="connsiteX6" fmla="*/ 37432 w 181643"/>
                  <a:gd name="connsiteY6" fmla="*/ 75395 h 76579"/>
                  <a:gd name="connsiteX7" fmla="*/ 3846 w 181643"/>
                  <a:gd name="connsiteY7" fmla="*/ 30273 h 76579"/>
                  <a:gd name="connsiteX8" fmla="*/ 10809 w 181643"/>
                  <a:gd name="connsiteY8" fmla="*/ 714 h 76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643" h="76579">
                    <a:moveTo>
                      <a:pt x="10809" y="714"/>
                    </a:moveTo>
                    <a:cubicBezTo>
                      <a:pt x="45282" y="-1675"/>
                      <a:pt x="73885" y="2899"/>
                      <a:pt x="108427" y="510"/>
                    </a:cubicBezTo>
                    <a:cubicBezTo>
                      <a:pt x="110748" y="4810"/>
                      <a:pt x="99075" y="3581"/>
                      <a:pt x="116619" y="7882"/>
                    </a:cubicBezTo>
                    <a:cubicBezTo>
                      <a:pt x="133821" y="12115"/>
                      <a:pt x="150614" y="20101"/>
                      <a:pt x="166110" y="29044"/>
                    </a:cubicBezTo>
                    <a:cubicBezTo>
                      <a:pt x="178466" y="36143"/>
                      <a:pt x="184610" y="48772"/>
                      <a:pt x="180241" y="63927"/>
                    </a:cubicBezTo>
                    <a:cubicBezTo>
                      <a:pt x="175940" y="78740"/>
                      <a:pt x="163448" y="76488"/>
                      <a:pt x="152457" y="76419"/>
                    </a:cubicBezTo>
                    <a:cubicBezTo>
                      <a:pt x="114093" y="76214"/>
                      <a:pt x="75728" y="75873"/>
                      <a:pt x="37432" y="75395"/>
                    </a:cubicBezTo>
                    <a:cubicBezTo>
                      <a:pt x="-386" y="74917"/>
                      <a:pt x="-5028" y="68637"/>
                      <a:pt x="3846" y="30273"/>
                    </a:cubicBezTo>
                    <a:cubicBezTo>
                      <a:pt x="6099" y="20374"/>
                      <a:pt x="8488" y="10544"/>
                      <a:pt x="10809" y="714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993D2357-EB57-462A-80EB-A089535BB750}"/>
                  </a:ext>
                </a:extLst>
              </p:cNvPr>
              <p:cNvSpPr/>
              <p:nvPr/>
            </p:nvSpPr>
            <p:spPr>
              <a:xfrm>
                <a:off x="5302333" y="6059768"/>
                <a:ext cx="180518" cy="83240"/>
              </a:xfrm>
              <a:custGeom>
                <a:avLst/>
                <a:gdLst>
                  <a:gd name="connsiteX0" fmla="*/ 8969 w 180518"/>
                  <a:gd name="connsiteY0" fmla="*/ 6144 h 83240"/>
                  <a:gd name="connsiteX1" fmla="*/ 104198 w 180518"/>
                  <a:gd name="connsiteY1" fmla="*/ 0 h 83240"/>
                  <a:gd name="connsiteX2" fmla="*/ 119898 w 180518"/>
                  <a:gd name="connsiteY2" fmla="*/ 14882 h 83240"/>
                  <a:gd name="connsiteX3" fmla="*/ 160584 w 180518"/>
                  <a:gd name="connsiteY3" fmla="*/ 32016 h 83240"/>
                  <a:gd name="connsiteX4" fmla="*/ 179766 w 180518"/>
                  <a:gd name="connsiteY4" fmla="*/ 68128 h 83240"/>
                  <a:gd name="connsiteX5" fmla="*/ 146726 w 180518"/>
                  <a:gd name="connsiteY5" fmla="*/ 82600 h 83240"/>
                  <a:gd name="connsiteX6" fmla="*/ 37640 w 180518"/>
                  <a:gd name="connsiteY6" fmla="*/ 81780 h 83240"/>
                  <a:gd name="connsiteX7" fmla="*/ 2279 w 180518"/>
                  <a:gd name="connsiteY7" fmla="*/ 39389 h 83240"/>
                  <a:gd name="connsiteX8" fmla="*/ 8969 w 180518"/>
                  <a:gd name="connsiteY8" fmla="*/ 6144 h 83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518" h="83240">
                    <a:moveTo>
                      <a:pt x="8969" y="6144"/>
                    </a:moveTo>
                    <a:cubicBezTo>
                      <a:pt x="42623" y="7168"/>
                      <a:pt x="70953" y="5120"/>
                      <a:pt x="104198" y="0"/>
                    </a:cubicBezTo>
                    <a:cubicBezTo>
                      <a:pt x="100989" y="9898"/>
                      <a:pt x="111024" y="12151"/>
                      <a:pt x="119898" y="14882"/>
                    </a:cubicBezTo>
                    <a:cubicBezTo>
                      <a:pt x="133892" y="19251"/>
                      <a:pt x="147409" y="25394"/>
                      <a:pt x="160584" y="32016"/>
                    </a:cubicBezTo>
                    <a:cubicBezTo>
                      <a:pt x="175056" y="39320"/>
                      <a:pt x="183111" y="51198"/>
                      <a:pt x="179766" y="68128"/>
                    </a:cubicBezTo>
                    <a:cubicBezTo>
                      <a:pt x="175807" y="88129"/>
                      <a:pt x="159287" y="82463"/>
                      <a:pt x="146726" y="82600"/>
                    </a:cubicBezTo>
                    <a:cubicBezTo>
                      <a:pt x="110342" y="82873"/>
                      <a:pt x="73957" y="82258"/>
                      <a:pt x="37640" y="81780"/>
                    </a:cubicBezTo>
                    <a:cubicBezTo>
                      <a:pt x="1596" y="81303"/>
                      <a:pt x="-4138" y="74476"/>
                      <a:pt x="2279" y="39389"/>
                    </a:cubicBezTo>
                    <a:cubicBezTo>
                      <a:pt x="4327" y="28262"/>
                      <a:pt x="6716" y="17203"/>
                      <a:pt x="8969" y="6144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EADCAAA0-88A6-4FE5-AABC-89AC9D70AE07}"/>
                  </a:ext>
                </a:extLst>
              </p:cNvPr>
              <p:cNvSpPr/>
              <p:nvPr/>
            </p:nvSpPr>
            <p:spPr>
              <a:xfrm>
                <a:off x="4873092" y="4782680"/>
                <a:ext cx="132462" cy="68811"/>
              </a:xfrm>
              <a:custGeom>
                <a:avLst/>
                <a:gdLst>
                  <a:gd name="connsiteX0" fmla="*/ 127880 w 132462"/>
                  <a:gd name="connsiteY0" fmla="*/ 40822 h 68811"/>
                  <a:gd name="connsiteX1" fmla="*/ 127880 w 132462"/>
                  <a:gd name="connsiteY1" fmla="*/ 40822 h 68811"/>
                  <a:gd name="connsiteX2" fmla="*/ 127880 w 132462"/>
                  <a:gd name="connsiteY2" fmla="*/ 40822 h 68811"/>
                  <a:gd name="connsiteX3" fmla="*/ 14425 w 132462"/>
                  <a:gd name="connsiteY3" fmla="*/ 0 h 68811"/>
                  <a:gd name="connsiteX4" fmla="*/ 9237 w 132462"/>
                  <a:gd name="connsiteY4" fmla="*/ 34542 h 68811"/>
                  <a:gd name="connsiteX5" fmla="*/ 103100 w 132462"/>
                  <a:gd name="connsiteY5" fmla="*/ 68264 h 68811"/>
                  <a:gd name="connsiteX6" fmla="*/ 127880 w 132462"/>
                  <a:gd name="connsiteY6" fmla="*/ 40822 h 68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462" h="68811">
                    <a:moveTo>
                      <a:pt x="127880" y="40822"/>
                    </a:moveTo>
                    <a:cubicBezTo>
                      <a:pt x="127880" y="40822"/>
                      <a:pt x="127880" y="40822"/>
                      <a:pt x="127880" y="40822"/>
                    </a:cubicBezTo>
                    <a:cubicBezTo>
                      <a:pt x="127880" y="40822"/>
                      <a:pt x="127880" y="40822"/>
                      <a:pt x="127880" y="40822"/>
                    </a:cubicBezTo>
                    <a:cubicBezTo>
                      <a:pt x="89720" y="34678"/>
                      <a:pt x="62415" y="34678"/>
                      <a:pt x="14425" y="0"/>
                    </a:cubicBezTo>
                    <a:cubicBezTo>
                      <a:pt x="-3051" y="9148"/>
                      <a:pt x="-4484" y="20684"/>
                      <a:pt x="9237" y="34542"/>
                    </a:cubicBezTo>
                    <a:cubicBezTo>
                      <a:pt x="41935" y="55158"/>
                      <a:pt x="69241" y="61984"/>
                      <a:pt x="103100" y="68264"/>
                    </a:cubicBezTo>
                    <a:cubicBezTo>
                      <a:pt x="123443" y="69971"/>
                      <a:pt x="141123" y="69357"/>
                      <a:pt x="127880" y="40822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6CD78B3D-6408-45A4-91A1-57724626802A}"/>
                  </a:ext>
                </a:extLst>
              </p:cNvPr>
              <p:cNvSpPr/>
              <p:nvPr/>
            </p:nvSpPr>
            <p:spPr>
              <a:xfrm>
                <a:off x="4887653" y="4490509"/>
                <a:ext cx="737459" cy="589658"/>
              </a:xfrm>
              <a:custGeom>
                <a:avLst/>
                <a:gdLst>
                  <a:gd name="connsiteX0" fmla="*/ 652265 w 737459"/>
                  <a:gd name="connsiteY0" fmla="*/ 79118 h 589658"/>
                  <a:gd name="connsiteX1" fmla="*/ 535328 w 737459"/>
                  <a:gd name="connsiteY1" fmla="*/ 5802 h 589658"/>
                  <a:gd name="connsiteX2" fmla="*/ 457917 w 737459"/>
                  <a:gd name="connsiteY2" fmla="*/ 478 h 589658"/>
                  <a:gd name="connsiteX3" fmla="*/ 409108 w 737459"/>
                  <a:gd name="connsiteY3" fmla="*/ 55158 h 589658"/>
                  <a:gd name="connsiteX4" fmla="*/ 379754 w 737459"/>
                  <a:gd name="connsiteY4" fmla="*/ 57752 h 589658"/>
                  <a:gd name="connsiteX5" fmla="*/ 322002 w 737459"/>
                  <a:gd name="connsiteY5" fmla="*/ 58775 h 589658"/>
                  <a:gd name="connsiteX6" fmla="*/ 291079 w 737459"/>
                  <a:gd name="connsiteY6" fmla="*/ 55294 h 589658"/>
                  <a:gd name="connsiteX7" fmla="*/ 243294 w 737459"/>
                  <a:gd name="connsiteY7" fmla="*/ 0 h 589658"/>
                  <a:gd name="connsiteX8" fmla="*/ 169295 w 737459"/>
                  <a:gd name="connsiteY8" fmla="*/ 5598 h 589658"/>
                  <a:gd name="connsiteX9" fmla="*/ 56796 w 737459"/>
                  <a:gd name="connsiteY9" fmla="*/ 74340 h 589658"/>
                  <a:gd name="connsiteX10" fmla="*/ 19523 w 737459"/>
                  <a:gd name="connsiteY10" fmla="*/ 203769 h 589658"/>
                  <a:gd name="connsiteX11" fmla="*/ 0 w 737459"/>
                  <a:gd name="connsiteY11" fmla="*/ 292171 h 589658"/>
                  <a:gd name="connsiteX12" fmla="*/ 113865 w 737459"/>
                  <a:gd name="connsiteY12" fmla="*/ 333949 h 589658"/>
                  <a:gd name="connsiteX13" fmla="*/ 113455 w 737459"/>
                  <a:gd name="connsiteY13" fmla="*/ 332993 h 589658"/>
                  <a:gd name="connsiteX14" fmla="*/ 144993 w 737459"/>
                  <a:gd name="connsiteY14" fmla="*/ 260019 h 589658"/>
                  <a:gd name="connsiteX15" fmla="*/ 149635 w 737459"/>
                  <a:gd name="connsiteY15" fmla="*/ 261589 h 589658"/>
                  <a:gd name="connsiteX16" fmla="*/ 159192 w 737459"/>
                  <a:gd name="connsiteY16" fmla="*/ 577925 h 589658"/>
                  <a:gd name="connsiteX17" fmla="*/ 524543 w 737459"/>
                  <a:gd name="connsiteY17" fmla="*/ 584957 h 589658"/>
                  <a:gd name="connsiteX18" fmla="*/ 540994 w 737459"/>
                  <a:gd name="connsiteY18" fmla="*/ 531164 h 589658"/>
                  <a:gd name="connsiteX19" fmla="*/ 539902 w 737459"/>
                  <a:gd name="connsiteY19" fmla="*/ 241178 h 589658"/>
                  <a:gd name="connsiteX20" fmla="*/ 689128 w 737459"/>
                  <a:gd name="connsiteY20" fmla="*/ 376751 h 589658"/>
                  <a:gd name="connsiteX21" fmla="*/ 712543 w 737459"/>
                  <a:gd name="connsiteY21" fmla="*/ 310671 h 589658"/>
                  <a:gd name="connsiteX22" fmla="*/ 737459 w 737459"/>
                  <a:gd name="connsiteY22" fmla="*/ 231279 h 589658"/>
                  <a:gd name="connsiteX23" fmla="*/ 652265 w 737459"/>
                  <a:gd name="connsiteY23" fmla="*/ 79118 h 589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7459" h="589658">
                    <a:moveTo>
                      <a:pt x="652265" y="79118"/>
                    </a:moveTo>
                    <a:cubicBezTo>
                      <a:pt x="627963" y="29490"/>
                      <a:pt x="586185" y="10854"/>
                      <a:pt x="535328" y="5802"/>
                    </a:cubicBezTo>
                    <a:cubicBezTo>
                      <a:pt x="509593" y="3277"/>
                      <a:pt x="483311" y="8260"/>
                      <a:pt x="457917" y="478"/>
                    </a:cubicBezTo>
                    <a:cubicBezTo>
                      <a:pt x="433819" y="11673"/>
                      <a:pt x="424808" y="36521"/>
                      <a:pt x="409108" y="55158"/>
                    </a:cubicBezTo>
                    <a:cubicBezTo>
                      <a:pt x="399073" y="67036"/>
                      <a:pt x="392725" y="70108"/>
                      <a:pt x="379754" y="57752"/>
                    </a:cubicBezTo>
                    <a:cubicBezTo>
                      <a:pt x="351220" y="30582"/>
                      <a:pt x="349513" y="30582"/>
                      <a:pt x="322002" y="58775"/>
                    </a:cubicBezTo>
                    <a:cubicBezTo>
                      <a:pt x="307872" y="73316"/>
                      <a:pt x="301523" y="68333"/>
                      <a:pt x="291079" y="55294"/>
                    </a:cubicBezTo>
                    <a:cubicBezTo>
                      <a:pt x="275856" y="36385"/>
                      <a:pt x="267050" y="11605"/>
                      <a:pt x="243294" y="0"/>
                    </a:cubicBezTo>
                    <a:cubicBezTo>
                      <a:pt x="219197" y="9762"/>
                      <a:pt x="193871" y="2799"/>
                      <a:pt x="169295" y="5598"/>
                    </a:cubicBezTo>
                    <a:cubicBezTo>
                      <a:pt x="121169" y="11059"/>
                      <a:pt x="80484" y="26009"/>
                      <a:pt x="56796" y="74340"/>
                    </a:cubicBezTo>
                    <a:cubicBezTo>
                      <a:pt x="36453" y="115776"/>
                      <a:pt x="32972" y="160967"/>
                      <a:pt x="19523" y="203769"/>
                    </a:cubicBezTo>
                    <a:cubicBezTo>
                      <a:pt x="13039" y="233259"/>
                      <a:pt x="6554" y="262681"/>
                      <a:pt x="0" y="292171"/>
                    </a:cubicBezTo>
                    <a:cubicBezTo>
                      <a:pt x="33040" y="319886"/>
                      <a:pt x="71814" y="331491"/>
                      <a:pt x="113865" y="333949"/>
                    </a:cubicBezTo>
                    <a:cubicBezTo>
                      <a:pt x="113729" y="333608"/>
                      <a:pt x="113592" y="333335"/>
                      <a:pt x="113455" y="332993"/>
                    </a:cubicBezTo>
                    <a:cubicBezTo>
                      <a:pt x="123968" y="308691"/>
                      <a:pt x="134481" y="284321"/>
                      <a:pt x="144993" y="260019"/>
                    </a:cubicBezTo>
                    <a:cubicBezTo>
                      <a:pt x="146564" y="260565"/>
                      <a:pt x="148065" y="261043"/>
                      <a:pt x="149635" y="261589"/>
                    </a:cubicBezTo>
                    <a:cubicBezTo>
                      <a:pt x="149635" y="310397"/>
                      <a:pt x="149840" y="560586"/>
                      <a:pt x="159192" y="577925"/>
                    </a:cubicBezTo>
                    <a:cubicBezTo>
                      <a:pt x="165541" y="580383"/>
                      <a:pt x="409108" y="597859"/>
                      <a:pt x="524543" y="584957"/>
                    </a:cubicBezTo>
                    <a:cubicBezTo>
                      <a:pt x="536899" y="569119"/>
                      <a:pt x="541472" y="551439"/>
                      <a:pt x="540994" y="531164"/>
                    </a:cubicBezTo>
                    <a:cubicBezTo>
                      <a:pt x="539766" y="478942"/>
                      <a:pt x="539902" y="289645"/>
                      <a:pt x="539902" y="241178"/>
                    </a:cubicBezTo>
                    <a:cubicBezTo>
                      <a:pt x="563044" y="269576"/>
                      <a:pt x="650217" y="370607"/>
                      <a:pt x="689128" y="376751"/>
                    </a:cubicBezTo>
                    <a:cubicBezTo>
                      <a:pt x="707354" y="358456"/>
                      <a:pt x="706672" y="333335"/>
                      <a:pt x="712543" y="310671"/>
                    </a:cubicBezTo>
                    <a:cubicBezTo>
                      <a:pt x="719847" y="282273"/>
                      <a:pt x="719779" y="256469"/>
                      <a:pt x="737459" y="231279"/>
                    </a:cubicBezTo>
                    <a:cubicBezTo>
                      <a:pt x="715956" y="201721"/>
                      <a:pt x="673086" y="121647"/>
                      <a:pt x="652265" y="7911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EE0ADC84-CB76-40CA-968B-DAFCA66F9BEE}"/>
                  </a:ext>
                </a:extLst>
              </p:cNvPr>
              <p:cNvSpPr/>
              <p:nvPr/>
            </p:nvSpPr>
            <p:spPr>
              <a:xfrm>
                <a:off x="5612346" y="4478814"/>
                <a:ext cx="345622" cy="385578"/>
              </a:xfrm>
              <a:custGeom>
                <a:avLst/>
                <a:gdLst>
                  <a:gd name="connsiteX0" fmla="*/ 227506 w 345622"/>
                  <a:gd name="connsiteY0" fmla="*/ 1165 h 385578"/>
                  <a:gd name="connsiteX1" fmla="*/ 243192 w 345622"/>
                  <a:gd name="connsiteY1" fmla="*/ 3090 h 385578"/>
                  <a:gd name="connsiteX2" fmla="*/ 248944 w 345622"/>
                  <a:gd name="connsiteY2" fmla="*/ 7818 h 385578"/>
                  <a:gd name="connsiteX3" fmla="*/ 254665 w 345622"/>
                  <a:gd name="connsiteY3" fmla="*/ 19796 h 385578"/>
                  <a:gd name="connsiteX4" fmla="*/ 262215 w 345622"/>
                  <a:gd name="connsiteY4" fmla="*/ 34122 h 385578"/>
                  <a:gd name="connsiteX5" fmla="*/ 308566 w 345622"/>
                  <a:gd name="connsiteY5" fmla="*/ 22916 h 385578"/>
                  <a:gd name="connsiteX6" fmla="*/ 329118 w 345622"/>
                  <a:gd name="connsiteY6" fmla="*/ 35020 h 385578"/>
                  <a:gd name="connsiteX7" fmla="*/ 336179 w 345622"/>
                  <a:gd name="connsiteY7" fmla="*/ 48165 h 385578"/>
                  <a:gd name="connsiteX8" fmla="*/ 336352 w 345622"/>
                  <a:gd name="connsiteY8" fmla="*/ 53586 h 385578"/>
                  <a:gd name="connsiteX9" fmla="*/ 340843 w 345622"/>
                  <a:gd name="connsiteY9" fmla="*/ 70481 h 385578"/>
                  <a:gd name="connsiteX10" fmla="*/ 341143 w 345622"/>
                  <a:gd name="connsiteY10" fmla="*/ 72767 h 385578"/>
                  <a:gd name="connsiteX11" fmla="*/ 336289 w 345622"/>
                  <a:gd name="connsiteY11" fmla="*/ 91286 h 385578"/>
                  <a:gd name="connsiteX12" fmla="*/ 283288 w 345622"/>
                  <a:gd name="connsiteY12" fmla="*/ 109380 h 385578"/>
                  <a:gd name="connsiteX13" fmla="*/ 271295 w 345622"/>
                  <a:gd name="connsiteY13" fmla="*/ 112526 h 385578"/>
                  <a:gd name="connsiteX14" fmla="*/ 242645 w 345622"/>
                  <a:gd name="connsiteY14" fmla="*/ 139912 h 385578"/>
                  <a:gd name="connsiteX15" fmla="*/ 169978 w 345622"/>
                  <a:gd name="connsiteY15" fmla="*/ 213893 h 385578"/>
                  <a:gd name="connsiteX16" fmla="*/ 73862 w 345622"/>
                  <a:gd name="connsiteY16" fmla="*/ 338749 h 385578"/>
                  <a:gd name="connsiteX17" fmla="*/ 0 w 345622"/>
                  <a:gd name="connsiteY17" fmla="*/ 385578 h 385578"/>
                  <a:gd name="connsiteX18" fmla="*/ 26282 w 345622"/>
                  <a:gd name="connsiteY18" fmla="*/ 249732 h 385578"/>
                  <a:gd name="connsiteX19" fmla="*/ 142126 w 345622"/>
                  <a:gd name="connsiteY19" fmla="*/ 135594 h 385578"/>
                  <a:gd name="connsiteX20" fmla="*/ 179922 w 345622"/>
                  <a:gd name="connsiteY20" fmla="*/ 109033 h 385578"/>
                  <a:gd name="connsiteX21" fmla="*/ 186783 w 345622"/>
                  <a:gd name="connsiteY21" fmla="*/ 105759 h 385578"/>
                  <a:gd name="connsiteX22" fmla="*/ 186486 w 345622"/>
                  <a:gd name="connsiteY22" fmla="*/ 105328 h 385578"/>
                  <a:gd name="connsiteX23" fmla="*/ 198259 w 345622"/>
                  <a:gd name="connsiteY23" fmla="*/ 89079 h 385578"/>
                  <a:gd name="connsiteX24" fmla="*/ 212238 w 345622"/>
                  <a:gd name="connsiteY24" fmla="*/ 74154 h 385578"/>
                  <a:gd name="connsiteX25" fmla="*/ 217613 w 345622"/>
                  <a:gd name="connsiteY25" fmla="*/ 56927 h 385578"/>
                  <a:gd name="connsiteX26" fmla="*/ 220686 w 345622"/>
                  <a:gd name="connsiteY26" fmla="*/ 14831 h 385578"/>
                  <a:gd name="connsiteX27" fmla="*/ 227506 w 345622"/>
                  <a:gd name="connsiteY27" fmla="*/ 1165 h 385578"/>
                  <a:gd name="connsiteX0" fmla="*/ 227506 w 345622"/>
                  <a:gd name="connsiteY0" fmla="*/ 1165 h 385578"/>
                  <a:gd name="connsiteX1" fmla="*/ 243192 w 345622"/>
                  <a:gd name="connsiteY1" fmla="*/ 3090 h 385578"/>
                  <a:gd name="connsiteX2" fmla="*/ 248944 w 345622"/>
                  <a:gd name="connsiteY2" fmla="*/ 7818 h 385578"/>
                  <a:gd name="connsiteX3" fmla="*/ 254665 w 345622"/>
                  <a:gd name="connsiteY3" fmla="*/ 19796 h 385578"/>
                  <a:gd name="connsiteX4" fmla="*/ 262215 w 345622"/>
                  <a:gd name="connsiteY4" fmla="*/ 34122 h 385578"/>
                  <a:gd name="connsiteX5" fmla="*/ 308566 w 345622"/>
                  <a:gd name="connsiteY5" fmla="*/ 22916 h 385578"/>
                  <a:gd name="connsiteX6" fmla="*/ 329118 w 345622"/>
                  <a:gd name="connsiteY6" fmla="*/ 35020 h 385578"/>
                  <a:gd name="connsiteX7" fmla="*/ 336179 w 345622"/>
                  <a:gd name="connsiteY7" fmla="*/ 48165 h 385578"/>
                  <a:gd name="connsiteX8" fmla="*/ 336352 w 345622"/>
                  <a:gd name="connsiteY8" fmla="*/ 53586 h 385578"/>
                  <a:gd name="connsiteX9" fmla="*/ 340843 w 345622"/>
                  <a:gd name="connsiteY9" fmla="*/ 70481 h 385578"/>
                  <a:gd name="connsiteX10" fmla="*/ 341143 w 345622"/>
                  <a:gd name="connsiteY10" fmla="*/ 72767 h 385578"/>
                  <a:gd name="connsiteX11" fmla="*/ 336289 w 345622"/>
                  <a:gd name="connsiteY11" fmla="*/ 91286 h 385578"/>
                  <a:gd name="connsiteX12" fmla="*/ 283288 w 345622"/>
                  <a:gd name="connsiteY12" fmla="*/ 109380 h 385578"/>
                  <a:gd name="connsiteX13" fmla="*/ 271295 w 345622"/>
                  <a:gd name="connsiteY13" fmla="*/ 112526 h 385578"/>
                  <a:gd name="connsiteX14" fmla="*/ 242645 w 345622"/>
                  <a:gd name="connsiteY14" fmla="*/ 139912 h 385578"/>
                  <a:gd name="connsiteX15" fmla="*/ 169978 w 345622"/>
                  <a:gd name="connsiteY15" fmla="*/ 213893 h 385578"/>
                  <a:gd name="connsiteX16" fmla="*/ 73862 w 345622"/>
                  <a:gd name="connsiteY16" fmla="*/ 338749 h 385578"/>
                  <a:gd name="connsiteX17" fmla="*/ 0 w 345622"/>
                  <a:gd name="connsiteY17" fmla="*/ 385578 h 385578"/>
                  <a:gd name="connsiteX18" fmla="*/ 26282 w 345622"/>
                  <a:gd name="connsiteY18" fmla="*/ 249732 h 385578"/>
                  <a:gd name="connsiteX19" fmla="*/ 142126 w 345622"/>
                  <a:gd name="connsiteY19" fmla="*/ 135594 h 385578"/>
                  <a:gd name="connsiteX20" fmla="*/ 179922 w 345622"/>
                  <a:gd name="connsiteY20" fmla="*/ 109033 h 385578"/>
                  <a:gd name="connsiteX21" fmla="*/ 186783 w 345622"/>
                  <a:gd name="connsiteY21" fmla="*/ 105759 h 385578"/>
                  <a:gd name="connsiteX22" fmla="*/ 198259 w 345622"/>
                  <a:gd name="connsiteY22" fmla="*/ 89079 h 385578"/>
                  <a:gd name="connsiteX23" fmla="*/ 212238 w 345622"/>
                  <a:gd name="connsiteY23" fmla="*/ 74154 h 385578"/>
                  <a:gd name="connsiteX24" fmla="*/ 217613 w 345622"/>
                  <a:gd name="connsiteY24" fmla="*/ 56927 h 385578"/>
                  <a:gd name="connsiteX25" fmla="*/ 220686 w 345622"/>
                  <a:gd name="connsiteY25" fmla="*/ 14831 h 385578"/>
                  <a:gd name="connsiteX26" fmla="*/ 227506 w 345622"/>
                  <a:gd name="connsiteY26" fmla="*/ 1165 h 385578"/>
                  <a:gd name="connsiteX0" fmla="*/ 227506 w 345622"/>
                  <a:gd name="connsiteY0" fmla="*/ 1165 h 385578"/>
                  <a:gd name="connsiteX1" fmla="*/ 243192 w 345622"/>
                  <a:gd name="connsiteY1" fmla="*/ 3090 h 385578"/>
                  <a:gd name="connsiteX2" fmla="*/ 248944 w 345622"/>
                  <a:gd name="connsiteY2" fmla="*/ 7818 h 385578"/>
                  <a:gd name="connsiteX3" fmla="*/ 254665 w 345622"/>
                  <a:gd name="connsiteY3" fmla="*/ 19796 h 385578"/>
                  <a:gd name="connsiteX4" fmla="*/ 262215 w 345622"/>
                  <a:gd name="connsiteY4" fmla="*/ 34122 h 385578"/>
                  <a:gd name="connsiteX5" fmla="*/ 308566 w 345622"/>
                  <a:gd name="connsiteY5" fmla="*/ 22916 h 385578"/>
                  <a:gd name="connsiteX6" fmla="*/ 329118 w 345622"/>
                  <a:gd name="connsiteY6" fmla="*/ 35020 h 385578"/>
                  <a:gd name="connsiteX7" fmla="*/ 336179 w 345622"/>
                  <a:gd name="connsiteY7" fmla="*/ 48165 h 385578"/>
                  <a:gd name="connsiteX8" fmla="*/ 336352 w 345622"/>
                  <a:gd name="connsiteY8" fmla="*/ 53586 h 385578"/>
                  <a:gd name="connsiteX9" fmla="*/ 340843 w 345622"/>
                  <a:gd name="connsiteY9" fmla="*/ 70481 h 385578"/>
                  <a:gd name="connsiteX10" fmla="*/ 341143 w 345622"/>
                  <a:gd name="connsiteY10" fmla="*/ 72767 h 385578"/>
                  <a:gd name="connsiteX11" fmla="*/ 336289 w 345622"/>
                  <a:gd name="connsiteY11" fmla="*/ 91286 h 385578"/>
                  <a:gd name="connsiteX12" fmla="*/ 283288 w 345622"/>
                  <a:gd name="connsiteY12" fmla="*/ 109380 h 385578"/>
                  <a:gd name="connsiteX13" fmla="*/ 271295 w 345622"/>
                  <a:gd name="connsiteY13" fmla="*/ 112526 h 385578"/>
                  <a:gd name="connsiteX14" fmla="*/ 242645 w 345622"/>
                  <a:gd name="connsiteY14" fmla="*/ 139912 h 385578"/>
                  <a:gd name="connsiteX15" fmla="*/ 169978 w 345622"/>
                  <a:gd name="connsiteY15" fmla="*/ 213893 h 385578"/>
                  <a:gd name="connsiteX16" fmla="*/ 73862 w 345622"/>
                  <a:gd name="connsiteY16" fmla="*/ 338749 h 385578"/>
                  <a:gd name="connsiteX17" fmla="*/ 0 w 345622"/>
                  <a:gd name="connsiteY17" fmla="*/ 385578 h 385578"/>
                  <a:gd name="connsiteX18" fmla="*/ 26282 w 345622"/>
                  <a:gd name="connsiteY18" fmla="*/ 249732 h 385578"/>
                  <a:gd name="connsiteX19" fmla="*/ 142126 w 345622"/>
                  <a:gd name="connsiteY19" fmla="*/ 135594 h 385578"/>
                  <a:gd name="connsiteX20" fmla="*/ 179922 w 345622"/>
                  <a:gd name="connsiteY20" fmla="*/ 109033 h 385578"/>
                  <a:gd name="connsiteX21" fmla="*/ 198259 w 345622"/>
                  <a:gd name="connsiteY21" fmla="*/ 89079 h 385578"/>
                  <a:gd name="connsiteX22" fmla="*/ 212238 w 345622"/>
                  <a:gd name="connsiteY22" fmla="*/ 74154 h 385578"/>
                  <a:gd name="connsiteX23" fmla="*/ 217613 w 345622"/>
                  <a:gd name="connsiteY23" fmla="*/ 56927 h 385578"/>
                  <a:gd name="connsiteX24" fmla="*/ 220686 w 345622"/>
                  <a:gd name="connsiteY24" fmla="*/ 14831 h 385578"/>
                  <a:gd name="connsiteX25" fmla="*/ 227506 w 345622"/>
                  <a:gd name="connsiteY25" fmla="*/ 1165 h 385578"/>
                  <a:gd name="connsiteX0" fmla="*/ 227506 w 345622"/>
                  <a:gd name="connsiteY0" fmla="*/ 1165 h 385578"/>
                  <a:gd name="connsiteX1" fmla="*/ 243192 w 345622"/>
                  <a:gd name="connsiteY1" fmla="*/ 3090 h 385578"/>
                  <a:gd name="connsiteX2" fmla="*/ 248944 w 345622"/>
                  <a:gd name="connsiteY2" fmla="*/ 7818 h 385578"/>
                  <a:gd name="connsiteX3" fmla="*/ 254665 w 345622"/>
                  <a:gd name="connsiteY3" fmla="*/ 19796 h 385578"/>
                  <a:gd name="connsiteX4" fmla="*/ 262215 w 345622"/>
                  <a:gd name="connsiteY4" fmla="*/ 34122 h 385578"/>
                  <a:gd name="connsiteX5" fmla="*/ 308566 w 345622"/>
                  <a:gd name="connsiteY5" fmla="*/ 22916 h 385578"/>
                  <a:gd name="connsiteX6" fmla="*/ 329118 w 345622"/>
                  <a:gd name="connsiteY6" fmla="*/ 35020 h 385578"/>
                  <a:gd name="connsiteX7" fmla="*/ 336179 w 345622"/>
                  <a:gd name="connsiteY7" fmla="*/ 48165 h 385578"/>
                  <a:gd name="connsiteX8" fmla="*/ 336352 w 345622"/>
                  <a:gd name="connsiteY8" fmla="*/ 53586 h 385578"/>
                  <a:gd name="connsiteX9" fmla="*/ 340843 w 345622"/>
                  <a:gd name="connsiteY9" fmla="*/ 70481 h 385578"/>
                  <a:gd name="connsiteX10" fmla="*/ 341143 w 345622"/>
                  <a:gd name="connsiteY10" fmla="*/ 72767 h 385578"/>
                  <a:gd name="connsiteX11" fmla="*/ 336289 w 345622"/>
                  <a:gd name="connsiteY11" fmla="*/ 91286 h 385578"/>
                  <a:gd name="connsiteX12" fmla="*/ 283288 w 345622"/>
                  <a:gd name="connsiteY12" fmla="*/ 109380 h 385578"/>
                  <a:gd name="connsiteX13" fmla="*/ 271295 w 345622"/>
                  <a:gd name="connsiteY13" fmla="*/ 112526 h 385578"/>
                  <a:gd name="connsiteX14" fmla="*/ 242645 w 345622"/>
                  <a:gd name="connsiteY14" fmla="*/ 139912 h 385578"/>
                  <a:gd name="connsiteX15" fmla="*/ 169978 w 345622"/>
                  <a:gd name="connsiteY15" fmla="*/ 213893 h 385578"/>
                  <a:gd name="connsiteX16" fmla="*/ 73862 w 345622"/>
                  <a:gd name="connsiteY16" fmla="*/ 338749 h 385578"/>
                  <a:gd name="connsiteX17" fmla="*/ 0 w 345622"/>
                  <a:gd name="connsiteY17" fmla="*/ 385578 h 385578"/>
                  <a:gd name="connsiteX18" fmla="*/ 26282 w 345622"/>
                  <a:gd name="connsiteY18" fmla="*/ 249732 h 385578"/>
                  <a:gd name="connsiteX19" fmla="*/ 142126 w 345622"/>
                  <a:gd name="connsiteY19" fmla="*/ 135594 h 385578"/>
                  <a:gd name="connsiteX20" fmla="*/ 198259 w 345622"/>
                  <a:gd name="connsiteY20" fmla="*/ 89079 h 385578"/>
                  <a:gd name="connsiteX21" fmla="*/ 212238 w 345622"/>
                  <a:gd name="connsiteY21" fmla="*/ 74154 h 385578"/>
                  <a:gd name="connsiteX22" fmla="*/ 217613 w 345622"/>
                  <a:gd name="connsiteY22" fmla="*/ 56927 h 385578"/>
                  <a:gd name="connsiteX23" fmla="*/ 220686 w 345622"/>
                  <a:gd name="connsiteY23" fmla="*/ 14831 h 385578"/>
                  <a:gd name="connsiteX24" fmla="*/ 227506 w 345622"/>
                  <a:gd name="connsiteY24" fmla="*/ 1165 h 385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45622" h="385578">
                    <a:moveTo>
                      <a:pt x="227506" y="1165"/>
                    </a:moveTo>
                    <a:cubicBezTo>
                      <a:pt x="231498" y="-854"/>
                      <a:pt x="236967" y="-275"/>
                      <a:pt x="243192" y="3090"/>
                    </a:cubicBezTo>
                    <a:cubicBezTo>
                      <a:pt x="245398" y="4303"/>
                      <a:pt x="247305" y="5926"/>
                      <a:pt x="248944" y="7818"/>
                    </a:cubicBezTo>
                    <a:cubicBezTo>
                      <a:pt x="251797" y="11364"/>
                      <a:pt x="252932" y="15729"/>
                      <a:pt x="254665" y="19796"/>
                    </a:cubicBezTo>
                    <a:cubicBezTo>
                      <a:pt x="256778" y="24776"/>
                      <a:pt x="255737" y="31443"/>
                      <a:pt x="262215" y="34122"/>
                    </a:cubicBezTo>
                    <a:cubicBezTo>
                      <a:pt x="273783" y="34548"/>
                      <a:pt x="301442" y="25138"/>
                      <a:pt x="308566" y="22916"/>
                    </a:cubicBezTo>
                    <a:cubicBezTo>
                      <a:pt x="330631" y="16612"/>
                      <a:pt x="330631" y="29221"/>
                      <a:pt x="329118" y="35020"/>
                    </a:cubicBezTo>
                    <a:cubicBezTo>
                      <a:pt x="338479" y="35619"/>
                      <a:pt x="340308" y="40143"/>
                      <a:pt x="336179" y="48165"/>
                    </a:cubicBezTo>
                    <a:cubicBezTo>
                      <a:pt x="335406" y="49662"/>
                      <a:pt x="331608" y="52514"/>
                      <a:pt x="336352" y="53586"/>
                    </a:cubicBezTo>
                    <a:cubicBezTo>
                      <a:pt x="348897" y="56455"/>
                      <a:pt x="346943" y="67062"/>
                      <a:pt x="340843" y="70481"/>
                    </a:cubicBezTo>
                    <a:cubicBezTo>
                      <a:pt x="338527" y="71790"/>
                      <a:pt x="340103" y="71790"/>
                      <a:pt x="341143" y="72767"/>
                    </a:cubicBezTo>
                    <a:cubicBezTo>
                      <a:pt x="349654" y="80663"/>
                      <a:pt x="342309" y="86290"/>
                      <a:pt x="336289" y="91286"/>
                    </a:cubicBezTo>
                    <a:cubicBezTo>
                      <a:pt x="329681" y="96759"/>
                      <a:pt x="301824" y="104492"/>
                      <a:pt x="283288" y="109380"/>
                    </a:cubicBezTo>
                    <a:lnTo>
                      <a:pt x="271295" y="112526"/>
                    </a:lnTo>
                    <a:lnTo>
                      <a:pt x="242645" y="139912"/>
                    </a:lnTo>
                    <a:cubicBezTo>
                      <a:pt x="216091" y="167713"/>
                      <a:pt x="190287" y="197715"/>
                      <a:pt x="169978" y="213893"/>
                    </a:cubicBezTo>
                    <a:cubicBezTo>
                      <a:pt x="137894" y="255466"/>
                      <a:pt x="105468" y="296835"/>
                      <a:pt x="73862" y="338749"/>
                    </a:cubicBezTo>
                    <a:cubicBezTo>
                      <a:pt x="54953" y="363802"/>
                      <a:pt x="33381" y="383667"/>
                      <a:pt x="0" y="385578"/>
                    </a:cubicBezTo>
                    <a:cubicBezTo>
                      <a:pt x="5802" y="352128"/>
                      <a:pt x="16452" y="284001"/>
                      <a:pt x="26282" y="249732"/>
                    </a:cubicBezTo>
                    <a:cubicBezTo>
                      <a:pt x="32835" y="233348"/>
                      <a:pt x="113463" y="162369"/>
                      <a:pt x="142126" y="135594"/>
                    </a:cubicBezTo>
                    <a:cubicBezTo>
                      <a:pt x="170789" y="108819"/>
                      <a:pt x="186574" y="99319"/>
                      <a:pt x="198259" y="89079"/>
                    </a:cubicBezTo>
                    <a:cubicBezTo>
                      <a:pt x="203365" y="84745"/>
                      <a:pt x="207211" y="78567"/>
                      <a:pt x="212238" y="74154"/>
                    </a:cubicBezTo>
                    <a:cubicBezTo>
                      <a:pt x="217219" y="69441"/>
                      <a:pt x="217597" y="63263"/>
                      <a:pt x="217613" y="56927"/>
                    </a:cubicBezTo>
                    <a:cubicBezTo>
                      <a:pt x="217676" y="42822"/>
                      <a:pt x="220056" y="28905"/>
                      <a:pt x="220686" y="14831"/>
                    </a:cubicBezTo>
                    <a:cubicBezTo>
                      <a:pt x="221001" y="7802"/>
                      <a:pt x="223515" y="3184"/>
                      <a:pt x="227506" y="1165"/>
                    </a:cubicBezTo>
                    <a:close/>
                  </a:path>
                </a:pathLst>
              </a:custGeom>
              <a:solidFill>
                <a:srgbClr val="FDAB8F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701DAC81-A251-4349-A266-5768EE4C4201}"/>
                  </a:ext>
                </a:extLst>
              </p:cNvPr>
              <p:cNvSpPr/>
              <p:nvPr/>
            </p:nvSpPr>
            <p:spPr>
              <a:xfrm>
                <a:off x="4870244" y="4817222"/>
                <a:ext cx="340379" cy="177111"/>
              </a:xfrm>
              <a:custGeom>
                <a:avLst/>
                <a:gdLst>
                  <a:gd name="connsiteX0" fmla="*/ 256402 w 324669"/>
                  <a:gd name="connsiteY0" fmla="*/ 95707 h 174311"/>
                  <a:gd name="connsiteX1" fmla="*/ 122400 w 324669"/>
                  <a:gd name="connsiteY1" fmla="*/ 69357 h 174311"/>
                  <a:gd name="connsiteX2" fmla="*/ 105948 w 324669"/>
                  <a:gd name="connsiteY2" fmla="*/ 33723 h 174311"/>
                  <a:gd name="connsiteX3" fmla="*/ 12085 w 324669"/>
                  <a:gd name="connsiteY3" fmla="*/ 0 h 174311"/>
                  <a:gd name="connsiteX4" fmla="*/ 3756 w 324669"/>
                  <a:gd name="connsiteY4" fmla="*/ 43006 h 174311"/>
                  <a:gd name="connsiteX5" fmla="*/ 68471 w 324669"/>
                  <a:gd name="connsiteY5" fmla="*/ 136665 h 174311"/>
                  <a:gd name="connsiteX6" fmla="*/ 249576 w 324669"/>
                  <a:gd name="connsiteY6" fmla="*/ 163903 h 174311"/>
                  <a:gd name="connsiteX7" fmla="*/ 324667 w 324669"/>
                  <a:gd name="connsiteY7" fmla="*/ 143423 h 174311"/>
                  <a:gd name="connsiteX8" fmla="*/ 256402 w 324669"/>
                  <a:gd name="connsiteY8" fmla="*/ 95707 h 174311"/>
                  <a:gd name="connsiteX0" fmla="*/ 256402 w 343523"/>
                  <a:gd name="connsiteY0" fmla="*/ 95707 h 174311"/>
                  <a:gd name="connsiteX1" fmla="*/ 122400 w 343523"/>
                  <a:gd name="connsiteY1" fmla="*/ 69357 h 174311"/>
                  <a:gd name="connsiteX2" fmla="*/ 105948 w 343523"/>
                  <a:gd name="connsiteY2" fmla="*/ 33723 h 174311"/>
                  <a:gd name="connsiteX3" fmla="*/ 12085 w 343523"/>
                  <a:gd name="connsiteY3" fmla="*/ 0 h 174311"/>
                  <a:gd name="connsiteX4" fmla="*/ 3756 w 343523"/>
                  <a:gd name="connsiteY4" fmla="*/ 43006 h 174311"/>
                  <a:gd name="connsiteX5" fmla="*/ 68471 w 343523"/>
                  <a:gd name="connsiteY5" fmla="*/ 136665 h 174311"/>
                  <a:gd name="connsiteX6" fmla="*/ 249576 w 343523"/>
                  <a:gd name="connsiteY6" fmla="*/ 163903 h 174311"/>
                  <a:gd name="connsiteX7" fmla="*/ 343521 w 343523"/>
                  <a:gd name="connsiteY7" fmla="*/ 143423 h 174311"/>
                  <a:gd name="connsiteX8" fmla="*/ 256402 w 343523"/>
                  <a:gd name="connsiteY8" fmla="*/ 95707 h 174311"/>
                  <a:gd name="connsiteX0" fmla="*/ 256402 w 343523"/>
                  <a:gd name="connsiteY0" fmla="*/ 95707 h 174311"/>
                  <a:gd name="connsiteX1" fmla="*/ 122400 w 343523"/>
                  <a:gd name="connsiteY1" fmla="*/ 69357 h 174311"/>
                  <a:gd name="connsiteX2" fmla="*/ 105948 w 343523"/>
                  <a:gd name="connsiteY2" fmla="*/ 33723 h 174311"/>
                  <a:gd name="connsiteX3" fmla="*/ 12085 w 343523"/>
                  <a:gd name="connsiteY3" fmla="*/ 0 h 174311"/>
                  <a:gd name="connsiteX4" fmla="*/ 3756 w 343523"/>
                  <a:gd name="connsiteY4" fmla="*/ 43006 h 174311"/>
                  <a:gd name="connsiteX5" fmla="*/ 68471 w 343523"/>
                  <a:gd name="connsiteY5" fmla="*/ 136665 h 174311"/>
                  <a:gd name="connsiteX6" fmla="*/ 249576 w 343523"/>
                  <a:gd name="connsiteY6" fmla="*/ 163903 h 174311"/>
                  <a:gd name="connsiteX7" fmla="*/ 343521 w 343523"/>
                  <a:gd name="connsiteY7" fmla="*/ 143423 h 174311"/>
                  <a:gd name="connsiteX8" fmla="*/ 256402 w 343523"/>
                  <a:gd name="connsiteY8" fmla="*/ 95707 h 174311"/>
                  <a:gd name="connsiteX0" fmla="*/ 256402 w 343521"/>
                  <a:gd name="connsiteY0" fmla="*/ 95707 h 180852"/>
                  <a:gd name="connsiteX1" fmla="*/ 122400 w 343521"/>
                  <a:gd name="connsiteY1" fmla="*/ 69357 h 180852"/>
                  <a:gd name="connsiteX2" fmla="*/ 105948 w 343521"/>
                  <a:gd name="connsiteY2" fmla="*/ 33723 h 180852"/>
                  <a:gd name="connsiteX3" fmla="*/ 12085 w 343521"/>
                  <a:gd name="connsiteY3" fmla="*/ 0 h 180852"/>
                  <a:gd name="connsiteX4" fmla="*/ 3756 w 343521"/>
                  <a:gd name="connsiteY4" fmla="*/ 43006 h 180852"/>
                  <a:gd name="connsiteX5" fmla="*/ 68471 w 343521"/>
                  <a:gd name="connsiteY5" fmla="*/ 136665 h 180852"/>
                  <a:gd name="connsiteX6" fmla="*/ 249576 w 343521"/>
                  <a:gd name="connsiteY6" fmla="*/ 163903 h 180852"/>
                  <a:gd name="connsiteX7" fmla="*/ 343521 w 343521"/>
                  <a:gd name="connsiteY7" fmla="*/ 143423 h 180852"/>
                  <a:gd name="connsiteX8" fmla="*/ 256402 w 343521"/>
                  <a:gd name="connsiteY8" fmla="*/ 95707 h 180852"/>
                  <a:gd name="connsiteX0" fmla="*/ 256402 w 340379"/>
                  <a:gd name="connsiteY0" fmla="*/ 95707 h 177111"/>
                  <a:gd name="connsiteX1" fmla="*/ 122400 w 340379"/>
                  <a:gd name="connsiteY1" fmla="*/ 69357 h 177111"/>
                  <a:gd name="connsiteX2" fmla="*/ 105948 w 340379"/>
                  <a:gd name="connsiteY2" fmla="*/ 33723 h 177111"/>
                  <a:gd name="connsiteX3" fmla="*/ 12085 w 340379"/>
                  <a:gd name="connsiteY3" fmla="*/ 0 h 177111"/>
                  <a:gd name="connsiteX4" fmla="*/ 3756 w 340379"/>
                  <a:gd name="connsiteY4" fmla="*/ 43006 h 177111"/>
                  <a:gd name="connsiteX5" fmla="*/ 68471 w 340379"/>
                  <a:gd name="connsiteY5" fmla="*/ 136665 h 177111"/>
                  <a:gd name="connsiteX6" fmla="*/ 249576 w 340379"/>
                  <a:gd name="connsiteY6" fmla="*/ 163903 h 177111"/>
                  <a:gd name="connsiteX7" fmla="*/ 340379 w 340379"/>
                  <a:gd name="connsiteY7" fmla="*/ 133996 h 177111"/>
                  <a:gd name="connsiteX8" fmla="*/ 256402 w 340379"/>
                  <a:gd name="connsiteY8" fmla="*/ 95707 h 177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0379" h="177111">
                    <a:moveTo>
                      <a:pt x="256402" y="95707"/>
                    </a:moveTo>
                    <a:cubicBezTo>
                      <a:pt x="228550" y="108062"/>
                      <a:pt x="137486" y="72292"/>
                      <a:pt x="122400" y="69357"/>
                    </a:cubicBezTo>
                    <a:cubicBezTo>
                      <a:pt x="99395" y="64919"/>
                      <a:pt x="95981" y="52700"/>
                      <a:pt x="105948" y="33723"/>
                    </a:cubicBezTo>
                    <a:cubicBezTo>
                      <a:pt x="106562" y="33791"/>
                      <a:pt x="51610" y="20616"/>
                      <a:pt x="12085" y="0"/>
                    </a:cubicBezTo>
                    <a:cubicBezTo>
                      <a:pt x="9354" y="14336"/>
                      <a:pt x="6828" y="28739"/>
                      <a:pt x="3756" y="43006"/>
                    </a:cubicBezTo>
                    <a:cubicBezTo>
                      <a:pt x="-8873" y="100690"/>
                      <a:pt x="9764" y="126903"/>
                      <a:pt x="68471" y="136665"/>
                    </a:cubicBezTo>
                    <a:cubicBezTo>
                      <a:pt x="101716" y="142195"/>
                      <a:pt x="229643" y="144038"/>
                      <a:pt x="249576" y="163903"/>
                    </a:cubicBezTo>
                    <a:cubicBezTo>
                      <a:pt x="270055" y="184382"/>
                      <a:pt x="328288" y="185687"/>
                      <a:pt x="340379" y="133996"/>
                    </a:cubicBezTo>
                    <a:cubicBezTo>
                      <a:pt x="336689" y="77457"/>
                      <a:pt x="317840" y="68401"/>
                      <a:pt x="256402" y="95707"/>
                    </a:cubicBezTo>
                    <a:close/>
                  </a:path>
                </a:pathLst>
              </a:custGeom>
              <a:solidFill>
                <a:srgbClr val="FEAB8F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50F2F9FC-1165-4BD2-8B0E-08C6ABE7EF4A}"/>
                  </a:ext>
                </a:extLst>
              </p:cNvPr>
              <p:cNvSpPr/>
              <p:nvPr/>
            </p:nvSpPr>
            <p:spPr>
              <a:xfrm>
                <a:off x="5576645" y="4712432"/>
                <a:ext cx="62666" cy="166399"/>
              </a:xfrm>
              <a:custGeom>
                <a:avLst/>
                <a:gdLst>
                  <a:gd name="connsiteX0" fmla="*/ 62667 w 62666"/>
                  <a:gd name="connsiteY0" fmla="*/ 9425 h 166399"/>
                  <a:gd name="connsiteX1" fmla="*/ 35703 w 62666"/>
                  <a:gd name="connsiteY1" fmla="*/ 152029 h 166399"/>
                  <a:gd name="connsiteX2" fmla="*/ 0 w 62666"/>
                  <a:gd name="connsiteY2" fmla="*/ 154828 h 166399"/>
                  <a:gd name="connsiteX3" fmla="*/ 41505 w 62666"/>
                  <a:gd name="connsiteY3" fmla="*/ 2530 h 166399"/>
                  <a:gd name="connsiteX4" fmla="*/ 62667 w 62666"/>
                  <a:gd name="connsiteY4" fmla="*/ 9425 h 16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666" h="166399">
                    <a:moveTo>
                      <a:pt x="62667" y="9425"/>
                    </a:moveTo>
                    <a:cubicBezTo>
                      <a:pt x="53656" y="56936"/>
                      <a:pt x="44713" y="104448"/>
                      <a:pt x="35703" y="152029"/>
                    </a:cubicBezTo>
                    <a:cubicBezTo>
                      <a:pt x="25121" y="169504"/>
                      <a:pt x="13312" y="171757"/>
                      <a:pt x="0" y="154828"/>
                    </a:cubicBezTo>
                    <a:cubicBezTo>
                      <a:pt x="27852" y="125406"/>
                      <a:pt x="16179" y="45536"/>
                      <a:pt x="41505" y="2530"/>
                    </a:cubicBezTo>
                    <a:cubicBezTo>
                      <a:pt x="50447" y="-883"/>
                      <a:pt x="62189" y="-2658"/>
                      <a:pt x="62667" y="9425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8601C5B2-97EF-4CD7-87D0-2B399D5BA454}"/>
                  </a:ext>
                </a:extLst>
              </p:cNvPr>
              <p:cNvSpPr/>
              <p:nvPr/>
            </p:nvSpPr>
            <p:spPr>
              <a:xfrm>
                <a:off x="5131016" y="4454261"/>
                <a:ext cx="214554" cy="119818"/>
              </a:xfrm>
              <a:custGeom>
                <a:avLst/>
                <a:gdLst>
                  <a:gd name="connsiteX0" fmla="*/ 50515 w 214554"/>
                  <a:gd name="connsiteY0" fmla="*/ 0 h 119818"/>
                  <a:gd name="connsiteX1" fmla="*/ 90996 w 214554"/>
                  <a:gd name="connsiteY1" fmla="*/ 48877 h 119818"/>
                  <a:gd name="connsiteX2" fmla="*/ 120828 w 214554"/>
                  <a:gd name="connsiteY2" fmla="*/ 49082 h 119818"/>
                  <a:gd name="connsiteX3" fmla="*/ 148134 w 214554"/>
                  <a:gd name="connsiteY3" fmla="*/ 6690 h 119818"/>
                  <a:gd name="connsiteX4" fmla="*/ 214555 w 214554"/>
                  <a:gd name="connsiteY4" fmla="*/ 36658 h 119818"/>
                  <a:gd name="connsiteX5" fmla="*/ 159534 w 214554"/>
                  <a:gd name="connsiteY5" fmla="*/ 117278 h 119818"/>
                  <a:gd name="connsiteX6" fmla="*/ 140965 w 214554"/>
                  <a:gd name="connsiteY6" fmla="*/ 112158 h 119818"/>
                  <a:gd name="connsiteX7" fmla="*/ 75978 w 214554"/>
                  <a:gd name="connsiteY7" fmla="*/ 109564 h 119818"/>
                  <a:gd name="connsiteX8" fmla="*/ 51062 w 214554"/>
                  <a:gd name="connsiteY8" fmla="*/ 107789 h 119818"/>
                  <a:gd name="connsiteX9" fmla="*/ 0 w 214554"/>
                  <a:gd name="connsiteY9" fmla="*/ 36180 h 119818"/>
                  <a:gd name="connsiteX10" fmla="*/ 50515 w 214554"/>
                  <a:gd name="connsiteY10" fmla="*/ 0 h 11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4554" h="119818">
                    <a:moveTo>
                      <a:pt x="50515" y="0"/>
                    </a:moveTo>
                    <a:cubicBezTo>
                      <a:pt x="68128" y="12834"/>
                      <a:pt x="78708" y="31743"/>
                      <a:pt x="90996" y="48877"/>
                    </a:cubicBezTo>
                    <a:cubicBezTo>
                      <a:pt x="102260" y="64646"/>
                      <a:pt x="110724" y="64851"/>
                      <a:pt x="120828" y="49082"/>
                    </a:cubicBezTo>
                    <a:cubicBezTo>
                      <a:pt x="129907" y="34951"/>
                      <a:pt x="139054" y="20821"/>
                      <a:pt x="148134" y="6690"/>
                    </a:cubicBezTo>
                    <a:cubicBezTo>
                      <a:pt x="170251" y="16657"/>
                      <a:pt x="192369" y="26691"/>
                      <a:pt x="214555" y="36658"/>
                    </a:cubicBezTo>
                    <a:cubicBezTo>
                      <a:pt x="194144" y="64919"/>
                      <a:pt x="184859" y="82327"/>
                      <a:pt x="159534" y="117278"/>
                    </a:cubicBezTo>
                    <a:cubicBezTo>
                      <a:pt x="152707" y="124104"/>
                      <a:pt x="143765" y="115367"/>
                      <a:pt x="140965" y="112158"/>
                    </a:cubicBezTo>
                    <a:cubicBezTo>
                      <a:pt x="109837" y="75978"/>
                      <a:pt x="109155" y="75500"/>
                      <a:pt x="75978" y="109564"/>
                    </a:cubicBezTo>
                    <a:cubicBezTo>
                      <a:pt x="64919" y="120896"/>
                      <a:pt x="59390" y="120077"/>
                      <a:pt x="51062" y="107789"/>
                    </a:cubicBezTo>
                    <a:cubicBezTo>
                      <a:pt x="34542" y="83555"/>
                      <a:pt x="17066" y="60004"/>
                      <a:pt x="0" y="36180"/>
                    </a:cubicBezTo>
                    <a:cubicBezTo>
                      <a:pt x="16725" y="24165"/>
                      <a:pt x="33654" y="12083"/>
                      <a:pt x="50515" y="0"/>
                    </a:cubicBezTo>
                    <a:close/>
                  </a:path>
                </a:pathLst>
              </a:custGeom>
              <a:solidFill>
                <a:srgbClr val="FDFDFD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A4AA5606-2719-4ABC-8A99-4BA3237B7B29}"/>
                  </a:ext>
                </a:extLst>
              </p:cNvPr>
              <p:cNvSpPr/>
              <p:nvPr/>
            </p:nvSpPr>
            <p:spPr>
              <a:xfrm>
                <a:off x="5154021" y="4240826"/>
                <a:ext cx="211550" cy="277061"/>
              </a:xfrm>
              <a:custGeom>
                <a:avLst/>
                <a:gdLst>
                  <a:gd name="connsiteX0" fmla="*/ 198581 w 211550"/>
                  <a:gd name="connsiteY0" fmla="*/ 16834 h 277061"/>
                  <a:gd name="connsiteX1" fmla="*/ 211551 w 211550"/>
                  <a:gd name="connsiteY1" fmla="*/ 105509 h 277061"/>
                  <a:gd name="connsiteX2" fmla="*/ 149021 w 211550"/>
                  <a:gd name="connsiteY2" fmla="*/ 183740 h 277061"/>
                  <a:gd name="connsiteX3" fmla="*/ 125129 w 211550"/>
                  <a:gd name="connsiteY3" fmla="*/ 220193 h 277061"/>
                  <a:gd name="connsiteX4" fmla="*/ 95502 w 211550"/>
                  <a:gd name="connsiteY4" fmla="*/ 269344 h 277061"/>
                  <a:gd name="connsiteX5" fmla="*/ 68196 w 211550"/>
                  <a:gd name="connsiteY5" fmla="*/ 262517 h 277061"/>
                  <a:gd name="connsiteX6" fmla="*/ 27510 w 211550"/>
                  <a:gd name="connsiteY6" fmla="*/ 213435 h 277061"/>
                  <a:gd name="connsiteX7" fmla="*/ 0 w 211550"/>
                  <a:gd name="connsiteY7" fmla="*/ 86054 h 277061"/>
                  <a:gd name="connsiteX8" fmla="*/ 74272 w 211550"/>
                  <a:gd name="connsiteY8" fmla="*/ 25299 h 277061"/>
                  <a:gd name="connsiteX9" fmla="*/ 198581 w 211550"/>
                  <a:gd name="connsiteY9" fmla="*/ 16834 h 277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1550" h="277061">
                    <a:moveTo>
                      <a:pt x="198581" y="16834"/>
                    </a:moveTo>
                    <a:cubicBezTo>
                      <a:pt x="210868" y="40590"/>
                      <a:pt x="204588" y="77794"/>
                      <a:pt x="211551" y="105509"/>
                    </a:cubicBezTo>
                    <a:cubicBezTo>
                      <a:pt x="211414" y="167971"/>
                      <a:pt x="197898" y="194253"/>
                      <a:pt x="149021" y="183740"/>
                    </a:cubicBezTo>
                    <a:cubicBezTo>
                      <a:pt x="122807" y="180600"/>
                      <a:pt x="123968" y="202103"/>
                      <a:pt x="125129" y="220193"/>
                    </a:cubicBezTo>
                    <a:cubicBezTo>
                      <a:pt x="115981" y="242038"/>
                      <a:pt x="107380" y="255076"/>
                      <a:pt x="95502" y="269344"/>
                    </a:cubicBezTo>
                    <a:cubicBezTo>
                      <a:pt x="83965" y="283201"/>
                      <a:pt x="79460" y="276852"/>
                      <a:pt x="68196" y="262517"/>
                    </a:cubicBezTo>
                    <a:cubicBezTo>
                      <a:pt x="54543" y="245110"/>
                      <a:pt x="45123" y="230979"/>
                      <a:pt x="27510" y="213435"/>
                    </a:cubicBezTo>
                    <a:cubicBezTo>
                      <a:pt x="28398" y="168790"/>
                      <a:pt x="21708" y="125784"/>
                      <a:pt x="0" y="86054"/>
                    </a:cubicBezTo>
                    <a:cubicBezTo>
                      <a:pt x="27169" y="30419"/>
                      <a:pt x="51539" y="48850"/>
                      <a:pt x="74272" y="25299"/>
                    </a:cubicBezTo>
                    <a:cubicBezTo>
                      <a:pt x="104786" y="-6308"/>
                      <a:pt x="166087" y="-7332"/>
                      <a:pt x="198581" y="16834"/>
                    </a:cubicBezTo>
                    <a:close/>
                  </a:path>
                </a:pathLst>
              </a:custGeom>
              <a:solidFill>
                <a:srgbClr val="FEAA8E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CADADC37-0048-41AD-875C-840146DFD578}"/>
                  </a:ext>
                </a:extLst>
              </p:cNvPr>
              <p:cNvSpPr/>
              <p:nvPr/>
            </p:nvSpPr>
            <p:spPr>
              <a:xfrm>
                <a:off x="5140950" y="4166738"/>
                <a:ext cx="211651" cy="213728"/>
              </a:xfrm>
              <a:custGeom>
                <a:avLst/>
                <a:gdLst>
                  <a:gd name="connsiteX0" fmla="*/ 211652 w 211651"/>
                  <a:gd name="connsiteY0" fmla="*/ 90921 h 213728"/>
                  <a:gd name="connsiteX1" fmla="*/ 74441 w 211651"/>
                  <a:gd name="connsiteY1" fmla="*/ 138638 h 213728"/>
                  <a:gd name="connsiteX2" fmla="*/ 40308 w 211651"/>
                  <a:gd name="connsiteY2" fmla="*/ 138638 h 213728"/>
                  <a:gd name="connsiteX3" fmla="*/ 33482 w 211651"/>
                  <a:gd name="connsiteY3" fmla="*/ 172770 h 213728"/>
                  <a:gd name="connsiteX4" fmla="*/ 33482 w 211651"/>
                  <a:gd name="connsiteY4" fmla="*/ 213729 h 213728"/>
                  <a:gd name="connsiteX5" fmla="*/ 7132 w 211651"/>
                  <a:gd name="connsiteY5" fmla="*/ 159936 h 213728"/>
                  <a:gd name="connsiteX6" fmla="*/ 6176 w 211651"/>
                  <a:gd name="connsiteY6" fmla="*/ 77200 h 213728"/>
                  <a:gd name="connsiteX7" fmla="*/ 47135 w 211651"/>
                  <a:gd name="connsiteY7" fmla="*/ 29415 h 213728"/>
                  <a:gd name="connsiteX8" fmla="*/ 150623 w 211651"/>
                  <a:gd name="connsiteY8" fmla="*/ 4772 h 213728"/>
                  <a:gd name="connsiteX9" fmla="*/ 209058 w 211651"/>
                  <a:gd name="connsiteY9" fmla="*/ 75971 h 213728"/>
                  <a:gd name="connsiteX10" fmla="*/ 211652 w 211651"/>
                  <a:gd name="connsiteY10" fmla="*/ 90921 h 2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1651" h="213728">
                    <a:moveTo>
                      <a:pt x="211652" y="90921"/>
                    </a:moveTo>
                    <a:cubicBezTo>
                      <a:pt x="149531" y="84026"/>
                      <a:pt x="129052" y="64161"/>
                      <a:pt x="74441" y="138638"/>
                    </a:cubicBezTo>
                    <a:cubicBezTo>
                      <a:pt x="60788" y="159117"/>
                      <a:pt x="53961" y="138638"/>
                      <a:pt x="40308" y="138638"/>
                    </a:cubicBezTo>
                    <a:cubicBezTo>
                      <a:pt x="25017" y="138638"/>
                      <a:pt x="28635" y="169561"/>
                      <a:pt x="33482" y="172770"/>
                    </a:cubicBezTo>
                    <a:cubicBezTo>
                      <a:pt x="53961" y="186423"/>
                      <a:pt x="33482" y="213729"/>
                      <a:pt x="33482" y="213729"/>
                    </a:cubicBezTo>
                    <a:cubicBezTo>
                      <a:pt x="33482" y="213729"/>
                      <a:pt x="7132" y="159868"/>
                      <a:pt x="7132" y="159936"/>
                    </a:cubicBezTo>
                    <a:cubicBezTo>
                      <a:pt x="2149" y="131334"/>
                      <a:pt x="-5565" y="104437"/>
                      <a:pt x="6176" y="77200"/>
                    </a:cubicBezTo>
                    <a:cubicBezTo>
                      <a:pt x="19829" y="56721"/>
                      <a:pt x="26656" y="43068"/>
                      <a:pt x="47135" y="29415"/>
                    </a:cubicBezTo>
                    <a:cubicBezTo>
                      <a:pt x="77103" y="13578"/>
                      <a:pt x="113078" y="-10246"/>
                      <a:pt x="150623" y="4772"/>
                    </a:cubicBezTo>
                    <a:cubicBezTo>
                      <a:pt x="176837" y="22589"/>
                      <a:pt x="202504" y="33374"/>
                      <a:pt x="209058" y="75971"/>
                    </a:cubicBezTo>
                    <a:cubicBezTo>
                      <a:pt x="209945" y="81023"/>
                      <a:pt x="210764" y="86006"/>
                      <a:pt x="211652" y="90921"/>
                    </a:cubicBezTo>
                    <a:close/>
                  </a:path>
                </a:pathLst>
              </a:custGeom>
              <a:solidFill>
                <a:srgbClr val="02345D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5AB3BB14-6021-4783-8D28-8E7A092A9BA0}"/>
                </a:ext>
              </a:extLst>
            </p:cNvPr>
            <p:cNvGrpSpPr/>
            <p:nvPr/>
          </p:nvGrpSpPr>
          <p:grpSpPr>
            <a:xfrm>
              <a:off x="7774396" y="2046732"/>
              <a:ext cx="1856433" cy="2118730"/>
              <a:chOff x="4526099" y="1766796"/>
              <a:chExt cx="1856433" cy="2118730"/>
            </a:xfrm>
          </p:grpSpPr>
          <p:grpSp>
            <p:nvGrpSpPr>
              <p:cNvPr id="47" name="그룹 46">
                <a:extLst>
                  <a:ext uri="{FF2B5EF4-FFF2-40B4-BE49-F238E27FC236}">
                    <a16:creationId xmlns:a16="http://schemas.microsoft.com/office/drawing/2014/main" id="{D05067E0-13BB-43A4-8120-6E410501FAD6}"/>
                  </a:ext>
                </a:extLst>
              </p:cNvPr>
              <p:cNvGrpSpPr/>
              <p:nvPr/>
            </p:nvGrpSpPr>
            <p:grpSpPr>
              <a:xfrm>
                <a:off x="4526099" y="1766796"/>
                <a:ext cx="1856433" cy="2118730"/>
                <a:chOff x="5986953" y="1865283"/>
                <a:chExt cx="1856433" cy="2118730"/>
              </a:xfrm>
            </p:grpSpPr>
            <p:sp>
              <p:nvSpPr>
                <p:cNvPr id="50" name="Freeform: Shape 327">
                  <a:extLst>
                    <a:ext uri="{FF2B5EF4-FFF2-40B4-BE49-F238E27FC236}">
                      <a16:creationId xmlns:a16="http://schemas.microsoft.com/office/drawing/2014/main" id="{F55B70D6-3595-4A38-8D94-CFDBC40B497E}"/>
                    </a:ext>
                  </a:extLst>
                </p:cNvPr>
                <p:cNvSpPr/>
                <p:nvPr/>
              </p:nvSpPr>
              <p:spPr>
                <a:xfrm>
                  <a:off x="5986953" y="1865283"/>
                  <a:ext cx="1856433" cy="2118730"/>
                </a:xfrm>
                <a:custGeom>
                  <a:avLst/>
                  <a:gdLst>
                    <a:gd name="connsiteX0" fmla="*/ 3124253 w 3161068"/>
                    <a:gd name="connsiteY0" fmla="*/ 564888 h 3735911"/>
                    <a:gd name="connsiteX1" fmla="*/ 2671334 w 3161068"/>
                    <a:gd name="connsiteY1" fmla="*/ 398789 h 3735911"/>
                    <a:gd name="connsiteX2" fmla="*/ 1605390 w 3161068"/>
                    <a:gd name="connsiteY2" fmla="*/ 4946 h 3735911"/>
                    <a:gd name="connsiteX3" fmla="*/ 1560869 w 3161068"/>
                    <a:gd name="connsiteY3" fmla="*/ 4090 h 3735911"/>
                    <a:gd name="connsiteX4" fmla="*/ 36013 w 3161068"/>
                    <a:gd name="connsiteY4" fmla="*/ 565744 h 3735911"/>
                    <a:gd name="connsiteX5" fmla="*/ 53 w 3161068"/>
                    <a:gd name="connsiteY5" fmla="*/ 618827 h 3735911"/>
                    <a:gd name="connsiteX6" fmla="*/ 48855 w 3161068"/>
                    <a:gd name="connsiteY6" fmla="*/ 1732717 h 3735911"/>
                    <a:gd name="connsiteX7" fmla="*/ 310846 w 3161068"/>
                    <a:gd name="connsiteY7" fmla="*/ 2644548 h 3735911"/>
                    <a:gd name="connsiteX8" fmla="*/ 847671 w 3161068"/>
                    <a:gd name="connsiteY8" fmla="*/ 3333773 h 3735911"/>
                    <a:gd name="connsiteX9" fmla="*/ 1365660 w 3161068"/>
                    <a:gd name="connsiteY9" fmla="*/ 3654840 h 3735911"/>
                    <a:gd name="connsiteX10" fmla="*/ 1632788 w 3161068"/>
                    <a:gd name="connsiteY10" fmla="*/ 3725047 h 3735911"/>
                    <a:gd name="connsiteX11" fmla="*/ 1845977 w 3161068"/>
                    <a:gd name="connsiteY11" fmla="*/ 3627443 h 3735911"/>
                    <a:gd name="connsiteX12" fmla="*/ 2660204 w 3161068"/>
                    <a:gd name="connsiteY12" fmla="*/ 2950205 h 3735911"/>
                    <a:gd name="connsiteX13" fmla="*/ 2893084 w 3161068"/>
                    <a:gd name="connsiteY13" fmla="*/ 2535813 h 3735911"/>
                    <a:gd name="connsiteX14" fmla="*/ 3161069 w 3161068"/>
                    <a:gd name="connsiteY14" fmla="*/ 616258 h 3735911"/>
                    <a:gd name="connsiteX15" fmla="*/ 3124253 w 3161068"/>
                    <a:gd name="connsiteY15" fmla="*/ 564888 h 3735911"/>
                    <a:gd name="connsiteX16" fmla="*/ 772327 w 3161068"/>
                    <a:gd name="connsiteY16" fmla="*/ 1315757 h 3735911"/>
                    <a:gd name="connsiteX17" fmla="*/ 772327 w 3161068"/>
                    <a:gd name="connsiteY17" fmla="*/ 1316614 h 3735911"/>
                    <a:gd name="connsiteX18" fmla="*/ 771471 w 3161068"/>
                    <a:gd name="connsiteY18" fmla="*/ 1316614 h 3735911"/>
                    <a:gd name="connsiteX19" fmla="*/ 772327 w 3161068"/>
                    <a:gd name="connsiteY19" fmla="*/ 1315757 h 3735911"/>
                    <a:gd name="connsiteX20" fmla="*/ 772327 w 3161068"/>
                    <a:gd name="connsiteY20" fmla="*/ 1315757 h 3735911"/>
                    <a:gd name="connsiteX21" fmla="*/ 772327 w 3161068"/>
                    <a:gd name="connsiteY21" fmla="*/ 1315757 h 3735911"/>
                    <a:gd name="connsiteX22" fmla="*/ 1304015 w 3161068"/>
                    <a:gd name="connsiteY22" fmla="*/ 1392813 h 3735911"/>
                    <a:gd name="connsiteX23" fmla="*/ 1307440 w 3161068"/>
                    <a:gd name="connsiteY23" fmla="*/ 1398807 h 3735911"/>
                    <a:gd name="connsiteX24" fmla="*/ 1300590 w 3161068"/>
                    <a:gd name="connsiteY24" fmla="*/ 1398807 h 3735911"/>
                    <a:gd name="connsiteX25" fmla="*/ 1304015 w 3161068"/>
                    <a:gd name="connsiteY25" fmla="*/ 1392813 h 3735911"/>
                    <a:gd name="connsiteX26" fmla="*/ 2088275 w 3161068"/>
                    <a:gd name="connsiteY26" fmla="*/ 2686501 h 3735911"/>
                    <a:gd name="connsiteX27" fmla="*/ 2088275 w 3161068"/>
                    <a:gd name="connsiteY27" fmla="*/ 2686501 h 3735911"/>
                    <a:gd name="connsiteX28" fmla="*/ 2088275 w 3161068"/>
                    <a:gd name="connsiteY28" fmla="*/ 2686501 h 3735911"/>
                    <a:gd name="connsiteX29" fmla="*/ 2088275 w 3161068"/>
                    <a:gd name="connsiteY29" fmla="*/ 2686501 h 3735911"/>
                    <a:gd name="connsiteX30" fmla="*/ 2088275 w 3161068"/>
                    <a:gd name="connsiteY30" fmla="*/ 2687357 h 3735911"/>
                    <a:gd name="connsiteX31" fmla="*/ 2088275 w 3161068"/>
                    <a:gd name="connsiteY31" fmla="*/ 2687357 h 3735911"/>
                    <a:gd name="connsiteX32" fmla="*/ 2088275 w 3161068"/>
                    <a:gd name="connsiteY32" fmla="*/ 2687357 h 3735911"/>
                    <a:gd name="connsiteX33" fmla="*/ 2088275 w 3161068"/>
                    <a:gd name="connsiteY33" fmla="*/ 2687357 h 3735911"/>
                    <a:gd name="connsiteX34" fmla="*/ 1401619 w 3161068"/>
                    <a:gd name="connsiteY34" fmla="*/ 2387694 h 3735911"/>
                    <a:gd name="connsiteX35" fmla="*/ 1401619 w 3161068"/>
                    <a:gd name="connsiteY35" fmla="*/ 2387694 h 3735911"/>
                    <a:gd name="connsiteX36" fmla="*/ 1401619 w 3161068"/>
                    <a:gd name="connsiteY36" fmla="*/ 2387694 h 3735911"/>
                    <a:gd name="connsiteX37" fmla="*/ 1401619 w 3161068"/>
                    <a:gd name="connsiteY37" fmla="*/ 2387694 h 3735911"/>
                    <a:gd name="connsiteX38" fmla="*/ 955550 w 3161068"/>
                    <a:gd name="connsiteY38" fmla="*/ 2665953 h 3735911"/>
                    <a:gd name="connsiteX39" fmla="*/ 955550 w 3161068"/>
                    <a:gd name="connsiteY39" fmla="*/ 2666809 h 3735911"/>
                    <a:gd name="connsiteX40" fmla="*/ 955550 w 3161068"/>
                    <a:gd name="connsiteY40" fmla="*/ 2666809 h 3735911"/>
                    <a:gd name="connsiteX41" fmla="*/ 955550 w 3161068"/>
                    <a:gd name="connsiteY41" fmla="*/ 2665953 h 3735911"/>
                    <a:gd name="connsiteX42" fmla="*/ 1074559 w 3161068"/>
                    <a:gd name="connsiteY42" fmla="*/ 2736160 h 3735911"/>
                    <a:gd name="connsiteX43" fmla="*/ 1074559 w 3161068"/>
                    <a:gd name="connsiteY43" fmla="*/ 2736160 h 3735911"/>
                    <a:gd name="connsiteX44" fmla="*/ 1074559 w 3161068"/>
                    <a:gd name="connsiteY44" fmla="*/ 2736160 h 3735911"/>
                    <a:gd name="connsiteX45" fmla="*/ 1074559 w 3161068"/>
                    <a:gd name="connsiteY45" fmla="*/ 2737016 h 3735911"/>
                    <a:gd name="connsiteX46" fmla="*/ 1072846 w 3161068"/>
                    <a:gd name="connsiteY46" fmla="*/ 2737016 h 3735911"/>
                    <a:gd name="connsiteX47" fmla="*/ 1074559 w 3161068"/>
                    <a:gd name="connsiteY47" fmla="*/ 2736160 h 3735911"/>
                    <a:gd name="connsiteX0" fmla="*/ 3124253 w 3161070"/>
                    <a:gd name="connsiteY0" fmla="*/ 564888 h 3735911"/>
                    <a:gd name="connsiteX1" fmla="*/ 1605390 w 3161070"/>
                    <a:gd name="connsiteY1" fmla="*/ 4946 h 3735911"/>
                    <a:gd name="connsiteX2" fmla="*/ 1560869 w 3161070"/>
                    <a:gd name="connsiteY2" fmla="*/ 4090 h 3735911"/>
                    <a:gd name="connsiteX3" fmla="*/ 36013 w 3161070"/>
                    <a:gd name="connsiteY3" fmla="*/ 565744 h 3735911"/>
                    <a:gd name="connsiteX4" fmla="*/ 53 w 3161070"/>
                    <a:gd name="connsiteY4" fmla="*/ 618827 h 3735911"/>
                    <a:gd name="connsiteX5" fmla="*/ 48855 w 3161070"/>
                    <a:gd name="connsiteY5" fmla="*/ 1732717 h 3735911"/>
                    <a:gd name="connsiteX6" fmla="*/ 310846 w 3161070"/>
                    <a:gd name="connsiteY6" fmla="*/ 2644548 h 3735911"/>
                    <a:gd name="connsiteX7" fmla="*/ 847671 w 3161070"/>
                    <a:gd name="connsiteY7" fmla="*/ 3333773 h 3735911"/>
                    <a:gd name="connsiteX8" fmla="*/ 1365660 w 3161070"/>
                    <a:gd name="connsiteY8" fmla="*/ 3654840 h 3735911"/>
                    <a:gd name="connsiteX9" fmla="*/ 1632788 w 3161070"/>
                    <a:gd name="connsiteY9" fmla="*/ 3725047 h 3735911"/>
                    <a:gd name="connsiteX10" fmla="*/ 1845977 w 3161070"/>
                    <a:gd name="connsiteY10" fmla="*/ 3627443 h 3735911"/>
                    <a:gd name="connsiteX11" fmla="*/ 2660204 w 3161070"/>
                    <a:gd name="connsiteY11" fmla="*/ 2950205 h 3735911"/>
                    <a:gd name="connsiteX12" fmla="*/ 2893084 w 3161070"/>
                    <a:gd name="connsiteY12" fmla="*/ 2535813 h 3735911"/>
                    <a:gd name="connsiteX13" fmla="*/ 3161069 w 3161070"/>
                    <a:gd name="connsiteY13" fmla="*/ 616258 h 3735911"/>
                    <a:gd name="connsiteX14" fmla="*/ 3124253 w 3161070"/>
                    <a:gd name="connsiteY14" fmla="*/ 564888 h 3735911"/>
                    <a:gd name="connsiteX15" fmla="*/ 772327 w 3161070"/>
                    <a:gd name="connsiteY15" fmla="*/ 1315757 h 3735911"/>
                    <a:gd name="connsiteX16" fmla="*/ 772327 w 3161070"/>
                    <a:gd name="connsiteY16" fmla="*/ 1316614 h 3735911"/>
                    <a:gd name="connsiteX17" fmla="*/ 771471 w 3161070"/>
                    <a:gd name="connsiteY17" fmla="*/ 1316614 h 3735911"/>
                    <a:gd name="connsiteX18" fmla="*/ 772327 w 3161070"/>
                    <a:gd name="connsiteY18" fmla="*/ 1315757 h 3735911"/>
                    <a:gd name="connsiteX19" fmla="*/ 772327 w 3161070"/>
                    <a:gd name="connsiteY19" fmla="*/ 1315757 h 3735911"/>
                    <a:gd name="connsiteX20" fmla="*/ 772327 w 3161070"/>
                    <a:gd name="connsiteY20" fmla="*/ 1315757 h 3735911"/>
                    <a:gd name="connsiteX21" fmla="*/ 1304015 w 3161070"/>
                    <a:gd name="connsiteY21" fmla="*/ 1392813 h 3735911"/>
                    <a:gd name="connsiteX22" fmla="*/ 1307440 w 3161070"/>
                    <a:gd name="connsiteY22" fmla="*/ 1398807 h 3735911"/>
                    <a:gd name="connsiteX23" fmla="*/ 1300590 w 3161070"/>
                    <a:gd name="connsiteY23" fmla="*/ 1398807 h 3735911"/>
                    <a:gd name="connsiteX24" fmla="*/ 1304015 w 3161070"/>
                    <a:gd name="connsiteY24" fmla="*/ 1392813 h 3735911"/>
                    <a:gd name="connsiteX25" fmla="*/ 2088275 w 3161070"/>
                    <a:gd name="connsiteY25" fmla="*/ 2686501 h 3735911"/>
                    <a:gd name="connsiteX26" fmla="*/ 2088275 w 3161070"/>
                    <a:gd name="connsiteY26" fmla="*/ 2686501 h 3735911"/>
                    <a:gd name="connsiteX27" fmla="*/ 2088275 w 3161070"/>
                    <a:gd name="connsiteY27" fmla="*/ 2686501 h 3735911"/>
                    <a:gd name="connsiteX28" fmla="*/ 2088275 w 3161070"/>
                    <a:gd name="connsiteY28" fmla="*/ 2686501 h 3735911"/>
                    <a:gd name="connsiteX29" fmla="*/ 2088275 w 3161070"/>
                    <a:gd name="connsiteY29" fmla="*/ 2687357 h 3735911"/>
                    <a:gd name="connsiteX30" fmla="*/ 2088275 w 3161070"/>
                    <a:gd name="connsiteY30" fmla="*/ 2687357 h 3735911"/>
                    <a:gd name="connsiteX31" fmla="*/ 2088275 w 3161070"/>
                    <a:gd name="connsiteY31" fmla="*/ 2687357 h 3735911"/>
                    <a:gd name="connsiteX32" fmla="*/ 2088275 w 3161070"/>
                    <a:gd name="connsiteY32" fmla="*/ 2687357 h 3735911"/>
                    <a:gd name="connsiteX33" fmla="*/ 1401619 w 3161070"/>
                    <a:gd name="connsiteY33" fmla="*/ 2387694 h 3735911"/>
                    <a:gd name="connsiteX34" fmla="*/ 1401619 w 3161070"/>
                    <a:gd name="connsiteY34" fmla="*/ 2387694 h 3735911"/>
                    <a:gd name="connsiteX35" fmla="*/ 1401619 w 3161070"/>
                    <a:gd name="connsiteY35" fmla="*/ 2387694 h 3735911"/>
                    <a:gd name="connsiteX36" fmla="*/ 1401619 w 3161070"/>
                    <a:gd name="connsiteY36" fmla="*/ 2387694 h 3735911"/>
                    <a:gd name="connsiteX37" fmla="*/ 955550 w 3161070"/>
                    <a:gd name="connsiteY37" fmla="*/ 2665953 h 3735911"/>
                    <a:gd name="connsiteX38" fmla="*/ 955550 w 3161070"/>
                    <a:gd name="connsiteY38" fmla="*/ 2666809 h 3735911"/>
                    <a:gd name="connsiteX39" fmla="*/ 955550 w 3161070"/>
                    <a:gd name="connsiteY39" fmla="*/ 2666809 h 3735911"/>
                    <a:gd name="connsiteX40" fmla="*/ 955550 w 3161070"/>
                    <a:gd name="connsiteY40" fmla="*/ 2665953 h 3735911"/>
                    <a:gd name="connsiteX41" fmla="*/ 1074559 w 3161070"/>
                    <a:gd name="connsiteY41" fmla="*/ 2736160 h 3735911"/>
                    <a:gd name="connsiteX42" fmla="*/ 1074559 w 3161070"/>
                    <a:gd name="connsiteY42" fmla="*/ 2736160 h 3735911"/>
                    <a:gd name="connsiteX43" fmla="*/ 1074559 w 3161070"/>
                    <a:gd name="connsiteY43" fmla="*/ 2736160 h 3735911"/>
                    <a:gd name="connsiteX44" fmla="*/ 1074559 w 3161070"/>
                    <a:gd name="connsiteY44" fmla="*/ 2737016 h 3735911"/>
                    <a:gd name="connsiteX45" fmla="*/ 1072846 w 3161070"/>
                    <a:gd name="connsiteY45" fmla="*/ 2737016 h 3735911"/>
                    <a:gd name="connsiteX46" fmla="*/ 1074559 w 3161070"/>
                    <a:gd name="connsiteY46" fmla="*/ 2736160 h 3735911"/>
                    <a:gd name="connsiteX0" fmla="*/ 3217468 w 3254283"/>
                    <a:gd name="connsiteY0" fmla="*/ 559942 h 3730965"/>
                    <a:gd name="connsiteX1" fmla="*/ 1698605 w 3254283"/>
                    <a:gd name="connsiteY1" fmla="*/ 0 h 3730965"/>
                    <a:gd name="connsiteX2" fmla="*/ 129228 w 3254283"/>
                    <a:gd name="connsiteY2" fmla="*/ 560798 h 3730965"/>
                    <a:gd name="connsiteX3" fmla="*/ 93268 w 3254283"/>
                    <a:gd name="connsiteY3" fmla="*/ 613881 h 3730965"/>
                    <a:gd name="connsiteX4" fmla="*/ 142070 w 3254283"/>
                    <a:gd name="connsiteY4" fmla="*/ 1727771 h 3730965"/>
                    <a:gd name="connsiteX5" fmla="*/ 404061 w 3254283"/>
                    <a:gd name="connsiteY5" fmla="*/ 2639602 h 3730965"/>
                    <a:gd name="connsiteX6" fmla="*/ 940886 w 3254283"/>
                    <a:gd name="connsiteY6" fmla="*/ 3328827 h 3730965"/>
                    <a:gd name="connsiteX7" fmla="*/ 1458875 w 3254283"/>
                    <a:gd name="connsiteY7" fmla="*/ 3649894 h 3730965"/>
                    <a:gd name="connsiteX8" fmla="*/ 1726003 w 3254283"/>
                    <a:gd name="connsiteY8" fmla="*/ 3720101 h 3730965"/>
                    <a:gd name="connsiteX9" fmla="*/ 1939192 w 3254283"/>
                    <a:gd name="connsiteY9" fmla="*/ 3622497 h 3730965"/>
                    <a:gd name="connsiteX10" fmla="*/ 2753419 w 3254283"/>
                    <a:gd name="connsiteY10" fmla="*/ 2945259 h 3730965"/>
                    <a:gd name="connsiteX11" fmla="*/ 2986299 w 3254283"/>
                    <a:gd name="connsiteY11" fmla="*/ 2530867 h 3730965"/>
                    <a:gd name="connsiteX12" fmla="*/ 3254284 w 3254283"/>
                    <a:gd name="connsiteY12" fmla="*/ 611312 h 3730965"/>
                    <a:gd name="connsiteX13" fmla="*/ 3217468 w 3254283"/>
                    <a:gd name="connsiteY13" fmla="*/ 559942 h 3730965"/>
                    <a:gd name="connsiteX14" fmla="*/ 865542 w 3254283"/>
                    <a:gd name="connsiteY14" fmla="*/ 1310811 h 3730965"/>
                    <a:gd name="connsiteX15" fmla="*/ 865542 w 3254283"/>
                    <a:gd name="connsiteY15" fmla="*/ 1311668 h 3730965"/>
                    <a:gd name="connsiteX16" fmla="*/ 864686 w 3254283"/>
                    <a:gd name="connsiteY16" fmla="*/ 1311668 h 3730965"/>
                    <a:gd name="connsiteX17" fmla="*/ 865542 w 3254283"/>
                    <a:gd name="connsiteY17" fmla="*/ 1310811 h 3730965"/>
                    <a:gd name="connsiteX18" fmla="*/ 865542 w 3254283"/>
                    <a:gd name="connsiteY18" fmla="*/ 1310811 h 3730965"/>
                    <a:gd name="connsiteX19" fmla="*/ 865542 w 3254283"/>
                    <a:gd name="connsiteY19" fmla="*/ 1310811 h 3730965"/>
                    <a:gd name="connsiteX20" fmla="*/ 1397230 w 3254283"/>
                    <a:gd name="connsiteY20" fmla="*/ 1387867 h 3730965"/>
                    <a:gd name="connsiteX21" fmla="*/ 1400655 w 3254283"/>
                    <a:gd name="connsiteY21" fmla="*/ 1393861 h 3730965"/>
                    <a:gd name="connsiteX22" fmla="*/ 1393805 w 3254283"/>
                    <a:gd name="connsiteY22" fmla="*/ 1393861 h 3730965"/>
                    <a:gd name="connsiteX23" fmla="*/ 1397230 w 3254283"/>
                    <a:gd name="connsiteY23" fmla="*/ 1387867 h 3730965"/>
                    <a:gd name="connsiteX24" fmla="*/ 2181490 w 3254283"/>
                    <a:gd name="connsiteY24" fmla="*/ 2681555 h 3730965"/>
                    <a:gd name="connsiteX25" fmla="*/ 2181490 w 3254283"/>
                    <a:gd name="connsiteY25" fmla="*/ 2681555 h 3730965"/>
                    <a:gd name="connsiteX26" fmla="*/ 2181490 w 3254283"/>
                    <a:gd name="connsiteY26" fmla="*/ 2681555 h 3730965"/>
                    <a:gd name="connsiteX27" fmla="*/ 2181490 w 3254283"/>
                    <a:gd name="connsiteY27" fmla="*/ 2681555 h 3730965"/>
                    <a:gd name="connsiteX28" fmla="*/ 2181490 w 3254283"/>
                    <a:gd name="connsiteY28" fmla="*/ 2682411 h 3730965"/>
                    <a:gd name="connsiteX29" fmla="*/ 2181490 w 3254283"/>
                    <a:gd name="connsiteY29" fmla="*/ 2682411 h 3730965"/>
                    <a:gd name="connsiteX30" fmla="*/ 2181490 w 3254283"/>
                    <a:gd name="connsiteY30" fmla="*/ 2682411 h 3730965"/>
                    <a:gd name="connsiteX31" fmla="*/ 2181490 w 3254283"/>
                    <a:gd name="connsiteY31" fmla="*/ 2682411 h 3730965"/>
                    <a:gd name="connsiteX32" fmla="*/ 1494834 w 3254283"/>
                    <a:gd name="connsiteY32" fmla="*/ 2382748 h 3730965"/>
                    <a:gd name="connsiteX33" fmla="*/ 1494834 w 3254283"/>
                    <a:gd name="connsiteY33" fmla="*/ 2382748 h 3730965"/>
                    <a:gd name="connsiteX34" fmla="*/ 1494834 w 3254283"/>
                    <a:gd name="connsiteY34" fmla="*/ 2382748 h 3730965"/>
                    <a:gd name="connsiteX35" fmla="*/ 1494834 w 3254283"/>
                    <a:gd name="connsiteY35" fmla="*/ 2382748 h 3730965"/>
                    <a:gd name="connsiteX36" fmla="*/ 1048765 w 3254283"/>
                    <a:gd name="connsiteY36" fmla="*/ 2661007 h 3730965"/>
                    <a:gd name="connsiteX37" fmla="*/ 1048765 w 3254283"/>
                    <a:gd name="connsiteY37" fmla="*/ 2661863 h 3730965"/>
                    <a:gd name="connsiteX38" fmla="*/ 1048765 w 3254283"/>
                    <a:gd name="connsiteY38" fmla="*/ 2661863 h 3730965"/>
                    <a:gd name="connsiteX39" fmla="*/ 1048765 w 3254283"/>
                    <a:gd name="connsiteY39" fmla="*/ 2661007 h 3730965"/>
                    <a:gd name="connsiteX40" fmla="*/ 1167774 w 3254283"/>
                    <a:gd name="connsiteY40" fmla="*/ 2731214 h 3730965"/>
                    <a:gd name="connsiteX41" fmla="*/ 1167774 w 3254283"/>
                    <a:gd name="connsiteY41" fmla="*/ 2731214 h 3730965"/>
                    <a:gd name="connsiteX42" fmla="*/ 1167774 w 3254283"/>
                    <a:gd name="connsiteY42" fmla="*/ 2731214 h 3730965"/>
                    <a:gd name="connsiteX43" fmla="*/ 1167774 w 3254283"/>
                    <a:gd name="connsiteY43" fmla="*/ 2732070 h 3730965"/>
                    <a:gd name="connsiteX44" fmla="*/ 1166061 w 3254283"/>
                    <a:gd name="connsiteY44" fmla="*/ 2732070 h 3730965"/>
                    <a:gd name="connsiteX45" fmla="*/ 1167774 w 3254283"/>
                    <a:gd name="connsiteY45" fmla="*/ 2731214 h 3730965"/>
                    <a:gd name="connsiteX0" fmla="*/ 3217468 w 3254285"/>
                    <a:gd name="connsiteY0" fmla="*/ 559942 h 3730965"/>
                    <a:gd name="connsiteX1" fmla="*/ 1698605 w 3254285"/>
                    <a:gd name="connsiteY1" fmla="*/ 0 h 3730965"/>
                    <a:gd name="connsiteX2" fmla="*/ 129228 w 3254285"/>
                    <a:gd name="connsiteY2" fmla="*/ 560798 h 3730965"/>
                    <a:gd name="connsiteX3" fmla="*/ 93268 w 3254285"/>
                    <a:gd name="connsiteY3" fmla="*/ 613881 h 3730965"/>
                    <a:gd name="connsiteX4" fmla="*/ 142070 w 3254285"/>
                    <a:gd name="connsiteY4" fmla="*/ 1727771 h 3730965"/>
                    <a:gd name="connsiteX5" fmla="*/ 404061 w 3254285"/>
                    <a:gd name="connsiteY5" fmla="*/ 2639602 h 3730965"/>
                    <a:gd name="connsiteX6" fmla="*/ 940886 w 3254285"/>
                    <a:gd name="connsiteY6" fmla="*/ 3328827 h 3730965"/>
                    <a:gd name="connsiteX7" fmla="*/ 1458875 w 3254285"/>
                    <a:gd name="connsiteY7" fmla="*/ 3649894 h 3730965"/>
                    <a:gd name="connsiteX8" fmla="*/ 1726003 w 3254285"/>
                    <a:gd name="connsiteY8" fmla="*/ 3720101 h 3730965"/>
                    <a:gd name="connsiteX9" fmla="*/ 1939192 w 3254285"/>
                    <a:gd name="connsiteY9" fmla="*/ 3622497 h 3730965"/>
                    <a:gd name="connsiteX10" fmla="*/ 2753419 w 3254285"/>
                    <a:gd name="connsiteY10" fmla="*/ 2945259 h 3730965"/>
                    <a:gd name="connsiteX11" fmla="*/ 2986299 w 3254285"/>
                    <a:gd name="connsiteY11" fmla="*/ 2530867 h 3730965"/>
                    <a:gd name="connsiteX12" fmla="*/ 3254284 w 3254285"/>
                    <a:gd name="connsiteY12" fmla="*/ 611312 h 3730965"/>
                    <a:gd name="connsiteX13" fmla="*/ 3217468 w 3254285"/>
                    <a:gd name="connsiteY13" fmla="*/ 559942 h 3730965"/>
                    <a:gd name="connsiteX14" fmla="*/ 865542 w 3254285"/>
                    <a:gd name="connsiteY14" fmla="*/ 1310811 h 3730965"/>
                    <a:gd name="connsiteX15" fmla="*/ 865542 w 3254285"/>
                    <a:gd name="connsiteY15" fmla="*/ 1311668 h 3730965"/>
                    <a:gd name="connsiteX16" fmla="*/ 864686 w 3254285"/>
                    <a:gd name="connsiteY16" fmla="*/ 1311668 h 3730965"/>
                    <a:gd name="connsiteX17" fmla="*/ 865542 w 3254285"/>
                    <a:gd name="connsiteY17" fmla="*/ 1310811 h 3730965"/>
                    <a:gd name="connsiteX18" fmla="*/ 865542 w 3254285"/>
                    <a:gd name="connsiteY18" fmla="*/ 1310811 h 3730965"/>
                    <a:gd name="connsiteX19" fmla="*/ 865542 w 3254285"/>
                    <a:gd name="connsiteY19" fmla="*/ 1310811 h 3730965"/>
                    <a:gd name="connsiteX20" fmla="*/ 1397230 w 3254285"/>
                    <a:gd name="connsiteY20" fmla="*/ 1387867 h 3730965"/>
                    <a:gd name="connsiteX21" fmla="*/ 1400655 w 3254285"/>
                    <a:gd name="connsiteY21" fmla="*/ 1393861 h 3730965"/>
                    <a:gd name="connsiteX22" fmla="*/ 1393805 w 3254285"/>
                    <a:gd name="connsiteY22" fmla="*/ 1393861 h 3730965"/>
                    <a:gd name="connsiteX23" fmla="*/ 1397230 w 3254285"/>
                    <a:gd name="connsiteY23" fmla="*/ 1387867 h 3730965"/>
                    <a:gd name="connsiteX24" fmla="*/ 2181490 w 3254285"/>
                    <a:gd name="connsiteY24" fmla="*/ 2681555 h 3730965"/>
                    <a:gd name="connsiteX25" fmla="*/ 2181490 w 3254285"/>
                    <a:gd name="connsiteY25" fmla="*/ 2681555 h 3730965"/>
                    <a:gd name="connsiteX26" fmla="*/ 2181490 w 3254285"/>
                    <a:gd name="connsiteY26" fmla="*/ 2681555 h 3730965"/>
                    <a:gd name="connsiteX27" fmla="*/ 2181490 w 3254285"/>
                    <a:gd name="connsiteY27" fmla="*/ 2681555 h 3730965"/>
                    <a:gd name="connsiteX28" fmla="*/ 2181490 w 3254285"/>
                    <a:gd name="connsiteY28" fmla="*/ 2682411 h 3730965"/>
                    <a:gd name="connsiteX29" fmla="*/ 2181490 w 3254285"/>
                    <a:gd name="connsiteY29" fmla="*/ 2682411 h 3730965"/>
                    <a:gd name="connsiteX30" fmla="*/ 2181490 w 3254285"/>
                    <a:gd name="connsiteY30" fmla="*/ 2682411 h 3730965"/>
                    <a:gd name="connsiteX31" fmla="*/ 2181490 w 3254285"/>
                    <a:gd name="connsiteY31" fmla="*/ 2682411 h 3730965"/>
                    <a:gd name="connsiteX32" fmla="*/ 1494834 w 3254285"/>
                    <a:gd name="connsiteY32" fmla="*/ 2382748 h 3730965"/>
                    <a:gd name="connsiteX33" fmla="*/ 1494834 w 3254285"/>
                    <a:gd name="connsiteY33" fmla="*/ 2382748 h 3730965"/>
                    <a:gd name="connsiteX34" fmla="*/ 1494834 w 3254285"/>
                    <a:gd name="connsiteY34" fmla="*/ 2382748 h 3730965"/>
                    <a:gd name="connsiteX35" fmla="*/ 1494834 w 3254285"/>
                    <a:gd name="connsiteY35" fmla="*/ 2382748 h 3730965"/>
                    <a:gd name="connsiteX36" fmla="*/ 1048765 w 3254285"/>
                    <a:gd name="connsiteY36" fmla="*/ 2661007 h 3730965"/>
                    <a:gd name="connsiteX37" fmla="*/ 1048765 w 3254285"/>
                    <a:gd name="connsiteY37" fmla="*/ 2661863 h 3730965"/>
                    <a:gd name="connsiteX38" fmla="*/ 1048765 w 3254285"/>
                    <a:gd name="connsiteY38" fmla="*/ 2661863 h 3730965"/>
                    <a:gd name="connsiteX39" fmla="*/ 1048765 w 3254285"/>
                    <a:gd name="connsiteY39" fmla="*/ 2661007 h 3730965"/>
                    <a:gd name="connsiteX40" fmla="*/ 1167774 w 3254285"/>
                    <a:gd name="connsiteY40" fmla="*/ 2731214 h 3730965"/>
                    <a:gd name="connsiteX41" fmla="*/ 1167774 w 3254285"/>
                    <a:gd name="connsiteY41" fmla="*/ 2731214 h 3730965"/>
                    <a:gd name="connsiteX42" fmla="*/ 1167774 w 3254285"/>
                    <a:gd name="connsiteY42" fmla="*/ 2731214 h 3730965"/>
                    <a:gd name="connsiteX43" fmla="*/ 1167774 w 3254285"/>
                    <a:gd name="connsiteY43" fmla="*/ 2732070 h 3730965"/>
                    <a:gd name="connsiteX44" fmla="*/ 1166061 w 3254285"/>
                    <a:gd name="connsiteY44" fmla="*/ 2732070 h 3730965"/>
                    <a:gd name="connsiteX45" fmla="*/ 1167774 w 3254285"/>
                    <a:gd name="connsiteY45" fmla="*/ 2731214 h 3730965"/>
                    <a:gd name="connsiteX0" fmla="*/ 3217468 w 3254283"/>
                    <a:gd name="connsiteY0" fmla="*/ 559942 h 3730965"/>
                    <a:gd name="connsiteX1" fmla="*/ 1698605 w 3254283"/>
                    <a:gd name="connsiteY1" fmla="*/ 0 h 3730965"/>
                    <a:gd name="connsiteX2" fmla="*/ 129228 w 3254283"/>
                    <a:gd name="connsiteY2" fmla="*/ 560798 h 3730965"/>
                    <a:gd name="connsiteX3" fmla="*/ 93268 w 3254283"/>
                    <a:gd name="connsiteY3" fmla="*/ 613881 h 3730965"/>
                    <a:gd name="connsiteX4" fmla="*/ 142070 w 3254283"/>
                    <a:gd name="connsiteY4" fmla="*/ 1727771 h 3730965"/>
                    <a:gd name="connsiteX5" fmla="*/ 404061 w 3254283"/>
                    <a:gd name="connsiteY5" fmla="*/ 2639602 h 3730965"/>
                    <a:gd name="connsiteX6" fmla="*/ 940886 w 3254283"/>
                    <a:gd name="connsiteY6" fmla="*/ 3328827 h 3730965"/>
                    <a:gd name="connsiteX7" fmla="*/ 1458875 w 3254283"/>
                    <a:gd name="connsiteY7" fmla="*/ 3649894 h 3730965"/>
                    <a:gd name="connsiteX8" fmla="*/ 1726003 w 3254283"/>
                    <a:gd name="connsiteY8" fmla="*/ 3720101 h 3730965"/>
                    <a:gd name="connsiteX9" fmla="*/ 1939192 w 3254283"/>
                    <a:gd name="connsiteY9" fmla="*/ 3622497 h 3730965"/>
                    <a:gd name="connsiteX10" fmla="*/ 2753419 w 3254283"/>
                    <a:gd name="connsiteY10" fmla="*/ 2945259 h 3730965"/>
                    <a:gd name="connsiteX11" fmla="*/ 2986299 w 3254283"/>
                    <a:gd name="connsiteY11" fmla="*/ 2530867 h 3730965"/>
                    <a:gd name="connsiteX12" fmla="*/ 3254284 w 3254283"/>
                    <a:gd name="connsiteY12" fmla="*/ 611312 h 3730965"/>
                    <a:gd name="connsiteX13" fmla="*/ 3217468 w 3254283"/>
                    <a:gd name="connsiteY13" fmla="*/ 559942 h 3730965"/>
                    <a:gd name="connsiteX14" fmla="*/ 865542 w 3254283"/>
                    <a:gd name="connsiteY14" fmla="*/ 1310811 h 3730965"/>
                    <a:gd name="connsiteX15" fmla="*/ 865542 w 3254283"/>
                    <a:gd name="connsiteY15" fmla="*/ 1311668 h 3730965"/>
                    <a:gd name="connsiteX16" fmla="*/ 864686 w 3254283"/>
                    <a:gd name="connsiteY16" fmla="*/ 1311668 h 3730965"/>
                    <a:gd name="connsiteX17" fmla="*/ 865542 w 3254283"/>
                    <a:gd name="connsiteY17" fmla="*/ 1310811 h 3730965"/>
                    <a:gd name="connsiteX18" fmla="*/ 865542 w 3254283"/>
                    <a:gd name="connsiteY18" fmla="*/ 1310811 h 3730965"/>
                    <a:gd name="connsiteX19" fmla="*/ 865542 w 3254283"/>
                    <a:gd name="connsiteY19" fmla="*/ 1310811 h 3730965"/>
                    <a:gd name="connsiteX20" fmla="*/ 1397230 w 3254283"/>
                    <a:gd name="connsiteY20" fmla="*/ 1387867 h 3730965"/>
                    <a:gd name="connsiteX21" fmla="*/ 1400655 w 3254283"/>
                    <a:gd name="connsiteY21" fmla="*/ 1393861 h 3730965"/>
                    <a:gd name="connsiteX22" fmla="*/ 1393805 w 3254283"/>
                    <a:gd name="connsiteY22" fmla="*/ 1393861 h 3730965"/>
                    <a:gd name="connsiteX23" fmla="*/ 1397230 w 3254283"/>
                    <a:gd name="connsiteY23" fmla="*/ 1387867 h 3730965"/>
                    <a:gd name="connsiteX24" fmla="*/ 2181490 w 3254283"/>
                    <a:gd name="connsiteY24" fmla="*/ 2681555 h 3730965"/>
                    <a:gd name="connsiteX25" fmla="*/ 2181490 w 3254283"/>
                    <a:gd name="connsiteY25" fmla="*/ 2681555 h 3730965"/>
                    <a:gd name="connsiteX26" fmla="*/ 2181490 w 3254283"/>
                    <a:gd name="connsiteY26" fmla="*/ 2681555 h 3730965"/>
                    <a:gd name="connsiteX27" fmla="*/ 2181490 w 3254283"/>
                    <a:gd name="connsiteY27" fmla="*/ 2681555 h 3730965"/>
                    <a:gd name="connsiteX28" fmla="*/ 2181490 w 3254283"/>
                    <a:gd name="connsiteY28" fmla="*/ 2682411 h 3730965"/>
                    <a:gd name="connsiteX29" fmla="*/ 2181490 w 3254283"/>
                    <a:gd name="connsiteY29" fmla="*/ 2682411 h 3730965"/>
                    <a:gd name="connsiteX30" fmla="*/ 2181490 w 3254283"/>
                    <a:gd name="connsiteY30" fmla="*/ 2682411 h 3730965"/>
                    <a:gd name="connsiteX31" fmla="*/ 2181490 w 3254283"/>
                    <a:gd name="connsiteY31" fmla="*/ 2682411 h 3730965"/>
                    <a:gd name="connsiteX32" fmla="*/ 1494834 w 3254283"/>
                    <a:gd name="connsiteY32" fmla="*/ 2382748 h 3730965"/>
                    <a:gd name="connsiteX33" fmla="*/ 1494834 w 3254283"/>
                    <a:gd name="connsiteY33" fmla="*/ 2382748 h 3730965"/>
                    <a:gd name="connsiteX34" fmla="*/ 1494834 w 3254283"/>
                    <a:gd name="connsiteY34" fmla="*/ 2382748 h 3730965"/>
                    <a:gd name="connsiteX35" fmla="*/ 1494834 w 3254283"/>
                    <a:gd name="connsiteY35" fmla="*/ 2382748 h 3730965"/>
                    <a:gd name="connsiteX36" fmla="*/ 1048765 w 3254283"/>
                    <a:gd name="connsiteY36" fmla="*/ 2661007 h 3730965"/>
                    <a:gd name="connsiteX37" fmla="*/ 1048765 w 3254283"/>
                    <a:gd name="connsiteY37" fmla="*/ 2661863 h 3730965"/>
                    <a:gd name="connsiteX38" fmla="*/ 1048765 w 3254283"/>
                    <a:gd name="connsiteY38" fmla="*/ 2661863 h 3730965"/>
                    <a:gd name="connsiteX39" fmla="*/ 1048765 w 3254283"/>
                    <a:gd name="connsiteY39" fmla="*/ 2661007 h 3730965"/>
                    <a:gd name="connsiteX40" fmla="*/ 1167774 w 3254283"/>
                    <a:gd name="connsiteY40" fmla="*/ 2731214 h 3730965"/>
                    <a:gd name="connsiteX41" fmla="*/ 1167774 w 3254283"/>
                    <a:gd name="connsiteY41" fmla="*/ 2731214 h 3730965"/>
                    <a:gd name="connsiteX42" fmla="*/ 1167774 w 3254283"/>
                    <a:gd name="connsiteY42" fmla="*/ 2731214 h 3730965"/>
                    <a:gd name="connsiteX43" fmla="*/ 1167774 w 3254283"/>
                    <a:gd name="connsiteY43" fmla="*/ 2732070 h 3730965"/>
                    <a:gd name="connsiteX44" fmla="*/ 1166061 w 3254283"/>
                    <a:gd name="connsiteY44" fmla="*/ 2732070 h 3730965"/>
                    <a:gd name="connsiteX45" fmla="*/ 1167774 w 3254283"/>
                    <a:gd name="connsiteY45" fmla="*/ 2731214 h 3730965"/>
                    <a:gd name="connsiteX0" fmla="*/ 3215203 w 3252020"/>
                    <a:gd name="connsiteY0" fmla="*/ 559942 h 3730965"/>
                    <a:gd name="connsiteX1" fmla="*/ 1665509 w 3252020"/>
                    <a:gd name="connsiteY1" fmla="*/ 0 h 3730965"/>
                    <a:gd name="connsiteX2" fmla="*/ 126963 w 3252020"/>
                    <a:gd name="connsiteY2" fmla="*/ 560798 h 3730965"/>
                    <a:gd name="connsiteX3" fmla="*/ 91003 w 3252020"/>
                    <a:gd name="connsiteY3" fmla="*/ 613881 h 3730965"/>
                    <a:gd name="connsiteX4" fmla="*/ 139805 w 3252020"/>
                    <a:gd name="connsiteY4" fmla="*/ 1727771 h 3730965"/>
                    <a:gd name="connsiteX5" fmla="*/ 401796 w 3252020"/>
                    <a:gd name="connsiteY5" fmla="*/ 2639602 h 3730965"/>
                    <a:gd name="connsiteX6" fmla="*/ 938621 w 3252020"/>
                    <a:gd name="connsiteY6" fmla="*/ 3328827 h 3730965"/>
                    <a:gd name="connsiteX7" fmla="*/ 1456610 w 3252020"/>
                    <a:gd name="connsiteY7" fmla="*/ 3649894 h 3730965"/>
                    <a:gd name="connsiteX8" fmla="*/ 1723738 w 3252020"/>
                    <a:gd name="connsiteY8" fmla="*/ 3720101 h 3730965"/>
                    <a:gd name="connsiteX9" fmla="*/ 1936927 w 3252020"/>
                    <a:gd name="connsiteY9" fmla="*/ 3622497 h 3730965"/>
                    <a:gd name="connsiteX10" fmla="*/ 2751154 w 3252020"/>
                    <a:gd name="connsiteY10" fmla="*/ 2945259 h 3730965"/>
                    <a:gd name="connsiteX11" fmla="*/ 2984034 w 3252020"/>
                    <a:gd name="connsiteY11" fmla="*/ 2530867 h 3730965"/>
                    <a:gd name="connsiteX12" fmla="*/ 3252019 w 3252020"/>
                    <a:gd name="connsiteY12" fmla="*/ 611312 h 3730965"/>
                    <a:gd name="connsiteX13" fmla="*/ 3215203 w 3252020"/>
                    <a:gd name="connsiteY13" fmla="*/ 559942 h 3730965"/>
                    <a:gd name="connsiteX14" fmla="*/ 863277 w 3252020"/>
                    <a:gd name="connsiteY14" fmla="*/ 1310811 h 3730965"/>
                    <a:gd name="connsiteX15" fmla="*/ 863277 w 3252020"/>
                    <a:gd name="connsiteY15" fmla="*/ 1311668 h 3730965"/>
                    <a:gd name="connsiteX16" fmla="*/ 862421 w 3252020"/>
                    <a:gd name="connsiteY16" fmla="*/ 1311668 h 3730965"/>
                    <a:gd name="connsiteX17" fmla="*/ 863277 w 3252020"/>
                    <a:gd name="connsiteY17" fmla="*/ 1310811 h 3730965"/>
                    <a:gd name="connsiteX18" fmla="*/ 863277 w 3252020"/>
                    <a:gd name="connsiteY18" fmla="*/ 1310811 h 3730965"/>
                    <a:gd name="connsiteX19" fmla="*/ 863277 w 3252020"/>
                    <a:gd name="connsiteY19" fmla="*/ 1310811 h 3730965"/>
                    <a:gd name="connsiteX20" fmla="*/ 1394965 w 3252020"/>
                    <a:gd name="connsiteY20" fmla="*/ 1387867 h 3730965"/>
                    <a:gd name="connsiteX21" fmla="*/ 1398390 w 3252020"/>
                    <a:gd name="connsiteY21" fmla="*/ 1393861 h 3730965"/>
                    <a:gd name="connsiteX22" fmla="*/ 1391540 w 3252020"/>
                    <a:gd name="connsiteY22" fmla="*/ 1393861 h 3730965"/>
                    <a:gd name="connsiteX23" fmla="*/ 1394965 w 3252020"/>
                    <a:gd name="connsiteY23" fmla="*/ 1387867 h 3730965"/>
                    <a:gd name="connsiteX24" fmla="*/ 2179225 w 3252020"/>
                    <a:gd name="connsiteY24" fmla="*/ 2681555 h 3730965"/>
                    <a:gd name="connsiteX25" fmla="*/ 2179225 w 3252020"/>
                    <a:gd name="connsiteY25" fmla="*/ 2681555 h 3730965"/>
                    <a:gd name="connsiteX26" fmla="*/ 2179225 w 3252020"/>
                    <a:gd name="connsiteY26" fmla="*/ 2681555 h 3730965"/>
                    <a:gd name="connsiteX27" fmla="*/ 2179225 w 3252020"/>
                    <a:gd name="connsiteY27" fmla="*/ 2681555 h 3730965"/>
                    <a:gd name="connsiteX28" fmla="*/ 2179225 w 3252020"/>
                    <a:gd name="connsiteY28" fmla="*/ 2682411 h 3730965"/>
                    <a:gd name="connsiteX29" fmla="*/ 2179225 w 3252020"/>
                    <a:gd name="connsiteY29" fmla="*/ 2682411 h 3730965"/>
                    <a:gd name="connsiteX30" fmla="*/ 2179225 w 3252020"/>
                    <a:gd name="connsiteY30" fmla="*/ 2682411 h 3730965"/>
                    <a:gd name="connsiteX31" fmla="*/ 2179225 w 3252020"/>
                    <a:gd name="connsiteY31" fmla="*/ 2682411 h 3730965"/>
                    <a:gd name="connsiteX32" fmla="*/ 1492569 w 3252020"/>
                    <a:gd name="connsiteY32" fmla="*/ 2382748 h 3730965"/>
                    <a:gd name="connsiteX33" fmla="*/ 1492569 w 3252020"/>
                    <a:gd name="connsiteY33" fmla="*/ 2382748 h 3730965"/>
                    <a:gd name="connsiteX34" fmla="*/ 1492569 w 3252020"/>
                    <a:gd name="connsiteY34" fmla="*/ 2382748 h 3730965"/>
                    <a:gd name="connsiteX35" fmla="*/ 1492569 w 3252020"/>
                    <a:gd name="connsiteY35" fmla="*/ 2382748 h 3730965"/>
                    <a:gd name="connsiteX36" fmla="*/ 1046500 w 3252020"/>
                    <a:gd name="connsiteY36" fmla="*/ 2661007 h 3730965"/>
                    <a:gd name="connsiteX37" fmla="*/ 1046500 w 3252020"/>
                    <a:gd name="connsiteY37" fmla="*/ 2661863 h 3730965"/>
                    <a:gd name="connsiteX38" fmla="*/ 1046500 w 3252020"/>
                    <a:gd name="connsiteY38" fmla="*/ 2661863 h 3730965"/>
                    <a:gd name="connsiteX39" fmla="*/ 1046500 w 3252020"/>
                    <a:gd name="connsiteY39" fmla="*/ 2661007 h 3730965"/>
                    <a:gd name="connsiteX40" fmla="*/ 1165509 w 3252020"/>
                    <a:gd name="connsiteY40" fmla="*/ 2731214 h 3730965"/>
                    <a:gd name="connsiteX41" fmla="*/ 1165509 w 3252020"/>
                    <a:gd name="connsiteY41" fmla="*/ 2731214 h 3730965"/>
                    <a:gd name="connsiteX42" fmla="*/ 1165509 w 3252020"/>
                    <a:gd name="connsiteY42" fmla="*/ 2731214 h 3730965"/>
                    <a:gd name="connsiteX43" fmla="*/ 1165509 w 3252020"/>
                    <a:gd name="connsiteY43" fmla="*/ 2732070 h 3730965"/>
                    <a:gd name="connsiteX44" fmla="*/ 1163796 w 3252020"/>
                    <a:gd name="connsiteY44" fmla="*/ 2732070 h 3730965"/>
                    <a:gd name="connsiteX45" fmla="*/ 1165509 w 3252020"/>
                    <a:gd name="connsiteY45" fmla="*/ 2731214 h 3730965"/>
                    <a:gd name="connsiteX0" fmla="*/ 3215203 w 3252018"/>
                    <a:gd name="connsiteY0" fmla="*/ 559942 h 3730965"/>
                    <a:gd name="connsiteX1" fmla="*/ 1665509 w 3252018"/>
                    <a:gd name="connsiteY1" fmla="*/ 0 h 3730965"/>
                    <a:gd name="connsiteX2" fmla="*/ 126963 w 3252018"/>
                    <a:gd name="connsiteY2" fmla="*/ 560798 h 3730965"/>
                    <a:gd name="connsiteX3" fmla="*/ 91003 w 3252018"/>
                    <a:gd name="connsiteY3" fmla="*/ 613881 h 3730965"/>
                    <a:gd name="connsiteX4" fmla="*/ 139805 w 3252018"/>
                    <a:gd name="connsiteY4" fmla="*/ 1727771 h 3730965"/>
                    <a:gd name="connsiteX5" fmla="*/ 401796 w 3252018"/>
                    <a:gd name="connsiteY5" fmla="*/ 2639602 h 3730965"/>
                    <a:gd name="connsiteX6" fmla="*/ 938621 w 3252018"/>
                    <a:gd name="connsiteY6" fmla="*/ 3328827 h 3730965"/>
                    <a:gd name="connsiteX7" fmla="*/ 1456610 w 3252018"/>
                    <a:gd name="connsiteY7" fmla="*/ 3649894 h 3730965"/>
                    <a:gd name="connsiteX8" fmla="*/ 1723738 w 3252018"/>
                    <a:gd name="connsiteY8" fmla="*/ 3720101 h 3730965"/>
                    <a:gd name="connsiteX9" fmla="*/ 1936927 w 3252018"/>
                    <a:gd name="connsiteY9" fmla="*/ 3622497 h 3730965"/>
                    <a:gd name="connsiteX10" fmla="*/ 2751154 w 3252018"/>
                    <a:gd name="connsiteY10" fmla="*/ 2945259 h 3730965"/>
                    <a:gd name="connsiteX11" fmla="*/ 2984034 w 3252018"/>
                    <a:gd name="connsiteY11" fmla="*/ 2530867 h 3730965"/>
                    <a:gd name="connsiteX12" fmla="*/ 3252019 w 3252018"/>
                    <a:gd name="connsiteY12" fmla="*/ 611312 h 3730965"/>
                    <a:gd name="connsiteX13" fmla="*/ 3215203 w 3252018"/>
                    <a:gd name="connsiteY13" fmla="*/ 559942 h 3730965"/>
                    <a:gd name="connsiteX14" fmla="*/ 863277 w 3252018"/>
                    <a:gd name="connsiteY14" fmla="*/ 1310811 h 3730965"/>
                    <a:gd name="connsiteX15" fmla="*/ 863277 w 3252018"/>
                    <a:gd name="connsiteY15" fmla="*/ 1311668 h 3730965"/>
                    <a:gd name="connsiteX16" fmla="*/ 862421 w 3252018"/>
                    <a:gd name="connsiteY16" fmla="*/ 1311668 h 3730965"/>
                    <a:gd name="connsiteX17" fmla="*/ 863277 w 3252018"/>
                    <a:gd name="connsiteY17" fmla="*/ 1310811 h 3730965"/>
                    <a:gd name="connsiteX18" fmla="*/ 863277 w 3252018"/>
                    <a:gd name="connsiteY18" fmla="*/ 1310811 h 3730965"/>
                    <a:gd name="connsiteX19" fmla="*/ 863277 w 3252018"/>
                    <a:gd name="connsiteY19" fmla="*/ 1310811 h 3730965"/>
                    <a:gd name="connsiteX20" fmla="*/ 1394965 w 3252018"/>
                    <a:gd name="connsiteY20" fmla="*/ 1387867 h 3730965"/>
                    <a:gd name="connsiteX21" fmla="*/ 1398390 w 3252018"/>
                    <a:gd name="connsiteY21" fmla="*/ 1393861 h 3730965"/>
                    <a:gd name="connsiteX22" fmla="*/ 1391540 w 3252018"/>
                    <a:gd name="connsiteY22" fmla="*/ 1393861 h 3730965"/>
                    <a:gd name="connsiteX23" fmla="*/ 1394965 w 3252018"/>
                    <a:gd name="connsiteY23" fmla="*/ 1387867 h 3730965"/>
                    <a:gd name="connsiteX24" fmla="*/ 2179225 w 3252018"/>
                    <a:gd name="connsiteY24" fmla="*/ 2681555 h 3730965"/>
                    <a:gd name="connsiteX25" fmla="*/ 2179225 w 3252018"/>
                    <a:gd name="connsiteY25" fmla="*/ 2681555 h 3730965"/>
                    <a:gd name="connsiteX26" fmla="*/ 2179225 w 3252018"/>
                    <a:gd name="connsiteY26" fmla="*/ 2681555 h 3730965"/>
                    <a:gd name="connsiteX27" fmla="*/ 2179225 w 3252018"/>
                    <a:gd name="connsiteY27" fmla="*/ 2681555 h 3730965"/>
                    <a:gd name="connsiteX28" fmla="*/ 2179225 w 3252018"/>
                    <a:gd name="connsiteY28" fmla="*/ 2682411 h 3730965"/>
                    <a:gd name="connsiteX29" fmla="*/ 2179225 w 3252018"/>
                    <a:gd name="connsiteY29" fmla="*/ 2682411 h 3730965"/>
                    <a:gd name="connsiteX30" fmla="*/ 2179225 w 3252018"/>
                    <a:gd name="connsiteY30" fmla="*/ 2682411 h 3730965"/>
                    <a:gd name="connsiteX31" fmla="*/ 2179225 w 3252018"/>
                    <a:gd name="connsiteY31" fmla="*/ 2682411 h 3730965"/>
                    <a:gd name="connsiteX32" fmla="*/ 1492569 w 3252018"/>
                    <a:gd name="connsiteY32" fmla="*/ 2382748 h 3730965"/>
                    <a:gd name="connsiteX33" fmla="*/ 1492569 w 3252018"/>
                    <a:gd name="connsiteY33" fmla="*/ 2382748 h 3730965"/>
                    <a:gd name="connsiteX34" fmla="*/ 1492569 w 3252018"/>
                    <a:gd name="connsiteY34" fmla="*/ 2382748 h 3730965"/>
                    <a:gd name="connsiteX35" fmla="*/ 1492569 w 3252018"/>
                    <a:gd name="connsiteY35" fmla="*/ 2382748 h 3730965"/>
                    <a:gd name="connsiteX36" fmla="*/ 1046500 w 3252018"/>
                    <a:gd name="connsiteY36" fmla="*/ 2661007 h 3730965"/>
                    <a:gd name="connsiteX37" fmla="*/ 1046500 w 3252018"/>
                    <a:gd name="connsiteY37" fmla="*/ 2661863 h 3730965"/>
                    <a:gd name="connsiteX38" fmla="*/ 1046500 w 3252018"/>
                    <a:gd name="connsiteY38" fmla="*/ 2661863 h 3730965"/>
                    <a:gd name="connsiteX39" fmla="*/ 1046500 w 3252018"/>
                    <a:gd name="connsiteY39" fmla="*/ 2661007 h 3730965"/>
                    <a:gd name="connsiteX40" fmla="*/ 1165509 w 3252018"/>
                    <a:gd name="connsiteY40" fmla="*/ 2731214 h 3730965"/>
                    <a:gd name="connsiteX41" fmla="*/ 1165509 w 3252018"/>
                    <a:gd name="connsiteY41" fmla="*/ 2731214 h 3730965"/>
                    <a:gd name="connsiteX42" fmla="*/ 1165509 w 3252018"/>
                    <a:gd name="connsiteY42" fmla="*/ 2731214 h 3730965"/>
                    <a:gd name="connsiteX43" fmla="*/ 1165509 w 3252018"/>
                    <a:gd name="connsiteY43" fmla="*/ 2732070 h 3730965"/>
                    <a:gd name="connsiteX44" fmla="*/ 1163796 w 3252018"/>
                    <a:gd name="connsiteY44" fmla="*/ 2732070 h 3730965"/>
                    <a:gd name="connsiteX45" fmla="*/ 1165509 w 3252018"/>
                    <a:gd name="connsiteY45" fmla="*/ 2731214 h 3730965"/>
                    <a:gd name="connsiteX0" fmla="*/ 3215203 w 3252020"/>
                    <a:gd name="connsiteY0" fmla="*/ 390370 h 3561393"/>
                    <a:gd name="connsiteX1" fmla="*/ 1665509 w 3252020"/>
                    <a:gd name="connsiteY1" fmla="*/ 0 h 3561393"/>
                    <a:gd name="connsiteX2" fmla="*/ 126963 w 3252020"/>
                    <a:gd name="connsiteY2" fmla="*/ 391226 h 3561393"/>
                    <a:gd name="connsiteX3" fmla="*/ 91003 w 3252020"/>
                    <a:gd name="connsiteY3" fmla="*/ 444309 h 3561393"/>
                    <a:gd name="connsiteX4" fmla="*/ 139805 w 3252020"/>
                    <a:gd name="connsiteY4" fmla="*/ 1558199 h 3561393"/>
                    <a:gd name="connsiteX5" fmla="*/ 401796 w 3252020"/>
                    <a:gd name="connsiteY5" fmla="*/ 2470030 h 3561393"/>
                    <a:gd name="connsiteX6" fmla="*/ 938621 w 3252020"/>
                    <a:gd name="connsiteY6" fmla="*/ 3159255 h 3561393"/>
                    <a:gd name="connsiteX7" fmla="*/ 1456610 w 3252020"/>
                    <a:gd name="connsiteY7" fmla="*/ 3480322 h 3561393"/>
                    <a:gd name="connsiteX8" fmla="*/ 1723738 w 3252020"/>
                    <a:gd name="connsiteY8" fmla="*/ 3550529 h 3561393"/>
                    <a:gd name="connsiteX9" fmla="*/ 1936927 w 3252020"/>
                    <a:gd name="connsiteY9" fmla="*/ 3452925 h 3561393"/>
                    <a:gd name="connsiteX10" fmla="*/ 2751154 w 3252020"/>
                    <a:gd name="connsiteY10" fmla="*/ 2775687 h 3561393"/>
                    <a:gd name="connsiteX11" fmla="*/ 2984034 w 3252020"/>
                    <a:gd name="connsiteY11" fmla="*/ 2361295 h 3561393"/>
                    <a:gd name="connsiteX12" fmla="*/ 3252019 w 3252020"/>
                    <a:gd name="connsiteY12" fmla="*/ 441740 h 3561393"/>
                    <a:gd name="connsiteX13" fmla="*/ 3215203 w 3252020"/>
                    <a:gd name="connsiteY13" fmla="*/ 390370 h 3561393"/>
                    <a:gd name="connsiteX14" fmla="*/ 863277 w 3252020"/>
                    <a:gd name="connsiteY14" fmla="*/ 1141239 h 3561393"/>
                    <a:gd name="connsiteX15" fmla="*/ 863277 w 3252020"/>
                    <a:gd name="connsiteY15" fmla="*/ 1142096 h 3561393"/>
                    <a:gd name="connsiteX16" fmla="*/ 862421 w 3252020"/>
                    <a:gd name="connsiteY16" fmla="*/ 1142096 h 3561393"/>
                    <a:gd name="connsiteX17" fmla="*/ 863277 w 3252020"/>
                    <a:gd name="connsiteY17" fmla="*/ 1141239 h 3561393"/>
                    <a:gd name="connsiteX18" fmla="*/ 863277 w 3252020"/>
                    <a:gd name="connsiteY18" fmla="*/ 1141239 h 3561393"/>
                    <a:gd name="connsiteX19" fmla="*/ 863277 w 3252020"/>
                    <a:gd name="connsiteY19" fmla="*/ 1141239 h 3561393"/>
                    <a:gd name="connsiteX20" fmla="*/ 1394965 w 3252020"/>
                    <a:gd name="connsiteY20" fmla="*/ 1218295 h 3561393"/>
                    <a:gd name="connsiteX21" fmla="*/ 1398390 w 3252020"/>
                    <a:gd name="connsiteY21" fmla="*/ 1224289 h 3561393"/>
                    <a:gd name="connsiteX22" fmla="*/ 1391540 w 3252020"/>
                    <a:gd name="connsiteY22" fmla="*/ 1224289 h 3561393"/>
                    <a:gd name="connsiteX23" fmla="*/ 1394965 w 3252020"/>
                    <a:gd name="connsiteY23" fmla="*/ 1218295 h 3561393"/>
                    <a:gd name="connsiteX24" fmla="*/ 2179225 w 3252020"/>
                    <a:gd name="connsiteY24" fmla="*/ 2511983 h 3561393"/>
                    <a:gd name="connsiteX25" fmla="*/ 2179225 w 3252020"/>
                    <a:gd name="connsiteY25" fmla="*/ 2511983 h 3561393"/>
                    <a:gd name="connsiteX26" fmla="*/ 2179225 w 3252020"/>
                    <a:gd name="connsiteY26" fmla="*/ 2511983 h 3561393"/>
                    <a:gd name="connsiteX27" fmla="*/ 2179225 w 3252020"/>
                    <a:gd name="connsiteY27" fmla="*/ 2511983 h 3561393"/>
                    <a:gd name="connsiteX28" fmla="*/ 2179225 w 3252020"/>
                    <a:gd name="connsiteY28" fmla="*/ 2512839 h 3561393"/>
                    <a:gd name="connsiteX29" fmla="*/ 2179225 w 3252020"/>
                    <a:gd name="connsiteY29" fmla="*/ 2512839 h 3561393"/>
                    <a:gd name="connsiteX30" fmla="*/ 2179225 w 3252020"/>
                    <a:gd name="connsiteY30" fmla="*/ 2512839 h 3561393"/>
                    <a:gd name="connsiteX31" fmla="*/ 2179225 w 3252020"/>
                    <a:gd name="connsiteY31" fmla="*/ 2512839 h 3561393"/>
                    <a:gd name="connsiteX32" fmla="*/ 1492569 w 3252020"/>
                    <a:gd name="connsiteY32" fmla="*/ 2213176 h 3561393"/>
                    <a:gd name="connsiteX33" fmla="*/ 1492569 w 3252020"/>
                    <a:gd name="connsiteY33" fmla="*/ 2213176 h 3561393"/>
                    <a:gd name="connsiteX34" fmla="*/ 1492569 w 3252020"/>
                    <a:gd name="connsiteY34" fmla="*/ 2213176 h 3561393"/>
                    <a:gd name="connsiteX35" fmla="*/ 1492569 w 3252020"/>
                    <a:gd name="connsiteY35" fmla="*/ 2213176 h 3561393"/>
                    <a:gd name="connsiteX36" fmla="*/ 1046500 w 3252020"/>
                    <a:gd name="connsiteY36" fmla="*/ 2491435 h 3561393"/>
                    <a:gd name="connsiteX37" fmla="*/ 1046500 w 3252020"/>
                    <a:gd name="connsiteY37" fmla="*/ 2492291 h 3561393"/>
                    <a:gd name="connsiteX38" fmla="*/ 1046500 w 3252020"/>
                    <a:gd name="connsiteY38" fmla="*/ 2492291 h 3561393"/>
                    <a:gd name="connsiteX39" fmla="*/ 1046500 w 3252020"/>
                    <a:gd name="connsiteY39" fmla="*/ 2491435 h 3561393"/>
                    <a:gd name="connsiteX40" fmla="*/ 1165509 w 3252020"/>
                    <a:gd name="connsiteY40" fmla="*/ 2561642 h 3561393"/>
                    <a:gd name="connsiteX41" fmla="*/ 1165509 w 3252020"/>
                    <a:gd name="connsiteY41" fmla="*/ 2561642 h 3561393"/>
                    <a:gd name="connsiteX42" fmla="*/ 1165509 w 3252020"/>
                    <a:gd name="connsiteY42" fmla="*/ 2561642 h 3561393"/>
                    <a:gd name="connsiteX43" fmla="*/ 1165509 w 3252020"/>
                    <a:gd name="connsiteY43" fmla="*/ 2562498 h 3561393"/>
                    <a:gd name="connsiteX44" fmla="*/ 1163796 w 3252020"/>
                    <a:gd name="connsiteY44" fmla="*/ 2562498 h 3561393"/>
                    <a:gd name="connsiteX45" fmla="*/ 1165509 w 3252020"/>
                    <a:gd name="connsiteY45" fmla="*/ 2561642 h 3561393"/>
                    <a:gd name="connsiteX0" fmla="*/ 3216335 w 3253151"/>
                    <a:gd name="connsiteY0" fmla="*/ 282461 h 3453484"/>
                    <a:gd name="connsiteX1" fmla="*/ 1682058 w 3253151"/>
                    <a:gd name="connsiteY1" fmla="*/ 0 h 3453484"/>
                    <a:gd name="connsiteX2" fmla="*/ 128095 w 3253151"/>
                    <a:gd name="connsiteY2" fmla="*/ 283317 h 3453484"/>
                    <a:gd name="connsiteX3" fmla="*/ 92135 w 3253151"/>
                    <a:gd name="connsiteY3" fmla="*/ 336400 h 3453484"/>
                    <a:gd name="connsiteX4" fmla="*/ 140937 w 3253151"/>
                    <a:gd name="connsiteY4" fmla="*/ 1450290 h 3453484"/>
                    <a:gd name="connsiteX5" fmla="*/ 402928 w 3253151"/>
                    <a:gd name="connsiteY5" fmla="*/ 2362121 h 3453484"/>
                    <a:gd name="connsiteX6" fmla="*/ 939753 w 3253151"/>
                    <a:gd name="connsiteY6" fmla="*/ 3051346 h 3453484"/>
                    <a:gd name="connsiteX7" fmla="*/ 1457742 w 3253151"/>
                    <a:gd name="connsiteY7" fmla="*/ 3372413 h 3453484"/>
                    <a:gd name="connsiteX8" fmla="*/ 1724870 w 3253151"/>
                    <a:gd name="connsiteY8" fmla="*/ 3442620 h 3453484"/>
                    <a:gd name="connsiteX9" fmla="*/ 1938059 w 3253151"/>
                    <a:gd name="connsiteY9" fmla="*/ 3345016 h 3453484"/>
                    <a:gd name="connsiteX10" fmla="*/ 2752286 w 3253151"/>
                    <a:gd name="connsiteY10" fmla="*/ 2667778 h 3453484"/>
                    <a:gd name="connsiteX11" fmla="*/ 2985166 w 3253151"/>
                    <a:gd name="connsiteY11" fmla="*/ 2253386 h 3453484"/>
                    <a:gd name="connsiteX12" fmla="*/ 3253151 w 3253151"/>
                    <a:gd name="connsiteY12" fmla="*/ 333831 h 3453484"/>
                    <a:gd name="connsiteX13" fmla="*/ 3216335 w 3253151"/>
                    <a:gd name="connsiteY13" fmla="*/ 282461 h 3453484"/>
                    <a:gd name="connsiteX14" fmla="*/ 864409 w 3253151"/>
                    <a:gd name="connsiteY14" fmla="*/ 1033330 h 3453484"/>
                    <a:gd name="connsiteX15" fmla="*/ 864409 w 3253151"/>
                    <a:gd name="connsiteY15" fmla="*/ 1034187 h 3453484"/>
                    <a:gd name="connsiteX16" fmla="*/ 863553 w 3253151"/>
                    <a:gd name="connsiteY16" fmla="*/ 1034187 h 3453484"/>
                    <a:gd name="connsiteX17" fmla="*/ 864409 w 3253151"/>
                    <a:gd name="connsiteY17" fmla="*/ 1033330 h 3453484"/>
                    <a:gd name="connsiteX18" fmla="*/ 864409 w 3253151"/>
                    <a:gd name="connsiteY18" fmla="*/ 1033330 h 3453484"/>
                    <a:gd name="connsiteX19" fmla="*/ 864409 w 3253151"/>
                    <a:gd name="connsiteY19" fmla="*/ 1033330 h 3453484"/>
                    <a:gd name="connsiteX20" fmla="*/ 1396097 w 3253151"/>
                    <a:gd name="connsiteY20" fmla="*/ 1110386 h 3453484"/>
                    <a:gd name="connsiteX21" fmla="*/ 1399522 w 3253151"/>
                    <a:gd name="connsiteY21" fmla="*/ 1116380 h 3453484"/>
                    <a:gd name="connsiteX22" fmla="*/ 1392672 w 3253151"/>
                    <a:gd name="connsiteY22" fmla="*/ 1116380 h 3453484"/>
                    <a:gd name="connsiteX23" fmla="*/ 1396097 w 3253151"/>
                    <a:gd name="connsiteY23" fmla="*/ 1110386 h 3453484"/>
                    <a:gd name="connsiteX24" fmla="*/ 2180357 w 3253151"/>
                    <a:gd name="connsiteY24" fmla="*/ 2404074 h 3453484"/>
                    <a:gd name="connsiteX25" fmla="*/ 2180357 w 3253151"/>
                    <a:gd name="connsiteY25" fmla="*/ 2404074 h 3453484"/>
                    <a:gd name="connsiteX26" fmla="*/ 2180357 w 3253151"/>
                    <a:gd name="connsiteY26" fmla="*/ 2404074 h 3453484"/>
                    <a:gd name="connsiteX27" fmla="*/ 2180357 w 3253151"/>
                    <a:gd name="connsiteY27" fmla="*/ 2404074 h 3453484"/>
                    <a:gd name="connsiteX28" fmla="*/ 2180357 w 3253151"/>
                    <a:gd name="connsiteY28" fmla="*/ 2404930 h 3453484"/>
                    <a:gd name="connsiteX29" fmla="*/ 2180357 w 3253151"/>
                    <a:gd name="connsiteY29" fmla="*/ 2404930 h 3453484"/>
                    <a:gd name="connsiteX30" fmla="*/ 2180357 w 3253151"/>
                    <a:gd name="connsiteY30" fmla="*/ 2404930 h 3453484"/>
                    <a:gd name="connsiteX31" fmla="*/ 2180357 w 3253151"/>
                    <a:gd name="connsiteY31" fmla="*/ 2404930 h 3453484"/>
                    <a:gd name="connsiteX32" fmla="*/ 1493701 w 3253151"/>
                    <a:gd name="connsiteY32" fmla="*/ 2105267 h 3453484"/>
                    <a:gd name="connsiteX33" fmla="*/ 1493701 w 3253151"/>
                    <a:gd name="connsiteY33" fmla="*/ 2105267 h 3453484"/>
                    <a:gd name="connsiteX34" fmla="*/ 1493701 w 3253151"/>
                    <a:gd name="connsiteY34" fmla="*/ 2105267 h 3453484"/>
                    <a:gd name="connsiteX35" fmla="*/ 1493701 w 3253151"/>
                    <a:gd name="connsiteY35" fmla="*/ 2105267 h 3453484"/>
                    <a:gd name="connsiteX36" fmla="*/ 1047632 w 3253151"/>
                    <a:gd name="connsiteY36" fmla="*/ 2383526 h 3453484"/>
                    <a:gd name="connsiteX37" fmla="*/ 1047632 w 3253151"/>
                    <a:gd name="connsiteY37" fmla="*/ 2384382 h 3453484"/>
                    <a:gd name="connsiteX38" fmla="*/ 1047632 w 3253151"/>
                    <a:gd name="connsiteY38" fmla="*/ 2384382 h 3453484"/>
                    <a:gd name="connsiteX39" fmla="*/ 1047632 w 3253151"/>
                    <a:gd name="connsiteY39" fmla="*/ 2383526 h 3453484"/>
                    <a:gd name="connsiteX40" fmla="*/ 1166641 w 3253151"/>
                    <a:gd name="connsiteY40" fmla="*/ 2453733 h 3453484"/>
                    <a:gd name="connsiteX41" fmla="*/ 1166641 w 3253151"/>
                    <a:gd name="connsiteY41" fmla="*/ 2453733 h 3453484"/>
                    <a:gd name="connsiteX42" fmla="*/ 1166641 w 3253151"/>
                    <a:gd name="connsiteY42" fmla="*/ 2453733 h 3453484"/>
                    <a:gd name="connsiteX43" fmla="*/ 1166641 w 3253151"/>
                    <a:gd name="connsiteY43" fmla="*/ 2454589 h 3453484"/>
                    <a:gd name="connsiteX44" fmla="*/ 1164928 w 3253151"/>
                    <a:gd name="connsiteY44" fmla="*/ 2454589 h 3453484"/>
                    <a:gd name="connsiteX45" fmla="*/ 1166641 w 3253151"/>
                    <a:gd name="connsiteY45" fmla="*/ 2453733 h 3453484"/>
                    <a:gd name="connsiteX0" fmla="*/ 3212936 w 3249752"/>
                    <a:gd name="connsiteY0" fmla="*/ 344124 h 3515147"/>
                    <a:gd name="connsiteX1" fmla="*/ 1632411 w 3249752"/>
                    <a:gd name="connsiteY1" fmla="*/ 0 h 3515147"/>
                    <a:gd name="connsiteX2" fmla="*/ 124696 w 3249752"/>
                    <a:gd name="connsiteY2" fmla="*/ 344980 h 3515147"/>
                    <a:gd name="connsiteX3" fmla="*/ 88736 w 3249752"/>
                    <a:gd name="connsiteY3" fmla="*/ 398063 h 3515147"/>
                    <a:gd name="connsiteX4" fmla="*/ 137538 w 3249752"/>
                    <a:gd name="connsiteY4" fmla="*/ 1511953 h 3515147"/>
                    <a:gd name="connsiteX5" fmla="*/ 399529 w 3249752"/>
                    <a:gd name="connsiteY5" fmla="*/ 2423784 h 3515147"/>
                    <a:gd name="connsiteX6" fmla="*/ 936354 w 3249752"/>
                    <a:gd name="connsiteY6" fmla="*/ 3113009 h 3515147"/>
                    <a:gd name="connsiteX7" fmla="*/ 1454343 w 3249752"/>
                    <a:gd name="connsiteY7" fmla="*/ 3434076 h 3515147"/>
                    <a:gd name="connsiteX8" fmla="*/ 1721471 w 3249752"/>
                    <a:gd name="connsiteY8" fmla="*/ 3504283 h 3515147"/>
                    <a:gd name="connsiteX9" fmla="*/ 1934660 w 3249752"/>
                    <a:gd name="connsiteY9" fmla="*/ 3406679 h 3515147"/>
                    <a:gd name="connsiteX10" fmla="*/ 2748887 w 3249752"/>
                    <a:gd name="connsiteY10" fmla="*/ 2729441 h 3515147"/>
                    <a:gd name="connsiteX11" fmla="*/ 2981767 w 3249752"/>
                    <a:gd name="connsiteY11" fmla="*/ 2315049 h 3515147"/>
                    <a:gd name="connsiteX12" fmla="*/ 3249752 w 3249752"/>
                    <a:gd name="connsiteY12" fmla="*/ 395494 h 3515147"/>
                    <a:gd name="connsiteX13" fmla="*/ 3212936 w 3249752"/>
                    <a:gd name="connsiteY13" fmla="*/ 344124 h 3515147"/>
                    <a:gd name="connsiteX14" fmla="*/ 861010 w 3249752"/>
                    <a:gd name="connsiteY14" fmla="*/ 1094993 h 3515147"/>
                    <a:gd name="connsiteX15" fmla="*/ 861010 w 3249752"/>
                    <a:gd name="connsiteY15" fmla="*/ 1095850 h 3515147"/>
                    <a:gd name="connsiteX16" fmla="*/ 860154 w 3249752"/>
                    <a:gd name="connsiteY16" fmla="*/ 1095850 h 3515147"/>
                    <a:gd name="connsiteX17" fmla="*/ 861010 w 3249752"/>
                    <a:gd name="connsiteY17" fmla="*/ 1094993 h 3515147"/>
                    <a:gd name="connsiteX18" fmla="*/ 861010 w 3249752"/>
                    <a:gd name="connsiteY18" fmla="*/ 1094993 h 3515147"/>
                    <a:gd name="connsiteX19" fmla="*/ 861010 w 3249752"/>
                    <a:gd name="connsiteY19" fmla="*/ 1094993 h 3515147"/>
                    <a:gd name="connsiteX20" fmla="*/ 1392698 w 3249752"/>
                    <a:gd name="connsiteY20" fmla="*/ 1172049 h 3515147"/>
                    <a:gd name="connsiteX21" fmla="*/ 1396123 w 3249752"/>
                    <a:gd name="connsiteY21" fmla="*/ 1178043 h 3515147"/>
                    <a:gd name="connsiteX22" fmla="*/ 1389273 w 3249752"/>
                    <a:gd name="connsiteY22" fmla="*/ 1178043 h 3515147"/>
                    <a:gd name="connsiteX23" fmla="*/ 1392698 w 3249752"/>
                    <a:gd name="connsiteY23" fmla="*/ 1172049 h 3515147"/>
                    <a:gd name="connsiteX24" fmla="*/ 2176958 w 3249752"/>
                    <a:gd name="connsiteY24" fmla="*/ 2465737 h 3515147"/>
                    <a:gd name="connsiteX25" fmla="*/ 2176958 w 3249752"/>
                    <a:gd name="connsiteY25" fmla="*/ 2465737 h 3515147"/>
                    <a:gd name="connsiteX26" fmla="*/ 2176958 w 3249752"/>
                    <a:gd name="connsiteY26" fmla="*/ 2465737 h 3515147"/>
                    <a:gd name="connsiteX27" fmla="*/ 2176958 w 3249752"/>
                    <a:gd name="connsiteY27" fmla="*/ 2465737 h 3515147"/>
                    <a:gd name="connsiteX28" fmla="*/ 2176958 w 3249752"/>
                    <a:gd name="connsiteY28" fmla="*/ 2466593 h 3515147"/>
                    <a:gd name="connsiteX29" fmla="*/ 2176958 w 3249752"/>
                    <a:gd name="connsiteY29" fmla="*/ 2466593 h 3515147"/>
                    <a:gd name="connsiteX30" fmla="*/ 2176958 w 3249752"/>
                    <a:gd name="connsiteY30" fmla="*/ 2466593 h 3515147"/>
                    <a:gd name="connsiteX31" fmla="*/ 2176958 w 3249752"/>
                    <a:gd name="connsiteY31" fmla="*/ 2466593 h 3515147"/>
                    <a:gd name="connsiteX32" fmla="*/ 1490302 w 3249752"/>
                    <a:gd name="connsiteY32" fmla="*/ 2166930 h 3515147"/>
                    <a:gd name="connsiteX33" fmla="*/ 1490302 w 3249752"/>
                    <a:gd name="connsiteY33" fmla="*/ 2166930 h 3515147"/>
                    <a:gd name="connsiteX34" fmla="*/ 1490302 w 3249752"/>
                    <a:gd name="connsiteY34" fmla="*/ 2166930 h 3515147"/>
                    <a:gd name="connsiteX35" fmla="*/ 1490302 w 3249752"/>
                    <a:gd name="connsiteY35" fmla="*/ 2166930 h 3515147"/>
                    <a:gd name="connsiteX36" fmla="*/ 1044233 w 3249752"/>
                    <a:gd name="connsiteY36" fmla="*/ 2445189 h 3515147"/>
                    <a:gd name="connsiteX37" fmla="*/ 1044233 w 3249752"/>
                    <a:gd name="connsiteY37" fmla="*/ 2446045 h 3515147"/>
                    <a:gd name="connsiteX38" fmla="*/ 1044233 w 3249752"/>
                    <a:gd name="connsiteY38" fmla="*/ 2446045 h 3515147"/>
                    <a:gd name="connsiteX39" fmla="*/ 1044233 w 3249752"/>
                    <a:gd name="connsiteY39" fmla="*/ 2445189 h 3515147"/>
                    <a:gd name="connsiteX40" fmla="*/ 1163242 w 3249752"/>
                    <a:gd name="connsiteY40" fmla="*/ 2515396 h 3515147"/>
                    <a:gd name="connsiteX41" fmla="*/ 1163242 w 3249752"/>
                    <a:gd name="connsiteY41" fmla="*/ 2515396 h 3515147"/>
                    <a:gd name="connsiteX42" fmla="*/ 1163242 w 3249752"/>
                    <a:gd name="connsiteY42" fmla="*/ 2515396 h 3515147"/>
                    <a:gd name="connsiteX43" fmla="*/ 1163242 w 3249752"/>
                    <a:gd name="connsiteY43" fmla="*/ 2516252 h 3515147"/>
                    <a:gd name="connsiteX44" fmla="*/ 1161529 w 3249752"/>
                    <a:gd name="connsiteY44" fmla="*/ 2516252 h 3515147"/>
                    <a:gd name="connsiteX45" fmla="*/ 1163242 w 3249752"/>
                    <a:gd name="connsiteY45" fmla="*/ 2515396 h 3515147"/>
                    <a:gd name="connsiteX0" fmla="*/ 3124200 w 3161016"/>
                    <a:gd name="connsiteY0" fmla="*/ 344124 h 3515147"/>
                    <a:gd name="connsiteX1" fmla="*/ 1543675 w 3161016"/>
                    <a:gd name="connsiteY1" fmla="*/ 0 h 3515147"/>
                    <a:gd name="connsiteX2" fmla="*/ 0 w 3161016"/>
                    <a:gd name="connsiteY2" fmla="*/ 398063 h 3515147"/>
                    <a:gd name="connsiteX3" fmla="*/ 48802 w 3161016"/>
                    <a:gd name="connsiteY3" fmla="*/ 1511953 h 3515147"/>
                    <a:gd name="connsiteX4" fmla="*/ 310793 w 3161016"/>
                    <a:gd name="connsiteY4" fmla="*/ 2423784 h 3515147"/>
                    <a:gd name="connsiteX5" fmla="*/ 847618 w 3161016"/>
                    <a:gd name="connsiteY5" fmla="*/ 3113009 h 3515147"/>
                    <a:gd name="connsiteX6" fmla="*/ 1365607 w 3161016"/>
                    <a:gd name="connsiteY6" fmla="*/ 3434076 h 3515147"/>
                    <a:gd name="connsiteX7" fmla="*/ 1632735 w 3161016"/>
                    <a:gd name="connsiteY7" fmla="*/ 3504283 h 3515147"/>
                    <a:gd name="connsiteX8" fmla="*/ 1845924 w 3161016"/>
                    <a:gd name="connsiteY8" fmla="*/ 3406679 h 3515147"/>
                    <a:gd name="connsiteX9" fmla="*/ 2660151 w 3161016"/>
                    <a:gd name="connsiteY9" fmla="*/ 2729441 h 3515147"/>
                    <a:gd name="connsiteX10" fmla="*/ 2893031 w 3161016"/>
                    <a:gd name="connsiteY10" fmla="*/ 2315049 h 3515147"/>
                    <a:gd name="connsiteX11" fmla="*/ 3161016 w 3161016"/>
                    <a:gd name="connsiteY11" fmla="*/ 395494 h 3515147"/>
                    <a:gd name="connsiteX12" fmla="*/ 3124200 w 3161016"/>
                    <a:gd name="connsiteY12" fmla="*/ 344124 h 3515147"/>
                    <a:gd name="connsiteX13" fmla="*/ 772274 w 3161016"/>
                    <a:gd name="connsiteY13" fmla="*/ 1094993 h 3515147"/>
                    <a:gd name="connsiteX14" fmla="*/ 772274 w 3161016"/>
                    <a:gd name="connsiteY14" fmla="*/ 1095850 h 3515147"/>
                    <a:gd name="connsiteX15" fmla="*/ 771418 w 3161016"/>
                    <a:gd name="connsiteY15" fmla="*/ 1095850 h 3515147"/>
                    <a:gd name="connsiteX16" fmla="*/ 772274 w 3161016"/>
                    <a:gd name="connsiteY16" fmla="*/ 1094993 h 3515147"/>
                    <a:gd name="connsiteX17" fmla="*/ 772274 w 3161016"/>
                    <a:gd name="connsiteY17" fmla="*/ 1094993 h 3515147"/>
                    <a:gd name="connsiteX18" fmla="*/ 772274 w 3161016"/>
                    <a:gd name="connsiteY18" fmla="*/ 1094993 h 3515147"/>
                    <a:gd name="connsiteX19" fmla="*/ 1303962 w 3161016"/>
                    <a:gd name="connsiteY19" fmla="*/ 1172049 h 3515147"/>
                    <a:gd name="connsiteX20" fmla="*/ 1307387 w 3161016"/>
                    <a:gd name="connsiteY20" fmla="*/ 1178043 h 3515147"/>
                    <a:gd name="connsiteX21" fmla="*/ 1300537 w 3161016"/>
                    <a:gd name="connsiteY21" fmla="*/ 1178043 h 3515147"/>
                    <a:gd name="connsiteX22" fmla="*/ 1303962 w 3161016"/>
                    <a:gd name="connsiteY22" fmla="*/ 1172049 h 3515147"/>
                    <a:gd name="connsiteX23" fmla="*/ 2088222 w 3161016"/>
                    <a:gd name="connsiteY23" fmla="*/ 2465737 h 3515147"/>
                    <a:gd name="connsiteX24" fmla="*/ 2088222 w 3161016"/>
                    <a:gd name="connsiteY24" fmla="*/ 2465737 h 3515147"/>
                    <a:gd name="connsiteX25" fmla="*/ 2088222 w 3161016"/>
                    <a:gd name="connsiteY25" fmla="*/ 2465737 h 3515147"/>
                    <a:gd name="connsiteX26" fmla="*/ 2088222 w 3161016"/>
                    <a:gd name="connsiteY26" fmla="*/ 2465737 h 3515147"/>
                    <a:gd name="connsiteX27" fmla="*/ 2088222 w 3161016"/>
                    <a:gd name="connsiteY27" fmla="*/ 2466593 h 3515147"/>
                    <a:gd name="connsiteX28" fmla="*/ 2088222 w 3161016"/>
                    <a:gd name="connsiteY28" fmla="*/ 2466593 h 3515147"/>
                    <a:gd name="connsiteX29" fmla="*/ 2088222 w 3161016"/>
                    <a:gd name="connsiteY29" fmla="*/ 2466593 h 3515147"/>
                    <a:gd name="connsiteX30" fmla="*/ 2088222 w 3161016"/>
                    <a:gd name="connsiteY30" fmla="*/ 2466593 h 3515147"/>
                    <a:gd name="connsiteX31" fmla="*/ 1401566 w 3161016"/>
                    <a:gd name="connsiteY31" fmla="*/ 2166930 h 3515147"/>
                    <a:gd name="connsiteX32" fmla="*/ 1401566 w 3161016"/>
                    <a:gd name="connsiteY32" fmla="*/ 2166930 h 3515147"/>
                    <a:gd name="connsiteX33" fmla="*/ 1401566 w 3161016"/>
                    <a:gd name="connsiteY33" fmla="*/ 2166930 h 3515147"/>
                    <a:gd name="connsiteX34" fmla="*/ 1401566 w 3161016"/>
                    <a:gd name="connsiteY34" fmla="*/ 2166930 h 3515147"/>
                    <a:gd name="connsiteX35" fmla="*/ 955497 w 3161016"/>
                    <a:gd name="connsiteY35" fmla="*/ 2445189 h 3515147"/>
                    <a:gd name="connsiteX36" fmla="*/ 955497 w 3161016"/>
                    <a:gd name="connsiteY36" fmla="*/ 2446045 h 3515147"/>
                    <a:gd name="connsiteX37" fmla="*/ 955497 w 3161016"/>
                    <a:gd name="connsiteY37" fmla="*/ 2446045 h 3515147"/>
                    <a:gd name="connsiteX38" fmla="*/ 955497 w 3161016"/>
                    <a:gd name="connsiteY38" fmla="*/ 2445189 h 3515147"/>
                    <a:gd name="connsiteX39" fmla="*/ 1074506 w 3161016"/>
                    <a:gd name="connsiteY39" fmla="*/ 2515396 h 3515147"/>
                    <a:gd name="connsiteX40" fmla="*/ 1074506 w 3161016"/>
                    <a:gd name="connsiteY40" fmla="*/ 2515396 h 3515147"/>
                    <a:gd name="connsiteX41" fmla="*/ 1074506 w 3161016"/>
                    <a:gd name="connsiteY41" fmla="*/ 2515396 h 3515147"/>
                    <a:gd name="connsiteX42" fmla="*/ 1074506 w 3161016"/>
                    <a:gd name="connsiteY42" fmla="*/ 2516252 h 3515147"/>
                    <a:gd name="connsiteX43" fmla="*/ 1072793 w 3161016"/>
                    <a:gd name="connsiteY43" fmla="*/ 2516252 h 3515147"/>
                    <a:gd name="connsiteX44" fmla="*/ 1074506 w 3161016"/>
                    <a:gd name="connsiteY44" fmla="*/ 2515396 h 3515147"/>
                    <a:gd name="connsiteX0" fmla="*/ 3124200 w 3161016"/>
                    <a:gd name="connsiteY0" fmla="*/ 436617 h 3607640"/>
                    <a:gd name="connsiteX1" fmla="*/ 1559092 w 3161016"/>
                    <a:gd name="connsiteY1" fmla="*/ 0 h 3607640"/>
                    <a:gd name="connsiteX2" fmla="*/ 0 w 3161016"/>
                    <a:gd name="connsiteY2" fmla="*/ 490556 h 3607640"/>
                    <a:gd name="connsiteX3" fmla="*/ 48802 w 3161016"/>
                    <a:gd name="connsiteY3" fmla="*/ 1604446 h 3607640"/>
                    <a:gd name="connsiteX4" fmla="*/ 310793 w 3161016"/>
                    <a:gd name="connsiteY4" fmla="*/ 2516277 h 3607640"/>
                    <a:gd name="connsiteX5" fmla="*/ 847618 w 3161016"/>
                    <a:gd name="connsiteY5" fmla="*/ 3205502 h 3607640"/>
                    <a:gd name="connsiteX6" fmla="*/ 1365607 w 3161016"/>
                    <a:gd name="connsiteY6" fmla="*/ 3526569 h 3607640"/>
                    <a:gd name="connsiteX7" fmla="*/ 1632735 w 3161016"/>
                    <a:gd name="connsiteY7" fmla="*/ 3596776 h 3607640"/>
                    <a:gd name="connsiteX8" fmla="*/ 1845924 w 3161016"/>
                    <a:gd name="connsiteY8" fmla="*/ 3499172 h 3607640"/>
                    <a:gd name="connsiteX9" fmla="*/ 2660151 w 3161016"/>
                    <a:gd name="connsiteY9" fmla="*/ 2821934 h 3607640"/>
                    <a:gd name="connsiteX10" fmla="*/ 2893031 w 3161016"/>
                    <a:gd name="connsiteY10" fmla="*/ 2407542 h 3607640"/>
                    <a:gd name="connsiteX11" fmla="*/ 3161016 w 3161016"/>
                    <a:gd name="connsiteY11" fmla="*/ 487987 h 3607640"/>
                    <a:gd name="connsiteX12" fmla="*/ 3124200 w 3161016"/>
                    <a:gd name="connsiteY12" fmla="*/ 436617 h 3607640"/>
                    <a:gd name="connsiteX13" fmla="*/ 772274 w 3161016"/>
                    <a:gd name="connsiteY13" fmla="*/ 1187486 h 3607640"/>
                    <a:gd name="connsiteX14" fmla="*/ 772274 w 3161016"/>
                    <a:gd name="connsiteY14" fmla="*/ 1188343 h 3607640"/>
                    <a:gd name="connsiteX15" fmla="*/ 771418 w 3161016"/>
                    <a:gd name="connsiteY15" fmla="*/ 1188343 h 3607640"/>
                    <a:gd name="connsiteX16" fmla="*/ 772274 w 3161016"/>
                    <a:gd name="connsiteY16" fmla="*/ 1187486 h 3607640"/>
                    <a:gd name="connsiteX17" fmla="*/ 772274 w 3161016"/>
                    <a:gd name="connsiteY17" fmla="*/ 1187486 h 3607640"/>
                    <a:gd name="connsiteX18" fmla="*/ 772274 w 3161016"/>
                    <a:gd name="connsiteY18" fmla="*/ 1187486 h 3607640"/>
                    <a:gd name="connsiteX19" fmla="*/ 1303962 w 3161016"/>
                    <a:gd name="connsiteY19" fmla="*/ 1264542 h 3607640"/>
                    <a:gd name="connsiteX20" fmla="*/ 1307387 w 3161016"/>
                    <a:gd name="connsiteY20" fmla="*/ 1270536 h 3607640"/>
                    <a:gd name="connsiteX21" fmla="*/ 1300537 w 3161016"/>
                    <a:gd name="connsiteY21" fmla="*/ 1270536 h 3607640"/>
                    <a:gd name="connsiteX22" fmla="*/ 1303962 w 3161016"/>
                    <a:gd name="connsiteY22" fmla="*/ 1264542 h 3607640"/>
                    <a:gd name="connsiteX23" fmla="*/ 2088222 w 3161016"/>
                    <a:gd name="connsiteY23" fmla="*/ 2558230 h 3607640"/>
                    <a:gd name="connsiteX24" fmla="*/ 2088222 w 3161016"/>
                    <a:gd name="connsiteY24" fmla="*/ 2558230 h 3607640"/>
                    <a:gd name="connsiteX25" fmla="*/ 2088222 w 3161016"/>
                    <a:gd name="connsiteY25" fmla="*/ 2558230 h 3607640"/>
                    <a:gd name="connsiteX26" fmla="*/ 2088222 w 3161016"/>
                    <a:gd name="connsiteY26" fmla="*/ 2558230 h 3607640"/>
                    <a:gd name="connsiteX27" fmla="*/ 2088222 w 3161016"/>
                    <a:gd name="connsiteY27" fmla="*/ 2559086 h 3607640"/>
                    <a:gd name="connsiteX28" fmla="*/ 2088222 w 3161016"/>
                    <a:gd name="connsiteY28" fmla="*/ 2559086 h 3607640"/>
                    <a:gd name="connsiteX29" fmla="*/ 2088222 w 3161016"/>
                    <a:gd name="connsiteY29" fmla="*/ 2559086 h 3607640"/>
                    <a:gd name="connsiteX30" fmla="*/ 2088222 w 3161016"/>
                    <a:gd name="connsiteY30" fmla="*/ 2559086 h 3607640"/>
                    <a:gd name="connsiteX31" fmla="*/ 1401566 w 3161016"/>
                    <a:gd name="connsiteY31" fmla="*/ 2259423 h 3607640"/>
                    <a:gd name="connsiteX32" fmla="*/ 1401566 w 3161016"/>
                    <a:gd name="connsiteY32" fmla="*/ 2259423 h 3607640"/>
                    <a:gd name="connsiteX33" fmla="*/ 1401566 w 3161016"/>
                    <a:gd name="connsiteY33" fmla="*/ 2259423 h 3607640"/>
                    <a:gd name="connsiteX34" fmla="*/ 1401566 w 3161016"/>
                    <a:gd name="connsiteY34" fmla="*/ 2259423 h 3607640"/>
                    <a:gd name="connsiteX35" fmla="*/ 955497 w 3161016"/>
                    <a:gd name="connsiteY35" fmla="*/ 2537682 h 3607640"/>
                    <a:gd name="connsiteX36" fmla="*/ 955497 w 3161016"/>
                    <a:gd name="connsiteY36" fmla="*/ 2538538 h 3607640"/>
                    <a:gd name="connsiteX37" fmla="*/ 955497 w 3161016"/>
                    <a:gd name="connsiteY37" fmla="*/ 2538538 h 3607640"/>
                    <a:gd name="connsiteX38" fmla="*/ 955497 w 3161016"/>
                    <a:gd name="connsiteY38" fmla="*/ 2537682 h 3607640"/>
                    <a:gd name="connsiteX39" fmla="*/ 1074506 w 3161016"/>
                    <a:gd name="connsiteY39" fmla="*/ 2607889 h 3607640"/>
                    <a:gd name="connsiteX40" fmla="*/ 1074506 w 3161016"/>
                    <a:gd name="connsiteY40" fmla="*/ 2607889 h 3607640"/>
                    <a:gd name="connsiteX41" fmla="*/ 1074506 w 3161016"/>
                    <a:gd name="connsiteY41" fmla="*/ 2607889 h 3607640"/>
                    <a:gd name="connsiteX42" fmla="*/ 1074506 w 3161016"/>
                    <a:gd name="connsiteY42" fmla="*/ 2608745 h 3607640"/>
                    <a:gd name="connsiteX43" fmla="*/ 1072793 w 3161016"/>
                    <a:gd name="connsiteY43" fmla="*/ 2608745 h 3607640"/>
                    <a:gd name="connsiteX44" fmla="*/ 1074506 w 3161016"/>
                    <a:gd name="connsiteY44" fmla="*/ 2607889 h 36076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3161016" h="3607640">
                      <a:moveTo>
                        <a:pt x="3124200" y="436617"/>
                      </a:moveTo>
                      <a:cubicBezTo>
                        <a:pt x="2864920" y="334732"/>
                        <a:pt x="2590438" y="31804"/>
                        <a:pt x="1559092" y="0"/>
                      </a:cubicBezTo>
                      <a:cubicBezTo>
                        <a:pt x="1038392" y="8990"/>
                        <a:pt x="249145" y="238564"/>
                        <a:pt x="0" y="490556"/>
                      </a:cubicBezTo>
                      <a:cubicBezTo>
                        <a:pt x="8562" y="862994"/>
                        <a:pt x="-10274" y="1233720"/>
                        <a:pt x="48802" y="1604446"/>
                      </a:cubicBezTo>
                      <a:cubicBezTo>
                        <a:pt x="98461" y="1917807"/>
                        <a:pt x="186647" y="2224320"/>
                        <a:pt x="310793" y="2516277"/>
                      </a:cubicBezTo>
                      <a:cubicBezTo>
                        <a:pt x="424665" y="2783405"/>
                        <a:pt x="620730" y="3023136"/>
                        <a:pt x="847618" y="3205502"/>
                      </a:cubicBezTo>
                      <a:cubicBezTo>
                        <a:pt x="1007724" y="3333929"/>
                        <a:pt x="1178960" y="3440951"/>
                        <a:pt x="1365607" y="3526569"/>
                      </a:cubicBezTo>
                      <a:cubicBezTo>
                        <a:pt x="1440951" y="3561673"/>
                        <a:pt x="1551398" y="3635304"/>
                        <a:pt x="1632735" y="3596776"/>
                      </a:cubicBezTo>
                      <a:cubicBezTo>
                        <a:pt x="1702942" y="3564242"/>
                        <a:pt x="1772292" y="3529994"/>
                        <a:pt x="1845924" y="3499172"/>
                      </a:cubicBezTo>
                      <a:cubicBezTo>
                        <a:pt x="2177265" y="3360470"/>
                        <a:pt x="2454668" y="3113035"/>
                        <a:pt x="2660151" y="2821934"/>
                      </a:cubicBezTo>
                      <a:cubicBezTo>
                        <a:pt x="2751762" y="2692650"/>
                        <a:pt x="2829674" y="2553093"/>
                        <a:pt x="2893031" y="2407542"/>
                      </a:cubicBezTo>
                      <a:cubicBezTo>
                        <a:pt x="3157591" y="1798799"/>
                        <a:pt x="3157591" y="1137828"/>
                        <a:pt x="3161016" y="487987"/>
                      </a:cubicBezTo>
                      <a:cubicBezTo>
                        <a:pt x="3161016" y="458877"/>
                        <a:pt x="3151598" y="446035"/>
                        <a:pt x="3124200" y="436617"/>
                      </a:cubicBezTo>
                      <a:close/>
                      <a:moveTo>
                        <a:pt x="772274" y="1187486"/>
                      </a:moveTo>
                      <a:lnTo>
                        <a:pt x="772274" y="1188343"/>
                      </a:lnTo>
                      <a:lnTo>
                        <a:pt x="771418" y="1188343"/>
                      </a:lnTo>
                      <a:lnTo>
                        <a:pt x="772274" y="1187486"/>
                      </a:lnTo>
                      <a:lnTo>
                        <a:pt x="772274" y="1187486"/>
                      </a:lnTo>
                      <a:lnTo>
                        <a:pt x="772274" y="1187486"/>
                      </a:lnTo>
                      <a:close/>
                      <a:moveTo>
                        <a:pt x="1303962" y="1264542"/>
                      </a:moveTo>
                      <a:cubicBezTo>
                        <a:pt x="1304818" y="1266255"/>
                        <a:pt x="1306530" y="1268823"/>
                        <a:pt x="1307387" y="1270536"/>
                      </a:cubicBezTo>
                      <a:cubicBezTo>
                        <a:pt x="1304818" y="1269680"/>
                        <a:pt x="1303106" y="1269680"/>
                        <a:pt x="1300537" y="1270536"/>
                      </a:cubicBezTo>
                      <a:cubicBezTo>
                        <a:pt x="1302250" y="1268823"/>
                        <a:pt x="1303106" y="1267111"/>
                        <a:pt x="1303962" y="1264542"/>
                      </a:cubicBezTo>
                      <a:close/>
                      <a:moveTo>
                        <a:pt x="2088222" y="2558230"/>
                      </a:moveTo>
                      <a:lnTo>
                        <a:pt x="2088222" y="2558230"/>
                      </a:lnTo>
                      <a:lnTo>
                        <a:pt x="2088222" y="2558230"/>
                      </a:lnTo>
                      <a:lnTo>
                        <a:pt x="2088222" y="2558230"/>
                      </a:lnTo>
                      <a:close/>
                      <a:moveTo>
                        <a:pt x="2088222" y="2559086"/>
                      </a:moveTo>
                      <a:lnTo>
                        <a:pt x="2088222" y="2559086"/>
                      </a:lnTo>
                      <a:lnTo>
                        <a:pt x="2088222" y="2559086"/>
                      </a:lnTo>
                      <a:lnTo>
                        <a:pt x="2088222" y="2559086"/>
                      </a:lnTo>
                      <a:close/>
                      <a:moveTo>
                        <a:pt x="1401566" y="2259423"/>
                      </a:moveTo>
                      <a:lnTo>
                        <a:pt x="1401566" y="2259423"/>
                      </a:lnTo>
                      <a:lnTo>
                        <a:pt x="1401566" y="2259423"/>
                      </a:lnTo>
                      <a:lnTo>
                        <a:pt x="1401566" y="2259423"/>
                      </a:lnTo>
                      <a:close/>
                      <a:moveTo>
                        <a:pt x="955497" y="2537682"/>
                      </a:moveTo>
                      <a:lnTo>
                        <a:pt x="955497" y="2538538"/>
                      </a:lnTo>
                      <a:lnTo>
                        <a:pt x="955497" y="2538538"/>
                      </a:lnTo>
                      <a:lnTo>
                        <a:pt x="955497" y="2537682"/>
                      </a:lnTo>
                      <a:close/>
                      <a:moveTo>
                        <a:pt x="1074506" y="2607889"/>
                      </a:moveTo>
                      <a:lnTo>
                        <a:pt x="1074506" y="2607889"/>
                      </a:lnTo>
                      <a:lnTo>
                        <a:pt x="1074506" y="2607889"/>
                      </a:lnTo>
                      <a:lnTo>
                        <a:pt x="1074506" y="2608745"/>
                      </a:lnTo>
                      <a:lnTo>
                        <a:pt x="1072793" y="2608745"/>
                      </a:lnTo>
                      <a:cubicBezTo>
                        <a:pt x="1073649" y="2608745"/>
                        <a:pt x="1073649" y="2608745"/>
                        <a:pt x="1074506" y="2607889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682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Freeform: Shape 328">
                  <a:extLst>
                    <a:ext uri="{FF2B5EF4-FFF2-40B4-BE49-F238E27FC236}">
                      <a16:creationId xmlns:a16="http://schemas.microsoft.com/office/drawing/2014/main" id="{6CB63DA7-3F63-4E2F-834E-3771DFF357B4}"/>
                    </a:ext>
                  </a:extLst>
                </p:cNvPr>
                <p:cNvSpPr/>
                <p:nvPr/>
              </p:nvSpPr>
              <p:spPr>
                <a:xfrm>
                  <a:off x="6084503" y="1988368"/>
                  <a:ext cx="1660834" cy="1880023"/>
                </a:xfrm>
                <a:custGeom>
                  <a:avLst/>
                  <a:gdLst>
                    <a:gd name="connsiteX0" fmla="*/ 2794624 w 2828015"/>
                    <a:gd name="connsiteY0" fmla="*/ 505173 h 3341479"/>
                    <a:gd name="connsiteX1" fmla="*/ 2389651 w 2828015"/>
                    <a:gd name="connsiteY1" fmla="*/ 356197 h 3341479"/>
                    <a:gd name="connsiteX2" fmla="*/ 1435867 w 2828015"/>
                    <a:gd name="connsiteY2" fmla="*/ 4308 h 3341479"/>
                    <a:gd name="connsiteX3" fmla="*/ 1395626 w 2828015"/>
                    <a:gd name="connsiteY3" fmla="*/ 3451 h 3341479"/>
                    <a:gd name="connsiteX4" fmla="*/ 32588 w 2828015"/>
                    <a:gd name="connsiteY4" fmla="*/ 505173 h 3341479"/>
                    <a:gd name="connsiteX5" fmla="*/ 53 w 2828015"/>
                    <a:gd name="connsiteY5" fmla="*/ 552263 h 3341479"/>
                    <a:gd name="connsiteX6" fmla="*/ 43718 w 2828015"/>
                    <a:gd name="connsiteY6" fmla="*/ 1548000 h 3341479"/>
                    <a:gd name="connsiteX7" fmla="*/ 278312 w 2828015"/>
                    <a:gd name="connsiteY7" fmla="*/ 2363939 h 3341479"/>
                    <a:gd name="connsiteX8" fmla="*/ 758629 w 2828015"/>
                    <a:gd name="connsiteY8" fmla="*/ 2981245 h 3341479"/>
                    <a:gd name="connsiteX9" fmla="*/ 1221822 w 2828015"/>
                    <a:gd name="connsiteY9" fmla="*/ 3268921 h 3341479"/>
                    <a:gd name="connsiteX10" fmla="*/ 1460696 w 2828015"/>
                    <a:gd name="connsiteY10" fmla="*/ 3332279 h 3341479"/>
                    <a:gd name="connsiteX11" fmla="*/ 1651624 w 2828015"/>
                    <a:gd name="connsiteY11" fmla="*/ 3244948 h 3341479"/>
                    <a:gd name="connsiteX12" fmla="*/ 2380233 w 2828015"/>
                    <a:gd name="connsiteY12" fmla="*/ 2638773 h 3341479"/>
                    <a:gd name="connsiteX13" fmla="*/ 2588285 w 2828015"/>
                    <a:gd name="connsiteY13" fmla="*/ 2268047 h 3341479"/>
                    <a:gd name="connsiteX14" fmla="*/ 2828015 w 2828015"/>
                    <a:gd name="connsiteY14" fmla="*/ 551406 h 3341479"/>
                    <a:gd name="connsiteX15" fmla="*/ 2794624 w 2828015"/>
                    <a:gd name="connsiteY15" fmla="*/ 505173 h 3341479"/>
                    <a:gd name="connsiteX16" fmla="*/ 690990 w 2828015"/>
                    <a:gd name="connsiteY16" fmla="*/ 1176417 h 3341479"/>
                    <a:gd name="connsiteX17" fmla="*/ 690990 w 2828015"/>
                    <a:gd name="connsiteY17" fmla="*/ 1177274 h 3341479"/>
                    <a:gd name="connsiteX18" fmla="*/ 690134 w 2828015"/>
                    <a:gd name="connsiteY18" fmla="*/ 1177274 h 3341479"/>
                    <a:gd name="connsiteX19" fmla="*/ 690990 w 2828015"/>
                    <a:gd name="connsiteY19" fmla="*/ 1176417 h 3341479"/>
                    <a:gd name="connsiteX20" fmla="*/ 690990 w 2828015"/>
                    <a:gd name="connsiteY20" fmla="*/ 1176417 h 3341479"/>
                    <a:gd name="connsiteX21" fmla="*/ 690990 w 2828015"/>
                    <a:gd name="connsiteY21" fmla="*/ 1176417 h 3341479"/>
                    <a:gd name="connsiteX22" fmla="*/ 1167026 w 2828015"/>
                    <a:gd name="connsiteY22" fmla="*/ 1245768 h 3341479"/>
                    <a:gd name="connsiteX23" fmla="*/ 1169595 w 2828015"/>
                    <a:gd name="connsiteY23" fmla="*/ 1250905 h 3341479"/>
                    <a:gd name="connsiteX24" fmla="*/ 1163602 w 2828015"/>
                    <a:gd name="connsiteY24" fmla="*/ 1250905 h 3341479"/>
                    <a:gd name="connsiteX25" fmla="*/ 1167026 w 2828015"/>
                    <a:gd name="connsiteY25" fmla="*/ 1245768 h 3341479"/>
                    <a:gd name="connsiteX26" fmla="*/ 1869094 w 2828015"/>
                    <a:gd name="connsiteY26" fmla="*/ 2402467 h 3341479"/>
                    <a:gd name="connsiteX27" fmla="*/ 1869094 w 2828015"/>
                    <a:gd name="connsiteY27" fmla="*/ 2402467 h 3341479"/>
                    <a:gd name="connsiteX28" fmla="*/ 1869094 w 2828015"/>
                    <a:gd name="connsiteY28" fmla="*/ 2402467 h 3341479"/>
                    <a:gd name="connsiteX29" fmla="*/ 1869094 w 2828015"/>
                    <a:gd name="connsiteY29" fmla="*/ 2402467 h 3341479"/>
                    <a:gd name="connsiteX30" fmla="*/ 1869094 w 2828015"/>
                    <a:gd name="connsiteY30" fmla="*/ 2403324 h 3341479"/>
                    <a:gd name="connsiteX31" fmla="*/ 1869094 w 2828015"/>
                    <a:gd name="connsiteY31" fmla="*/ 2403324 h 3341479"/>
                    <a:gd name="connsiteX32" fmla="*/ 1869094 w 2828015"/>
                    <a:gd name="connsiteY32" fmla="*/ 2403324 h 3341479"/>
                    <a:gd name="connsiteX33" fmla="*/ 1869094 w 2828015"/>
                    <a:gd name="connsiteY33" fmla="*/ 2403324 h 3341479"/>
                    <a:gd name="connsiteX34" fmla="*/ 1254357 w 2828015"/>
                    <a:gd name="connsiteY34" fmla="*/ 2135339 h 3341479"/>
                    <a:gd name="connsiteX35" fmla="*/ 1254357 w 2828015"/>
                    <a:gd name="connsiteY35" fmla="*/ 2135339 h 3341479"/>
                    <a:gd name="connsiteX36" fmla="*/ 1254357 w 2828015"/>
                    <a:gd name="connsiteY36" fmla="*/ 2135339 h 3341479"/>
                    <a:gd name="connsiteX37" fmla="*/ 1254357 w 2828015"/>
                    <a:gd name="connsiteY37" fmla="*/ 2135339 h 3341479"/>
                    <a:gd name="connsiteX38" fmla="*/ 855377 w 2828015"/>
                    <a:gd name="connsiteY38" fmla="*/ 2384488 h 3341479"/>
                    <a:gd name="connsiteX39" fmla="*/ 855377 w 2828015"/>
                    <a:gd name="connsiteY39" fmla="*/ 2385343 h 3341479"/>
                    <a:gd name="connsiteX40" fmla="*/ 855377 w 2828015"/>
                    <a:gd name="connsiteY40" fmla="*/ 2385343 h 3341479"/>
                    <a:gd name="connsiteX41" fmla="*/ 855377 w 2828015"/>
                    <a:gd name="connsiteY41" fmla="*/ 2384488 h 3341479"/>
                    <a:gd name="connsiteX42" fmla="*/ 961543 w 2828015"/>
                    <a:gd name="connsiteY42" fmla="*/ 2446989 h 3341479"/>
                    <a:gd name="connsiteX43" fmla="*/ 961543 w 2828015"/>
                    <a:gd name="connsiteY43" fmla="*/ 2446989 h 3341479"/>
                    <a:gd name="connsiteX44" fmla="*/ 961543 w 2828015"/>
                    <a:gd name="connsiteY44" fmla="*/ 2446989 h 3341479"/>
                    <a:gd name="connsiteX45" fmla="*/ 961543 w 2828015"/>
                    <a:gd name="connsiteY45" fmla="*/ 2447844 h 3341479"/>
                    <a:gd name="connsiteX46" fmla="*/ 960687 w 2828015"/>
                    <a:gd name="connsiteY46" fmla="*/ 2447844 h 3341479"/>
                    <a:gd name="connsiteX47" fmla="*/ 961543 w 2828015"/>
                    <a:gd name="connsiteY47" fmla="*/ 2446989 h 3341479"/>
                    <a:gd name="connsiteX0" fmla="*/ 2877753 w 2911144"/>
                    <a:gd name="connsiteY0" fmla="*/ 502529 h 3338835"/>
                    <a:gd name="connsiteX1" fmla="*/ 2472780 w 2911144"/>
                    <a:gd name="connsiteY1" fmla="*/ 353553 h 3338835"/>
                    <a:gd name="connsiteX2" fmla="*/ 1518996 w 2911144"/>
                    <a:gd name="connsiteY2" fmla="*/ 1664 h 3338835"/>
                    <a:gd name="connsiteX3" fmla="*/ 115717 w 2911144"/>
                    <a:gd name="connsiteY3" fmla="*/ 502529 h 3338835"/>
                    <a:gd name="connsiteX4" fmla="*/ 83182 w 2911144"/>
                    <a:gd name="connsiteY4" fmla="*/ 549619 h 3338835"/>
                    <a:gd name="connsiteX5" fmla="*/ 126847 w 2911144"/>
                    <a:gd name="connsiteY5" fmla="*/ 1545356 h 3338835"/>
                    <a:gd name="connsiteX6" fmla="*/ 361441 w 2911144"/>
                    <a:gd name="connsiteY6" fmla="*/ 2361295 h 3338835"/>
                    <a:gd name="connsiteX7" fmla="*/ 841758 w 2911144"/>
                    <a:gd name="connsiteY7" fmla="*/ 2978601 h 3338835"/>
                    <a:gd name="connsiteX8" fmla="*/ 1304951 w 2911144"/>
                    <a:gd name="connsiteY8" fmla="*/ 3266277 h 3338835"/>
                    <a:gd name="connsiteX9" fmla="*/ 1543825 w 2911144"/>
                    <a:gd name="connsiteY9" fmla="*/ 3329635 h 3338835"/>
                    <a:gd name="connsiteX10" fmla="*/ 1734753 w 2911144"/>
                    <a:gd name="connsiteY10" fmla="*/ 3242304 h 3338835"/>
                    <a:gd name="connsiteX11" fmla="*/ 2463362 w 2911144"/>
                    <a:gd name="connsiteY11" fmla="*/ 2636129 h 3338835"/>
                    <a:gd name="connsiteX12" fmla="*/ 2671414 w 2911144"/>
                    <a:gd name="connsiteY12" fmla="*/ 2265403 h 3338835"/>
                    <a:gd name="connsiteX13" fmla="*/ 2911144 w 2911144"/>
                    <a:gd name="connsiteY13" fmla="*/ 548762 h 3338835"/>
                    <a:gd name="connsiteX14" fmla="*/ 2877753 w 2911144"/>
                    <a:gd name="connsiteY14" fmla="*/ 502529 h 3338835"/>
                    <a:gd name="connsiteX15" fmla="*/ 774119 w 2911144"/>
                    <a:gd name="connsiteY15" fmla="*/ 1173773 h 3338835"/>
                    <a:gd name="connsiteX16" fmla="*/ 774119 w 2911144"/>
                    <a:gd name="connsiteY16" fmla="*/ 1174630 h 3338835"/>
                    <a:gd name="connsiteX17" fmla="*/ 773263 w 2911144"/>
                    <a:gd name="connsiteY17" fmla="*/ 1174630 h 3338835"/>
                    <a:gd name="connsiteX18" fmla="*/ 774119 w 2911144"/>
                    <a:gd name="connsiteY18" fmla="*/ 1173773 h 3338835"/>
                    <a:gd name="connsiteX19" fmla="*/ 774119 w 2911144"/>
                    <a:gd name="connsiteY19" fmla="*/ 1173773 h 3338835"/>
                    <a:gd name="connsiteX20" fmla="*/ 774119 w 2911144"/>
                    <a:gd name="connsiteY20" fmla="*/ 1173773 h 3338835"/>
                    <a:gd name="connsiteX21" fmla="*/ 1250155 w 2911144"/>
                    <a:gd name="connsiteY21" fmla="*/ 1243124 h 3338835"/>
                    <a:gd name="connsiteX22" fmla="*/ 1252724 w 2911144"/>
                    <a:gd name="connsiteY22" fmla="*/ 1248261 h 3338835"/>
                    <a:gd name="connsiteX23" fmla="*/ 1246731 w 2911144"/>
                    <a:gd name="connsiteY23" fmla="*/ 1248261 h 3338835"/>
                    <a:gd name="connsiteX24" fmla="*/ 1250155 w 2911144"/>
                    <a:gd name="connsiteY24" fmla="*/ 1243124 h 3338835"/>
                    <a:gd name="connsiteX25" fmla="*/ 1952223 w 2911144"/>
                    <a:gd name="connsiteY25" fmla="*/ 2399823 h 3338835"/>
                    <a:gd name="connsiteX26" fmla="*/ 1952223 w 2911144"/>
                    <a:gd name="connsiteY26" fmla="*/ 2399823 h 3338835"/>
                    <a:gd name="connsiteX27" fmla="*/ 1952223 w 2911144"/>
                    <a:gd name="connsiteY27" fmla="*/ 2399823 h 3338835"/>
                    <a:gd name="connsiteX28" fmla="*/ 1952223 w 2911144"/>
                    <a:gd name="connsiteY28" fmla="*/ 2399823 h 3338835"/>
                    <a:gd name="connsiteX29" fmla="*/ 1952223 w 2911144"/>
                    <a:gd name="connsiteY29" fmla="*/ 2400680 h 3338835"/>
                    <a:gd name="connsiteX30" fmla="*/ 1952223 w 2911144"/>
                    <a:gd name="connsiteY30" fmla="*/ 2400680 h 3338835"/>
                    <a:gd name="connsiteX31" fmla="*/ 1952223 w 2911144"/>
                    <a:gd name="connsiteY31" fmla="*/ 2400680 h 3338835"/>
                    <a:gd name="connsiteX32" fmla="*/ 1952223 w 2911144"/>
                    <a:gd name="connsiteY32" fmla="*/ 2400680 h 3338835"/>
                    <a:gd name="connsiteX33" fmla="*/ 1337486 w 2911144"/>
                    <a:gd name="connsiteY33" fmla="*/ 2132695 h 3338835"/>
                    <a:gd name="connsiteX34" fmla="*/ 1337486 w 2911144"/>
                    <a:gd name="connsiteY34" fmla="*/ 2132695 h 3338835"/>
                    <a:gd name="connsiteX35" fmla="*/ 1337486 w 2911144"/>
                    <a:gd name="connsiteY35" fmla="*/ 2132695 h 3338835"/>
                    <a:gd name="connsiteX36" fmla="*/ 1337486 w 2911144"/>
                    <a:gd name="connsiteY36" fmla="*/ 2132695 h 3338835"/>
                    <a:gd name="connsiteX37" fmla="*/ 938506 w 2911144"/>
                    <a:gd name="connsiteY37" fmla="*/ 2381844 h 3338835"/>
                    <a:gd name="connsiteX38" fmla="*/ 938506 w 2911144"/>
                    <a:gd name="connsiteY38" fmla="*/ 2382699 h 3338835"/>
                    <a:gd name="connsiteX39" fmla="*/ 938506 w 2911144"/>
                    <a:gd name="connsiteY39" fmla="*/ 2382699 h 3338835"/>
                    <a:gd name="connsiteX40" fmla="*/ 938506 w 2911144"/>
                    <a:gd name="connsiteY40" fmla="*/ 2381844 h 3338835"/>
                    <a:gd name="connsiteX41" fmla="*/ 1044672 w 2911144"/>
                    <a:gd name="connsiteY41" fmla="*/ 2444345 h 3338835"/>
                    <a:gd name="connsiteX42" fmla="*/ 1044672 w 2911144"/>
                    <a:gd name="connsiteY42" fmla="*/ 2444345 h 3338835"/>
                    <a:gd name="connsiteX43" fmla="*/ 1044672 w 2911144"/>
                    <a:gd name="connsiteY43" fmla="*/ 2444345 h 3338835"/>
                    <a:gd name="connsiteX44" fmla="*/ 1044672 w 2911144"/>
                    <a:gd name="connsiteY44" fmla="*/ 2445200 h 3338835"/>
                    <a:gd name="connsiteX45" fmla="*/ 1043816 w 2911144"/>
                    <a:gd name="connsiteY45" fmla="*/ 2445200 h 3338835"/>
                    <a:gd name="connsiteX46" fmla="*/ 1044672 w 2911144"/>
                    <a:gd name="connsiteY46" fmla="*/ 2444345 h 3338835"/>
                    <a:gd name="connsiteX0" fmla="*/ 2948096 w 2981487"/>
                    <a:gd name="connsiteY0" fmla="*/ 148976 h 2985282"/>
                    <a:gd name="connsiteX1" fmla="*/ 2543123 w 2981487"/>
                    <a:gd name="connsiteY1" fmla="*/ 0 h 2985282"/>
                    <a:gd name="connsiteX2" fmla="*/ 186060 w 2981487"/>
                    <a:gd name="connsiteY2" fmla="*/ 148976 h 2985282"/>
                    <a:gd name="connsiteX3" fmla="*/ 153525 w 2981487"/>
                    <a:gd name="connsiteY3" fmla="*/ 196066 h 2985282"/>
                    <a:gd name="connsiteX4" fmla="*/ 197190 w 2981487"/>
                    <a:gd name="connsiteY4" fmla="*/ 1191803 h 2985282"/>
                    <a:gd name="connsiteX5" fmla="*/ 431784 w 2981487"/>
                    <a:gd name="connsiteY5" fmla="*/ 2007742 h 2985282"/>
                    <a:gd name="connsiteX6" fmla="*/ 912101 w 2981487"/>
                    <a:gd name="connsiteY6" fmla="*/ 2625048 h 2985282"/>
                    <a:gd name="connsiteX7" fmla="*/ 1375294 w 2981487"/>
                    <a:gd name="connsiteY7" fmla="*/ 2912724 h 2985282"/>
                    <a:gd name="connsiteX8" fmla="*/ 1614168 w 2981487"/>
                    <a:gd name="connsiteY8" fmla="*/ 2976082 h 2985282"/>
                    <a:gd name="connsiteX9" fmla="*/ 1805096 w 2981487"/>
                    <a:gd name="connsiteY9" fmla="*/ 2888751 h 2985282"/>
                    <a:gd name="connsiteX10" fmla="*/ 2533705 w 2981487"/>
                    <a:gd name="connsiteY10" fmla="*/ 2282576 h 2985282"/>
                    <a:gd name="connsiteX11" fmla="*/ 2741757 w 2981487"/>
                    <a:gd name="connsiteY11" fmla="*/ 1911850 h 2985282"/>
                    <a:gd name="connsiteX12" fmla="*/ 2981487 w 2981487"/>
                    <a:gd name="connsiteY12" fmla="*/ 195209 h 2985282"/>
                    <a:gd name="connsiteX13" fmla="*/ 2948096 w 2981487"/>
                    <a:gd name="connsiteY13" fmla="*/ 148976 h 2985282"/>
                    <a:gd name="connsiteX14" fmla="*/ 844462 w 2981487"/>
                    <a:gd name="connsiteY14" fmla="*/ 820220 h 2985282"/>
                    <a:gd name="connsiteX15" fmla="*/ 844462 w 2981487"/>
                    <a:gd name="connsiteY15" fmla="*/ 821077 h 2985282"/>
                    <a:gd name="connsiteX16" fmla="*/ 843606 w 2981487"/>
                    <a:gd name="connsiteY16" fmla="*/ 821077 h 2985282"/>
                    <a:gd name="connsiteX17" fmla="*/ 844462 w 2981487"/>
                    <a:gd name="connsiteY17" fmla="*/ 820220 h 2985282"/>
                    <a:gd name="connsiteX18" fmla="*/ 844462 w 2981487"/>
                    <a:gd name="connsiteY18" fmla="*/ 820220 h 2985282"/>
                    <a:gd name="connsiteX19" fmla="*/ 844462 w 2981487"/>
                    <a:gd name="connsiteY19" fmla="*/ 820220 h 2985282"/>
                    <a:gd name="connsiteX20" fmla="*/ 1320498 w 2981487"/>
                    <a:gd name="connsiteY20" fmla="*/ 889571 h 2985282"/>
                    <a:gd name="connsiteX21" fmla="*/ 1323067 w 2981487"/>
                    <a:gd name="connsiteY21" fmla="*/ 894708 h 2985282"/>
                    <a:gd name="connsiteX22" fmla="*/ 1317074 w 2981487"/>
                    <a:gd name="connsiteY22" fmla="*/ 894708 h 2985282"/>
                    <a:gd name="connsiteX23" fmla="*/ 1320498 w 2981487"/>
                    <a:gd name="connsiteY23" fmla="*/ 889571 h 2985282"/>
                    <a:gd name="connsiteX24" fmla="*/ 2022566 w 2981487"/>
                    <a:gd name="connsiteY24" fmla="*/ 2046270 h 2985282"/>
                    <a:gd name="connsiteX25" fmla="*/ 2022566 w 2981487"/>
                    <a:gd name="connsiteY25" fmla="*/ 2046270 h 2985282"/>
                    <a:gd name="connsiteX26" fmla="*/ 2022566 w 2981487"/>
                    <a:gd name="connsiteY26" fmla="*/ 2046270 h 2985282"/>
                    <a:gd name="connsiteX27" fmla="*/ 2022566 w 2981487"/>
                    <a:gd name="connsiteY27" fmla="*/ 2046270 h 2985282"/>
                    <a:gd name="connsiteX28" fmla="*/ 2022566 w 2981487"/>
                    <a:gd name="connsiteY28" fmla="*/ 2047127 h 2985282"/>
                    <a:gd name="connsiteX29" fmla="*/ 2022566 w 2981487"/>
                    <a:gd name="connsiteY29" fmla="*/ 2047127 h 2985282"/>
                    <a:gd name="connsiteX30" fmla="*/ 2022566 w 2981487"/>
                    <a:gd name="connsiteY30" fmla="*/ 2047127 h 2985282"/>
                    <a:gd name="connsiteX31" fmla="*/ 2022566 w 2981487"/>
                    <a:gd name="connsiteY31" fmla="*/ 2047127 h 2985282"/>
                    <a:gd name="connsiteX32" fmla="*/ 1407829 w 2981487"/>
                    <a:gd name="connsiteY32" fmla="*/ 1779142 h 2985282"/>
                    <a:gd name="connsiteX33" fmla="*/ 1407829 w 2981487"/>
                    <a:gd name="connsiteY33" fmla="*/ 1779142 h 2985282"/>
                    <a:gd name="connsiteX34" fmla="*/ 1407829 w 2981487"/>
                    <a:gd name="connsiteY34" fmla="*/ 1779142 h 2985282"/>
                    <a:gd name="connsiteX35" fmla="*/ 1407829 w 2981487"/>
                    <a:gd name="connsiteY35" fmla="*/ 1779142 h 2985282"/>
                    <a:gd name="connsiteX36" fmla="*/ 1008849 w 2981487"/>
                    <a:gd name="connsiteY36" fmla="*/ 2028291 h 2985282"/>
                    <a:gd name="connsiteX37" fmla="*/ 1008849 w 2981487"/>
                    <a:gd name="connsiteY37" fmla="*/ 2029146 h 2985282"/>
                    <a:gd name="connsiteX38" fmla="*/ 1008849 w 2981487"/>
                    <a:gd name="connsiteY38" fmla="*/ 2029146 h 2985282"/>
                    <a:gd name="connsiteX39" fmla="*/ 1008849 w 2981487"/>
                    <a:gd name="connsiteY39" fmla="*/ 2028291 h 2985282"/>
                    <a:gd name="connsiteX40" fmla="*/ 1115015 w 2981487"/>
                    <a:gd name="connsiteY40" fmla="*/ 2090792 h 2985282"/>
                    <a:gd name="connsiteX41" fmla="*/ 1115015 w 2981487"/>
                    <a:gd name="connsiteY41" fmla="*/ 2090792 h 2985282"/>
                    <a:gd name="connsiteX42" fmla="*/ 1115015 w 2981487"/>
                    <a:gd name="connsiteY42" fmla="*/ 2090792 h 2985282"/>
                    <a:gd name="connsiteX43" fmla="*/ 1115015 w 2981487"/>
                    <a:gd name="connsiteY43" fmla="*/ 2091647 h 2985282"/>
                    <a:gd name="connsiteX44" fmla="*/ 1114159 w 2981487"/>
                    <a:gd name="connsiteY44" fmla="*/ 2091647 h 2985282"/>
                    <a:gd name="connsiteX45" fmla="*/ 1115015 w 2981487"/>
                    <a:gd name="connsiteY45" fmla="*/ 2090792 h 2985282"/>
                    <a:gd name="connsiteX0" fmla="*/ 2945847 w 2979238"/>
                    <a:gd name="connsiteY0" fmla="*/ 164915 h 3001221"/>
                    <a:gd name="connsiteX1" fmla="*/ 2540874 w 2979238"/>
                    <a:gd name="connsiteY1" fmla="*/ 15939 h 3001221"/>
                    <a:gd name="connsiteX2" fmla="*/ 2510391 w 2979238"/>
                    <a:gd name="connsiteY2" fmla="*/ 20998 h 3001221"/>
                    <a:gd name="connsiteX3" fmla="*/ 183811 w 2979238"/>
                    <a:gd name="connsiteY3" fmla="*/ 164915 h 3001221"/>
                    <a:gd name="connsiteX4" fmla="*/ 151276 w 2979238"/>
                    <a:gd name="connsiteY4" fmla="*/ 212005 h 3001221"/>
                    <a:gd name="connsiteX5" fmla="*/ 194941 w 2979238"/>
                    <a:gd name="connsiteY5" fmla="*/ 1207742 h 3001221"/>
                    <a:gd name="connsiteX6" fmla="*/ 429535 w 2979238"/>
                    <a:gd name="connsiteY6" fmla="*/ 2023681 h 3001221"/>
                    <a:gd name="connsiteX7" fmla="*/ 909852 w 2979238"/>
                    <a:gd name="connsiteY7" fmla="*/ 2640987 h 3001221"/>
                    <a:gd name="connsiteX8" fmla="*/ 1373045 w 2979238"/>
                    <a:gd name="connsiteY8" fmla="*/ 2928663 h 3001221"/>
                    <a:gd name="connsiteX9" fmla="*/ 1611919 w 2979238"/>
                    <a:gd name="connsiteY9" fmla="*/ 2992021 h 3001221"/>
                    <a:gd name="connsiteX10" fmla="*/ 1802847 w 2979238"/>
                    <a:gd name="connsiteY10" fmla="*/ 2904690 h 3001221"/>
                    <a:gd name="connsiteX11" fmla="*/ 2531456 w 2979238"/>
                    <a:gd name="connsiteY11" fmla="*/ 2298515 h 3001221"/>
                    <a:gd name="connsiteX12" fmla="*/ 2739508 w 2979238"/>
                    <a:gd name="connsiteY12" fmla="*/ 1927789 h 3001221"/>
                    <a:gd name="connsiteX13" fmla="*/ 2979238 w 2979238"/>
                    <a:gd name="connsiteY13" fmla="*/ 211148 h 3001221"/>
                    <a:gd name="connsiteX14" fmla="*/ 2945847 w 2979238"/>
                    <a:gd name="connsiteY14" fmla="*/ 164915 h 3001221"/>
                    <a:gd name="connsiteX15" fmla="*/ 842213 w 2979238"/>
                    <a:gd name="connsiteY15" fmla="*/ 836159 h 3001221"/>
                    <a:gd name="connsiteX16" fmla="*/ 842213 w 2979238"/>
                    <a:gd name="connsiteY16" fmla="*/ 837016 h 3001221"/>
                    <a:gd name="connsiteX17" fmla="*/ 841357 w 2979238"/>
                    <a:gd name="connsiteY17" fmla="*/ 837016 h 3001221"/>
                    <a:gd name="connsiteX18" fmla="*/ 842213 w 2979238"/>
                    <a:gd name="connsiteY18" fmla="*/ 836159 h 3001221"/>
                    <a:gd name="connsiteX19" fmla="*/ 842213 w 2979238"/>
                    <a:gd name="connsiteY19" fmla="*/ 836159 h 3001221"/>
                    <a:gd name="connsiteX20" fmla="*/ 842213 w 2979238"/>
                    <a:gd name="connsiteY20" fmla="*/ 836159 h 3001221"/>
                    <a:gd name="connsiteX21" fmla="*/ 1318249 w 2979238"/>
                    <a:gd name="connsiteY21" fmla="*/ 905510 h 3001221"/>
                    <a:gd name="connsiteX22" fmla="*/ 1320818 w 2979238"/>
                    <a:gd name="connsiteY22" fmla="*/ 910647 h 3001221"/>
                    <a:gd name="connsiteX23" fmla="*/ 1314825 w 2979238"/>
                    <a:gd name="connsiteY23" fmla="*/ 910647 h 3001221"/>
                    <a:gd name="connsiteX24" fmla="*/ 1318249 w 2979238"/>
                    <a:gd name="connsiteY24" fmla="*/ 905510 h 3001221"/>
                    <a:gd name="connsiteX25" fmla="*/ 2020317 w 2979238"/>
                    <a:gd name="connsiteY25" fmla="*/ 2062209 h 3001221"/>
                    <a:gd name="connsiteX26" fmla="*/ 2020317 w 2979238"/>
                    <a:gd name="connsiteY26" fmla="*/ 2062209 h 3001221"/>
                    <a:gd name="connsiteX27" fmla="*/ 2020317 w 2979238"/>
                    <a:gd name="connsiteY27" fmla="*/ 2062209 h 3001221"/>
                    <a:gd name="connsiteX28" fmla="*/ 2020317 w 2979238"/>
                    <a:gd name="connsiteY28" fmla="*/ 2062209 h 3001221"/>
                    <a:gd name="connsiteX29" fmla="*/ 2020317 w 2979238"/>
                    <a:gd name="connsiteY29" fmla="*/ 2063066 h 3001221"/>
                    <a:gd name="connsiteX30" fmla="*/ 2020317 w 2979238"/>
                    <a:gd name="connsiteY30" fmla="*/ 2063066 h 3001221"/>
                    <a:gd name="connsiteX31" fmla="*/ 2020317 w 2979238"/>
                    <a:gd name="connsiteY31" fmla="*/ 2063066 h 3001221"/>
                    <a:gd name="connsiteX32" fmla="*/ 2020317 w 2979238"/>
                    <a:gd name="connsiteY32" fmla="*/ 2063066 h 3001221"/>
                    <a:gd name="connsiteX33" fmla="*/ 1405580 w 2979238"/>
                    <a:gd name="connsiteY33" fmla="*/ 1795081 h 3001221"/>
                    <a:gd name="connsiteX34" fmla="*/ 1405580 w 2979238"/>
                    <a:gd name="connsiteY34" fmla="*/ 1795081 h 3001221"/>
                    <a:gd name="connsiteX35" fmla="*/ 1405580 w 2979238"/>
                    <a:gd name="connsiteY35" fmla="*/ 1795081 h 3001221"/>
                    <a:gd name="connsiteX36" fmla="*/ 1405580 w 2979238"/>
                    <a:gd name="connsiteY36" fmla="*/ 1795081 h 3001221"/>
                    <a:gd name="connsiteX37" fmla="*/ 1006600 w 2979238"/>
                    <a:gd name="connsiteY37" fmla="*/ 2044230 h 3001221"/>
                    <a:gd name="connsiteX38" fmla="*/ 1006600 w 2979238"/>
                    <a:gd name="connsiteY38" fmla="*/ 2045085 h 3001221"/>
                    <a:gd name="connsiteX39" fmla="*/ 1006600 w 2979238"/>
                    <a:gd name="connsiteY39" fmla="*/ 2045085 h 3001221"/>
                    <a:gd name="connsiteX40" fmla="*/ 1006600 w 2979238"/>
                    <a:gd name="connsiteY40" fmla="*/ 2044230 h 3001221"/>
                    <a:gd name="connsiteX41" fmla="*/ 1112766 w 2979238"/>
                    <a:gd name="connsiteY41" fmla="*/ 2106731 h 3001221"/>
                    <a:gd name="connsiteX42" fmla="*/ 1112766 w 2979238"/>
                    <a:gd name="connsiteY42" fmla="*/ 2106731 h 3001221"/>
                    <a:gd name="connsiteX43" fmla="*/ 1112766 w 2979238"/>
                    <a:gd name="connsiteY43" fmla="*/ 2106731 h 3001221"/>
                    <a:gd name="connsiteX44" fmla="*/ 1112766 w 2979238"/>
                    <a:gd name="connsiteY44" fmla="*/ 2107586 h 3001221"/>
                    <a:gd name="connsiteX45" fmla="*/ 1111910 w 2979238"/>
                    <a:gd name="connsiteY45" fmla="*/ 2107586 h 3001221"/>
                    <a:gd name="connsiteX46" fmla="*/ 1112766 w 2979238"/>
                    <a:gd name="connsiteY46" fmla="*/ 2106731 h 3001221"/>
                    <a:gd name="connsiteX0" fmla="*/ 2794571 w 2827962"/>
                    <a:gd name="connsiteY0" fmla="*/ 164917 h 3001223"/>
                    <a:gd name="connsiteX1" fmla="*/ 2389598 w 2827962"/>
                    <a:gd name="connsiteY1" fmla="*/ 15941 h 3001223"/>
                    <a:gd name="connsiteX2" fmla="*/ 2359115 w 2827962"/>
                    <a:gd name="connsiteY2" fmla="*/ 21000 h 3001223"/>
                    <a:gd name="connsiteX3" fmla="*/ 0 w 2827962"/>
                    <a:gd name="connsiteY3" fmla="*/ 212007 h 3001223"/>
                    <a:gd name="connsiteX4" fmla="*/ 43665 w 2827962"/>
                    <a:gd name="connsiteY4" fmla="*/ 1207744 h 3001223"/>
                    <a:gd name="connsiteX5" fmla="*/ 278259 w 2827962"/>
                    <a:gd name="connsiteY5" fmla="*/ 2023683 h 3001223"/>
                    <a:gd name="connsiteX6" fmla="*/ 758576 w 2827962"/>
                    <a:gd name="connsiteY6" fmla="*/ 2640989 h 3001223"/>
                    <a:gd name="connsiteX7" fmla="*/ 1221769 w 2827962"/>
                    <a:gd name="connsiteY7" fmla="*/ 2928665 h 3001223"/>
                    <a:gd name="connsiteX8" fmla="*/ 1460643 w 2827962"/>
                    <a:gd name="connsiteY8" fmla="*/ 2992023 h 3001223"/>
                    <a:gd name="connsiteX9" fmla="*/ 1651571 w 2827962"/>
                    <a:gd name="connsiteY9" fmla="*/ 2904692 h 3001223"/>
                    <a:gd name="connsiteX10" fmla="*/ 2380180 w 2827962"/>
                    <a:gd name="connsiteY10" fmla="*/ 2298517 h 3001223"/>
                    <a:gd name="connsiteX11" fmla="*/ 2588232 w 2827962"/>
                    <a:gd name="connsiteY11" fmla="*/ 1927791 h 3001223"/>
                    <a:gd name="connsiteX12" fmla="*/ 2827962 w 2827962"/>
                    <a:gd name="connsiteY12" fmla="*/ 211150 h 3001223"/>
                    <a:gd name="connsiteX13" fmla="*/ 2794571 w 2827962"/>
                    <a:gd name="connsiteY13" fmla="*/ 164917 h 3001223"/>
                    <a:gd name="connsiteX14" fmla="*/ 690937 w 2827962"/>
                    <a:gd name="connsiteY14" fmla="*/ 836161 h 3001223"/>
                    <a:gd name="connsiteX15" fmla="*/ 690937 w 2827962"/>
                    <a:gd name="connsiteY15" fmla="*/ 837018 h 3001223"/>
                    <a:gd name="connsiteX16" fmla="*/ 690081 w 2827962"/>
                    <a:gd name="connsiteY16" fmla="*/ 837018 h 3001223"/>
                    <a:gd name="connsiteX17" fmla="*/ 690937 w 2827962"/>
                    <a:gd name="connsiteY17" fmla="*/ 836161 h 3001223"/>
                    <a:gd name="connsiteX18" fmla="*/ 690937 w 2827962"/>
                    <a:gd name="connsiteY18" fmla="*/ 836161 h 3001223"/>
                    <a:gd name="connsiteX19" fmla="*/ 690937 w 2827962"/>
                    <a:gd name="connsiteY19" fmla="*/ 836161 h 3001223"/>
                    <a:gd name="connsiteX20" fmla="*/ 1166973 w 2827962"/>
                    <a:gd name="connsiteY20" fmla="*/ 905512 h 3001223"/>
                    <a:gd name="connsiteX21" fmla="*/ 1169542 w 2827962"/>
                    <a:gd name="connsiteY21" fmla="*/ 910649 h 3001223"/>
                    <a:gd name="connsiteX22" fmla="*/ 1163549 w 2827962"/>
                    <a:gd name="connsiteY22" fmla="*/ 910649 h 3001223"/>
                    <a:gd name="connsiteX23" fmla="*/ 1166973 w 2827962"/>
                    <a:gd name="connsiteY23" fmla="*/ 905512 h 3001223"/>
                    <a:gd name="connsiteX24" fmla="*/ 1869041 w 2827962"/>
                    <a:gd name="connsiteY24" fmla="*/ 2062211 h 3001223"/>
                    <a:gd name="connsiteX25" fmla="*/ 1869041 w 2827962"/>
                    <a:gd name="connsiteY25" fmla="*/ 2062211 h 3001223"/>
                    <a:gd name="connsiteX26" fmla="*/ 1869041 w 2827962"/>
                    <a:gd name="connsiteY26" fmla="*/ 2062211 h 3001223"/>
                    <a:gd name="connsiteX27" fmla="*/ 1869041 w 2827962"/>
                    <a:gd name="connsiteY27" fmla="*/ 2062211 h 3001223"/>
                    <a:gd name="connsiteX28" fmla="*/ 1869041 w 2827962"/>
                    <a:gd name="connsiteY28" fmla="*/ 2063068 h 3001223"/>
                    <a:gd name="connsiteX29" fmla="*/ 1869041 w 2827962"/>
                    <a:gd name="connsiteY29" fmla="*/ 2063068 h 3001223"/>
                    <a:gd name="connsiteX30" fmla="*/ 1869041 w 2827962"/>
                    <a:gd name="connsiteY30" fmla="*/ 2063068 h 3001223"/>
                    <a:gd name="connsiteX31" fmla="*/ 1869041 w 2827962"/>
                    <a:gd name="connsiteY31" fmla="*/ 2063068 h 3001223"/>
                    <a:gd name="connsiteX32" fmla="*/ 1254304 w 2827962"/>
                    <a:gd name="connsiteY32" fmla="*/ 1795083 h 3001223"/>
                    <a:gd name="connsiteX33" fmla="*/ 1254304 w 2827962"/>
                    <a:gd name="connsiteY33" fmla="*/ 1795083 h 3001223"/>
                    <a:gd name="connsiteX34" fmla="*/ 1254304 w 2827962"/>
                    <a:gd name="connsiteY34" fmla="*/ 1795083 h 3001223"/>
                    <a:gd name="connsiteX35" fmla="*/ 1254304 w 2827962"/>
                    <a:gd name="connsiteY35" fmla="*/ 1795083 h 3001223"/>
                    <a:gd name="connsiteX36" fmla="*/ 855324 w 2827962"/>
                    <a:gd name="connsiteY36" fmla="*/ 2044232 h 3001223"/>
                    <a:gd name="connsiteX37" fmla="*/ 855324 w 2827962"/>
                    <a:gd name="connsiteY37" fmla="*/ 2045087 h 3001223"/>
                    <a:gd name="connsiteX38" fmla="*/ 855324 w 2827962"/>
                    <a:gd name="connsiteY38" fmla="*/ 2045087 h 3001223"/>
                    <a:gd name="connsiteX39" fmla="*/ 855324 w 2827962"/>
                    <a:gd name="connsiteY39" fmla="*/ 2044232 h 3001223"/>
                    <a:gd name="connsiteX40" fmla="*/ 961490 w 2827962"/>
                    <a:gd name="connsiteY40" fmla="*/ 2106733 h 3001223"/>
                    <a:gd name="connsiteX41" fmla="*/ 961490 w 2827962"/>
                    <a:gd name="connsiteY41" fmla="*/ 2106733 h 3001223"/>
                    <a:gd name="connsiteX42" fmla="*/ 961490 w 2827962"/>
                    <a:gd name="connsiteY42" fmla="*/ 2106733 h 3001223"/>
                    <a:gd name="connsiteX43" fmla="*/ 961490 w 2827962"/>
                    <a:gd name="connsiteY43" fmla="*/ 2107588 h 3001223"/>
                    <a:gd name="connsiteX44" fmla="*/ 960634 w 2827962"/>
                    <a:gd name="connsiteY44" fmla="*/ 2107588 h 3001223"/>
                    <a:gd name="connsiteX45" fmla="*/ 961490 w 2827962"/>
                    <a:gd name="connsiteY45" fmla="*/ 2106733 h 3001223"/>
                    <a:gd name="connsiteX0" fmla="*/ 2794571 w 2827962"/>
                    <a:gd name="connsiteY0" fmla="*/ 149385 h 2985691"/>
                    <a:gd name="connsiteX1" fmla="*/ 2389598 w 2827962"/>
                    <a:gd name="connsiteY1" fmla="*/ 409 h 2985691"/>
                    <a:gd name="connsiteX2" fmla="*/ 0 w 2827962"/>
                    <a:gd name="connsiteY2" fmla="*/ 196475 h 2985691"/>
                    <a:gd name="connsiteX3" fmla="*/ 43665 w 2827962"/>
                    <a:gd name="connsiteY3" fmla="*/ 1192212 h 2985691"/>
                    <a:gd name="connsiteX4" fmla="*/ 278259 w 2827962"/>
                    <a:gd name="connsiteY4" fmla="*/ 2008151 h 2985691"/>
                    <a:gd name="connsiteX5" fmla="*/ 758576 w 2827962"/>
                    <a:gd name="connsiteY5" fmla="*/ 2625457 h 2985691"/>
                    <a:gd name="connsiteX6" fmla="*/ 1221769 w 2827962"/>
                    <a:gd name="connsiteY6" fmla="*/ 2913133 h 2985691"/>
                    <a:gd name="connsiteX7" fmla="*/ 1460643 w 2827962"/>
                    <a:gd name="connsiteY7" fmla="*/ 2976491 h 2985691"/>
                    <a:gd name="connsiteX8" fmla="*/ 1651571 w 2827962"/>
                    <a:gd name="connsiteY8" fmla="*/ 2889160 h 2985691"/>
                    <a:gd name="connsiteX9" fmla="*/ 2380180 w 2827962"/>
                    <a:gd name="connsiteY9" fmla="*/ 2282985 h 2985691"/>
                    <a:gd name="connsiteX10" fmla="*/ 2588232 w 2827962"/>
                    <a:gd name="connsiteY10" fmla="*/ 1912259 h 2985691"/>
                    <a:gd name="connsiteX11" fmla="*/ 2827962 w 2827962"/>
                    <a:gd name="connsiteY11" fmla="*/ 195618 h 2985691"/>
                    <a:gd name="connsiteX12" fmla="*/ 2794571 w 2827962"/>
                    <a:gd name="connsiteY12" fmla="*/ 149385 h 2985691"/>
                    <a:gd name="connsiteX13" fmla="*/ 690937 w 2827962"/>
                    <a:gd name="connsiteY13" fmla="*/ 820629 h 2985691"/>
                    <a:gd name="connsiteX14" fmla="*/ 690937 w 2827962"/>
                    <a:gd name="connsiteY14" fmla="*/ 821486 h 2985691"/>
                    <a:gd name="connsiteX15" fmla="*/ 690081 w 2827962"/>
                    <a:gd name="connsiteY15" fmla="*/ 821486 h 2985691"/>
                    <a:gd name="connsiteX16" fmla="*/ 690937 w 2827962"/>
                    <a:gd name="connsiteY16" fmla="*/ 820629 h 2985691"/>
                    <a:gd name="connsiteX17" fmla="*/ 690937 w 2827962"/>
                    <a:gd name="connsiteY17" fmla="*/ 820629 h 2985691"/>
                    <a:gd name="connsiteX18" fmla="*/ 690937 w 2827962"/>
                    <a:gd name="connsiteY18" fmla="*/ 820629 h 2985691"/>
                    <a:gd name="connsiteX19" fmla="*/ 1166973 w 2827962"/>
                    <a:gd name="connsiteY19" fmla="*/ 889980 h 2985691"/>
                    <a:gd name="connsiteX20" fmla="*/ 1169542 w 2827962"/>
                    <a:gd name="connsiteY20" fmla="*/ 895117 h 2985691"/>
                    <a:gd name="connsiteX21" fmla="*/ 1163549 w 2827962"/>
                    <a:gd name="connsiteY21" fmla="*/ 895117 h 2985691"/>
                    <a:gd name="connsiteX22" fmla="*/ 1166973 w 2827962"/>
                    <a:gd name="connsiteY22" fmla="*/ 889980 h 2985691"/>
                    <a:gd name="connsiteX23" fmla="*/ 1869041 w 2827962"/>
                    <a:gd name="connsiteY23" fmla="*/ 2046679 h 2985691"/>
                    <a:gd name="connsiteX24" fmla="*/ 1869041 w 2827962"/>
                    <a:gd name="connsiteY24" fmla="*/ 2046679 h 2985691"/>
                    <a:gd name="connsiteX25" fmla="*/ 1869041 w 2827962"/>
                    <a:gd name="connsiteY25" fmla="*/ 2046679 h 2985691"/>
                    <a:gd name="connsiteX26" fmla="*/ 1869041 w 2827962"/>
                    <a:gd name="connsiteY26" fmla="*/ 2046679 h 2985691"/>
                    <a:gd name="connsiteX27" fmla="*/ 1869041 w 2827962"/>
                    <a:gd name="connsiteY27" fmla="*/ 2047536 h 2985691"/>
                    <a:gd name="connsiteX28" fmla="*/ 1869041 w 2827962"/>
                    <a:gd name="connsiteY28" fmla="*/ 2047536 h 2985691"/>
                    <a:gd name="connsiteX29" fmla="*/ 1869041 w 2827962"/>
                    <a:gd name="connsiteY29" fmla="*/ 2047536 h 2985691"/>
                    <a:gd name="connsiteX30" fmla="*/ 1869041 w 2827962"/>
                    <a:gd name="connsiteY30" fmla="*/ 2047536 h 2985691"/>
                    <a:gd name="connsiteX31" fmla="*/ 1254304 w 2827962"/>
                    <a:gd name="connsiteY31" fmla="*/ 1779551 h 2985691"/>
                    <a:gd name="connsiteX32" fmla="*/ 1254304 w 2827962"/>
                    <a:gd name="connsiteY32" fmla="*/ 1779551 h 2985691"/>
                    <a:gd name="connsiteX33" fmla="*/ 1254304 w 2827962"/>
                    <a:gd name="connsiteY33" fmla="*/ 1779551 h 2985691"/>
                    <a:gd name="connsiteX34" fmla="*/ 1254304 w 2827962"/>
                    <a:gd name="connsiteY34" fmla="*/ 1779551 h 2985691"/>
                    <a:gd name="connsiteX35" fmla="*/ 855324 w 2827962"/>
                    <a:gd name="connsiteY35" fmla="*/ 2028700 h 2985691"/>
                    <a:gd name="connsiteX36" fmla="*/ 855324 w 2827962"/>
                    <a:gd name="connsiteY36" fmla="*/ 2029555 h 2985691"/>
                    <a:gd name="connsiteX37" fmla="*/ 855324 w 2827962"/>
                    <a:gd name="connsiteY37" fmla="*/ 2029555 h 2985691"/>
                    <a:gd name="connsiteX38" fmla="*/ 855324 w 2827962"/>
                    <a:gd name="connsiteY38" fmla="*/ 2028700 h 2985691"/>
                    <a:gd name="connsiteX39" fmla="*/ 961490 w 2827962"/>
                    <a:gd name="connsiteY39" fmla="*/ 2091201 h 2985691"/>
                    <a:gd name="connsiteX40" fmla="*/ 961490 w 2827962"/>
                    <a:gd name="connsiteY40" fmla="*/ 2091201 h 2985691"/>
                    <a:gd name="connsiteX41" fmla="*/ 961490 w 2827962"/>
                    <a:gd name="connsiteY41" fmla="*/ 2091201 h 2985691"/>
                    <a:gd name="connsiteX42" fmla="*/ 961490 w 2827962"/>
                    <a:gd name="connsiteY42" fmla="*/ 2092056 h 2985691"/>
                    <a:gd name="connsiteX43" fmla="*/ 960634 w 2827962"/>
                    <a:gd name="connsiteY43" fmla="*/ 2092056 h 2985691"/>
                    <a:gd name="connsiteX44" fmla="*/ 961490 w 2827962"/>
                    <a:gd name="connsiteY44" fmla="*/ 2091201 h 2985691"/>
                    <a:gd name="connsiteX0" fmla="*/ 2794571 w 2827962"/>
                    <a:gd name="connsiteY0" fmla="*/ 364938 h 3201244"/>
                    <a:gd name="connsiteX1" fmla="*/ 1356749 w 2827962"/>
                    <a:gd name="connsiteY1" fmla="*/ 141 h 3201244"/>
                    <a:gd name="connsiteX2" fmla="*/ 0 w 2827962"/>
                    <a:gd name="connsiteY2" fmla="*/ 412028 h 3201244"/>
                    <a:gd name="connsiteX3" fmla="*/ 43665 w 2827962"/>
                    <a:gd name="connsiteY3" fmla="*/ 1407765 h 3201244"/>
                    <a:gd name="connsiteX4" fmla="*/ 278259 w 2827962"/>
                    <a:gd name="connsiteY4" fmla="*/ 2223704 h 3201244"/>
                    <a:gd name="connsiteX5" fmla="*/ 758576 w 2827962"/>
                    <a:gd name="connsiteY5" fmla="*/ 2841010 h 3201244"/>
                    <a:gd name="connsiteX6" fmla="*/ 1221769 w 2827962"/>
                    <a:gd name="connsiteY6" fmla="*/ 3128686 h 3201244"/>
                    <a:gd name="connsiteX7" fmla="*/ 1460643 w 2827962"/>
                    <a:gd name="connsiteY7" fmla="*/ 3192044 h 3201244"/>
                    <a:gd name="connsiteX8" fmla="*/ 1651571 w 2827962"/>
                    <a:gd name="connsiteY8" fmla="*/ 3104713 h 3201244"/>
                    <a:gd name="connsiteX9" fmla="*/ 2380180 w 2827962"/>
                    <a:gd name="connsiteY9" fmla="*/ 2498538 h 3201244"/>
                    <a:gd name="connsiteX10" fmla="*/ 2588232 w 2827962"/>
                    <a:gd name="connsiteY10" fmla="*/ 2127812 h 3201244"/>
                    <a:gd name="connsiteX11" fmla="*/ 2827962 w 2827962"/>
                    <a:gd name="connsiteY11" fmla="*/ 411171 h 3201244"/>
                    <a:gd name="connsiteX12" fmla="*/ 2794571 w 2827962"/>
                    <a:gd name="connsiteY12" fmla="*/ 364938 h 3201244"/>
                    <a:gd name="connsiteX13" fmla="*/ 690937 w 2827962"/>
                    <a:gd name="connsiteY13" fmla="*/ 1036182 h 3201244"/>
                    <a:gd name="connsiteX14" fmla="*/ 690937 w 2827962"/>
                    <a:gd name="connsiteY14" fmla="*/ 1037039 h 3201244"/>
                    <a:gd name="connsiteX15" fmla="*/ 690081 w 2827962"/>
                    <a:gd name="connsiteY15" fmla="*/ 1037039 h 3201244"/>
                    <a:gd name="connsiteX16" fmla="*/ 690937 w 2827962"/>
                    <a:gd name="connsiteY16" fmla="*/ 1036182 h 3201244"/>
                    <a:gd name="connsiteX17" fmla="*/ 690937 w 2827962"/>
                    <a:gd name="connsiteY17" fmla="*/ 1036182 h 3201244"/>
                    <a:gd name="connsiteX18" fmla="*/ 690937 w 2827962"/>
                    <a:gd name="connsiteY18" fmla="*/ 1036182 h 3201244"/>
                    <a:gd name="connsiteX19" fmla="*/ 1166973 w 2827962"/>
                    <a:gd name="connsiteY19" fmla="*/ 1105533 h 3201244"/>
                    <a:gd name="connsiteX20" fmla="*/ 1169542 w 2827962"/>
                    <a:gd name="connsiteY20" fmla="*/ 1110670 h 3201244"/>
                    <a:gd name="connsiteX21" fmla="*/ 1163549 w 2827962"/>
                    <a:gd name="connsiteY21" fmla="*/ 1110670 h 3201244"/>
                    <a:gd name="connsiteX22" fmla="*/ 1166973 w 2827962"/>
                    <a:gd name="connsiteY22" fmla="*/ 1105533 h 3201244"/>
                    <a:gd name="connsiteX23" fmla="*/ 1869041 w 2827962"/>
                    <a:gd name="connsiteY23" fmla="*/ 2262232 h 3201244"/>
                    <a:gd name="connsiteX24" fmla="*/ 1869041 w 2827962"/>
                    <a:gd name="connsiteY24" fmla="*/ 2262232 h 3201244"/>
                    <a:gd name="connsiteX25" fmla="*/ 1869041 w 2827962"/>
                    <a:gd name="connsiteY25" fmla="*/ 2262232 h 3201244"/>
                    <a:gd name="connsiteX26" fmla="*/ 1869041 w 2827962"/>
                    <a:gd name="connsiteY26" fmla="*/ 2262232 h 3201244"/>
                    <a:gd name="connsiteX27" fmla="*/ 1869041 w 2827962"/>
                    <a:gd name="connsiteY27" fmla="*/ 2263089 h 3201244"/>
                    <a:gd name="connsiteX28" fmla="*/ 1869041 w 2827962"/>
                    <a:gd name="connsiteY28" fmla="*/ 2263089 h 3201244"/>
                    <a:gd name="connsiteX29" fmla="*/ 1869041 w 2827962"/>
                    <a:gd name="connsiteY29" fmla="*/ 2263089 h 3201244"/>
                    <a:gd name="connsiteX30" fmla="*/ 1869041 w 2827962"/>
                    <a:gd name="connsiteY30" fmla="*/ 2263089 h 3201244"/>
                    <a:gd name="connsiteX31" fmla="*/ 1254304 w 2827962"/>
                    <a:gd name="connsiteY31" fmla="*/ 1995104 h 3201244"/>
                    <a:gd name="connsiteX32" fmla="*/ 1254304 w 2827962"/>
                    <a:gd name="connsiteY32" fmla="*/ 1995104 h 3201244"/>
                    <a:gd name="connsiteX33" fmla="*/ 1254304 w 2827962"/>
                    <a:gd name="connsiteY33" fmla="*/ 1995104 h 3201244"/>
                    <a:gd name="connsiteX34" fmla="*/ 1254304 w 2827962"/>
                    <a:gd name="connsiteY34" fmla="*/ 1995104 h 3201244"/>
                    <a:gd name="connsiteX35" fmla="*/ 855324 w 2827962"/>
                    <a:gd name="connsiteY35" fmla="*/ 2244253 h 3201244"/>
                    <a:gd name="connsiteX36" fmla="*/ 855324 w 2827962"/>
                    <a:gd name="connsiteY36" fmla="*/ 2245108 h 3201244"/>
                    <a:gd name="connsiteX37" fmla="*/ 855324 w 2827962"/>
                    <a:gd name="connsiteY37" fmla="*/ 2245108 h 3201244"/>
                    <a:gd name="connsiteX38" fmla="*/ 855324 w 2827962"/>
                    <a:gd name="connsiteY38" fmla="*/ 2244253 h 3201244"/>
                    <a:gd name="connsiteX39" fmla="*/ 961490 w 2827962"/>
                    <a:gd name="connsiteY39" fmla="*/ 2306754 h 3201244"/>
                    <a:gd name="connsiteX40" fmla="*/ 961490 w 2827962"/>
                    <a:gd name="connsiteY40" fmla="*/ 2306754 h 3201244"/>
                    <a:gd name="connsiteX41" fmla="*/ 961490 w 2827962"/>
                    <a:gd name="connsiteY41" fmla="*/ 2306754 h 3201244"/>
                    <a:gd name="connsiteX42" fmla="*/ 961490 w 2827962"/>
                    <a:gd name="connsiteY42" fmla="*/ 2307609 h 3201244"/>
                    <a:gd name="connsiteX43" fmla="*/ 960634 w 2827962"/>
                    <a:gd name="connsiteY43" fmla="*/ 2307609 h 3201244"/>
                    <a:gd name="connsiteX44" fmla="*/ 961490 w 2827962"/>
                    <a:gd name="connsiteY44" fmla="*/ 2306754 h 3201244"/>
                    <a:gd name="connsiteX0" fmla="*/ 2794571 w 2827962"/>
                    <a:gd name="connsiteY0" fmla="*/ 364938 h 3201244"/>
                    <a:gd name="connsiteX1" fmla="*/ 1356749 w 2827962"/>
                    <a:gd name="connsiteY1" fmla="*/ 141 h 3201244"/>
                    <a:gd name="connsiteX2" fmla="*/ 0 w 2827962"/>
                    <a:gd name="connsiteY2" fmla="*/ 412028 h 3201244"/>
                    <a:gd name="connsiteX3" fmla="*/ 43665 w 2827962"/>
                    <a:gd name="connsiteY3" fmla="*/ 1407765 h 3201244"/>
                    <a:gd name="connsiteX4" fmla="*/ 278259 w 2827962"/>
                    <a:gd name="connsiteY4" fmla="*/ 2223704 h 3201244"/>
                    <a:gd name="connsiteX5" fmla="*/ 758576 w 2827962"/>
                    <a:gd name="connsiteY5" fmla="*/ 2841010 h 3201244"/>
                    <a:gd name="connsiteX6" fmla="*/ 1221769 w 2827962"/>
                    <a:gd name="connsiteY6" fmla="*/ 3128686 h 3201244"/>
                    <a:gd name="connsiteX7" fmla="*/ 1460643 w 2827962"/>
                    <a:gd name="connsiteY7" fmla="*/ 3192044 h 3201244"/>
                    <a:gd name="connsiteX8" fmla="*/ 1651571 w 2827962"/>
                    <a:gd name="connsiteY8" fmla="*/ 3104713 h 3201244"/>
                    <a:gd name="connsiteX9" fmla="*/ 2380180 w 2827962"/>
                    <a:gd name="connsiteY9" fmla="*/ 2498538 h 3201244"/>
                    <a:gd name="connsiteX10" fmla="*/ 2588232 w 2827962"/>
                    <a:gd name="connsiteY10" fmla="*/ 2127812 h 3201244"/>
                    <a:gd name="connsiteX11" fmla="*/ 2827962 w 2827962"/>
                    <a:gd name="connsiteY11" fmla="*/ 411171 h 3201244"/>
                    <a:gd name="connsiteX12" fmla="*/ 2794571 w 2827962"/>
                    <a:gd name="connsiteY12" fmla="*/ 364938 h 3201244"/>
                    <a:gd name="connsiteX13" fmla="*/ 690937 w 2827962"/>
                    <a:gd name="connsiteY13" fmla="*/ 1036182 h 3201244"/>
                    <a:gd name="connsiteX14" fmla="*/ 690937 w 2827962"/>
                    <a:gd name="connsiteY14" fmla="*/ 1037039 h 3201244"/>
                    <a:gd name="connsiteX15" fmla="*/ 690081 w 2827962"/>
                    <a:gd name="connsiteY15" fmla="*/ 1037039 h 3201244"/>
                    <a:gd name="connsiteX16" fmla="*/ 690937 w 2827962"/>
                    <a:gd name="connsiteY16" fmla="*/ 1036182 h 3201244"/>
                    <a:gd name="connsiteX17" fmla="*/ 690937 w 2827962"/>
                    <a:gd name="connsiteY17" fmla="*/ 1036182 h 3201244"/>
                    <a:gd name="connsiteX18" fmla="*/ 690937 w 2827962"/>
                    <a:gd name="connsiteY18" fmla="*/ 1036182 h 3201244"/>
                    <a:gd name="connsiteX19" fmla="*/ 1166973 w 2827962"/>
                    <a:gd name="connsiteY19" fmla="*/ 1105533 h 3201244"/>
                    <a:gd name="connsiteX20" fmla="*/ 1169542 w 2827962"/>
                    <a:gd name="connsiteY20" fmla="*/ 1110670 h 3201244"/>
                    <a:gd name="connsiteX21" fmla="*/ 1163549 w 2827962"/>
                    <a:gd name="connsiteY21" fmla="*/ 1110670 h 3201244"/>
                    <a:gd name="connsiteX22" fmla="*/ 1166973 w 2827962"/>
                    <a:gd name="connsiteY22" fmla="*/ 1105533 h 3201244"/>
                    <a:gd name="connsiteX23" fmla="*/ 1869041 w 2827962"/>
                    <a:gd name="connsiteY23" fmla="*/ 2262232 h 3201244"/>
                    <a:gd name="connsiteX24" fmla="*/ 1869041 w 2827962"/>
                    <a:gd name="connsiteY24" fmla="*/ 2262232 h 3201244"/>
                    <a:gd name="connsiteX25" fmla="*/ 1869041 w 2827962"/>
                    <a:gd name="connsiteY25" fmla="*/ 2262232 h 3201244"/>
                    <a:gd name="connsiteX26" fmla="*/ 1869041 w 2827962"/>
                    <a:gd name="connsiteY26" fmla="*/ 2262232 h 3201244"/>
                    <a:gd name="connsiteX27" fmla="*/ 1869041 w 2827962"/>
                    <a:gd name="connsiteY27" fmla="*/ 2263089 h 3201244"/>
                    <a:gd name="connsiteX28" fmla="*/ 1869041 w 2827962"/>
                    <a:gd name="connsiteY28" fmla="*/ 2263089 h 3201244"/>
                    <a:gd name="connsiteX29" fmla="*/ 1869041 w 2827962"/>
                    <a:gd name="connsiteY29" fmla="*/ 2263089 h 3201244"/>
                    <a:gd name="connsiteX30" fmla="*/ 1869041 w 2827962"/>
                    <a:gd name="connsiteY30" fmla="*/ 2263089 h 3201244"/>
                    <a:gd name="connsiteX31" fmla="*/ 1254304 w 2827962"/>
                    <a:gd name="connsiteY31" fmla="*/ 1995104 h 3201244"/>
                    <a:gd name="connsiteX32" fmla="*/ 1254304 w 2827962"/>
                    <a:gd name="connsiteY32" fmla="*/ 1995104 h 3201244"/>
                    <a:gd name="connsiteX33" fmla="*/ 1254304 w 2827962"/>
                    <a:gd name="connsiteY33" fmla="*/ 1995104 h 3201244"/>
                    <a:gd name="connsiteX34" fmla="*/ 1254304 w 2827962"/>
                    <a:gd name="connsiteY34" fmla="*/ 1995104 h 3201244"/>
                    <a:gd name="connsiteX35" fmla="*/ 855324 w 2827962"/>
                    <a:gd name="connsiteY35" fmla="*/ 2244253 h 3201244"/>
                    <a:gd name="connsiteX36" fmla="*/ 855324 w 2827962"/>
                    <a:gd name="connsiteY36" fmla="*/ 2245108 h 3201244"/>
                    <a:gd name="connsiteX37" fmla="*/ 855324 w 2827962"/>
                    <a:gd name="connsiteY37" fmla="*/ 2245108 h 3201244"/>
                    <a:gd name="connsiteX38" fmla="*/ 855324 w 2827962"/>
                    <a:gd name="connsiteY38" fmla="*/ 2244253 h 3201244"/>
                    <a:gd name="connsiteX39" fmla="*/ 961490 w 2827962"/>
                    <a:gd name="connsiteY39" fmla="*/ 2306754 h 3201244"/>
                    <a:gd name="connsiteX40" fmla="*/ 961490 w 2827962"/>
                    <a:gd name="connsiteY40" fmla="*/ 2306754 h 3201244"/>
                    <a:gd name="connsiteX41" fmla="*/ 961490 w 2827962"/>
                    <a:gd name="connsiteY41" fmla="*/ 2306754 h 3201244"/>
                    <a:gd name="connsiteX42" fmla="*/ 961490 w 2827962"/>
                    <a:gd name="connsiteY42" fmla="*/ 2307609 h 3201244"/>
                    <a:gd name="connsiteX43" fmla="*/ 960634 w 2827962"/>
                    <a:gd name="connsiteY43" fmla="*/ 2307609 h 3201244"/>
                    <a:gd name="connsiteX44" fmla="*/ 961490 w 2827962"/>
                    <a:gd name="connsiteY44" fmla="*/ 2306754 h 320124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690937 w 2827962"/>
                    <a:gd name="connsiteY18" fmla="*/ 1036122 h 3201184"/>
                    <a:gd name="connsiteX19" fmla="*/ 1166973 w 2827962"/>
                    <a:gd name="connsiteY19" fmla="*/ 1105473 h 3201184"/>
                    <a:gd name="connsiteX20" fmla="*/ 1169542 w 2827962"/>
                    <a:gd name="connsiteY20" fmla="*/ 1110610 h 3201184"/>
                    <a:gd name="connsiteX21" fmla="*/ 1163549 w 2827962"/>
                    <a:gd name="connsiteY21" fmla="*/ 1110610 h 3201184"/>
                    <a:gd name="connsiteX22" fmla="*/ 1166973 w 2827962"/>
                    <a:gd name="connsiteY22" fmla="*/ 1105473 h 3201184"/>
                    <a:gd name="connsiteX23" fmla="*/ 1869041 w 2827962"/>
                    <a:gd name="connsiteY23" fmla="*/ 2262172 h 3201184"/>
                    <a:gd name="connsiteX24" fmla="*/ 1869041 w 2827962"/>
                    <a:gd name="connsiteY24" fmla="*/ 2262172 h 3201184"/>
                    <a:gd name="connsiteX25" fmla="*/ 1869041 w 2827962"/>
                    <a:gd name="connsiteY25" fmla="*/ 2262172 h 3201184"/>
                    <a:gd name="connsiteX26" fmla="*/ 1869041 w 2827962"/>
                    <a:gd name="connsiteY26" fmla="*/ 2262172 h 3201184"/>
                    <a:gd name="connsiteX27" fmla="*/ 1869041 w 2827962"/>
                    <a:gd name="connsiteY27" fmla="*/ 2263029 h 3201184"/>
                    <a:gd name="connsiteX28" fmla="*/ 1869041 w 2827962"/>
                    <a:gd name="connsiteY28" fmla="*/ 2263029 h 3201184"/>
                    <a:gd name="connsiteX29" fmla="*/ 1869041 w 2827962"/>
                    <a:gd name="connsiteY29" fmla="*/ 2263029 h 3201184"/>
                    <a:gd name="connsiteX30" fmla="*/ 1869041 w 2827962"/>
                    <a:gd name="connsiteY30" fmla="*/ 2263029 h 3201184"/>
                    <a:gd name="connsiteX31" fmla="*/ 1254304 w 2827962"/>
                    <a:gd name="connsiteY31" fmla="*/ 1995044 h 3201184"/>
                    <a:gd name="connsiteX32" fmla="*/ 1254304 w 2827962"/>
                    <a:gd name="connsiteY32" fmla="*/ 1995044 h 3201184"/>
                    <a:gd name="connsiteX33" fmla="*/ 1254304 w 2827962"/>
                    <a:gd name="connsiteY33" fmla="*/ 1995044 h 3201184"/>
                    <a:gd name="connsiteX34" fmla="*/ 1254304 w 2827962"/>
                    <a:gd name="connsiteY34" fmla="*/ 1995044 h 3201184"/>
                    <a:gd name="connsiteX35" fmla="*/ 855324 w 2827962"/>
                    <a:gd name="connsiteY35" fmla="*/ 2244193 h 3201184"/>
                    <a:gd name="connsiteX36" fmla="*/ 855324 w 2827962"/>
                    <a:gd name="connsiteY36" fmla="*/ 2245048 h 3201184"/>
                    <a:gd name="connsiteX37" fmla="*/ 855324 w 2827962"/>
                    <a:gd name="connsiteY37" fmla="*/ 2245048 h 3201184"/>
                    <a:gd name="connsiteX38" fmla="*/ 855324 w 2827962"/>
                    <a:gd name="connsiteY38" fmla="*/ 2244193 h 3201184"/>
                    <a:gd name="connsiteX39" fmla="*/ 961490 w 2827962"/>
                    <a:gd name="connsiteY39" fmla="*/ 2306694 h 3201184"/>
                    <a:gd name="connsiteX40" fmla="*/ 961490 w 2827962"/>
                    <a:gd name="connsiteY40" fmla="*/ 2306694 h 3201184"/>
                    <a:gd name="connsiteX41" fmla="*/ 961490 w 2827962"/>
                    <a:gd name="connsiteY41" fmla="*/ 2306694 h 3201184"/>
                    <a:gd name="connsiteX42" fmla="*/ 961490 w 2827962"/>
                    <a:gd name="connsiteY42" fmla="*/ 2307549 h 3201184"/>
                    <a:gd name="connsiteX43" fmla="*/ 960634 w 2827962"/>
                    <a:gd name="connsiteY43" fmla="*/ 2307549 h 3201184"/>
                    <a:gd name="connsiteX44" fmla="*/ 961490 w 2827962"/>
                    <a:gd name="connsiteY44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690937 w 2827962"/>
                    <a:gd name="connsiteY18" fmla="*/ 1036122 h 3201184"/>
                    <a:gd name="connsiteX19" fmla="*/ 1163549 w 2827962"/>
                    <a:gd name="connsiteY19" fmla="*/ 1110610 h 3201184"/>
                    <a:gd name="connsiteX20" fmla="*/ 1169542 w 2827962"/>
                    <a:gd name="connsiteY20" fmla="*/ 1110610 h 3201184"/>
                    <a:gd name="connsiteX21" fmla="*/ 1163549 w 2827962"/>
                    <a:gd name="connsiteY21" fmla="*/ 1110610 h 3201184"/>
                    <a:gd name="connsiteX22" fmla="*/ 1869041 w 2827962"/>
                    <a:gd name="connsiteY22" fmla="*/ 2262172 h 3201184"/>
                    <a:gd name="connsiteX23" fmla="*/ 1869041 w 2827962"/>
                    <a:gd name="connsiteY23" fmla="*/ 2262172 h 3201184"/>
                    <a:gd name="connsiteX24" fmla="*/ 1869041 w 2827962"/>
                    <a:gd name="connsiteY24" fmla="*/ 2262172 h 3201184"/>
                    <a:gd name="connsiteX25" fmla="*/ 1869041 w 2827962"/>
                    <a:gd name="connsiteY25" fmla="*/ 2262172 h 3201184"/>
                    <a:gd name="connsiteX26" fmla="*/ 1869041 w 2827962"/>
                    <a:gd name="connsiteY26" fmla="*/ 2263029 h 3201184"/>
                    <a:gd name="connsiteX27" fmla="*/ 1869041 w 2827962"/>
                    <a:gd name="connsiteY27" fmla="*/ 2263029 h 3201184"/>
                    <a:gd name="connsiteX28" fmla="*/ 1869041 w 2827962"/>
                    <a:gd name="connsiteY28" fmla="*/ 2263029 h 3201184"/>
                    <a:gd name="connsiteX29" fmla="*/ 1869041 w 2827962"/>
                    <a:gd name="connsiteY29" fmla="*/ 2263029 h 3201184"/>
                    <a:gd name="connsiteX30" fmla="*/ 1254304 w 2827962"/>
                    <a:gd name="connsiteY30" fmla="*/ 1995044 h 3201184"/>
                    <a:gd name="connsiteX31" fmla="*/ 1254304 w 2827962"/>
                    <a:gd name="connsiteY31" fmla="*/ 1995044 h 3201184"/>
                    <a:gd name="connsiteX32" fmla="*/ 1254304 w 2827962"/>
                    <a:gd name="connsiteY32" fmla="*/ 1995044 h 3201184"/>
                    <a:gd name="connsiteX33" fmla="*/ 1254304 w 2827962"/>
                    <a:gd name="connsiteY33" fmla="*/ 1995044 h 3201184"/>
                    <a:gd name="connsiteX34" fmla="*/ 855324 w 2827962"/>
                    <a:gd name="connsiteY34" fmla="*/ 2244193 h 3201184"/>
                    <a:gd name="connsiteX35" fmla="*/ 855324 w 2827962"/>
                    <a:gd name="connsiteY35" fmla="*/ 2245048 h 3201184"/>
                    <a:gd name="connsiteX36" fmla="*/ 855324 w 2827962"/>
                    <a:gd name="connsiteY36" fmla="*/ 2245048 h 3201184"/>
                    <a:gd name="connsiteX37" fmla="*/ 855324 w 2827962"/>
                    <a:gd name="connsiteY37" fmla="*/ 2244193 h 3201184"/>
                    <a:gd name="connsiteX38" fmla="*/ 961490 w 2827962"/>
                    <a:gd name="connsiteY38" fmla="*/ 2306694 h 3201184"/>
                    <a:gd name="connsiteX39" fmla="*/ 961490 w 2827962"/>
                    <a:gd name="connsiteY39" fmla="*/ 2306694 h 3201184"/>
                    <a:gd name="connsiteX40" fmla="*/ 961490 w 2827962"/>
                    <a:gd name="connsiteY40" fmla="*/ 2306694 h 3201184"/>
                    <a:gd name="connsiteX41" fmla="*/ 961490 w 2827962"/>
                    <a:gd name="connsiteY41" fmla="*/ 2307549 h 3201184"/>
                    <a:gd name="connsiteX42" fmla="*/ 960634 w 2827962"/>
                    <a:gd name="connsiteY42" fmla="*/ 2307549 h 3201184"/>
                    <a:gd name="connsiteX43" fmla="*/ 961490 w 2827962"/>
                    <a:gd name="connsiteY43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1163549 w 2827962"/>
                    <a:gd name="connsiteY18" fmla="*/ 1110610 h 3201184"/>
                    <a:gd name="connsiteX19" fmla="*/ 1169542 w 2827962"/>
                    <a:gd name="connsiteY19" fmla="*/ 1110610 h 3201184"/>
                    <a:gd name="connsiteX20" fmla="*/ 1163549 w 2827962"/>
                    <a:gd name="connsiteY20" fmla="*/ 1110610 h 3201184"/>
                    <a:gd name="connsiteX21" fmla="*/ 1869041 w 2827962"/>
                    <a:gd name="connsiteY21" fmla="*/ 2262172 h 3201184"/>
                    <a:gd name="connsiteX22" fmla="*/ 1869041 w 2827962"/>
                    <a:gd name="connsiteY22" fmla="*/ 2262172 h 3201184"/>
                    <a:gd name="connsiteX23" fmla="*/ 1869041 w 2827962"/>
                    <a:gd name="connsiteY23" fmla="*/ 2262172 h 3201184"/>
                    <a:gd name="connsiteX24" fmla="*/ 1869041 w 2827962"/>
                    <a:gd name="connsiteY24" fmla="*/ 2262172 h 3201184"/>
                    <a:gd name="connsiteX25" fmla="*/ 1869041 w 2827962"/>
                    <a:gd name="connsiteY25" fmla="*/ 2263029 h 3201184"/>
                    <a:gd name="connsiteX26" fmla="*/ 1869041 w 2827962"/>
                    <a:gd name="connsiteY26" fmla="*/ 2263029 h 3201184"/>
                    <a:gd name="connsiteX27" fmla="*/ 1869041 w 2827962"/>
                    <a:gd name="connsiteY27" fmla="*/ 2263029 h 3201184"/>
                    <a:gd name="connsiteX28" fmla="*/ 1869041 w 2827962"/>
                    <a:gd name="connsiteY28" fmla="*/ 2263029 h 3201184"/>
                    <a:gd name="connsiteX29" fmla="*/ 1254304 w 2827962"/>
                    <a:gd name="connsiteY29" fmla="*/ 1995044 h 3201184"/>
                    <a:gd name="connsiteX30" fmla="*/ 1254304 w 2827962"/>
                    <a:gd name="connsiteY30" fmla="*/ 1995044 h 3201184"/>
                    <a:gd name="connsiteX31" fmla="*/ 1254304 w 2827962"/>
                    <a:gd name="connsiteY31" fmla="*/ 1995044 h 3201184"/>
                    <a:gd name="connsiteX32" fmla="*/ 1254304 w 2827962"/>
                    <a:gd name="connsiteY32" fmla="*/ 1995044 h 3201184"/>
                    <a:gd name="connsiteX33" fmla="*/ 855324 w 2827962"/>
                    <a:gd name="connsiteY33" fmla="*/ 2244193 h 3201184"/>
                    <a:gd name="connsiteX34" fmla="*/ 855324 w 2827962"/>
                    <a:gd name="connsiteY34" fmla="*/ 2245048 h 3201184"/>
                    <a:gd name="connsiteX35" fmla="*/ 855324 w 2827962"/>
                    <a:gd name="connsiteY35" fmla="*/ 2245048 h 3201184"/>
                    <a:gd name="connsiteX36" fmla="*/ 855324 w 2827962"/>
                    <a:gd name="connsiteY36" fmla="*/ 2244193 h 3201184"/>
                    <a:gd name="connsiteX37" fmla="*/ 961490 w 2827962"/>
                    <a:gd name="connsiteY37" fmla="*/ 2306694 h 3201184"/>
                    <a:gd name="connsiteX38" fmla="*/ 961490 w 2827962"/>
                    <a:gd name="connsiteY38" fmla="*/ 2306694 h 3201184"/>
                    <a:gd name="connsiteX39" fmla="*/ 961490 w 2827962"/>
                    <a:gd name="connsiteY39" fmla="*/ 2306694 h 3201184"/>
                    <a:gd name="connsiteX40" fmla="*/ 961490 w 2827962"/>
                    <a:gd name="connsiteY40" fmla="*/ 2307549 h 3201184"/>
                    <a:gd name="connsiteX41" fmla="*/ 960634 w 2827962"/>
                    <a:gd name="connsiteY41" fmla="*/ 2307549 h 3201184"/>
                    <a:gd name="connsiteX42" fmla="*/ 961490 w 2827962"/>
                    <a:gd name="connsiteY42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690937 w 2827962"/>
                    <a:gd name="connsiteY17" fmla="*/ 103612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2172 h 3201184"/>
                    <a:gd name="connsiteX21" fmla="*/ 1869041 w 2827962"/>
                    <a:gd name="connsiteY21" fmla="*/ 2262172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869041 w 2827962"/>
                    <a:gd name="connsiteY24" fmla="*/ 2263029 h 3201184"/>
                    <a:gd name="connsiteX25" fmla="*/ 1869041 w 2827962"/>
                    <a:gd name="connsiteY25" fmla="*/ 2263029 h 3201184"/>
                    <a:gd name="connsiteX26" fmla="*/ 1254304 w 2827962"/>
                    <a:gd name="connsiteY26" fmla="*/ 1995044 h 3201184"/>
                    <a:gd name="connsiteX27" fmla="*/ 1254304 w 2827962"/>
                    <a:gd name="connsiteY27" fmla="*/ 1995044 h 3201184"/>
                    <a:gd name="connsiteX28" fmla="*/ 1254304 w 2827962"/>
                    <a:gd name="connsiteY28" fmla="*/ 1995044 h 3201184"/>
                    <a:gd name="connsiteX29" fmla="*/ 1254304 w 2827962"/>
                    <a:gd name="connsiteY29" fmla="*/ 1995044 h 3201184"/>
                    <a:gd name="connsiteX30" fmla="*/ 855324 w 2827962"/>
                    <a:gd name="connsiteY30" fmla="*/ 2244193 h 3201184"/>
                    <a:gd name="connsiteX31" fmla="*/ 855324 w 2827962"/>
                    <a:gd name="connsiteY31" fmla="*/ 2245048 h 3201184"/>
                    <a:gd name="connsiteX32" fmla="*/ 855324 w 2827962"/>
                    <a:gd name="connsiteY32" fmla="*/ 2245048 h 3201184"/>
                    <a:gd name="connsiteX33" fmla="*/ 855324 w 2827962"/>
                    <a:gd name="connsiteY33" fmla="*/ 2244193 h 3201184"/>
                    <a:gd name="connsiteX34" fmla="*/ 961490 w 2827962"/>
                    <a:gd name="connsiteY34" fmla="*/ 2306694 h 3201184"/>
                    <a:gd name="connsiteX35" fmla="*/ 961490 w 2827962"/>
                    <a:gd name="connsiteY35" fmla="*/ 2306694 h 3201184"/>
                    <a:gd name="connsiteX36" fmla="*/ 961490 w 2827962"/>
                    <a:gd name="connsiteY36" fmla="*/ 2306694 h 3201184"/>
                    <a:gd name="connsiteX37" fmla="*/ 961490 w 2827962"/>
                    <a:gd name="connsiteY37" fmla="*/ 2307549 h 3201184"/>
                    <a:gd name="connsiteX38" fmla="*/ 960634 w 2827962"/>
                    <a:gd name="connsiteY38" fmla="*/ 2307549 h 3201184"/>
                    <a:gd name="connsiteX39" fmla="*/ 961490 w 2827962"/>
                    <a:gd name="connsiteY39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937 w 2827962"/>
                    <a:gd name="connsiteY13" fmla="*/ 1036122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690937 w 2827962"/>
                    <a:gd name="connsiteY16" fmla="*/ 103612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2172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869041 w 2827962"/>
                    <a:gd name="connsiteY24" fmla="*/ 2263029 h 3201184"/>
                    <a:gd name="connsiteX25" fmla="*/ 1254304 w 2827962"/>
                    <a:gd name="connsiteY25" fmla="*/ 1995044 h 3201184"/>
                    <a:gd name="connsiteX26" fmla="*/ 1254304 w 2827962"/>
                    <a:gd name="connsiteY26" fmla="*/ 1995044 h 3201184"/>
                    <a:gd name="connsiteX27" fmla="*/ 1254304 w 2827962"/>
                    <a:gd name="connsiteY27" fmla="*/ 1995044 h 3201184"/>
                    <a:gd name="connsiteX28" fmla="*/ 1254304 w 2827962"/>
                    <a:gd name="connsiteY28" fmla="*/ 1995044 h 3201184"/>
                    <a:gd name="connsiteX29" fmla="*/ 855324 w 2827962"/>
                    <a:gd name="connsiteY29" fmla="*/ 2244193 h 3201184"/>
                    <a:gd name="connsiteX30" fmla="*/ 855324 w 2827962"/>
                    <a:gd name="connsiteY30" fmla="*/ 2245048 h 3201184"/>
                    <a:gd name="connsiteX31" fmla="*/ 855324 w 2827962"/>
                    <a:gd name="connsiteY31" fmla="*/ 2245048 h 3201184"/>
                    <a:gd name="connsiteX32" fmla="*/ 855324 w 2827962"/>
                    <a:gd name="connsiteY32" fmla="*/ 2244193 h 3201184"/>
                    <a:gd name="connsiteX33" fmla="*/ 961490 w 2827962"/>
                    <a:gd name="connsiteY33" fmla="*/ 2306694 h 3201184"/>
                    <a:gd name="connsiteX34" fmla="*/ 961490 w 2827962"/>
                    <a:gd name="connsiteY34" fmla="*/ 2306694 h 3201184"/>
                    <a:gd name="connsiteX35" fmla="*/ 961490 w 2827962"/>
                    <a:gd name="connsiteY35" fmla="*/ 2306694 h 3201184"/>
                    <a:gd name="connsiteX36" fmla="*/ 961490 w 2827962"/>
                    <a:gd name="connsiteY36" fmla="*/ 2307549 h 3201184"/>
                    <a:gd name="connsiteX37" fmla="*/ 960634 w 2827962"/>
                    <a:gd name="connsiteY37" fmla="*/ 2307549 h 3201184"/>
                    <a:gd name="connsiteX38" fmla="*/ 961490 w 2827962"/>
                    <a:gd name="connsiteY38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254304 w 2827962"/>
                    <a:gd name="connsiteY24" fmla="*/ 1995044 h 3201184"/>
                    <a:gd name="connsiteX25" fmla="*/ 1254304 w 2827962"/>
                    <a:gd name="connsiteY25" fmla="*/ 1995044 h 3201184"/>
                    <a:gd name="connsiteX26" fmla="*/ 1254304 w 2827962"/>
                    <a:gd name="connsiteY26" fmla="*/ 1995044 h 3201184"/>
                    <a:gd name="connsiteX27" fmla="*/ 1254304 w 2827962"/>
                    <a:gd name="connsiteY27" fmla="*/ 1995044 h 3201184"/>
                    <a:gd name="connsiteX28" fmla="*/ 855324 w 2827962"/>
                    <a:gd name="connsiteY28" fmla="*/ 2244193 h 3201184"/>
                    <a:gd name="connsiteX29" fmla="*/ 855324 w 2827962"/>
                    <a:gd name="connsiteY29" fmla="*/ 2245048 h 3201184"/>
                    <a:gd name="connsiteX30" fmla="*/ 855324 w 2827962"/>
                    <a:gd name="connsiteY30" fmla="*/ 2245048 h 3201184"/>
                    <a:gd name="connsiteX31" fmla="*/ 855324 w 2827962"/>
                    <a:gd name="connsiteY31" fmla="*/ 2244193 h 3201184"/>
                    <a:gd name="connsiteX32" fmla="*/ 961490 w 2827962"/>
                    <a:gd name="connsiteY32" fmla="*/ 2306694 h 3201184"/>
                    <a:gd name="connsiteX33" fmla="*/ 961490 w 2827962"/>
                    <a:gd name="connsiteY33" fmla="*/ 2306694 h 3201184"/>
                    <a:gd name="connsiteX34" fmla="*/ 961490 w 2827962"/>
                    <a:gd name="connsiteY34" fmla="*/ 2306694 h 3201184"/>
                    <a:gd name="connsiteX35" fmla="*/ 961490 w 2827962"/>
                    <a:gd name="connsiteY35" fmla="*/ 2307549 h 3201184"/>
                    <a:gd name="connsiteX36" fmla="*/ 960634 w 2827962"/>
                    <a:gd name="connsiteY36" fmla="*/ 2307549 h 3201184"/>
                    <a:gd name="connsiteX37" fmla="*/ 961490 w 2827962"/>
                    <a:gd name="connsiteY37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1254304 w 2827962"/>
                    <a:gd name="connsiteY24" fmla="*/ 1995044 h 3201184"/>
                    <a:gd name="connsiteX25" fmla="*/ 1254304 w 2827962"/>
                    <a:gd name="connsiteY25" fmla="*/ 1995044 h 3201184"/>
                    <a:gd name="connsiteX26" fmla="*/ 1254304 w 2827962"/>
                    <a:gd name="connsiteY26" fmla="*/ 1995044 h 3201184"/>
                    <a:gd name="connsiteX27" fmla="*/ 855324 w 2827962"/>
                    <a:gd name="connsiteY27" fmla="*/ 2244193 h 3201184"/>
                    <a:gd name="connsiteX28" fmla="*/ 855324 w 2827962"/>
                    <a:gd name="connsiteY28" fmla="*/ 2245048 h 3201184"/>
                    <a:gd name="connsiteX29" fmla="*/ 855324 w 2827962"/>
                    <a:gd name="connsiteY29" fmla="*/ 2245048 h 3201184"/>
                    <a:gd name="connsiteX30" fmla="*/ 855324 w 2827962"/>
                    <a:gd name="connsiteY30" fmla="*/ 2244193 h 3201184"/>
                    <a:gd name="connsiteX31" fmla="*/ 961490 w 2827962"/>
                    <a:gd name="connsiteY31" fmla="*/ 2306694 h 3201184"/>
                    <a:gd name="connsiteX32" fmla="*/ 961490 w 2827962"/>
                    <a:gd name="connsiteY32" fmla="*/ 2306694 h 3201184"/>
                    <a:gd name="connsiteX33" fmla="*/ 961490 w 2827962"/>
                    <a:gd name="connsiteY33" fmla="*/ 2306694 h 3201184"/>
                    <a:gd name="connsiteX34" fmla="*/ 961490 w 2827962"/>
                    <a:gd name="connsiteY34" fmla="*/ 2307549 h 3201184"/>
                    <a:gd name="connsiteX35" fmla="*/ 960634 w 2827962"/>
                    <a:gd name="connsiteY35" fmla="*/ 2307549 h 3201184"/>
                    <a:gd name="connsiteX36" fmla="*/ 961490 w 2827962"/>
                    <a:gd name="connsiteY36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1490 w 2827962"/>
                    <a:gd name="connsiteY28" fmla="*/ 2306694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31" fmla="*/ 961490 w 2827962"/>
                    <a:gd name="connsiteY31" fmla="*/ 2307549 h 3201184"/>
                    <a:gd name="connsiteX32" fmla="*/ 960634 w 2827962"/>
                    <a:gd name="connsiteY32" fmla="*/ 2307549 h 3201184"/>
                    <a:gd name="connsiteX33" fmla="*/ 961490 w 2827962"/>
                    <a:gd name="connsiteY33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0634 w 2827962"/>
                    <a:gd name="connsiteY28" fmla="*/ 2307549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31" fmla="*/ 961490 w 2827962"/>
                    <a:gd name="connsiteY31" fmla="*/ 2307549 h 3201184"/>
                    <a:gd name="connsiteX32" fmla="*/ 960634 w 2827962"/>
                    <a:gd name="connsiteY32" fmla="*/ 230754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1490 w 2827962"/>
                    <a:gd name="connsiteY28" fmla="*/ 2307549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31" fmla="*/ 961490 w 2827962"/>
                    <a:gd name="connsiteY31" fmla="*/ 230754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28" fmla="*/ 961490 w 2827962"/>
                    <a:gd name="connsiteY28" fmla="*/ 2306694 h 3201184"/>
                    <a:gd name="connsiteX29" fmla="*/ 961490 w 2827962"/>
                    <a:gd name="connsiteY29" fmla="*/ 2306694 h 3201184"/>
                    <a:gd name="connsiteX30" fmla="*/ 961490 w 2827962"/>
                    <a:gd name="connsiteY30" fmla="*/ 2306694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4193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27" fmla="*/ 855324 w 2827962"/>
                    <a:gd name="connsiteY27" fmla="*/ 2244193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24" fmla="*/ 855324 w 2827962"/>
                    <a:gd name="connsiteY24" fmla="*/ 2245048 h 3201184"/>
                    <a:gd name="connsiteX25" fmla="*/ 855324 w 2827962"/>
                    <a:gd name="connsiteY25" fmla="*/ 2245048 h 3201184"/>
                    <a:gd name="connsiteX26" fmla="*/ 855324 w 2827962"/>
                    <a:gd name="connsiteY26" fmla="*/ 2245048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23" fmla="*/ 1869041 w 2827962"/>
                    <a:gd name="connsiteY23" fmla="*/ 226302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20" fmla="*/ 1869041 w 2827962"/>
                    <a:gd name="connsiteY20" fmla="*/ 2263029 h 3201184"/>
                    <a:gd name="connsiteX21" fmla="*/ 1869041 w 2827962"/>
                    <a:gd name="connsiteY21" fmla="*/ 2263029 h 3201184"/>
                    <a:gd name="connsiteX22" fmla="*/ 1869041 w 2827962"/>
                    <a:gd name="connsiteY22" fmla="*/ 226302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19" fmla="*/ 1869041 w 2827962"/>
                    <a:gd name="connsiteY19" fmla="*/ 2262172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16" fmla="*/ 1869041 w 2827962"/>
                    <a:gd name="connsiteY16" fmla="*/ 2262172 h 3201184"/>
                    <a:gd name="connsiteX17" fmla="*/ 1869041 w 2827962"/>
                    <a:gd name="connsiteY17" fmla="*/ 2262172 h 3201184"/>
                    <a:gd name="connsiteX18" fmla="*/ 1869041 w 2827962"/>
                    <a:gd name="connsiteY18" fmla="*/ 2262172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  <a:gd name="connsiteX13" fmla="*/ 690081 w 2827962"/>
                    <a:gd name="connsiteY13" fmla="*/ 1036979 h 3201184"/>
                    <a:gd name="connsiteX14" fmla="*/ 690937 w 2827962"/>
                    <a:gd name="connsiteY14" fmla="*/ 1036979 h 3201184"/>
                    <a:gd name="connsiteX15" fmla="*/ 690081 w 2827962"/>
                    <a:gd name="connsiteY15" fmla="*/ 1036979 h 3201184"/>
                    <a:gd name="connsiteX0" fmla="*/ 2794571 w 2827962"/>
                    <a:gd name="connsiteY0" fmla="*/ 364878 h 3201184"/>
                    <a:gd name="connsiteX1" fmla="*/ 1356749 w 2827962"/>
                    <a:gd name="connsiteY1" fmla="*/ 81 h 3201184"/>
                    <a:gd name="connsiteX2" fmla="*/ 0 w 2827962"/>
                    <a:gd name="connsiteY2" fmla="*/ 411968 h 3201184"/>
                    <a:gd name="connsiteX3" fmla="*/ 43665 w 2827962"/>
                    <a:gd name="connsiteY3" fmla="*/ 1407705 h 3201184"/>
                    <a:gd name="connsiteX4" fmla="*/ 278259 w 2827962"/>
                    <a:gd name="connsiteY4" fmla="*/ 2223644 h 3201184"/>
                    <a:gd name="connsiteX5" fmla="*/ 758576 w 2827962"/>
                    <a:gd name="connsiteY5" fmla="*/ 2840950 h 3201184"/>
                    <a:gd name="connsiteX6" fmla="*/ 1221769 w 2827962"/>
                    <a:gd name="connsiteY6" fmla="*/ 3128626 h 3201184"/>
                    <a:gd name="connsiteX7" fmla="*/ 1460643 w 2827962"/>
                    <a:gd name="connsiteY7" fmla="*/ 3191984 h 3201184"/>
                    <a:gd name="connsiteX8" fmla="*/ 1651571 w 2827962"/>
                    <a:gd name="connsiteY8" fmla="*/ 3104653 h 3201184"/>
                    <a:gd name="connsiteX9" fmla="*/ 2380180 w 2827962"/>
                    <a:gd name="connsiteY9" fmla="*/ 2498478 h 3201184"/>
                    <a:gd name="connsiteX10" fmla="*/ 2588232 w 2827962"/>
                    <a:gd name="connsiteY10" fmla="*/ 2127752 h 3201184"/>
                    <a:gd name="connsiteX11" fmla="*/ 2827962 w 2827962"/>
                    <a:gd name="connsiteY11" fmla="*/ 411111 h 3201184"/>
                    <a:gd name="connsiteX12" fmla="*/ 2794571 w 2827962"/>
                    <a:gd name="connsiteY12" fmla="*/ 364878 h 3201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27962" h="3201184">
                      <a:moveTo>
                        <a:pt x="2794571" y="364878"/>
                      </a:moveTo>
                      <a:cubicBezTo>
                        <a:pt x="2659580" y="315219"/>
                        <a:pt x="1992105" y="-5816"/>
                        <a:pt x="1356749" y="81"/>
                      </a:cubicBezTo>
                      <a:cubicBezTo>
                        <a:pt x="736799" y="5835"/>
                        <a:pt x="390989" y="213334"/>
                        <a:pt x="0" y="411968"/>
                      </a:cubicBezTo>
                      <a:cubicBezTo>
                        <a:pt x="7706" y="745022"/>
                        <a:pt x="-8562" y="1076363"/>
                        <a:pt x="43665" y="1407705"/>
                      </a:cubicBezTo>
                      <a:cubicBezTo>
                        <a:pt x="88187" y="1687676"/>
                        <a:pt x="166955" y="1962509"/>
                        <a:pt x="278259" y="2223644"/>
                      </a:cubicBezTo>
                      <a:cubicBezTo>
                        <a:pt x="380144" y="2462518"/>
                        <a:pt x="555661" y="2677419"/>
                        <a:pt x="758576" y="2840950"/>
                      </a:cubicBezTo>
                      <a:cubicBezTo>
                        <a:pt x="901558" y="2955678"/>
                        <a:pt x="1054814" y="3051570"/>
                        <a:pt x="1221769" y="3128626"/>
                      </a:cubicBezTo>
                      <a:cubicBezTo>
                        <a:pt x="1289407" y="3159448"/>
                        <a:pt x="1387868" y="3225374"/>
                        <a:pt x="1460643" y="3191984"/>
                      </a:cubicBezTo>
                      <a:cubicBezTo>
                        <a:pt x="1523144" y="3162873"/>
                        <a:pt x="1585645" y="3132051"/>
                        <a:pt x="1651571" y="3104653"/>
                      </a:cubicBezTo>
                      <a:cubicBezTo>
                        <a:pt x="1947809" y="2980507"/>
                        <a:pt x="2196101" y="2759613"/>
                        <a:pt x="2380180" y="2498478"/>
                      </a:cubicBezTo>
                      <a:cubicBezTo>
                        <a:pt x="2462373" y="2382894"/>
                        <a:pt x="2531724" y="2257891"/>
                        <a:pt x="2588232" y="2127752"/>
                      </a:cubicBezTo>
                      <a:cubicBezTo>
                        <a:pt x="2824537" y="1583222"/>
                        <a:pt x="2824537" y="992458"/>
                        <a:pt x="2827962" y="411111"/>
                      </a:cubicBezTo>
                      <a:cubicBezTo>
                        <a:pt x="2827962" y="384570"/>
                        <a:pt x="2819400" y="373440"/>
                        <a:pt x="2794571" y="364878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82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4B5BCB38-2AEF-4D31-AC1E-ADAE2BBBB102}"/>
                  </a:ext>
                </a:extLst>
              </p:cNvPr>
              <p:cNvSpPr/>
              <p:nvPr/>
            </p:nvSpPr>
            <p:spPr>
              <a:xfrm>
                <a:off x="5011484" y="2262497"/>
                <a:ext cx="885730" cy="882524"/>
              </a:xfrm>
              <a:custGeom>
                <a:avLst/>
                <a:gdLst>
                  <a:gd name="connsiteX0" fmla="*/ 441671 w 885730"/>
                  <a:gd name="connsiteY0" fmla="*/ 2 h 882524"/>
                  <a:gd name="connsiteX1" fmla="*/ 885730 w 885730"/>
                  <a:gd name="connsiteY1" fmla="*/ 439761 h 882524"/>
                  <a:gd name="connsiteX2" fmla="*/ 447473 w 885730"/>
                  <a:gd name="connsiteY2" fmla="*/ 882523 h 882524"/>
                  <a:gd name="connsiteX3" fmla="*/ 1 w 885730"/>
                  <a:gd name="connsiteY3" fmla="*/ 442013 h 882524"/>
                  <a:gd name="connsiteX4" fmla="*/ 441671 w 885730"/>
                  <a:gd name="connsiteY4" fmla="*/ 2 h 882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30" h="882524">
                    <a:moveTo>
                      <a:pt x="441671" y="2"/>
                    </a:moveTo>
                    <a:cubicBezTo>
                      <a:pt x="686876" y="-749"/>
                      <a:pt x="885115" y="195648"/>
                      <a:pt x="885730" y="439761"/>
                    </a:cubicBezTo>
                    <a:cubicBezTo>
                      <a:pt x="886276" y="681416"/>
                      <a:pt x="687900" y="881908"/>
                      <a:pt x="447473" y="882523"/>
                    </a:cubicBezTo>
                    <a:cubicBezTo>
                      <a:pt x="200493" y="883205"/>
                      <a:pt x="342" y="686195"/>
                      <a:pt x="1" y="442013"/>
                    </a:cubicBezTo>
                    <a:cubicBezTo>
                      <a:pt x="-409" y="197491"/>
                      <a:pt x="196192" y="753"/>
                      <a:pt x="441671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더하기 기호 48">
                <a:extLst>
                  <a:ext uri="{FF2B5EF4-FFF2-40B4-BE49-F238E27FC236}">
                    <a16:creationId xmlns:a16="http://schemas.microsoft.com/office/drawing/2014/main" id="{21CF73F1-EF4A-431F-A68F-6F8227C1B880}"/>
                  </a:ext>
                </a:extLst>
              </p:cNvPr>
              <p:cNvSpPr/>
              <p:nvPr/>
            </p:nvSpPr>
            <p:spPr>
              <a:xfrm>
                <a:off x="5120553" y="2369963"/>
                <a:ext cx="667592" cy="667592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2" name="Graphic 166">
            <a:extLst>
              <a:ext uri="{FF2B5EF4-FFF2-40B4-BE49-F238E27FC236}">
                <a16:creationId xmlns:a16="http://schemas.microsoft.com/office/drawing/2014/main" id="{1EEFBBCE-C93B-407F-86D2-479D874B4044}"/>
              </a:ext>
            </a:extLst>
          </p:cNvPr>
          <p:cNvGrpSpPr/>
          <p:nvPr/>
        </p:nvGrpSpPr>
        <p:grpSpPr>
          <a:xfrm>
            <a:off x="5038586" y="2004509"/>
            <a:ext cx="1153677" cy="1284196"/>
            <a:chOff x="227903" y="4409780"/>
            <a:chExt cx="2199395" cy="2448219"/>
          </a:xfrm>
          <a:solidFill>
            <a:schemeClr val="accent1"/>
          </a:solidFill>
        </p:grpSpPr>
        <p:grpSp>
          <p:nvGrpSpPr>
            <p:cNvPr id="53" name="Graphic 166">
              <a:extLst>
                <a:ext uri="{FF2B5EF4-FFF2-40B4-BE49-F238E27FC236}">
                  <a16:creationId xmlns:a16="http://schemas.microsoft.com/office/drawing/2014/main" id="{6A536C79-A786-41F4-9D98-947B53E5EEBF}"/>
                </a:ext>
              </a:extLst>
            </p:cNvPr>
            <p:cNvGrpSpPr/>
            <p:nvPr/>
          </p:nvGrpSpPr>
          <p:grpSpPr>
            <a:xfrm>
              <a:off x="227903" y="4409780"/>
              <a:ext cx="2199395" cy="2448219"/>
              <a:chOff x="227903" y="4409780"/>
              <a:chExt cx="2199395" cy="2448219"/>
            </a:xfrm>
            <a:grpFill/>
          </p:grpSpPr>
          <p:sp>
            <p:nvSpPr>
              <p:cNvPr id="60" name="Freeform: Shape 274">
                <a:extLst>
                  <a:ext uri="{FF2B5EF4-FFF2-40B4-BE49-F238E27FC236}">
                    <a16:creationId xmlns:a16="http://schemas.microsoft.com/office/drawing/2014/main" id="{3A6EEB92-E17A-44E7-83AE-6D16AE616BA5}"/>
                  </a:ext>
                </a:extLst>
              </p:cNvPr>
              <p:cNvSpPr/>
              <p:nvPr/>
            </p:nvSpPr>
            <p:spPr>
              <a:xfrm>
                <a:off x="227903" y="4409780"/>
                <a:ext cx="2199395" cy="2448219"/>
              </a:xfrm>
              <a:custGeom>
                <a:avLst/>
                <a:gdLst>
                  <a:gd name="connsiteX0" fmla="*/ 2157819 w 2199394"/>
                  <a:gd name="connsiteY0" fmla="*/ 406296 h 2448219"/>
                  <a:gd name="connsiteX1" fmla="*/ 2053070 w 2199394"/>
                  <a:gd name="connsiteY1" fmla="*/ 226378 h 2448219"/>
                  <a:gd name="connsiteX2" fmla="*/ 2049590 w 2199394"/>
                  <a:gd name="connsiteY2" fmla="*/ 221506 h 2448219"/>
                  <a:gd name="connsiteX3" fmla="*/ 2028013 w 2199394"/>
                  <a:gd name="connsiteY3" fmla="*/ 198189 h 2448219"/>
                  <a:gd name="connsiteX4" fmla="*/ 1863755 w 2199394"/>
                  <a:gd name="connsiteY4" fmla="*/ 78823 h 2448219"/>
                  <a:gd name="connsiteX5" fmla="*/ 1770315 w 2199394"/>
                  <a:gd name="connsiteY5" fmla="*/ 44719 h 2448219"/>
                  <a:gd name="connsiteX6" fmla="*/ 1726466 w 2199394"/>
                  <a:gd name="connsiteY6" fmla="*/ 35323 h 2448219"/>
                  <a:gd name="connsiteX7" fmla="*/ 1691318 w 2199394"/>
                  <a:gd name="connsiteY7" fmla="*/ 20184 h 2448219"/>
                  <a:gd name="connsiteX8" fmla="*/ 1661737 w 2199394"/>
                  <a:gd name="connsiteY8" fmla="*/ 0 h 2448219"/>
                  <a:gd name="connsiteX9" fmla="*/ 1425790 w 2199394"/>
                  <a:gd name="connsiteY9" fmla="*/ 2262 h 2448219"/>
                  <a:gd name="connsiteX10" fmla="*/ 1395861 w 2199394"/>
                  <a:gd name="connsiteY10" fmla="*/ 36193 h 2448219"/>
                  <a:gd name="connsiteX11" fmla="*/ 1392903 w 2199394"/>
                  <a:gd name="connsiteY11" fmla="*/ 53071 h 2448219"/>
                  <a:gd name="connsiteX12" fmla="*/ 1392555 w 2199394"/>
                  <a:gd name="connsiteY12" fmla="*/ 147554 h 2448219"/>
                  <a:gd name="connsiteX13" fmla="*/ 1414306 w 2199394"/>
                  <a:gd name="connsiteY13" fmla="*/ 205845 h 2448219"/>
                  <a:gd name="connsiteX14" fmla="*/ 1438840 w 2199394"/>
                  <a:gd name="connsiteY14" fmla="*/ 217851 h 2448219"/>
                  <a:gd name="connsiteX15" fmla="*/ 1456240 w 2199394"/>
                  <a:gd name="connsiteY15" fmla="*/ 217503 h 2448219"/>
                  <a:gd name="connsiteX16" fmla="*/ 1653559 w 2199394"/>
                  <a:gd name="connsiteY16" fmla="*/ 217155 h 2448219"/>
                  <a:gd name="connsiteX17" fmla="*/ 1679486 w 2199394"/>
                  <a:gd name="connsiteY17" fmla="*/ 204105 h 2448219"/>
                  <a:gd name="connsiteX18" fmla="*/ 1714112 w 2199394"/>
                  <a:gd name="connsiteY18" fmla="*/ 192273 h 2448219"/>
                  <a:gd name="connsiteX19" fmla="*/ 1767531 w 2199394"/>
                  <a:gd name="connsiteY19" fmla="*/ 207063 h 2448219"/>
                  <a:gd name="connsiteX20" fmla="*/ 1872281 w 2199394"/>
                  <a:gd name="connsiteY20" fmla="*/ 264658 h 2448219"/>
                  <a:gd name="connsiteX21" fmla="*/ 1948668 w 2199394"/>
                  <a:gd name="connsiteY21" fmla="*/ 340871 h 2448219"/>
                  <a:gd name="connsiteX22" fmla="*/ 1991821 w 2199394"/>
                  <a:gd name="connsiteY22" fmla="*/ 404730 h 2448219"/>
                  <a:gd name="connsiteX23" fmla="*/ 2051504 w 2199394"/>
                  <a:gd name="connsiteY23" fmla="*/ 630760 h 2448219"/>
                  <a:gd name="connsiteX24" fmla="*/ 2046806 w 2199394"/>
                  <a:gd name="connsiteY24" fmla="*/ 779706 h 2448219"/>
                  <a:gd name="connsiteX25" fmla="*/ 2036017 w 2199394"/>
                  <a:gd name="connsiteY25" fmla="*/ 891242 h 2448219"/>
                  <a:gd name="connsiteX26" fmla="*/ 2006785 w 2199394"/>
                  <a:gd name="connsiteY26" fmla="*/ 1037231 h 2448219"/>
                  <a:gd name="connsiteX27" fmla="*/ 1969896 w 2199394"/>
                  <a:gd name="connsiteY27" fmla="*/ 1146678 h 2448219"/>
                  <a:gd name="connsiteX28" fmla="*/ 1901687 w 2199394"/>
                  <a:gd name="connsiteY28" fmla="*/ 1276136 h 2448219"/>
                  <a:gd name="connsiteX29" fmla="*/ 1843222 w 2199394"/>
                  <a:gd name="connsiteY29" fmla="*/ 1345563 h 2448219"/>
                  <a:gd name="connsiteX30" fmla="*/ 1818688 w 2199394"/>
                  <a:gd name="connsiteY30" fmla="*/ 1368010 h 2448219"/>
                  <a:gd name="connsiteX31" fmla="*/ 1793283 w 2199394"/>
                  <a:gd name="connsiteY31" fmla="*/ 1392544 h 2448219"/>
                  <a:gd name="connsiteX32" fmla="*/ 1741083 w 2199394"/>
                  <a:gd name="connsiteY32" fmla="*/ 1431869 h 2448219"/>
                  <a:gd name="connsiteX33" fmla="*/ 1526363 w 2199394"/>
                  <a:gd name="connsiteY33" fmla="*/ 1532442 h 2448219"/>
                  <a:gd name="connsiteX34" fmla="*/ 1269709 w 2199394"/>
                  <a:gd name="connsiteY34" fmla="*/ 1651460 h 2448219"/>
                  <a:gd name="connsiteX35" fmla="*/ 1153823 w 2199394"/>
                  <a:gd name="connsiteY35" fmla="*/ 1751686 h 2448219"/>
                  <a:gd name="connsiteX36" fmla="*/ 1107017 w 2199394"/>
                  <a:gd name="connsiteY36" fmla="*/ 1832597 h 2448219"/>
                  <a:gd name="connsiteX37" fmla="*/ 1099361 w 2199394"/>
                  <a:gd name="connsiteY37" fmla="*/ 1852956 h 2448219"/>
                  <a:gd name="connsiteX38" fmla="*/ 1009227 w 2199394"/>
                  <a:gd name="connsiteY38" fmla="*/ 1712535 h 2448219"/>
                  <a:gd name="connsiteX39" fmla="*/ 789810 w 2199394"/>
                  <a:gd name="connsiteY39" fmla="*/ 1578205 h 2448219"/>
                  <a:gd name="connsiteX40" fmla="*/ 648345 w 2199394"/>
                  <a:gd name="connsiteY40" fmla="*/ 1519044 h 2448219"/>
                  <a:gd name="connsiteX41" fmla="*/ 465120 w 2199394"/>
                  <a:gd name="connsiteY41" fmla="*/ 1431521 h 2448219"/>
                  <a:gd name="connsiteX42" fmla="*/ 344362 w 2199394"/>
                  <a:gd name="connsiteY42" fmla="*/ 1327641 h 2448219"/>
                  <a:gd name="connsiteX43" fmla="*/ 287986 w 2199394"/>
                  <a:gd name="connsiteY43" fmla="*/ 1255256 h 2448219"/>
                  <a:gd name="connsiteX44" fmla="*/ 198548 w 2199394"/>
                  <a:gd name="connsiteY44" fmla="*/ 1048889 h 2448219"/>
                  <a:gd name="connsiteX45" fmla="*/ 169316 w 2199394"/>
                  <a:gd name="connsiteY45" fmla="*/ 911601 h 2448219"/>
                  <a:gd name="connsiteX46" fmla="*/ 150871 w 2199394"/>
                  <a:gd name="connsiteY46" fmla="*/ 662951 h 2448219"/>
                  <a:gd name="connsiteX47" fmla="*/ 197678 w 2199394"/>
                  <a:gd name="connsiteY47" fmla="*/ 430309 h 2448219"/>
                  <a:gd name="connsiteX48" fmla="*/ 405263 w 2199394"/>
                  <a:gd name="connsiteY48" fmla="*/ 219766 h 2448219"/>
                  <a:gd name="connsiteX49" fmla="*/ 493135 w 2199394"/>
                  <a:gd name="connsiteY49" fmla="*/ 193143 h 2448219"/>
                  <a:gd name="connsiteX50" fmla="*/ 505315 w 2199394"/>
                  <a:gd name="connsiteY50" fmla="*/ 197319 h 2448219"/>
                  <a:gd name="connsiteX51" fmla="*/ 527239 w 2199394"/>
                  <a:gd name="connsiteY51" fmla="*/ 215067 h 2448219"/>
                  <a:gd name="connsiteX52" fmla="*/ 547424 w 2199394"/>
                  <a:gd name="connsiteY52" fmla="*/ 218896 h 2448219"/>
                  <a:gd name="connsiteX53" fmla="*/ 743177 w 2199394"/>
                  <a:gd name="connsiteY53" fmla="*/ 218547 h 2448219"/>
                  <a:gd name="connsiteX54" fmla="*/ 806340 w 2199394"/>
                  <a:gd name="connsiteY54" fmla="*/ 170697 h 2448219"/>
                  <a:gd name="connsiteX55" fmla="*/ 806166 w 2199394"/>
                  <a:gd name="connsiteY55" fmla="*/ 61075 h 2448219"/>
                  <a:gd name="connsiteX56" fmla="*/ 800772 w 2199394"/>
                  <a:gd name="connsiteY56" fmla="*/ 42457 h 2448219"/>
                  <a:gd name="connsiteX57" fmla="*/ 772757 w 2199394"/>
                  <a:gd name="connsiteY57" fmla="*/ 13920 h 2448219"/>
                  <a:gd name="connsiteX58" fmla="*/ 744221 w 2199394"/>
                  <a:gd name="connsiteY58" fmla="*/ 2088 h 2448219"/>
                  <a:gd name="connsiteX59" fmla="*/ 552122 w 2199394"/>
                  <a:gd name="connsiteY59" fmla="*/ 2784 h 2448219"/>
                  <a:gd name="connsiteX60" fmla="*/ 499573 w 2199394"/>
                  <a:gd name="connsiteY60" fmla="*/ 24882 h 2448219"/>
                  <a:gd name="connsiteX61" fmla="*/ 474343 w 2199394"/>
                  <a:gd name="connsiteY61" fmla="*/ 37585 h 2448219"/>
                  <a:gd name="connsiteX62" fmla="*/ 448764 w 2199394"/>
                  <a:gd name="connsiteY62" fmla="*/ 41935 h 2448219"/>
                  <a:gd name="connsiteX63" fmla="*/ 311650 w 2199394"/>
                  <a:gd name="connsiteY63" fmla="*/ 98312 h 2448219"/>
                  <a:gd name="connsiteX64" fmla="*/ 127033 w 2199394"/>
                  <a:gd name="connsiteY64" fmla="*/ 261004 h 2448219"/>
                  <a:gd name="connsiteX65" fmla="*/ 34985 w 2199394"/>
                  <a:gd name="connsiteY65" fmla="*/ 428569 h 2448219"/>
                  <a:gd name="connsiteX66" fmla="*/ 5057 w 2199394"/>
                  <a:gd name="connsiteY66" fmla="*/ 561855 h 2448219"/>
                  <a:gd name="connsiteX67" fmla="*/ 11 w 2199394"/>
                  <a:gd name="connsiteY67" fmla="*/ 650770 h 2448219"/>
                  <a:gd name="connsiteX68" fmla="*/ 10625 w 2199394"/>
                  <a:gd name="connsiteY68" fmla="*/ 851918 h 2448219"/>
                  <a:gd name="connsiteX69" fmla="*/ 39336 w 2199394"/>
                  <a:gd name="connsiteY69" fmla="*/ 1034620 h 2448219"/>
                  <a:gd name="connsiteX70" fmla="*/ 92754 w 2199394"/>
                  <a:gd name="connsiteY70" fmla="*/ 1203751 h 2448219"/>
                  <a:gd name="connsiteX71" fmla="*/ 352889 w 2199394"/>
                  <a:gd name="connsiteY71" fmla="*/ 1537489 h 2448219"/>
                  <a:gd name="connsiteX72" fmla="*/ 509317 w 2199394"/>
                  <a:gd name="connsiteY72" fmla="*/ 1623098 h 2448219"/>
                  <a:gd name="connsiteX73" fmla="*/ 721600 w 2199394"/>
                  <a:gd name="connsiteY73" fmla="*/ 1713405 h 2448219"/>
                  <a:gd name="connsiteX74" fmla="*/ 863935 w 2199394"/>
                  <a:gd name="connsiteY74" fmla="*/ 1786486 h 2448219"/>
                  <a:gd name="connsiteX75" fmla="*/ 939626 w 2199394"/>
                  <a:gd name="connsiteY75" fmla="*/ 1854522 h 2448219"/>
                  <a:gd name="connsiteX76" fmla="*/ 978254 w 2199394"/>
                  <a:gd name="connsiteY76" fmla="*/ 1921687 h 2448219"/>
                  <a:gd name="connsiteX77" fmla="*/ 1000875 w 2199394"/>
                  <a:gd name="connsiteY77" fmla="*/ 2044533 h 2448219"/>
                  <a:gd name="connsiteX78" fmla="*/ 984867 w 2199394"/>
                  <a:gd name="connsiteY78" fmla="*/ 2198699 h 2448219"/>
                  <a:gd name="connsiteX79" fmla="*/ 945368 w 2199394"/>
                  <a:gd name="connsiteY79" fmla="*/ 2318065 h 2448219"/>
                  <a:gd name="connsiteX80" fmla="*/ 910741 w 2199394"/>
                  <a:gd name="connsiteY80" fmla="*/ 2419683 h 2448219"/>
                  <a:gd name="connsiteX81" fmla="*/ 931100 w 2199394"/>
                  <a:gd name="connsiteY81" fmla="*/ 2446131 h 2448219"/>
                  <a:gd name="connsiteX82" fmla="*/ 1252831 w 2199394"/>
                  <a:gd name="connsiteY82" fmla="*/ 2448219 h 2448219"/>
                  <a:gd name="connsiteX83" fmla="*/ 1278235 w 2199394"/>
                  <a:gd name="connsiteY83" fmla="*/ 2424729 h 2448219"/>
                  <a:gd name="connsiteX84" fmla="*/ 1205850 w 2199394"/>
                  <a:gd name="connsiteY84" fmla="*/ 2176079 h 2448219"/>
                  <a:gd name="connsiteX85" fmla="*/ 1192104 w 2199394"/>
                  <a:gd name="connsiteY85" fmla="*/ 2068023 h 2448219"/>
                  <a:gd name="connsiteX86" fmla="*/ 1202196 w 2199394"/>
                  <a:gd name="connsiteY86" fmla="*/ 1955095 h 2448219"/>
                  <a:gd name="connsiteX87" fmla="*/ 1249699 w 2199394"/>
                  <a:gd name="connsiteY87" fmla="*/ 1859046 h 2448219"/>
                  <a:gd name="connsiteX88" fmla="*/ 1355667 w 2199394"/>
                  <a:gd name="connsiteY88" fmla="*/ 1769608 h 2448219"/>
                  <a:gd name="connsiteX89" fmla="*/ 1525493 w 2199394"/>
                  <a:gd name="connsiteY89" fmla="*/ 1692873 h 2448219"/>
                  <a:gd name="connsiteX90" fmla="*/ 1759179 w 2199394"/>
                  <a:gd name="connsiteY90" fmla="*/ 1592821 h 2448219"/>
                  <a:gd name="connsiteX91" fmla="*/ 2013223 w 2199394"/>
                  <a:gd name="connsiteY91" fmla="*/ 1377232 h 2448219"/>
                  <a:gd name="connsiteX92" fmla="*/ 2129283 w 2199394"/>
                  <a:gd name="connsiteY92" fmla="*/ 1145112 h 2448219"/>
                  <a:gd name="connsiteX93" fmla="*/ 2159385 w 2199394"/>
                  <a:gd name="connsiteY93" fmla="*/ 1041059 h 2448219"/>
                  <a:gd name="connsiteX94" fmla="*/ 2181832 w 2199394"/>
                  <a:gd name="connsiteY94" fmla="*/ 916473 h 2448219"/>
                  <a:gd name="connsiteX95" fmla="*/ 2200624 w 2199394"/>
                  <a:gd name="connsiteY95" fmla="*/ 655120 h 2448219"/>
                  <a:gd name="connsiteX96" fmla="*/ 2157819 w 2199394"/>
                  <a:gd name="connsiteY96" fmla="*/ 406296 h 2448219"/>
                  <a:gd name="connsiteX97" fmla="*/ 423186 w 2199394"/>
                  <a:gd name="connsiteY97" fmla="*/ 1439873 h 2448219"/>
                  <a:gd name="connsiteX98" fmla="*/ 423186 w 2199394"/>
                  <a:gd name="connsiteY98" fmla="*/ 1439873 h 2448219"/>
                  <a:gd name="connsiteX99" fmla="*/ 422316 w 2199394"/>
                  <a:gd name="connsiteY99" fmla="*/ 1440917 h 2448219"/>
                  <a:gd name="connsiteX100" fmla="*/ 423186 w 2199394"/>
                  <a:gd name="connsiteY100" fmla="*/ 1439873 h 2448219"/>
                  <a:gd name="connsiteX101" fmla="*/ 902215 w 2199394"/>
                  <a:gd name="connsiteY101" fmla="*/ 1670253 h 2448219"/>
                  <a:gd name="connsiteX102" fmla="*/ 902737 w 2199394"/>
                  <a:gd name="connsiteY102" fmla="*/ 1669557 h 2448219"/>
                  <a:gd name="connsiteX103" fmla="*/ 902215 w 2199394"/>
                  <a:gd name="connsiteY103" fmla="*/ 1670253 h 2448219"/>
                  <a:gd name="connsiteX104" fmla="*/ 903085 w 2199394"/>
                  <a:gd name="connsiteY104" fmla="*/ 1670949 h 2448219"/>
                  <a:gd name="connsiteX105" fmla="*/ 902215 w 2199394"/>
                  <a:gd name="connsiteY105" fmla="*/ 1670253 h 2448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2199394" h="2448219">
                    <a:moveTo>
                      <a:pt x="2157819" y="406296"/>
                    </a:moveTo>
                    <a:cubicBezTo>
                      <a:pt x="2133285" y="340349"/>
                      <a:pt x="2098658" y="280144"/>
                      <a:pt x="2053070" y="226378"/>
                    </a:cubicBezTo>
                    <a:cubicBezTo>
                      <a:pt x="2051852" y="224812"/>
                      <a:pt x="2050808" y="223072"/>
                      <a:pt x="2049590" y="221506"/>
                    </a:cubicBezTo>
                    <a:cubicBezTo>
                      <a:pt x="2042456" y="213675"/>
                      <a:pt x="2035321" y="205845"/>
                      <a:pt x="2028013" y="198189"/>
                    </a:cubicBezTo>
                    <a:cubicBezTo>
                      <a:pt x="1980685" y="148250"/>
                      <a:pt x="1925352" y="109100"/>
                      <a:pt x="1863755" y="78823"/>
                    </a:cubicBezTo>
                    <a:cubicBezTo>
                      <a:pt x="1833826" y="64207"/>
                      <a:pt x="1802680" y="52897"/>
                      <a:pt x="1770315" y="44719"/>
                    </a:cubicBezTo>
                    <a:cubicBezTo>
                      <a:pt x="1755873" y="41065"/>
                      <a:pt x="1741257" y="37063"/>
                      <a:pt x="1726466" y="35323"/>
                    </a:cubicBezTo>
                    <a:cubicBezTo>
                      <a:pt x="1712894" y="33757"/>
                      <a:pt x="1699670" y="33409"/>
                      <a:pt x="1691318" y="20184"/>
                    </a:cubicBezTo>
                    <a:cubicBezTo>
                      <a:pt x="1688708" y="16008"/>
                      <a:pt x="1669742" y="0"/>
                      <a:pt x="1661737" y="0"/>
                    </a:cubicBezTo>
                    <a:cubicBezTo>
                      <a:pt x="1651123" y="174"/>
                      <a:pt x="1426660" y="1566"/>
                      <a:pt x="1425790" y="2262"/>
                    </a:cubicBezTo>
                    <a:cubicBezTo>
                      <a:pt x="1413957" y="12006"/>
                      <a:pt x="1404213" y="23316"/>
                      <a:pt x="1395861" y="36193"/>
                    </a:cubicBezTo>
                    <a:cubicBezTo>
                      <a:pt x="1393251" y="41587"/>
                      <a:pt x="1392903" y="47329"/>
                      <a:pt x="1392903" y="53071"/>
                    </a:cubicBezTo>
                    <a:cubicBezTo>
                      <a:pt x="1392729" y="84565"/>
                      <a:pt x="1392381" y="116060"/>
                      <a:pt x="1392555" y="147554"/>
                    </a:cubicBezTo>
                    <a:cubicBezTo>
                      <a:pt x="1392729" y="188271"/>
                      <a:pt x="1389249" y="176265"/>
                      <a:pt x="1414306" y="205845"/>
                    </a:cubicBezTo>
                    <a:cubicBezTo>
                      <a:pt x="1420918" y="213675"/>
                      <a:pt x="1428574" y="218373"/>
                      <a:pt x="1438840" y="217851"/>
                    </a:cubicBezTo>
                    <a:cubicBezTo>
                      <a:pt x="1444582" y="217677"/>
                      <a:pt x="1450324" y="217503"/>
                      <a:pt x="1456240" y="217503"/>
                    </a:cubicBezTo>
                    <a:cubicBezTo>
                      <a:pt x="1522013" y="217329"/>
                      <a:pt x="1587786" y="216981"/>
                      <a:pt x="1653559" y="217155"/>
                    </a:cubicBezTo>
                    <a:cubicBezTo>
                      <a:pt x="1664870" y="217155"/>
                      <a:pt x="1673396" y="212805"/>
                      <a:pt x="1679486" y="204105"/>
                    </a:cubicBezTo>
                    <a:cubicBezTo>
                      <a:pt x="1688360" y="191229"/>
                      <a:pt x="1698800" y="187923"/>
                      <a:pt x="1714112" y="192273"/>
                    </a:cubicBezTo>
                    <a:cubicBezTo>
                      <a:pt x="1731861" y="197319"/>
                      <a:pt x="1750131" y="200799"/>
                      <a:pt x="1767531" y="207063"/>
                    </a:cubicBezTo>
                    <a:cubicBezTo>
                      <a:pt x="1800070" y="218896"/>
                      <a:pt x="1869845" y="262744"/>
                      <a:pt x="1872281" y="264658"/>
                    </a:cubicBezTo>
                    <a:cubicBezTo>
                      <a:pt x="1901165" y="286583"/>
                      <a:pt x="1926048" y="312683"/>
                      <a:pt x="1948668" y="340871"/>
                    </a:cubicBezTo>
                    <a:cubicBezTo>
                      <a:pt x="1964850" y="361056"/>
                      <a:pt x="1979118" y="382284"/>
                      <a:pt x="1991821" y="404730"/>
                    </a:cubicBezTo>
                    <a:cubicBezTo>
                      <a:pt x="2031493" y="474854"/>
                      <a:pt x="2049937" y="550719"/>
                      <a:pt x="2051504" y="630760"/>
                    </a:cubicBezTo>
                    <a:cubicBezTo>
                      <a:pt x="2052548" y="680525"/>
                      <a:pt x="2049937" y="730116"/>
                      <a:pt x="2046806" y="779706"/>
                    </a:cubicBezTo>
                    <a:cubicBezTo>
                      <a:pt x="2044369" y="816943"/>
                      <a:pt x="2040889" y="854180"/>
                      <a:pt x="2036017" y="891242"/>
                    </a:cubicBezTo>
                    <a:cubicBezTo>
                      <a:pt x="2029753" y="940659"/>
                      <a:pt x="2020357" y="989380"/>
                      <a:pt x="2006785" y="1037231"/>
                    </a:cubicBezTo>
                    <a:cubicBezTo>
                      <a:pt x="1996345" y="1074293"/>
                      <a:pt x="1984339" y="1111008"/>
                      <a:pt x="1969896" y="1146678"/>
                    </a:cubicBezTo>
                    <a:cubicBezTo>
                      <a:pt x="1951452" y="1192093"/>
                      <a:pt x="1929354" y="1235768"/>
                      <a:pt x="1901687" y="1276136"/>
                    </a:cubicBezTo>
                    <a:cubicBezTo>
                      <a:pt x="1884635" y="1301193"/>
                      <a:pt x="1864625" y="1324161"/>
                      <a:pt x="1843222" y="1345563"/>
                    </a:cubicBezTo>
                    <a:cubicBezTo>
                      <a:pt x="1835392" y="1353394"/>
                      <a:pt x="1828780" y="1362790"/>
                      <a:pt x="1818688" y="1368010"/>
                    </a:cubicBezTo>
                    <a:cubicBezTo>
                      <a:pt x="1811728" y="1377754"/>
                      <a:pt x="1803028" y="1385758"/>
                      <a:pt x="1793283" y="1392544"/>
                    </a:cubicBezTo>
                    <a:cubicBezTo>
                      <a:pt x="1776927" y="1406986"/>
                      <a:pt x="1759527" y="1420211"/>
                      <a:pt x="1741083" y="1431869"/>
                    </a:cubicBezTo>
                    <a:cubicBezTo>
                      <a:pt x="1673570" y="1474152"/>
                      <a:pt x="1600488" y="1504602"/>
                      <a:pt x="1526363" y="1532442"/>
                    </a:cubicBezTo>
                    <a:cubicBezTo>
                      <a:pt x="1437796" y="1565677"/>
                      <a:pt x="1350795" y="1602218"/>
                      <a:pt x="1269709" y="1651460"/>
                    </a:cubicBezTo>
                    <a:cubicBezTo>
                      <a:pt x="1225338" y="1678257"/>
                      <a:pt x="1184622" y="1709229"/>
                      <a:pt x="1153823" y="1751686"/>
                    </a:cubicBezTo>
                    <a:cubicBezTo>
                      <a:pt x="1135379" y="1777090"/>
                      <a:pt x="1120589" y="1804409"/>
                      <a:pt x="1107017" y="1832597"/>
                    </a:cubicBezTo>
                    <a:cubicBezTo>
                      <a:pt x="1104581" y="1839209"/>
                      <a:pt x="1101971" y="1845996"/>
                      <a:pt x="1099361" y="1852956"/>
                    </a:cubicBezTo>
                    <a:cubicBezTo>
                      <a:pt x="1075696" y="1788575"/>
                      <a:pt x="1014273" y="1717581"/>
                      <a:pt x="1009227" y="1712535"/>
                    </a:cubicBezTo>
                    <a:cubicBezTo>
                      <a:pt x="976341" y="1679475"/>
                      <a:pt x="825480" y="1595779"/>
                      <a:pt x="789810" y="1578205"/>
                    </a:cubicBezTo>
                    <a:cubicBezTo>
                      <a:pt x="743873" y="1555759"/>
                      <a:pt x="695500" y="1538533"/>
                      <a:pt x="648345" y="1519044"/>
                    </a:cubicBezTo>
                    <a:cubicBezTo>
                      <a:pt x="585704" y="1493118"/>
                      <a:pt x="523237" y="1466843"/>
                      <a:pt x="465120" y="1431521"/>
                    </a:cubicBezTo>
                    <a:cubicBezTo>
                      <a:pt x="419184" y="1403506"/>
                      <a:pt x="379859" y="1367836"/>
                      <a:pt x="344362" y="1327641"/>
                    </a:cubicBezTo>
                    <a:cubicBezTo>
                      <a:pt x="322786" y="1305717"/>
                      <a:pt x="304516" y="1281182"/>
                      <a:pt x="287986" y="1255256"/>
                    </a:cubicBezTo>
                    <a:cubicBezTo>
                      <a:pt x="247095" y="1191223"/>
                      <a:pt x="219950" y="1121100"/>
                      <a:pt x="198548" y="1048889"/>
                    </a:cubicBezTo>
                    <a:cubicBezTo>
                      <a:pt x="185150" y="1003996"/>
                      <a:pt x="176102" y="958059"/>
                      <a:pt x="169316" y="911601"/>
                    </a:cubicBezTo>
                    <a:cubicBezTo>
                      <a:pt x="157309" y="829123"/>
                      <a:pt x="152611" y="746298"/>
                      <a:pt x="150871" y="662951"/>
                    </a:cubicBezTo>
                    <a:cubicBezTo>
                      <a:pt x="149131" y="581691"/>
                      <a:pt x="161312" y="503564"/>
                      <a:pt x="197678" y="430309"/>
                    </a:cubicBezTo>
                    <a:cubicBezTo>
                      <a:pt x="243789" y="337565"/>
                      <a:pt x="309736" y="263962"/>
                      <a:pt x="405263" y="219766"/>
                    </a:cubicBezTo>
                    <a:cubicBezTo>
                      <a:pt x="433278" y="206889"/>
                      <a:pt x="462858" y="198711"/>
                      <a:pt x="493135" y="193143"/>
                    </a:cubicBezTo>
                    <a:cubicBezTo>
                      <a:pt x="498181" y="192273"/>
                      <a:pt x="502183" y="193143"/>
                      <a:pt x="505315" y="197319"/>
                    </a:cubicBezTo>
                    <a:cubicBezTo>
                      <a:pt x="510883" y="205323"/>
                      <a:pt x="519757" y="209673"/>
                      <a:pt x="527239" y="215067"/>
                    </a:cubicBezTo>
                    <a:cubicBezTo>
                      <a:pt x="532981" y="219244"/>
                      <a:pt x="540116" y="218896"/>
                      <a:pt x="547424" y="218896"/>
                    </a:cubicBezTo>
                    <a:cubicBezTo>
                      <a:pt x="606933" y="218547"/>
                      <a:pt x="737609" y="217329"/>
                      <a:pt x="743177" y="218547"/>
                    </a:cubicBezTo>
                    <a:cubicBezTo>
                      <a:pt x="772061" y="224290"/>
                      <a:pt x="806340" y="176265"/>
                      <a:pt x="806340" y="170697"/>
                    </a:cubicBezTo>
                    <a:cubicBezTo>
                      <a:pt x="806166" y="134156"/>
                      <a:pt x="806166" y="97616"/>
                      <a:pt x="806166" y="61075"/>
                    </a:cubicBezTo>
                    <a:cubicBezTo>
                      <a:pt x="806166" y="54115"/>
                      <a:pt x="803382" y="48373"/>
                      <a:pt x="800772" y="42457"/>
                    </a:cubicBezTo>
                    <a:cubicBezTo>
                      <a:pt x="791376" y="33061"/>
                      <a:pt x="781805" y="23838"/>
                      <a:pt x="772757" y="13920"/>
                    </a:cubicBezTo>
                    <a:cubicBezTo>
                      <a:pt x="764927" y="5220"/>
                      <a:pt x="755879" y="2088"/>
                      <a:pt x="744221" y="2088"/>
                    </a:cubicBezTo>
                    <a:cubicBezTo>
                      <a:pt x="680188" y="2610"/>
                      <a:pt x="616155" y="2610"/>
                      <a:pt x="552122" y="2784"/>
                    </a:cubicBezTo>
                    <a:cubicBezTo>
                      <a:pt x="521323" y="2784"/>
                      <a:pt x="520975" y="2610"/>
                      <a:pt x="499573" y="24882"/>
                    </a:cubicBezTo>
                    <a:cubicBezTo>
                      <a:pt x="492439" y="32191"/>
                      <a:pt x="485131" y="37237"/>
                      <a:pt x="474343" y="37585"/>
                    </a:cubicBezTo>
                    <a:cubicBezTo>
                      <a:pt x="465816" y="37933"/>
                      <a:pt x="457290" y="40195"/>
                      <a:pt x="448764" y="41935"/>
                    </a:cubicBezTo>
                    <a:cubicBezTo>
                      <a:pt x="402479" y="50983"/>
                      <a:pt x="315652" y="96224"/>
                      <a:pt x="311650" y="98312"/>
                    </a:cubicBezTo>
                    <a:cubicBezTo>
                      <a:pt x="238395" y="139376"/>
                      <a:pt x="177668" y="194535"/>
                      <a:pt x="127033" y="261004"/>
                    </a:cubicBezTo>
                    <a:cubicBezTo>
                      <a:pt x="105631" y="289019"/>
                      <a:pt x="41250" y="408733"/>
                      <a:pt x="34985" y="428569"/>
                    </a:cubicBezTo>
                    <a:cubicBezTo>
                      <a:pt x="21065" y="472070"/>
                      <a:pt x="10277" y="516092"/>
                      <a:pt x="5057" y="561855"/>
                    </a:cubicBezTo>
                    <a:cubicBezTo>
                      <a:pt x="1751" y="591609"/>
                      <a:pt x="-163" y="621190"/>
                      <a:pt x="11" y="650770"/>
                    </a:cubicBezTo>
                    <a:cubicBezTo>
                      <a:pt x="185" y="717935"/>
                      <a:pt x="3665" y="784927"/>
                      <a:pt x="10625" y="851918"/>
                    </a:cubicBezTo>
                    <a:cubicBezTo>
                      <a:pt x="16889" y="913341"/>
                      <a:pt x="25415" y="974590"/>
                      <a:pt x="39336" y="1034620"/>
                    </a:cubicBezTo>
                    <a:cubicBezTo>
                      <a:pt x="52734" y="1092215"/>
                      <a:pt x="71178" y="1148592"/>
                      <a:pt x="92754" y="1203751"/>
                    </a:cubicBezTo>
                    <a:cubicBezTo>
                      <a:pt x="146521" y="1340691"/>
                      <a:pt x="234393" y="1451009"/>
                      <a:pt x="352889" y="1537489"/>
                    </a:cubicBezTo>
                    <a:cubicBezTo>
                      <a:pt x="383339" y="1559761"/>
                      <a:pt x="489481" y="1613876"/>
                      <a:pt x="509317" y="1623098"/>
                    </a:cubicBezTo>
                    <a:cubicBezTo>
                      <a:pt x="579092" y="1655810"/>
                      <a:pt x="651477" y="1682085"/>
                      <a:pt x="721600" y="1713405"/>
                    </a:cubicBezTo>
                    <a:cubicBezTo>
                      <a:pt x="767015" y="1733590"/>
                      <a:pt x="861847" y="1783181"/>
                      <a:pt x="863935" y="1786486"/>
                    </a:cubicBezTo>
                    <a:cubicBezTo>
                      <a:pt x="892297" y="1805801"/>
                      <a:pt x="918572" y="1826855"/>
                      <a:pt x="939626" y="1854522"/>
                    </a:cubicBezTo>
                    <a:cubicBezTo>
                      <a:pt x="955460" y="1875402"/>
                      <a:pt x="968162" y="1897674"/>
                      <a:pt x="978254" y="1921687"/>
                    </a:cubicBezTo>
                    <a:cubicBezTo>
                      <a:pt x="994611" y="1961011"/>
                      <a:pt x="999309" y="2002772"/>
                      <a:pt x="1000875" y="2044533"/>
                    </a:cubicBezTo>
                    <a:cubicBezTo>
                      <a:pt x="1002963" y="2096560"/>
                      <a:pt x="998787" y="2148238"/>
                      <a:pt x="984867" y="2198699"/>
                    </a:cubicBezTo>
                    <a:cubicBezTo>
                      <a:pt x="973730" y="2239068"/>
                      <a:pt x="959114" y="2278392"/>
                      <a:pt x="945368" y="2318065"/>
                    </a:cubicBezTo>
                    <a:cubicBezTo>
                      <a:pt x="933710" y="2351822"/>
                      <a:pt x="918224" y="2384360"/>
                      <a:pt x="910741" y="2419683"/>
                    </a:cubicBezTo>
                    <a:cubicBezTo>
                      <a:pt x="907609" y="2434473"/>
                      <a:pt x="915962" y="2445435"/>
                      <a:pt x="931100" y="2446131"/>
                    </a:cubicBezTo>
                    <a:cubicBezTo>
                      <a:pt x="936320" y="2446305"/>
                      <a:pt x="1195932" y="2448045"/>
                      <a:pt x="1252831" y="2448219"/>
                    </a:cubicBezTo>
                    <a:cubicBezTo>
                      <a:pt x="1270405" y="2448219"/>
                      <a:pt x="1275799" y="2441955"/>
                      <a:pt x="1278235" y="2424729"/>
                    </a:cubicBezTo>
                    <a:cubicBezTo>
                      <a:pt x="1281019" y="2404718"/>
                      <a:pt x="1222554" y="2241852"/>
                      <a:pt x="1205850" y="2176079"/>
                    </a:cubicBezTo>
                    <a:cubicBezTo>
                      <a:pt x="1196802" y="2140582"/>
                      <a:pt x="1193844" y="2104390"/>
                      <a:pt x="1192104" y="2068023"/>
                    </a:cubicBezTo>
                    <a:cubicBezTo>
                      <a:pt x="1190190" y="2029916"/>
                      <a:pt x="1191930" y="1992158"/>
                      <a:pt x="1202196" y="1955095"/>
                    </a:cubicBezTo>
                    <a:cubicBezTo>
                      <a:pt x="1211940" y="1920121"/>
                      <a:pt x="1228123" y="1888278"/>
                      <a:pt x="1249699" y="1859046"/>
                    </a:cubicBezTo>
                    <a:cubicBezTo>
                      <a:pt x="1277887" y="1820765"/>
                      <a:pt x="1315472" y="1793273"/>
                      <a:pt x="1355667" y="1769608"/>
                    </a:cubicBezTo>
                    <a:cubicBezTo>
                      <a:pt x="1409433" y="1737940"/>
                      <a:pt x="1467376" y="1715145"/>
                      <a:pt x="1525493" y="1692873"/>
                    </a:cubicBezTo>
                    <a:cubicBezTo>
                      <a:pt x="1604664" y="1662423"/>
                      <a:pt x="1683140" y="1630580"/>
                      <a:pt x="1759179" y="1592821"/>
                    </a:cubicBezTo>
                    <a:cubicBezTo>
                      <a:pt x="1861841" y="1541839"/>
                      <a:pt x="1944840" y="1467887"/>
                      <a:pt x="2013223" y="1377232"/>
                    </a:cubicBezTo>
                    <a:cubicBezTo>
                      <a:pt x="2066120" y="1307283"/>
                      <a:pt x="2101268" y="1227764"/>
                      <a:pt x="2129283" y="1145112"/>
                    </a:cubicBezTo>
                    <a:cubicBezTo>
                      <a:pt x="2140941" y="1110834"/>
                      <a:pt x="2151555" y="1076381"/>
                      <a:pt x="2159385" y="1041059"/>
                    </a:cubicBezTo>
                    <a:cubicBezTo>
                      <a:pt x="2168434" y="999820"/>
                      <a:pt x="2175568" y="958233"/>
                      <a:pt x="2181832" y="916473"/>
                    </a:cubicBezTo>
                    <a:cubicBezTo>
                      <a:pt x="2194882" y="829819"/>
                      <a:pt x="2199058" y="742644"/>
                      <a:pt x="2200624" y="655120"/>
                    </a:cubicBezTo>
                    <a:cubicBezTo>
                      <a:pt x="2201668" y="569685"/>
                      <a:pt x="2187748" y="486686"/>
                      <a:pt x="2157819" y="406296"/>
                    </a:cubicBezTo>
                    <a:close/>
                    <a:moveTo>
                      <a:pt x="423186" y="1439873"/>
                    </a:moveTo>
                    <a:cubicBezTo>
                      <a:pt x="423186" y="1439873"/>
                      <a:pt x="423186" y="1439873"/>
                      <a:pt x="423186" y="1439873"/>
                    </a:cubicBezTo>
                    <a:cubicBezTo>
                      <a:pt x="422838" y="1440221"/>
                      <a:pt x="422664" y="1440569"/>
                      <a:pt x="422316" y="1440917"/>
                    </a:cubicBezTo>
                    <a:cubicBezTo>
                      <a:pt x="422490" y="1440569"/>
                      <a:pt x="422838" y="1440395"/>
                      <a:pt x="423186" y="1439873"/>
                    </a:cubicBezTo>
                    <a:close/>
                    <a:moveTo>
                      <a:pt x="902215" y="1670253"/>
                    </a:moveTo>
                    <a:cubicBezTo>
                      <a:pt x="902389" y="1670079"/>
                      <a:pt x="902563" y="1669731"/>
                      <a:pt x="902737" y="1669557"/>
                    </a:cubicBezTo>
                    <a:cubicBezTo>
                      <a:pt x="902563" y="1669905"/>
                      <a:pt x="902389" y="1670079"/>
                      <a:pt x="902215" y="1670253"/>
                    </a:cubicBezTo>
                    <a:cubicBezTo>
                      <a:pt x="902563" y="1670427"/>
                      <a:pt x="902737" y="1670775"/>
                      <a:pt x="903085" y="1670949"/>
                    </a:cubicBezTo>
                    <a:cubicBezTo>
                      <a:pt x="902737" y="1670775"/>
                      <a:pt x="902389" y="1670601"/>
                      <a:pt x="902215" y="1670253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275">
                <a:extLst>
                  <a:ext uri="{FF2B5EF4-FFF2-40B4-BE49-F238E27FC236}">
                    <a16:creationId xmlns:a16="http://schemas.microsoft.com/office/drawing/2014/main" id="{35A468DD-5827-4A74-830F-2F02E102E750}"/>
                  </a:ext>
                </a:extLst>
              </p:cNvPr>
              <p:cNvSpPr/>
              <p:nvPr/>
            </p:nvSpPr>
            <p:spPr>
              <a:xfrm>
                <a:off x="535377" y="4508788"/>
                <a:ext cx="1740" cy="1740"/>
              </a:xfrm>
              <a:custGeom>
                <a:avLst/>
                <a:gdLst>
                  <a:gd name="connsiteX0" fmla="*/ 1218 w 1740"/>
                  <a:gd name="connsiteY0" fmla="*/ 2436 h 1740"/>
                  <a:gd name="connsiteX1" fmla="*/ 1914 w 1740"/>
                  <a:gd name="connsiteY1" fmla="*/ 0 h 1740"/>
                  <a:gd name="connsiteX2" fmla="*/ 0 w 1740"/>
                  <a:gd name="connsiteY2" fmla="*/ 522 h 1740"/>
                  <a:gd name="connsiteX3" fmla="*/ 1218 w 1740"/>
                  <a:gd name="connsiteY3" fmla="*/ 2436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0" h="1740">
                    <a:moveTo>
                      <a:pt x="1218" y="2436"/>
                    </a:moveTo>
                    <a:cubicBezTo>
                      <a:pt x="2784" y="2088"/>
                      <a:pt x="2610" y="1044"/>
                      <a:pt x="1914" y="0"/>
                    </a:cubicBezTo>
                    <a:cubicBezTo>
                      <a:pt x="1218" y="174"/>
                      <a:pt x="696" y="348"/>
                      <a:pt x="0" y="522"/>
                    </a:cubicBezTo>
                    <a:cubicBezTo>
                      <a:pt x="348" y="1218"/>
                      <a:pt x="870" y="2436"/>
                      <a:pt x="1218" y="2436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276">
                <a:extLst>
                  <a:ext uri="{FF2B5EF4-FFF2-40B4-BE49-F238E27FC236}">
                    <a16:creationId xmlns:a16="http://schemas.microsoft.com/office/drawing/2014/main" id="{57BF7D2E-5BC1-4341-B599-FB0140126DBD}"/>
                  </a:ext>
                </a:extLst>
              </p:cNvPr>
              <p:cNvSpPr/>
              <p:nvPr/>
            </p:nvSpPr>
            <p:spPr>
              <a:xfrm>
                <a:off x="649871" y="5777790"/>
                <a:ext cx="1740" cy="1740"/>
              </a:xfrm>
              <a:custGeom>
                <a:avLst/>
                <a:gdLst>
                  <a:gd name="connsiteX0" fmla="*/ 2262 w 1740"/>
                  <a:gd name="connsiteY0" fmla="*/ 174 h 0"/>
                  <a:gd name="connsiteX1" fmla="*/ 0 w 1740"/>
                  <a:gd name="connsiteY1" fmla="*/ 0 h 0"/>
                  <a:gd name="connsiteX2" fmla="*/ 2262 w 1740"/>
                  <a:gd name="connsiteY2" fmla="*/ 17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40">
                    <a:moveTo>
                      <a:pt x="2262" y="174"/>
                    </a:moveTo>
                    <a:cubicBezTo>
                      <a:pt x="1566" y="174"/>
                      <a:pt x="870" y="0"/>
                      <a:pt x="0" y="0"/>
                    </a:cubicBezTo>
                    <a:cubicBezTo>
                      <a:pt x="870" y="696"/>
                      <a:pt x="1392" y="1392"/>
                      <a:pt x="2262" y="174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277">
                <a:extLst>
                  <a:ext uri="{FF2B5EF4-FFF2-40B4-BE49-F238E27FC236}">
                    <a16:creationId xmlns:a16="http://schemas.microsoft.com/office/drawing/2014/main" id="{F4655E52-191C-43CA-B617-4BF7994398EB}"/>
                  </a:ext>
                </a:extLst>
              </p:cNvPr>
              <p:cNvSpPr/>
              <p:nvPr/>
            </p:nvSpPr>
            <p:spPr>
              <a:xfrm>
                <a:off x="616462" y="5787534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696 w 0"/>
                  <a:gd name="connsiteY1" fmla="*/ 522 h 0"/>
                  <a:gd name="connsiteX2" fmla="*/ 870 w 0"/>
                  <a:gd name="connsiteY2" fmla="*/ 348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174" y="174"/>
                      <a:pt x="522" y="348"/>
                      <a:pt x="696" y="522"/>
                    </a:cubicBezTo>
                    <a:lnTo>
                      <a:pt x="870" y="348"/>
                    </a:lnTo>
                    <a:cubicBezTo>
                      <a:pt x="522" y="174"/>
                      <a:pt x="174" y="174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278">
                <a:extLst>
                  <a:ext uri="{FF2B5EF4-FFF2-40B4-BE49-F238E27FC236}">
                    <a16:creationId xmlns:a16="http://schemas.microsoft.com/office/drawing/2014/main" id="{C59FD47F-7CDA-4855-9F8E-FEABB669D280}"/>
                  </a:ext>
                </a:extLst>
              </p:cNvPr>
              <p:cNvSpPr/>
              <p:nvPr/>
            </p:nvSpPr>
            <p:spPr>
              <a:xfrm>
                <a:off x="2089048" y="4677048"/>
                <a:ext cx="1740" cy="1740"/>
              </a:xfrm>
              <a:custGeom>
                <a:avLst/>
                <a:gdLst>
                  <a:gd name="connsiteX0" fmla="*/ 0 w 0"/>
                  <a:gd name="connsiteY0" fmla="*/ 1392 h 0"/>
                  <a:gd name="connsiteX1" fmla="*/ 174 w 0"/>
                  <a:gd name="connsiteY1" fmla="*/ 0 h 0"/>
                  <a:gd name="connsiteX2" fmla="*/ 174 w 0"/>
                  <a:gd name="connsiteY2" fmla="*/ 0 h 0"/>
                  <a:gd name="connsiteX3" fmla="*/ 0 w 0"/>
                  <a:gd name="connsiteY3" fmla="*/ 139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392"/>
                    </a:moveTo>
                    <a:cubicBezTo>
                      <a:pt x="0" y="870"/>
                      <a:pt x="0" y="348"/>
                      <a:pt x="174" y="0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4" y="348"/>
                      <a:pt x="0" y="870"/>
                      <a:pt x="0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279">
                <a:extLst>
                  <a:ext uri="{FF2B5EF4-FFF2-40B4-BE49-F238E27FC236}">
                    <a16:creationId xmlns:a16="http://schemas.microsoft.com/office/drawing/2014/main" id="{4439F8AB-2346-4589-9929-D8D8A43FEDA7}"/>
                  </a:ext>
                </a:extLst>
              </p:cNvPr>
              <p:cNvSpPr/>
              <p:nvPr/>
            </p:nvSpPr>
            <p:spPr>
              <a:xfrm>
                <a:off x="617158" y="5787882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280">
                <a:extLst>
                  <a:ext uri="{FF2B5EF4-FFF2-40B4-BE49-F238E27FC236}">
                    <a16:creationId xmlns:a16="http://schemas.microsoft.com/office/drawing/2014/main" id="{9621B158-A6A2-48B4-9F58-24B713C98073}"/>
                  </a:ext>
                </a:extLst>
              </p:cNvPr>
              <p:cNvSpPr/>
              <p:nvPr/>
            </p:nvSpPr>
            <p:spPr>
              <a:xfrm>
                <a:off x="617332" y="5788056"/>
                <a:ext cx="1740" cy="1740"/>
              </a:xfrm>
              <a:custGeom>
                <a:avLst/>
                <a:gdLst>
                  <a:gd name="connsiteX0" fmla="*/ 522 w 0"/>
                  <a:gd name="connsiteY0" fmla="*/ 522 h 0"/>
                  <a:gd name="connsiteX1" fmla="*/ 0 w 0"/>
                  <a:gd name="connsiteY1" fmla="*/ 0 h 0"/>
                  <a:gd name="connsiteX2" fmla="*/ 174 w 0"/>
                  <a:gd name="connsiteY2" fmla="*/ 348 h 0"/>
                  <a:gd name="connsiteX3" fmla="*/ 522 w 0"/>
                  <a:gd name="connsiteY3" fmla="*/ 52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522" y="522"/>
                    </a:moveTo>
                    <a:cubicBezTo>
                      <a:pt x="348" y="348"/>
                      <a:pt x="174" y="174"/>
                      <a:pt x="0" y="0"/>
                    </a:cubicBezTo>
                    <a:cubicBezTo>
                      <a:pt x="0" y="174"/>
                      <a:pt x="0" y="174"/>
                      <a:pt x="174" y="348"/>
                    </a:cubicBezTo>
                    <a:cubicBezTo>
                      <a:pt x="174" y="522"/>
                      <a:pt x="348" y="522"/>
                      <a:pt x="522" y="52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4" name="Graphic 166">
              <a:extLst>
                <a:ext uri="{FF2B5EF4-FFF2-40B4-BE49-F238E27FC236}">
                  <a16:creationId xmlns:a16="http://schemas.microsoft.com/office/drawing/2014/main" id="{90079B96-184F-4975-AA05-9EC4F77C2EAE}"/>
                </a:ext>
              </a:extLst>
            </p:cNvPr>
            <p:cNvGrpSpPr/>
            <p:nvPr/>
          </p:nvGrpSpPr>
          <p:grpSpPr>
            <a:xfrm>
              <a:off x="627547" y="4678133"/>
              <a:ext cx="1393762" cy="1103178"/>
              <a:chOff x="627547" y="4678133"/>
              <a:chExt cx="1393762" cy="1103178"/>
            </a:xfrm>
            <a:grpFill/>
          </p:grpSpPr>
          <p:sp>
            <p:nvSpPr>
              <p:cNvPr id="55" name="Freeform: Shape 269">
                <a:extLst>
                  <a:ext uri="{FF2B5EF4-FFF2-40B4-BE49-F238E27FC236}">
                    <a16:creationId xmlns:a16="http://schemas.microsoft.com/office/drawing/2014/main" id="{42EE21D8-60E1-45D3-B3BB-9232241A445D}"/>
                  </a:ext>
                </a:extLst>
              </p:cNvPr>
              <p:cNvSpPr/>
              <p:nvPr/>
            </p:nvSpPr>
            <p:spPr>
              <a:xfrm>
                <a:off x="627547" y="4678133"/>
                <a:ext cx="1393762" cy="1103178"/>
              </a:xfrm>
              <a:custGeom>
                <a:avLst/>
                <a:gdLst>
                  <a:gd name="connsiteX0" fmla="*/ 1394161 w 1393762"/>
                  <a:gd name="connsiteY0" fmla="*/ 439838 h 1103177"/>
                  <a:gd name="connsiteX1" fmla="*/ 1367539 w 1393762"/>
                  <a:gd name="connsiteY1" fmla="*/ 344833 h 1103177"/>
                  <a:gd name="connsiteX2" fmla="*/ 1344918 w 1393762"/>
                  <a:gd name="connsiteY2" fmla="*/ 319951 h 1103177"/>
                  <a:gd name="connsiteX3" fmla="*/ 1260005 w 1393762"/>
                  <a:gd name="connsiteY3" fmla="*/ 279060 h 1103177"/>
                  <a:gd name="connsiteX4" fmla="*/ 1066862 w 1393762"/>
                  <a:gd name="connsiteY4" fmla="*/ 265836 h 1103177"/>
                  <a:gd name="connsiteX5" fmla="*/ 1066862 w 1393762"/>
                  <a:gd name="connsiteY5" fmla="*/ 265836 h 1103177"/>
                  <a:gd name="connsiteX6" fmla="*/ 1066862 w 1393762"/>
                  <a:gd name="connsiteY6" fmla="*/ 265836 h 1103177"/>
                  <a:gd name="connsiteX7" fmla="*/ 1066862 w 1393762"/>
                  <a:gd name="connsiteY7" fmla="*/ 265836 h 1103177"/>
                  <a:gd name="connsiteX8" fmla="*/ 1066862 w 1393762"/>
                  <a:gd name="connsiteY8" fmla="*/ 265836 h 1103177"/>
                  <a:gd name="connsiteX9" fmla="*/ 1046330 w 1393762"/>
                  <a:gd name="connsiteY9" fmla="*/ 267054 h 1103177"/>
                  <a:gd name="connsiteX10" fmla="*/ 1041979 w 1393762"/>
                  <a:gd name="connsiteY10" fmla="*/ 264096 h 1103177"/>
                  <a:gd name="connsiteX11" fmla="*/ 1040762 w 1393762"/>
                  <a:gd name="connsiteY11" fmla="*/ 231209 h 1103177"/>
                  <a:gd name="connsiteX12" fmla="*/ 1021447 w 1393762"/>
                  <a:gd name="connsiteY12" fmla="*/ 90267 h 1103177"/>
                  <a:gd name="connsiteX13" fmla="*/ 1011007 w 1393762"/>
                  <a:gd name="connsiteY13" fmla="*/ 61904 h 1103177"/>
                  <a:gd name="connsiteX14" fmla="*/ 912695 w 1393762"/>
                  <a:gd name="connsiteY14" fmla="*/ 1351 h 1103177"/>
                  <a:gd name="connsiteX15" fmla="*/ 800638 w 1393762"/>
                  <a:gd name="connsiteY15" fmla="*/ 655 h 1103177"/>
                  <a:gd name="connsiteX16" fmla="*/ 501527 w 1393762"/>
                  <a:gd name="connsiteY16" fmla="*/ 1177 h 1103177"/>
                  <a:gd name="connsiteX17" fmla="*/ 424792 w 1393762"/>
                  <a:gd name="connsiteY17" fmla="*/ 19100 h 1103177"/>
                  <a:gd name="connsiteX18" fmla="*/ 388773 w 1393762"/>
                  <a:gd name="connsiteY18" fmla="*/ 53552 h 1103177"/>
                  <a:gd name="connsiteX19" fmla="*/ 365283 w 1393762"/>
                  <a:gd name="connsiteY19" fmla="*/ 121065 h 1103177"/>
                  <a:gd name="connsiteX20" fmla="*/ 353103 w 1393762"/>
                  <a:gd name="connsiteY20" fmla="*/ 260094 h 1103177"/>
                  <a:gd name="connsiteX21" fmla="*/ 344750 w 1393762"/>
                  <a:gd name="connsiteY21" fmla="*/ 269142 h 1103177"/>
                  <a:gd name="connsiteX22" fmla="*/ 229213 w 1393762"/>
                  <a:gd name="connsiteY22" fmla="*/ 267402 h 1103177"/>
                  <a:gd name="connsiteX23" fmla="*/ 99928 w 1393762"/>
                  <a:gd name="connsiteY23" fmla="*/ 290544 h 1103177"/>
                  <a:gd name="connsiteX24" fmla="*/ 31023 w 1393762"/>
                  <a:gd name="connsiteY24" fmla="*/ 339961 h 1103177"/>
                  <a:gd name="connsiteX25" fmla="*/ 51 w 1393762"/>
                  <a:gd name="connsiteY25" fmla="*/ 447495 h 1103177"/>
                  <a:gd name="connsiteX26" fmla="*/ 3705 w 1393762"/>
                  <a:gd name="connsiteY26" fmla="*/ 1078081 h 1103177"/>
                  <a:gd name="connsiteX27" fmla="*/ 22497 w 1393762"/>
                  <a:gd name="connsiteY27" fmla="*/ 1099831 h 1103177"/>
                  <a:gd name="connsiteX28" fmla="*/ 1366843 w 1393762"/>
                  <a:gd name="connsiteY28" fmla="*/ 1103659 h 1103177"/>
                  <a:gd name="connsiteX29" fmla="*/ 1390855 w 1393762"/>
                  <a:gd name="connsiteY29" fmla="*/ 1079995 h 1103177"/>
                  <a:gd name="connsiteX30" fmla="*/ 1394161 w 1393762"/>
                  <a:gd name="connsiteY30" fmla="*/ 439838 h 1103177"/>
                  <a:gd name="connsiteX31" fmla="*/ 482561 w 1393762"/>
                  <a:gd name="connsiteY31" fmla="*/ 164740 h 1103177"/>
                  <a:gd name="connsiteX32" fmla="*/ 509531 w 1393762"/>
                  <a:gd name="connsiteY32" fmla="*/ 138118 h 1103177"/>
                  <a:gd name="connsiteX33" fmla="*/ 897383 w 1393762"/>
                  <a:gd name="connsiteY33" fmla="*/ 137596 h 1103177"/>
                  <a:gd name="connsiteX34" fmla="*/ 917915 w 1393762"/>
                  <a:gd name="connsiteY34" fmla="*/ 158476 h 1103177"/>
                  <a:gd name="connsiteX35" fmla="*/ 918090 w 1393762"/>
                  <a:gd name="connsiteY35" fmla="*/ 266358 h 1103177"/>
                  <a:gd name="connsiteX36" fmla="*/ 916872 w 1393762"/>
                  <a:gd name="connsiteY36" fmla="*/ 268446 h 1103177"/>
                  <a:gd name="connsiteX37" fmla="*/ 901907 w 1393762"/>
                  <a:gd name="connsiteY37" fmla="*/ 269490 h 1103177"/>
                  <a:gd name="connsiteX38" fmla="*/ 507791 w 1393762"/>
                  <a:gd name="connsiteY38" fmla="*/ 269664 h 1103177"/>
                  <a:gd name="connsiteX39" fmla="*/ 482387 w 1393762"/>
                  <a:gd name="connsiteY39" fmla="*/ 245651 h 1103177"/>
                  <a:gd name="connsiteX40" fmla="*/ 482561 w 1393762"/>
                  <a:gd name="connsiteY40" fmla="*/ 164740 h 1103177"/>
                  <a:gd name="connsiteX41" fmla="*/ 865367 w 1393762"/>
                  <a:gd name="connsiteY41" fmla="*/ 958715 h 1103177"/>
                  <a:gd name="connsiteX42" fmla="*/ 866237 w 1393762"/>
                  <a:gd name="connsiteY42" fmla="*/ 958715 h 1103177"/>
                  <a:gd name="connsiteX43" fmla="*/ 865367 w 1393762"/>
                  <a:gd name="connsiteY43" fmla="*/ 958715 h 1103177"/>
                  <a:gd name="connsiteX44" fmla="*/ 1261223 w 1393762"/>
                  <a:gd name="connsiteY44" fmla="*/ 951929 h 1103177"/>
                  <a:gd name="connsiteX45" fmla="*/ 1254263 w 1393762"/>
                  <a:gd name="connsiteY45" fmla="*/ 958889 h 1103177"/>
                  <a:gd name="connsiteX46" fmla="*/ 148823 w 1393762"/>
                  <a:gd name="connsiteY46" fmla="*/ 956975 h 1103177"/>
                  <a:gd name="connsiteX47" fmla="*/ 139253 w 1393762"/>
                  <a:gd name="connsiteY47" fmla="*/ 947230 h 1103177"/>
                  <a:gd name="connsiteX48" fmla="*/ 137513 w 1393762"/>
                  <a:gd name="connsiteY48" fmla="*/ 449931 h 1103177"/>
                  <a:gd name="connsiteX49" fmla="*/ 182232 w 1393762"/>
                  <a:gd name="connsiteY49" fmla="*/ 408518 h 1103177"/>
                  <a:gd name="connsiteX50" fmla="*/ 1209370 w 1393762"/>
                  <a:gd name="connsiteY50" fmla="*/ 410084 h 1103177"/>
                  <a:gd name="connsiteX51" fmla="*/ 1249565 w 1393762"/>
                  <a:gd name="connsiteY51" fmla="*/ 421568 h 1103177"/>
                  <a:gd name="connsiteX52" fmla="*/ 1263311 w 1393762"/>
                  <a:gd name="connsiteY52" fmla="*/ 456543 h 1103177"/>
                  <a:gd name="connsiteX53" fmla="*/ 1261223 w 1393762"/>
                  <a:gd name="connsiteY53" fmla="*/ 951929 h 110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393762" h="1103177">
                    <a:moveTo>
                      <a:pt x="1394161" y="439838"/>
                    </a:moveTo>
                    <a:cubicBezTo>
                      <a:pt x="1393639" y="405908"/>
                      <a:pt x="1384939" y="374065"/>
                      <a:pt x="1367539" y="344833"/>
                    </a:cubicBezTo>
                    <a:cubicBezTo>
                      <a:pt x="1360927" y="335785"/>
                      <a:pt x="1353444" y="327259"/>
                      <a:pt x="1344918" y="319951"/>
                    </a:cubicBezTo>
                    <a:cubicBezTo>
                      <a:pt x="1320210" y="298722"/>
                      <a:pt x="1290629" y="286890"/>
                      <a:pt x="1260005" y="279060"/>
                    </a:cubicBezTo>
                    <a:cubicBezTo>
                      <a:pt x="1222420" y="269490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lnTo>
                      <a:pt x="1066862" y="265836"/>
                    </a:ln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0076" y="266184"/>
                      <a:pt x="1053116" y="266706"/>
                      <a:pt x="1046330" y="267054"/>
                    </a:cubicBezTo>
                    <a:cubicBezTo>
                      <a:pt x="1041632" y="270882"/>
                      <a:pt x="1042154" y="266706"/>
                      <a:pt x="1041979" y="264096"/>
                    </a:cubicBezTo>
                    <a:cubicBezTo>
                      <a:pt x="1041457" y="253133"/>
                      <a:pt x="1041109" y="242171"/>
                      <a:pt x="1040762" y="231209"/>
                    </a:cubicBezTo>
                    <a:cubicBezTo>
                      <a:pt x="1038847" y="183532"/>
                      <a:pt x="1035193" y="136204"/>
                      <a:pt x="1021447" y="90267"/>
                    </a:cubicBezTo>
                    <a:cubicBezTo>
                      <a:pt x="1018489" y="80697"/>
                      <a:pt x="1014487" y="71301"/>
                      <a:pt x="1011007" y="61904"/>
                    </a:cubicBezTo>
                    <a:cubicBezTo>
                      <a:pt x="989257" y="23798"/>
                      <a:pt x="955848" y="4309"/>
                      <a:pt x="912695" y="1351"/>
                    </a:cubicBezTo>
                    <a:cubicBezTo>
                      <a:pt x="875459" y="-1085"/>
                      <a:pt x="838048" y="481"/>
                      <a:pt x="800638" y="655"/>
                    </a:cubicBezTo>
                    <a:cubicBezTo>
                      <a:pt x="700934" y="1177"/>
                      <a:pt x="601230" y="1177"/>
                      <a:pt x="501527" y="1177"/>
                    </a:cubicBezTo>
                    <a:cubicBezTo>
                      <a:pt x="474382" y="1177"/>
                      <a:pt x="448630" y="5876"/>
                      <a:pt x="424792" y="19100"/>
                    </a:cubicBezTo>
                    <a:cubicBezTo>
                      <a:pt x="409479" y="27104"/>
                      <a:pt x="397473" y="38588"/>
                      <a:pt x="388773" y="53552"/>
                    </a:cubicBezTo>
                    <a:cubicBezTo>
                      <a:pt x="376419" y="74433"/>
                      <a:pt x="369981" y="97575"/>
                      <a:pt x="365283" y="121065"/>
                    </a:cubicBezTo>
                    <a:cubicBezTo>
                      <a:pt x="356235" y="167002"/>
                      <a:pt x="352929" y="213461"/>
                      <a:pt x="353103" y="260094"/>
                    </a:cubicBezTo>
                    <a:cubicBezTo>
                      <a:pt x="353103" y="266358"/>
                      <a:pt x="352059" y="269838"/>
                      <a:pt x="344750" y="269142"/>
                    </a:cubicBezTo>
                    <a:cubicBezTo>
                      <a:pt x="306296" y="264966"/>
                      <a:pt x="267667" y="266532"/>
                      <a:pt x="229213" y="267402"/>
                    </a:cubicBezTo>
                    <a:cubicBezTo>
                      <a:pt x="185016" y="268272"/>
                      <a:pt x="141515" y="274188"/>
                      <a:pt x="99928" y="290544"/>
                    </a:cubicBezTo>
                    <a:cubicBezTo>
                      <a:pt x="72784" y="301158"/>
                      <a:pt x="48598" y="316122"/>
                      <a:pt x="31023" y="339961"/>
                    </a:cubicBezTo>
                    <a:cubicBezTo>
                      <a:pt x="7533" y="371977"/>
                      <a:pt x="399" y="409040"/>
                      <a:pt x="51" y="447495"/>
                    </a:cubicBezTo>
                    <a:cubicBezTo>
                      <a:pt x="-471" y="498825"/>
                      <a:pt x="3183" y="1026402"/>
                      <a:pt x="3705" y="1078081"/>
                    </a:cubicBezTo>
                    <a:cubicBezTo>
                      <a:pt x="3879" y="1090957"/>
                      <a:pt x="9969" y="1097743"/>
                      <a:pt x="22497" y="1099831"/>
                    </a:cubicBezTo>
                    <a:cubicBezTo>
                      <a:pt x="23193" y="1099831"/>
                      <a:pt x="1321950" y="1103659"/>
                      <a:pt x="1366843" y="1103659"/>
                    </a:cubicBezTo>
                    <a:cubicBezTo>
                      <a:pt x="1383373" y="1103659"/>
                      <a:pt x="1390681" y="1096525"/>
                      <a:pt x="1390855" y="1079995"/>
                    </a:cubicBezTo>
                    <a:cubicBezTo>
                      <a:pt x="1391377" y="982031"/>
                      <a:pt x="1394509" y="465069"/>
                      <a:pt x="1394161" y="439838"/>
                    </a:cubicBezTo>
                    <a:close/>
                    <a:moveTo>
                      <a:pt x="482561" y="164740"/>
                    </a:moveTo>
                    <a:cubicBezTo>
                      <a:pt x="482561" y="143686"/>
                      <a:pt x="488303" y="138118"/>
                      <a:pt x="509531" y="138118"/>
                    </a:cubicBezTo>
                    <a:cubicBezTo>
                      <a:pt x="629245" y="137944"/>
                      <a:pt x="887813" y="137074"/>
                      <a:pt x="897383" y="137596"/>
                    </a:cubicBezTo>
                    <a:cubicBezTo>
                      <a:pt x="910955" y="138466"/>
                      <a:pt x="917742" y="144904"/>
                      <a:pt x="917915" y="158476"/>
                    </a:cubicBezTo>
                    <a:cubicBezTo>
                      <a:pt x="918437" y="194495"/>
                      <a:pt x="918264" y="230339"/>
                      <a:pt x="918090" y="266358"/>
                    </a:cubicBezTo>
                    <a:cubicBezTo>
                      <a:pt x="918090" y="267054"/>
                      <a:pt x="917394" y="267750"/>
                      <a:pt x="916872" y="268446"/>
                    </a:cubicBezTo>
                    <a:cubicBezTo>
                      <a:pt x="911999" y="271230"/>
                      <a:pt x="906953" y="269490"/>
                      <a:pt x="901907" y="269490"/>
                    </a:cubicBezTo>
                    <a:cubicBezTo>
                      <a:pt x="778887" y="269490"/>
                      <a:pt x="508313" y="269664"/>
                      <a:pt x="507791" y="269664"/>
                    </a:cubicBezTo>
                    <a:cubicBezTo>
                      <a:pt x="482213" y="270882"/>
                      <a:pt x="482213" y="270882"/>
                      <a:pt x="482387" y="245651"/>
                    </a:cubicBezTo>
                    <a:cubicBezTo>
                      <a:pt x="482561" y="218681"/>
                      <a:pt x="482561" y="191710"/>
                      <a:pt x="482561" y="164740"/>
                    </a:cubicBezTo>
                    <a:close/>
                    <a:moveTo>
                      <a:pt x="865367" y="958715"/>
                    </a:moveTo>
                    <a:cubicBezTo>
                      <a:pt x="865715" y="958715"/>
                      <a:pt x="865889" y="958715"/>
                      <a:pt x="866237" y="958715"/>
                    </a:cubicBezTo>
                    <a:cubicBezTo>
                      <a:pt x="865889" y="958715"/>
                      <a:pt x="865541" y="958715"/>
                      <a:pt x="865367" y="958715"/>
                    </a:cubicBezTo>
                    <a:close/>
                    <a:moveTo>
                      <a:pt x="1261223" y="951929"/>
                    </a:moveTo>
                    <a:cubicBezTo>
                      <a:pt x="1261223" y="957149"/>
                      <a:pt x="1259831" y="958889"/>
                      <a:pt x="1254263" y="958889"/>
                    </a:cubicBezTo>
                    <a:cubicBezTo>
                      <a:pt x="1174918" y="958715"/>
                      <a:pt x="208332" y="956975"/>
                      <a:pt x="148823" y="956975"/>
                    </a:cubicBezTo>
                    <a:cubicBezTo>
                      <a:pt x="141167" y="956975"/>
                      <a:pt x="139253" y="954887"/>
                      <a:pt x="139253" y="947230"/>
                    </a:cubicBezTo>
                    <a:cubicBezTo>
                      <a:pt x="139253" y="881109"/>
                      <a:pt x="136643" y="464547"/>
                      <a:pt x="137513" y="449931"/>
                    </a:cubicBezTo>
                    <a:cubicBezTo>
                      <a:pt x="139253" y="424700"/>
                      <a:pt x="157175" y="408518"/>
                      <a:pt x="182232" y="408518"/>
                    </a:cubicBezTo>
                    <a:cubicBezTo>
                      <a:pt x="247135" y="408518"/>
                      <a:pt x="937578" y="410084"/>
                      <a:pt x="1209370" y="410084"/>
                    </a:cubicBezTo>
                    <a:cubicBezTo>
                      <a:pt x="1212676" y="410084"/>
                      <a:pt x="1241735" y="411998"/>
                      <a:pt x="1249565" y="421568"/>
                    </a:cubicBezTo>
                    <a:cubicBezTo>
                      <a:pt x="1260353" y="430790"/>
                      <a:pt x="1263311" y="443493"/>
                      <a:pt x="1263311" y="456543"/>
                    </a:cubicBezTo>
                    <a:cubicBezTo>
                      <a:pt x="1263137" y="565642"/>
                      <a:pt x="1261397" y="896074"/>
                      <a:pt x="1261223" y="951929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270">
                <a:extLst>
                  <a:ext uri="{FF2B5EF4-FFF2-40B4-BE49-F238E27FC236}">
                    <a16:creationId xmlns:a16="http://schemas.microsoft.com/office/drawing/2014/main" id="{B053B0D0-F59B-4E6B-BFE7-28E80CACD3A8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271">
                <a:extLst>
                  <a:ext uri="{FF2B5EF4-FFF2-40B4-BE49-F238E27FC236}">
                    <a16:creationId xmlns:a16="http://schemas.microsoft.com/office/drawing/2014/main" id="{DB17C610-3415-4A36-AF1D-03378CF005A7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272">
                <a:extLst>
                  <a:ext uri="{FF2B5EF4-FFF2-40B4-BE49-F238E27FC236}">
                    <a16:creationId xmlns:a16="http://schemas.microsoft.com/office/drawing/2014/main" id="{64E9147A-5A3C-46FA-A6DB-B2FC77FB257C}"/>
                  </a:ext>
                </a:extLst>
              </p:cNvPr>
              <p:cNvSpPr/>
              <p:nvPr/>
            </p:nvSpPr>
            <p:spPr>
              <a:xfrm>
                <a:off x="1126986" y="5156252"/>
                <a:ext cx="393246" cy="426307"/>
              </a:xfrm>
              <a:custGeom>
                <a:avLst/>
                <a:gdLst>
                  <a:gd name="connsiteX0" fmla="*/ 369408 w 393246"/>
                  <a:gd name="connsiteY0" fmla="*/ 113798 h 426306"/>
                  <a:gd name="connsiteX1" fmla="*/ 292325 w 393246"/>
                  <a:gd name="connsiteY1" fmla="*/ 112928 h 426306"/>
                  <a:gd name="connsiteX2" fmla="*/ 290759 w 393246"/>
                  <a:gd name="connsiteY2" fmla="*/ 105098 h 426306"/>
                  <a:gd name="connsiteX3" fmla="*/ 290585 w 393246"/>
                  <a:gd name="connsiteY3" fmla="*/ 21750 h 426306"/>
                  <a:gd name="connsiteX4" fmla="*/ 269878 w 393246"/>
                  <a:gd name="connsiteY4" fmla="*/ 0 h 426306"/>
                  <a:gd name="connsiteX5" fmla="*/ 123368 w 393246"/>
                  <a:gd name="connsiteY5" fmla="*/ 174 h 426306"/>
                  <a:gd name="connsiteX6" fmla="*/ 104750 w 393246"/>
                  <a:gd name="connsiteY6" fmla="*/ 13920 h 426306"/>
                  <a:gd name="connsiteX7" fmla="*/ 106838 w 393246"/>
                  <a:gd name="connsiteY7" fmla="*/ 13746 h 426306"/>
                  <a:gd name="connsiteX8" fmla="*/ 104750 w 393246"/>
                  <a:gd name="connsiteY8" fmla="*/ 13920 h 426306"/>
                  <a:gd name="connsiteX9" fmla="*/ 104402 w 393246"/>
                  <a:gd name="connsiteY9" fmla="*/ 102488 h 426306"/>
                  <a:gd name="connsiteX10" fmla="*/ 93613 w 393246"/>
                  <a:gd name="connsiteY10" fmla="*/ 113624 h 426306"/>
                  <a:gd name="connsiteX11" fmla="*/ 35497 w 393246"/>
                  <a:gd name="connsiteY11" fmla="*/ 113276 h 426306"/>
                  <a:gd name="connsiteX12" fmla="*/ 10440 w 393246"/>
                  <a:gd name="connsiteY12" fmla="*/ 118496 h 426306"/>
                  <a:gd name="connsiteX13" fmla="*/ 0 w 393246"/>
                  <a:gd name="connsiteY13" fmla="*/ 138158 h 426306"/>
                  <a:gd name="connsiteX14" fmla="*/ 522 w 393246"/>
                  <a:gd name="connsiteY14" fmla="*/ 289193 h 426306"/>
                  <a:gd name="connsiteX15" fmla="*/ 21402 w 393246"/>
                  <a:gd name="connsiteY15" fmla="*/ 310769 h 426306"/>
                  <a:gd name="connsiteX16" fmla="*/ 99530 w 393246"/>
                  <a:gd name="connsiteY16" fmla="*/ 310595 h 426306"/>
                  <a:gd name="connsiteX17" fmla="*/ 104228 w 393246"/>
                  <a:gd name="connsiteY17" fmla="*/ 315989 h 426306"/>
                  <a:gd name="connsiteX18" fmla="*/ 104228 w 393246"/>
                  <a:gd name="connsiteY18" fmla="*/ 405600 h 426306"/>
                  <a:gd name="connsiteX19" fmla="*/ 117800 w 393246"/>
                  <a:gd name="connsiteY19" fmla="*/ 424741 h 426306"/>
                  <a:gd name="connsiteX20" fmla="*/ 271270 w 393246"/>
                  <a:gd name="connsiteY20" fmla="*/ 426481 h 426306"/>
                  <a:gd name="connsiteX21" fmla="*/ 290063 w 393246"/>
                  <a:gd name="connsiteY21" fmla="*/ 394464 h 426306"/>
                  <a:gd name="connsiteX22" fmla="*/ 290237 w 393246"/>
                  <a:gd name="connsiteY22" fmla="*/ 318947 h 426306"/>
                  <a:gd name="connsiteX23" fmla="*/ 297719 w 393246"/>
                  <a:gd name="connsiteY23" fmla="*/ 311117 h 426306"/>
                  <a:gd name="connsiteX24" fmla="*/ 366276 w 393246"/>
                  <a:gd name="connsiteY24" fmla="*/ 311291 h 426306"/>
                  <a:gd name="connsiteX25" fmla="*/ 393246 w 393246"/>
                  <a:gd name="connsiteY25" fmla="*/ 285017 h 426306"/>
                  <a:gd name="connsiteX26" fmla="*/ 393594 w 393246"/>
                  <a:gd name="connsiteY26" fmla="*/ 137288 h 426306"/>
                  <a:gd name="connsiteX27" fmla="*/ 369408 w 393246"/>
                  <a:gd name="connsiteY27" fmla="*/ 113798 h 426306"/>
                  <a:gd name="connsiteX28" fmla="*/ 115190 w 393246"/>
                  <a:gd name="connsiteY28" fmla="*/ 4350 h 426306"/>
                  <a:gd name="connsiteX29" fmla="*/ 115190 w 393246"/>
                  <a:gd name="connsiteY29" fmla="*/ 4350 h 426306"/>
                  <a:gd name="connsiteX30" fmla="*/ 115190 w 393246"/>
                  <a:gd name="connsiteY30" fmla="*/ 4350 h 426306"/>
                  <a:gd name="connsiteX31" fmla="*/ 115190 w 393246"/>
                  <a:gd name="connsiteY31" fmla="*/ 4350 h 426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3246" h="426306">
                    <a:moveTo>
                      <a:pt x="369408" y="113798"/>
                    </a:moveTo>
                    <a:cubicBezTo>
                      <a:pt x="350616" y="113450"/>
                      <a:pt x="299285" y="113624"/>
                      <a:pt x="292325" y="112928"/>
                    </a:cubicBezTo>
                    <a:cubicBezTo>
                      <a:pt x="289019" y="111014"/>
                      <a:pt x="290759" y="107708"/>
                      <a:pt x="290759" y="105098"/>
                    </a:cubicBezTo>
                    <a:cubicBezTo>
                      <a:pt x="290585" y="77257"/>
                      <a:pt x="290759" y="49591"/>
                      <a:pt x="290585" y="21750"/>
                    </a:cubicBezTo>
                    <a:cubicBezTo>
                      <a:pt x="290585" y="8700"/>
                      <a:pt x="282406" y="0"/>
                      <a:pt x="269878" y="0"/>
                    </a:cubicBezTo>
                    <a:cubicBezTo>
                      <a:pt x="220984" y="0"/>
                      <a:pt x="172089" y="174"/>
                      <a:pt x="123368" y="174"/>
                    </a:cubicBezTo>
                    <a:cubicBezTo>
                      <a:pt x="112928" y="0"/>
                      <a:pt x="108578" y="3306"/>
                      <a:pt x="104750" y="13920"/>
                    </a:cubicBezTo>
                    <a:cubicBezTo>
                      <a:pt x="105446" y="13920"/>
                      <a:pt x="106142" y="13746"/>
                      <a:pt x="106838" y="13746"/>
                    </a:cubicBezTo>
                    <a:cubicBezTo>
                      <a:pt x="106142" y="13746"/>
                      <a:pt x="105446" y="13920"/>
                      <a:pt x="104750" y="13920"/>
                    </a:cubicBezTo>
                    <a:cubicBezTo>
                      <a:pt x="104576" y="43501"/>
                      <a:pt x="104054" y="72907"/>
                      <a:pt x="104402" y="102488"/>
                    </a:cubicBezTo>
                    <a:cubicBezTo>
                      <a:pt x="104576" y="111014"/>
                      <a:pt x="102836" y="113972"/>
                      <a:pt x="93613" y="113624"/>
                    </a:cubicBezTo>
                    <a:cubicBezTo>
                      <a:pt x="74299" y="112928"/>
                      <a:pt x="54811" y="113624"/>
                      <a:pt x="35497" y="113276"/>
                    </a:cubicBezTo>
                    <a:cubicBezTo>
                      <a:pt x="26622" y="113102"/>
                      <a:pt x="18270" y="114494"/>
                      <a:pt x="10440" y="118496"/>
                    </a:cubicBezTo>
                    <a:cubicBezTo>
                      <a:pt x="6438" y="118844"/>
                      <a:pt x="0" y="133286"/>
                      <a:pt x="0" y="138158"/>
                    </a:cubicBezTo>
                    <a:cubicBezTo>
                      <a:pt x="174" y="188445"/>
                      <a:pt x="174" y="238732"/>
                      <a:pt x="522" y="289193"/>
                    </a:cubicBezTo>
                    <a:cubicBezTo>
                      <a:pt x="522" y="302417"/>
                      <a:pt x="8352" y="310073"/>
                      <a:pt x="21402" y="310769"/>
                    </a:cubicBezTo>
                    <a:cubicBezTo>
                      <a:pt x="24534" y="310943"/>
                      <a:pt x="76735" y="310943"/>
                      <a:pt x="99530" y="310595"/>
                    </a:cubicBezTo>
                    <a:cubicBezTo>
                      <a:pt x="103532" y="310595"/>
                      <a:pt x="104228" y="312509"/>
                      <a:pt x="104228" y="315989"/>
                    </a:cubicBezTo>
                    <a:cubicBezTo>
                      <a:pt x="104228" y="345918"/>
                      <a:pt x="104228" y="375672"/>
                      <a:pt x="104228" y="405600"/>
                    </a:cubicBezTo>
                    <a:cubicBezTo>
                      <a:pt x="104576" y="414997"/>
                      <a:pt x="109448" y="421609"/>
                      <a:pt x="117800" y="424741"/>
                    </a:cubicBezTo>
                    <a:cubicBezTo>
                      <a:pt x="122846" y="426481"/>
                      <a:pt x="254044" y="426655"/>
                      <a:pt x="271270" y="426481"/>
                    </a:cubicBezTo>
                    <a:cubicBezTo>
                      <a:pt x="285191" y="420391"/>
                      <a:pt x="290237" y="409080"/>
                      <a:pt x="290063" y="394464"/>
                    </a:cubicBezTo>
                    <a:cubicBezTo>
                      <a:pt x="290063" y="369234"/>
                      <a:pt x="290411" y="344004"/>
                      <a:pt x="290237" y="318947"/>
                    </a:cubicBezTo>
                    <a:cubicBezTo>
                      <a:pt x="290237" y="313031"/>
                      <a:pt x="291455" y="311117"/>
                      <a:pt x="297719" y="311117"/>
                    </a:cubicBezTo>
                    <a:cubicBezTo>
                      <a:pt x="320513" y="311465"/>
                      <a:pt x="343482" y="311291"/>
                      <a:pt x="366276" y="311291"/>
                    </a:cubicBezTo>
                    <a:cubicBezTo>
                      <a:pt x="384546" y="311291"/>
                      <a:pt x="392724" y="303635"/>
                      <a:pt x="393246" y="285017"/>
                    </a:cubicBezTo>
                    <a:cubicBezTo>
                      <a:pt x="393594" y="271966"/>
                      <a:pt x="393420" y="173481"/>
                      <a:pt x="393594" y="137288"/>
                    </a:cubicBezTo>
                    <a:cubicBezTo>
                      <a:pt x="392898" y="120410"/>
                      <a:pt x="386112" y="113972"/>
                      <a:pt x="369408" y="113798"/>
                    </a:cubicBezTo>
                    <a:close/>
                    <a:moveTo>
                      <a:pt x="115190" y="4350"/>
                    </a:moveTo>
                    <a:cubicBezTo>
                      <a:pt x="115190" y="4350"/>
                      <a:pt x="115190" y="4524"/>
                      <a:pt x="115190" y="4350"/>
                    </a:cubicBezTo>
                    <a:cubicBezTo>
                      <a:pt x="115190" y="4524"/>
                      <a:pt x="115190" y="4350"/>
                      <a:pt x="115190" y="4350"/>
                    </a:cubicBezTo>
                    <a:lnTo>
                      <a:pt x="115190" y="435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273">
                <a:extLst>
                  <a:ext uri="{FF2B5EF4-FFF2-40B4-BE49-F238E27FC236}">
                    <a16:creationId xmlns:a16="http://schemas.microsoft.com/office/drawing/2014/main" id="{8FA67637-EEC2-42B7-A433-B07BD7C993D8}"/>
                  </a:ext>
                </a:extLst>
              </p:cNvPr>
              <p:cNvSpPr/>
              <p:nvPr/>
            </p:nvSpPr>
            <p:spPr>
              <a:xfrm>
                <a:off x="1346578" y="5582559"/>
                <a:ext cx="50461" cy="1740"/>
              </a:xfrm>
              <a:custGeom>
                <a:avLst/>
                <a:gdLst>
                  <a:gd name="connsiteX0" fmla="*/ 29754 w 50460"/>
                  <a:gd name="connsiteY0" fmla="*/ 1392 h 1740"/>
                  <a:gd name="connsiteX1" fmla="*/ 51679 w 50460"/>
                  <a:gd name="connsiteY1" fmla="*/ 0 h 1740"/>
                  <a:gd name="connsiteX2" fmla="*/ 0 w 50460"/>
                  <a:gd name="connsiteY2" fmla="*/ 348 h 1740"/>
                  <a:gd name="connsiteX3" fmla="*/ 29754 w 50460"/>
                  <a:gd name="connsiteY3" fmla="*/ 1392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60" h="1740">
                    <a:moveTo>
                      <a:pt x="29754" y="1392"/>
                    </a:moveTo>
                    <a:cubicBezTo>
                      <a:pt x="37063" y="1392"/>
                      <a:pt x="44545" y="3132"/>
                      <a:pt x="51679" y="0"/>
                    </a:cubicBezTo>
                    <a:cubicBezTo>
                      <a:pt x="34453" y="174"/>
                      <a:pt x="17226" y="174"/>
                      <a:pt x="0" y="348"/>
                    </a:cubicBezTo>
                    <a:cubicBezTo>
                      <a:pt x="9744" y="2958"/>
                      <a:pt x="19836" y="1218"/>
                      <a:pt x="29754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34796D0D-863D-4E99-83F3-666F6B37A6A9}"/>
              </a:ext>
            </a:extLst>
          </p:cNvPr>
          <p:cNvGrpSpPr/>
          <p:nvPr/>
        </p:nvGrpSpPr>
        <p:grpSpPr>
          <a:xfrm>
            <a:off x="566057" y="1548802"/>
            <a:ext cx="5643154" cy="4772847"/>
            <a:chOff x="0" y="1584005"/>
            <a:chExt cx="4818994" cy="4075792"/>
          </a:xfrm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DB48624-C88F-449E-96E9-38D71324CBEF}"/>
                </a:ext>
              </a:extLst>
            </p:cNvPr>
            <p:cNvSpPr/>
            <p:nvPr/>
          </p:nvSpPr>
          <p:spPr>
            <a:xfrm>
              <a:off x="1535946" y="2366671"/>
              <a:ext cx="1911399" cy="2757876"/>
            </a:xfrm>
            <a:custGeom>
              <a:avLst/>
              <a:gdLst>
                <a:gd name="connsiteX0" fmla="*/ 0 w 1911399"/>
                <a:gd name="connsiteY0" fmla="*/ 0 h 2757876"/>
                <a:gd name="connsiteX1" fmla="*/ 1911400 w 1911399"/>
                <a:gd name="connsiteY1" fmla="*/ 0 h 2757876"/>
                <a:gd name="connsiteX2" fmla="*/ 1911400 w 1911399"/>
                <a:gd name="connsiteY2" fmla="*/ 2757877 h 2757876"/>
                <a:gd name="connsiteX3" fmla="*/ 0 w 1911399"/>
                <a:gd name="connsiteY3" fmla="*/ 2757877 h 275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1399" h="2757876">
                  <a:moveTo>
                    <a:pt x="0" y="0"/>
                  </a:moveTo>
                  <a:lnTo>
                    <a:pt x="1911400" y="0"/>
                  </a:lnTo>
                  <a:lnTo>
                    <a:pt x="1911400" y="2757877"/>
                  </a:lnTo>
                  <a:lnTo>
                    <a:pt x="0" y="2757877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DDEA6627-47DC-4EB5-960E-593BDDFB539C}"/>
                </a:ext>
              </a:extLst>
            </p:cNvPr>
            <p:cNvSpPr/>
            <p:nvPr/>
          </p:nvSpPr>
          <p:spPr>
            <a:xfrm>
              <a:off x="1626123" y="2473086"/>
              <a:ext cx="1731659" cy="2542239"/>
            </a:xfrm>
            <a:custGeom>
              <a:avLst/>
              <a:gdLst>
                <a:gd name="connsiteX0" fmla="*/ 1700804 w 1731659"/>
                <a:gd name="connsiteY0" fmla="*/ 145 h 2542239"/>
                <a:gd name="connsiteX1" fmla="*/ 1731660 w 1731659"/>
                <a:gd name="connsiteY1" fmla="*/ 30045 h 2542239"/>
                <a:gd name="connsiteX2" fmla="*/ 1731660 w 1731659"/>
                <a:gd name="connsiteY2" fmla="*/ 2514114 h 2542239"/>
                <a:gd name="connsiteX3" fmla="*/ 1702921 w 1731659"/>
                <a:gd name="connsiteY3" fmla="*/ 2542239 h 2542239"/>
                <a:gd name="connsiteX4" fmla="*/ 30651 w 1731659"/>
                <a:gd name="connsiteY4" fmla="*/ 2542239 h 2542239"/>
                <a:gd name="connsiteX5" fmla="*/ 68 w 1731659"/>
                <a:gd name="connsiteY5" fmla="*/ 2512612 h 2542239"/>
                <a:gd name="connsiteX6" fmla="*/ 0 w 1731659"/>
                <a:gd name="connsiteY6" fmla="*/ 31956 h 2542239"/>
                <a:gd name="connsiteX7" fmla="*/ 32221 w 1731659"/>
                <a:gd name="connsiteY7" fmla="*/ 8 h 2542239"/>
                <a:gd name="connsiteX8" fmla="*/ 1700804 w 1731659"/>
                <a:gd name="connsiteY8" fmla="*/ 145 h 254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1659" h="2542239">
                  <a:moveTo>
                    <a:pt x="1700804" y="145"/>
                  </a:moveTo>
                  <a:cubicBezTo>
                    <a:pt x="1724014" y="-60"/>
                    <a:pt x="1731660" y="5469"/>
                    <a:pt x="1731660" y="30045"/>
                  </a:cubicBezTo>
                  <a:cubicBezTo>
                    <a:pt x="1731046" y="858090"/>
                    <a:pt x="1731046" y="1686068"/>
                    <a:pt x="1731660" y="2514114"/>
                  </a:cubicBezTo>
                  <a:cubicBezTo>
                    <a:pt x="1731660" y="2536846"/>
                    <a:pt x="1725038" y="2542307"/>
                    <a:pt x="1702921" y="2542239"/>
                  </a:cubicBezTo>
                  <a:cubicBezTo>
                    <a:pt x="1145475" y="2541624"/>
                    <a:pt x="588097" y="2541624"/>
                    <a:pt x="30651" y="2542239"/>
                  </a:cubicBezTo>
                  <a:cubicBezTo>
                    <a:pt x="7509" y="2542239"/>
                    <a:pt x="0" y="2537187"/>
                    <a:pt x="68" y="2512612"/>
                  </a:cubicBezTo>
                  <a:cubicBezTo>
                    <a:pt x="751" y="1685726"/>
                    <a:pt x="751" y="858841"/>
                    <a:pt x="0" y="31956"/>
                  </a:cubicBezTo>
                  <a:cubicBezTo>
                    <a:pt x="0" y="6016"/>
                    <a:pt x="6826" y="-265"/>
                    <a:pt x="32221" y="8"/>
                  </a:cubicBezTo>
                  <a:cubicBezTo>
                    <a:pt x="159602" y="1305"/>
                    <a:pt x="1584823" y="1101"/>
                    <a:pt x="1700804" y="145"/>
                  </a:cubicBezTo>
                  <a:close/>
                </a:path>
              </a:pathLst>
            </a:custGeom>
            <a:solidFill>
              <a:srgbClr val="F7F6F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1DD27442-795C-458A-83B7-5B3F24EF9CCE}"/>
                </a:ext>
              </a:extLst>
            </p:cNvPr>
            <p:cNvSpPr/>
            <p:nvPr/>
          </p:nvSpPr>
          <p:spPr>
            <a:xfrm>
              <a:off x="1836309" y="3970881"/>
              <a:ext cx="1351632" cy="27305"/>
            </a:xfrm>
            <a:custGeom>
              <a:avLst/>
              <a:gdLst>
                <a:gd name="connsiteX0" fmla="*/ 1337980 w 1351632"/>
                <a:gd name="connsiteY0" fmla="*/ 27306 h 27305"/>
                <a:gd name="connsiteX1" fmla="*/ 13653 w 1351632"/>
                <a:gd name="connsiteY1" fmla="*/ 27306 h 27305"/>
                <a:gd name="connsiteX2" fmla="*/ 0 w 1351632"/>
                <a:gd name="connsiteY2" fmla="*/ 13653 h 27305"/>
                <a:gd name="connsiteX3" fmla="*/ 0 w 1351632"/>
                <a:gd name="connsiteY3" fmla="*/ 13653 h 27305"/>
                <a:gd name="connsiteX4" fmla="*/ 13653 w 1351632"/>
                <a:gd name="connsiteY4" fmla="*/ 0 h 27305"/>
                <a:gd name="connsiteX5" fmla="*/ 1337980 w 1351632"/>
                <a:gd name="connsiteY5" fmla="*/ 0 h 27305"/>
                <a:gd name="connsiteX6" fmla="*/ 1351633 w 1351632"/>
                <a:gd name="connsiteY6" fmla="*/ 13653 h 27305"/>
                <a:gd name="connsiteX7" fmla="*/ 1351633 w 1351632"/>
                <a:gd name="connsiteY7" fmla="*/ 13653 h 27305"/>
                <a:gd name="connsiteX8" fmla="*/ 1337980 w 1351632"/>
                <a:gd name="connsiteY8" fmla="*/ 27306 h 2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27305">
                  <a:moveTo>
                    <a:pt x="1337980" y="27306"/>
                  </a:moveTo>
                  <a:lnTo>
                    <a:pt x="13653" y="27306"/>
                  </a:lnTo>
                  <a:cubicBezTo>
                    <a:pt x="6144" y="27306"/>
                    <a:pt x="0" y="21162"/>
                    <a:pt x="0" y="13653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1337980" y="0"/>
                  </a:lnTo>
                  <a:cubicBezTo>
                    <a:pt x="1345489" y="0"/>
                    <a:pt x="1351633" y="6144"/>
                    <a:pt x="1351633" y="13653"/>
                  </a:cubicBezTo>
                  <a:lnTo>
                    <a:pt x="1351633" y="13653"/>
                  </a:lnTo>
                  <a:cubicBezTo>
                    <a:pt x="1351633" y="21230"/>
                    <a:pt x="1345489" y="27306"/>
                    <a:pt x="1337980" y="273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ABBE06D1-0EC1-4D1C-B6A7-FFC758443D7D}"/>
                </a:ext>
              </a:extLst>
            </p:cNvPr>
            <p:cNvSpPr/>
            <p:nvPr/>
          </p:nvSpPr>
          <p:spPr>
            <a:xfrm>
              <a:off x="2364925" y="2121119"/>
              <a:ext cx="295081" cy="163293"/>
            </a:xfrm>
            <a:custGeom>
              <a:avLst/>
              <a:gdLst>
                <a:gd name="connsiteX0" fmla="*/ 294309 w 295081"/>
                <a:gd name="connsiteY0" fmla="*/ 163293 h 163293"/>
                <a:gd name="connsiteX1" fmla="*/ 773 w 295081"/>
                <a:gd name="connsiteY1" fmla="*/ 163293 h 163293"/>
                <a:gd name="connsiteX2" fmla="*/ 22 w 295081"/>
                <a:gd name="connsiteY2" fmla="*/ 23488 h 163293"/>
                <a:gd name="connsiteX3" fmla="*/ 23027 w 295081"/>
                <a:gd name="connsiteY3" fmla="*/ 5 h 163293"/>
                <a:gd name="connsiteX4" fmla="*/ 271987 w 295081"/>
                <a:gd name="connsiteY4" fmla="*/ 5 h 163293"/>
                <a:gd name="connsiteX5" fmla="*/ 295060 w 295081"/>
                <a:gd name="connsiteY5" fmla="*/ 23556 h 163293"/>
                <a:gd name="connsiteX6" fmla="*/ 294309 w 295081"/>
                <a:gd name="connsiteY6" fmla="*/ 163293 h 16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081" h="163293">
                  <a:moveTo>
                    <a:pt x="294309" y="163293"/>
                  </a:moveTo>
                  <a:cubicBezTo>
                    <a:pt x="196486" y="163293"/>
                    <a:pt x="98664" y="163293"/>
                    <a:pt x="773" y="163293"/>
                  </a:cubicBezTo>
                  <a:cubicBezTo>
                    <a:pt x="636" y="116669"/>
                    <a:pt x="1114" y="70044"/>
                    <a:pt x="22" y="23488"/>
                  </a:cubicBezTo>
                  <a:cubicBezTo>
                    <a:pt x="-388" y="6012"/>
                    <a:pt x="4869" y="-200"/>
                    <a:pt x="23027" y="5"/>
                  </a:cubicBezTo>
                  <a:cubicBezTo>
                    <a:pt x="106036" y="824"/>
                    <a:pt x="189046" y="824"/>
                    <a:pt x="271987" y="5"/>
                  </a:cubicBezTo>
                  <a:cubicBezTo>
                    <a:pt x="290213" y="-200"/>
                    <a:pt x="295470" y="6217"/>
                    <a:pt x="295060" y="23556"/>
                  </a:cubicBezTo>
                  <a:cubicBezTo>
                    <a:pt x="294104" y="70112"/>
                    <a:pt x="294514" y="116669"/>
                    <a:pt x="294309" y="16329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E14838E-D744-4C8D-B0F8-E8C497AB9C5E}"/>
                </a:ext>
              </a:extLst>
            </p:cNvPr>
            <p:cNvSpPr/>
            <p:nvPr/>
          </p:nvSpPr>
          <p:spPr>
            <a:xfrm>
              <a:off x="2423381" y="2175463"/>
              <a:ext cx="177555" cy="95638"/>
            </a:xfrm>
            <a:custGeom>
              <a:avLst/>
              <a:gdLst>
                <a:gd name="connsiteX0" fmla="*/ 156189 w 177555"/>
                <a:gd name="connsiteY0" fmla="*/ 95638 h 95638"/>
                <a:gd name="connsiteX1" fmla="*/ 21367 w 177555"/>
                <a:gd name="connsiteY1" fmla="*/ 95638 h 95638"/>
                <a:gd name="connsiteX2" fmla="*/ 0 w 177555"/>
                <a:gd name="connsiteY2" fmla="*/ 74272 h 95638"/>
                <a:gd name="connsiteX3" fmla="*/ 0 w 177555"/>
                <a:gd name="connsiteY3" fmla="*/ 21367 h 95638"/>
                <a:gd name="connsiteX4" fmla="*/ 21367 w 177555"/>
                <a:gd name="connsiteY4" fmla="*/ 0 h 95638"/>
                <a:gd name="connsiteX5" fmla="*/ 156189 w 177555"/>
                <a:gd name="connsiteY5" fmla="*/ 0 h 95638"/>
                <a:gd name="connsiteX6" fmla="*/ 177555 w 177555"/>
                <a:gd name="connsiteY6" fmla="*/ 21367 h 95638"/>
                <a:gd name="connsiteX7" fmla="*/ 177555 w 177555"/>
                <a:gd name="connsiteY7" fmla="*/ 74272 h 95638"/>
                <a:gd name="connsiteX8" fmla="*/ 156189 w 177555"/>
                <a:gd name="connsiteY8" fmla="*/ 95638 h 9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555" h="95638">
                  <a:moveTo>
                    <a:pt x="156189" y="95638"/>
                  </a:moveTo>
                  <a:lnTo>
                    <a:pt x="21367" y="95638"/>
                  </a:lnTo>
                  <a:cubicBezTo>
                    <a:pt x="9557" y="95638"/>
                    <a:pt x="0" y="86081"/>
                    <a:pt x="0" y="74272"/>
                  </a:cubicBezTo>
                  <a:lnTo>
                    <a:pt x="0" y="21367"/>
                  </a:lnTo>
                  <a:cubicBezTo>
                    <a:pt x="0" y="9557"/>
                    <a:pt x="9557" y="0"/>
                    <a:pt x="21367" y="0"/>
                  </a:cubicBezTo>
                  <a:lnTo>
                    <a:pt x="156189" y="0"/>
                  </a:lnTo>
                  <a:cubicBezTo>
                    <a:pt x="167998" y="0"/>
                    <a:pt x="177555" y="9557"/>
                    <a:pt x="177555" y="21367"/>
                  </a:cubicBezTo>
                  <a:lnTo>
                    <a:pt x="177555" y="74272"/>
                  </a:lnTo>
                  <a:cubicBezTo>
                    <a:pt x="177487" y="86081"/>
                    <a:pt x="167930" y="95638"/>
                    <a:pt x="156189" y="95638"/>
                  </a:cubicBezTo>
                  <a:close/>
                </a:path>
              </a:pathLst>
            </a:custGeom>
            <a:solidFill>
              <a:srgbClr val="F9FB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01733153-2C71-4ED4-8039-75AF0F12EFF1}"/>
                </a:ext>
              </a:extLst>
            </p:cNvPr>
            <p:cNvSpPr/>
            <p:nvPr/>
          </p:nvSpPr>
          <p:spPr>
            <a:xfrm>
              <a:off x="0" y="3533922"/>
              <a:ext cx="553008" cy="143423"/>
            </a:xfrm>
            <a:custGeom>
              <a:avLst/>
              <a:gdLst>
                <a:gd name="connsiteX0" fmla="*/ 532871 w 553008"/>
                <a:gd name="connsiteY0" fmla="*/ 143423 h 143423"/>
                <a:gd name="connsiteX1" fmla="*/ 20070 w 553008"/>
                <a:gd name="connsiteY1" fmla="*/ 143423 h 143423"/>
                <a:gd name="connsiteX2" fmla="*/ 0 w 553008"/>
                <a:gd name="connsiteY2" fmla="*/ 123354 h 143423"/>
                <a:gd name="connsiteX3" fmla="*/ 0 w 553008"/>
                <a:gd name="connsiteY3" fmla="*/ 20070 h 143423"/>
                <a:gd name="connsiteX4" fmla="*/ 20070 w 553008"/>
                <a:gd name="connsiteY4" fmla="*/ 0 h 143423"/>
                <a:gd name="connsiteX5" fmla="*/ 532939 w 553008"/>
                <a:gd name="connsiteY5" fmla="*/ 0 h 143423"/>
                <a:gd name="connsiteX6" fmla="*/ 553009 w 553008"/>
                <a:gd name="connsiteY6" fmla="*/ 20070 h 143423"/>
                <a:gd name="connsiteX7" fmla="*/ 553009 w 553008"/>
                <a:gd name="connsiteY7" fmla="*/ 123354 h 143423"/>
                <a:gd name="connsiteX8" fmla="*/ 532871 w 553008"/>
                <a:gd name="connsiteY8" fmla="*/ 143423 h 1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008" h="143423">
                  <a:moveTo>
                    <a:pt x="532871" y="143423"/>
                  </a:moveTo>
                  <a:lnTo>
                    <a:pt x="20070" y="143423"/>
                  </a:lnTo>
                  <a:cubicBezTo>
                    <a:pt x="9011" y="143423"/>
                    <a:pt x="0" y="134412"/>
                    <a:pt x="0" y="123354"/>
                  </a:cubicBezTo>
                  <a:lnTo>
                    <a:pt x="0" y="20070"/>
                  </a:lnTo>
                  <a:cubicBezTo>
                    <a:pt x="0" y="9011"/>
                    <a:pt x="9011" y="0"/>
                    <a:pt x="20070" y="0"/>
                  </a:cubicBezTo>
                  <a:lnTo>
                    <a:pt x="532939" y="0"/>
                  </a:lnTo>
                  <a:cubicBezTo>
                    <a:pt x="543998" y="0"/>
                    <a:pt x="553009" y="9011"/>
                    <a:pt x="553009" y="20070"/>
                  </a:cubicBezTo>
                  <a:lnTo>
                    <a:pt x="553009" y="123354"/>
                  </a:lnTo>
                  <a:cubicBezTo>
                    <a:pt x="552941" y="134481"/>
                    <a:pt x="543930" y="143423"/>
                    <a:pt x="532871" y="14342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B5F473D-6538-46FE-BE68-CCFB828FD0CA}"/>
                </a:ext>
              </a:extLst>
            </p:cNvPr>
            <p:cNvSpPr/>
            <p:nvPr/>
          </p:nvSpPr>
          <p:spPr>
            <a:xfrm>
              <a:off x="2484341" y="4940205"/>
              <a:ext cx="2334653" cy="719592"/>
            </a:xfrm>
            <a:custGeom>
              <a:avLst/>
              <a:gdLst>
                <a:gd name="connsiteX0" fmla="*/ 0 w 2334653"/>
                <a:gd name="connsiteY0" fmla="*/ 170417 h 719592"/>
                <a:gd name="connsiteX1" fmla="*/ 219606 w 2334653"/>
                <a:gd name="connsiteY1" fmla="*/ 170075 h 719592"/>
                <a:gd name="connsiteX2" fmla="*/ 444196 w 2334653"/>
                <a:gd name="connsiteY2" fmla="*/ 380261 h 719592"/>
                <a:gd name="connsiteX3" fmla="*/ 1576973 w 2334653"/>
                <a:gd name="connsiteY3" fmla="*/ 380329 h 719592"/>
                <a:gd name="connsiteX4" fmla="*/ 1617249 w 2334653"/>
                <a:gd name="connsiteY4" fmla="*/ 341282 h 719592"/>
                <a:gd name="connsiteX5" fmla="*/ 1946966 w 2334653"/>
                <a:gd name="connsiteY5" fmla="*/ 1326 h 719592"/>
                <a:gd name="connsiteX6" fmla="*/ 2324399 w 2334653"/>
                <a:gd name="connsiteY6" fmla="*/ 275953 h 719592"/>
                <a:gd name="connsiteX7" fmla="*/ 2132030 w 2334653"/>
                <a:gd name="connsiteY7" fmla="*/ 683559 h 719592"/>
                <a:gd name="connsiteX8" fmla="*/ 1688722 w 2334653"/>
                <a:gd name="connsiteY8" fmla="*/ 576726 h 719592"/>
                <a:gd name="connsiteX9" fmla="*/ 1626874 w 2334653"/>
                <a:gd name="connsiteY9" fmla="*/ 546621 h 719592"/>
                <a:gd name="connsiteX10" fmla="*/ 314084 w 2334653"/>
                <a:gd name="connsiteY10" fmla="*/ 544641 h 719592"/>
                <a:gd name="connsiteX11" fmla="*/ 48809 w 2334653"/>
                <a:gd name="connsiteY11" fmla="*/ 375960 h 719592"/>
                <a:gd name="connsiteX12" fmla="*/ 0 w 2334653"/>
                <a:gd name="connsiteY12" fmla="*/ 170417 h 71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4653" h="719592">
                  <a:moveTo>
                    <a:pt x="0" y="170417"/>
                  </a:moveTo>
                  <a:cubicBezTo>
                    <a:pt x="73179" y="170280"/>
                    <a:pt x="146427" y="170212"/>
                    <a:pt x="219606" y="170075"/>
                  </a:cubicBezTo>
                  <a:cubicBezTo>
                    <a:pt x="228276" y="308788"/>
                    <a:pt x="299817" y="376711"/>
                    <a:pt x="444196" y="380261"/>
                  </a:cubicBezTo>
                  <a:cubicBezTo>
                    <a:pt x="514645" y="381968"/>
                    <a:pt x="1269921" y="378964"/>
                    <a:pt x="1576973" y="380329"/>
                  </a:cubicBezTo>
                  <a:cubicBezTo>
                    <a:pt x="1608580" y="380466"/>
                    <a:pt x="1615611" y="370909"/>
                    <a:pt x="1617249" y="341282"/>
                  </a:cubicBezTo>
                  <a:cubicBezTo>
                    <a:pt x="1627352" y="157924"/>
                    <a:pt x="1764768" y="17368"/>
                    <a:pt x="1946966" y="1326"/>
                  </a:cubicBezTo>
                  <a:cubicBezTo>
                    <a:pt x="2120562" y="-13897"/>
                    <a:pt x="2281870" y="103450"/>
                    <a:pt x="2324399" y="275953"/>
                  </a:cubicBezTo>
                  <a:cubicBezTo>
                    <a:pt x="2364607" y="439378"/>
                    <a:pt x="2283713" y="610721"/>
                    <a:pt x="2132030" y="683559"/>
                  </a:cubicBezTo>
                  <a:cubicBezTo>
                    <a:pt x="1976797" y="758104"/>
                    <a:pt x="1791118" y="714347"/>
                    <a:pt x="1688722" y="576726"/>
                  </a:cubicBezTo>
                  <a:cubicBezTo>
                    <a:pt x="1671587" y="553720"/>
                    <a:pt x="1654453" y="546621"/>
                    <a:pt x="1626874" y="546621"/>
                  </a:cubicBezTo>
                  <a:cubicBezTo>
                    <a:pt x="1233331" y="547509"/>
                    <a:pt x="358797" y="546621"/>
                    <a:pt x="314084" y="544641"/>
                  </a:cubicBezTo>
                  <a:cubicBezTo>
                    <a:pt x="186157" y="538839"/>
                    <a:pt x="100485" y="494467"/>
                    <a:pt x="48809" y="375960"/>
                  </a:cubicBezTo>
                  <a:cubicBezTo>
                    <a:pt x="20411" y="310631"/>
                    <a:pt x="7304" y="252607"/>
                    <a:pt x="0" y="170417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117A15B0-49B5-46D2-89F5-6F1B9F1EB3D8}"/>
                </a:ext>
              </a:extLst>
            </p:cNvPr>
            <p:cNvSpPr/>
            <p:nvPr/>
          </p:nvSpPr>
          <p:spPr>
            <a:xfrm>
              <a:off x="36838" y="2828944"/>
              <a:ext cx="1498357" cy="1873320"/>
            </a:xfrm>
            <a:custGeom>
              <a:avLst/>
              <a:gdLst>
                <a:gd name="connsiteX0" fmla="*/ 1498357 w 1498357"/>
                <a:gd name="connsiteY0" fmla="*/ 1741639 h 1873320"/>
                <a:gd name="connsiteX1" fmla="*/ 1497948 w 1498357"/>
                <a:gd name="connsiteY1" fmla="*/ 1873321 h 1873320"/>
                <a:gd name="connsiteX2" fmla="*/ 1109114 w 1498357"/>
                <a:gd name="connsiteY2" fmla="*/ 1871750 h 1873320"/>
                <a:gd name="connsiteX3" fmla="*/ 617338 w 1498357"/>
                <a:gd name="connsiteY3" fmla="*/ 1558896 h 1873320"/>
                <a:gd name="connsiteX4" fmla="*/ 578974 w 1498357"/>
                <a:gd name="connsiteY4" fmla="*/ 1391716 h 1873320"/>
                <a:gd name="connsiteX5" fmla="*/ 558768 w 1498357"/>
                <a:gd name="connsiteY5" fmla="*/ 557049 h 1873320"/>
                <a:gd name="connsiteX6" fmla="*/ 529209 w 1498357"/>
                <a:gd name="connsiteY6" fmla="*/ 522234 h 1873320"/>
                <a:gd name="connsiteX7" fmla="*/ 175395 w 1498357"/>
                <a:gd name="connsiteY7" fmla="*/ 363383 h 1873320"/>
                <a:gd name="connsiteX8" fmla="*/ 1390 w 1498357"/>
                <a:gd name="connsiteY8" fmla="*/ 56740 h 1873320"/>
                <a:gd name="connsiteX9" fmla="*/ 14701 w 1498357"/>
                <a:gd name="connsiteY9" fmla="*/ 37216 h 1873320"/>
                <a:gd name="connsiteX10" fmla="*/ 92864 w 1498357"/>
                <a:gd name="connsiteY10" fmla="*/ 36056 h 1873320"/>
                <a:gd name="connsiteX11" fmla="*/ 126996 w 1498357"/>
                <a:gd name="connsiteY11" fmla="*/ 56535 h 1873320"/>
                <a:gd name="connsiteX12" fmla="*/ 161128 w 1498357"/>
                <a:gd name="connsiteY12" fmla="*/ 124799 h 1873320"/>
                <a:gd name="connsiteX13" fmla="*/ 623892 w 1498357"/>
                <a:gd name="connsiteY13" fmla="*/ 414308 h 1873320"/>
                <a:gd name="connsiteX14" fmla="*/ 1062217 w 1498357"/>
                <a:gd name="connsiteY14" fmla="*/ 165758 h 1873320"/>
                <a:gd name="connsiteX15" fmla="*/ 1126658 w 1498357"/>
                <a:gd name="connsiteY15" fmla="*/ 25202 h 1873320"/>
                <a:gd name="connsiteX16" fmla="*/ 1165227 w 1498357"/>
                <a:gd name="connsiteY16" fmla="*/ 422 h 1873320"/>
                <a:gd name="connsiteX17" fmla="*/ 1226597 w 1498357"/>
                <a:gd name="connsiteY17" fmla="*/ 763 h 1873320"/>
                <a:gd name="connsiteX18" fmla="*/ 1257794 w 1498357"/>
                <a:gd name="connsiteY18" fmla="*/ 42814 h 1873320"/>
                <a:gd name="connsiteX19" fmla="*/ 852372 w 1498357"/>
                <a:gd name="connsiteY19" fmla="*/ 492198 h 1873320"/>
                <a:gd name="connsiteX20" fmla="*/ 712567 w 1498357"/>
                <a:gd name="connsiteY20" fmla="*/ 534658 h 1873320"/>
                <a:gd name="connsiteX21" fmla="*/ 688401 w 1498357"/>
                <a:gd name="connsiteY21" fmla="*/ 564763 h 1873320"/>
                <a:gd name="connsiteX22" fmla="*/ 721578 w 1498357"/>
                <a:gd name="connsiteY22" fmla="*/ 1431446 h 1873320"/>
                <a:gd name="connsiteX23" fmla="*/ 1171440 w 1498357"/>
                <a:gd name="connsiteY23" fmla="*/ 1749421 h 1873320"/>
                <a:gd name="connsiteX24" fmla="*/ 1498357 w 1498357"/>
                <a:gd name="connsiteY24" fmla="*/ 1741639 h 187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8357" h="1873320">
                  <a:moveTo>
                    <a:pt x="1498357" y="1741639"/>
                  </a:moveTo>
                  <a:cubicBezTo>
                    <a:pt x="1498221" y="1792359"/>
                    <a:pt x="1498084" y="1822601"/>
                    <a:pt x="1497948" y="1873321"/>
                  </a:cubicBezTo>
                  <a:cubicBezTo>
                    <a:pt x="1368314" y="1872843"/>
                    <a:pt x="1238748" y="1873321"/>
                    <a:pt x="1109114" y="1871750"/>
                  </a:cubicBezTo>
                  <a:cubicBezTo>
                    <a:pt x="880907" y="1869088"/>
                    <a:pt x="720486" y="1759114"/>
                    <a:pt x="617338" y="1558896"/>
                  </a:cubicBezTo>
                  <a:cubicBezTo>
                    <a:pt x="590169" y="1506127"/>
                    <a:pt x="579588" y="1450765"/>
                    <a:pt x="578974" y="1391716"/>
                  </a:cubicBezTo>
                  <a:cubicBezTo>
                    <a:pt x="577335" y="1239487"/>
                    <a:pt x="561498" y="683065"/>
                    <a:pt x="558768" y="557049"/>
                  </a:cubicBezTo>
                  <a:cubicBezTo>
                    <a:pt x="558290" y="534248"/>
                    <a:pt x="551327" y="524487"/>
                    <a:pt x="529209" y="522234"/>
                  </a:cubicBezTo>
                  <a:cubicBezTo>
                    <a:pt x="393773" y="508445"/>
                    <a:pt x="275130" y="456359"/>
                    <a:pt x="175395" y="363383"/>
                  </a:cubicBezTo>
                  <a:cubicBezTo>
                    <a:pt x="85423" y="279554"/>
                    <a:pt x="31836" y="174632"/>
                    <a:pt x="1390" y="56740"/>
                  </a:cubicBezTo>
                  <a:cubicBezTo>
                    <a:pt x="-1955" y="43701"/>
                    <a:pt x="93" y="36807"/>
                    <a:pt x="14701" y="37216"/>
                  </a:cubicBezTo>
                  <a:cubicBezTo>
                    <a:pt x="16954" y="37285"/>
                    <a:pt x="65558" y="36056"/>
                    <a:pt x="92864" y="36056"/>
                  </a:cubicBezTo>
                  <a:cubicBezTo>
                    <a:pt x="113343" y="36056"/>
                    <a:pt x="121944" y="43838"/>
                    <a:pt x="126996" y="56535"/>
                  </a:cubicBezTo>
                  <a:cubicBezTo>
                    <a:pt x="140649" y="90667"/>
                    <a:pt x="146588" y="92852"/>
                    <a:pt x="161128" y="124799"/>
                  </a:cubicBezTo>
                  <a:cubicBezTo>
                    <a:pt x="263525" y="343245"/>
                    <a:pt x="406880" y="411509"/>
                    <a:pt x="623892" y="414308"/>
                  </a:cubicBezTo>
                  <a:cubicBezTo>
                    <a:pt x="843771" y="411509"/>
                    <a:pt x="960025" y="325428"/>
                    <a:pt x="1062217" y="165758"/>
                  </a:cubicBezTo>
                  <a:cubicBezTo>
                    <a:pt x="1087884" y="125619"/>
                    <a:pt x="1110070" y="70051"/>
                    <a:pt x="1126658" y="25202"/>
                  </a:cubicBezTo>
                  <a:cubicBezTo>
                    <a:pt x="1133758" y="6020"/>
                    <a:pt x="1137307" y="1924"/>
                    <a:pt x="1165227" y="422"/>
                  </a:cubicBezTo>
                  <a:cubicBezTo>
                    <a:pt x="1185638" y="-670"/>
                    <a:pt x="1206118" y="695"/>
                    <a:pt x="1226597" y="763"/>
                  </a:cubicBezTo>
                  <a:cubicBezTo>
                    <a:pt x="1267897" y="832"/>
                    <a:pt x="1268307" y="900"/>
                    <a:pt x="1257794" y="42814"/>
                  </a:cubicBezTo>
                  <a:cubicBezTo>
                    <a:pt x="1202363" y="264468"/>
                    <a:pt x="1058940" y="406936"/>
                    <a:pt x="852372" y="492198"/>
                  </a:cubicBezTo>
                  <a:cubicBezTo>
                    <a:pt x="807181" y="510834"/>
                    <a:pt x="760420" y="524828"/>
                    <a:pt x="712567" y="534658"/>
                  </a:cubicBezTo>
                  <a:cubicBezTo>
                    <a:pt x="695091" y="538276"/>
                    <a:pt x="687992" y="546331"/>
                    <a:pt x="688401" y="564763"/>
                  </a:cubicBezTo>
                  <a:cubicBezTo>
                    <a:pt x="692429" y="772627"/>
                    <a:pt x="698095" y="1351235"/>
                    <a:pt x="721578" y="1431446"/>
                  </a:cubicBezTo>
                  <a:cubicBezTo>
                    <a:pt x="784518" y="1646410"/>
                    <a:pt x="946167" y="1756247"/>
                    <a:pt x="1171440" y="1749421"/>
                  </a:cubicBezTo>
                  <a:cubicBezTo>
                    <a:pt x="1294315" y="1749489"/>
                    <a:pt x="1451323" y="1749489"/>
                    <a:pt x="1498357" y="1741639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81200537-6A36-45E9-B692-4AC53F11A112}"/>
                </a:ext>
              </a:extLst>
            </p:cNvPr>
            <p:cNvSpPr/>
            <p:nvPr/>
          </p:nvSpPr>
          <p:spPr>
            <a:xfrm>
              <a:off x="94817" y="3676662"/>
              <a:ext cx="378460" cy="684707"/>
            </a:xfrm>
            <a:custGeom>
              <a:avLst/>
              <a:gdLst>
                <a:gd name="connsiteX0" fmla="*/ 548 w 378460"/>
                <a:gd name="connsiteY0" fmla="*/ 68 h 684707"/>
                <a:gd name="connsiteX1" fmla="*/ 377913 w 378460"/>
                <a:gd name="connsiteY1" fmla="*/ 0 h 684707"/>
                <a:gd name="connsiteX2" fmla="*/ 378459 w 378460"/>
                <a:gd name="connsiteY2" fmla="*/ 650832 h 684707"/>
                <a:gd name="connsiteX3" fmla="*/ 344327 w 378460"/>
                <a:gd name="connsiteY3" fmla="*/ 684691 h 684707"/>
                <a:gd name="connsiteX4" fmla="*/ 34202 w 378460"/>
                <a:gd name="connsiteY4" fmla="*/ 684691 h 684707"/>
                <a:gd name="connsiteX5" fmla="*/ 2 w 378460"/>
                <a:gd name="connsiteY5" fmla="*/ 650832 h 684707"/>
                <a:gd name="connsiteX6" fmla="*/ 548 w 378460"/>
                <a:gd name="connsiteY6" fmla="*/ 68 h 68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460" h="684707">
                  <a:moveTo>
                    <a:pt x="548" y="68"/>
                  </a:moveTo>
                  <a:cubicBezTo>
                    <a:pt x="126359" y="68"/>
                    <a:pt x="252102" y="68"/>
                    <a:pt x="377913" y="0"/>
                  </a:cubicBezTo>
                  <a:cubicBezTo>
                    <a:pt x="377913" y="216944"/>
                    <a:pt x="377367" y="433888"/>
                    <a:pt x="378459" y="650832"/>
                  </a:cubicBezTo>
                  <a:cubicBezTo>
                    <a:pt x="378595" y="678001"/>
                    <a:pt x="370950" y="685100"/>
                    <a:pt x="344327" y="684691"/>
                  </a:cubicBezTo>
                  <a:cubicBezTo>
                    <a:pt x="240975" y="683189"/>
                    <a:pt x="137554" y="683189"/>
                    <a:pt x="34202" y="684691"/>
                  </a:cubicBezTo>
                  <a:cubicBezTo>
                    <a:pt x="7647" y="685100"/>
                    <a:pt x="-135" y="678069"/>
                    <a:pt x="2" y="650832"/>
                  </a:cubicBezTo>
                  <a:cubicBezTo>
                    <a:pt x="1094" y="433956"/>
                    <a:pt x="548" y="217012"/>
                    <a:pt x="548" y="6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01D491DE-40D5-47DF-8C67-33967E2CF137}"/>
                </a:ext>
              </a:extLst>
            </p:cNvPr>
            <p:cNvSpPr/>
            <p:nvPr/>
          </p:nvSpPr>
          <p:spPr>
            <a:xfrm>
              <a:off x="1052239" y="1709193"/>
              <a:ext cx="248738" cy="1094958"/>
            </a:xfrm>
            <a:custGeom>
              <a:avLst/>
              <a:gdLst>
                <a:gd name="connsiteX0" fmla="*/ 2239 w 248738"/>
                <a:gd name="connsiteY0" fmla="*/ 2141 h 1094958"/>
                <a:gd name="connsiteX1" fmla="*/ 127299 w 248738"/>
                <a:gd name="connsiteY1" fmla="*/ 10742 h 1094958"/>
                <a:gd name="connsiteX2" fmla="*/ 244373 w 248738"/>
                <a:gd name="connsiteY2" fmla="*/ 184202 h 1094958"/>
                <a:gd name="connsiteX3" fmla="*/ 247171 w 248738"/>
                <a:gd name="connsiteY3" fmla="*/ 1059964 h 1094958"/>
                <a:gd name="connsiteX4" fmla="*/ 237546 w 248738"/>
                <a:gd name="connsiteY4" fmla="*/ 1091707 h 1094958"/>
                <a:gd name="connsiteX5" fmla="*/ 160885 w 248738"/>
                <a:gd name="connsiteY5" fmla="*/ 1088226 h 1094958"/>
                <a:gd name="connsiteX6" fmla="*/ 157540 w 248738"/>
                <a:gd name="connsiteY6" fmla="*/ 1066040 h 1094958"/>
                <a:gd name="connsiteX7" fmla="*/ 157336 w 248738"/>
                <a:gd name="connsiteY7" fmla="*/ 203657 h 1094958"/>
                <a:gd name="connsiteX8" fmla="*/ 54393 w 248738"/>
                <a:gd name="connsiteY8" fmla="*/ 109998 h 1094958"/>
                <a:gd name="connsiteX9" fmla="*/ 3809 w 248738"/>
                <a:gd name="connsiteY9" fmla="*/ 116142 h 1094958"/>
                <a:gd name="connsiteX10" fmla="*/ 2239 w 248738"/>
                <a:gd name="connsiteY10" fmla="*/ 2141 h 109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738" h="1094958">
                  <a:moveTo>
                    <a:pt x="2239" y="2141"/>
                  </a:moveTo>
                  <a:cubicBezTo>
                    <a:pt x="44426" y="-2160"/>
                    <a:pt x="86273" y="-317"/>
                    <a:pt x="127299" y="10742"/>
                  </a:cubicBezTo>
                  <a:cubicBezTo>
                    <a:pt x="212903" y="33816"/>
                    <a:pt x="244782" y="90884"/>
                    <a:pt x="244373" y="184202"/>
                  </a:cubicBezTo>
                  <a:cubicBezTo>
                    <a:pt x="244782" y="234239"/>
                    <a:pt x="247581" y="790662"/>
                    <a:pt x="247171" y="1059964"/>
                  </a:cubicBezTo>
                  <a:cubicBezTo>
                    <a:pt x="247171" y="1071091"/>
                    <a:pt x="254476" y="1089386"/>
                    <a:pt x="237546" y="1091707"/>
                  </a:cubicBezTo>
                  <a:cubicBezTo>
                    <a:pt x="214541" y="1094779"/>
                    <a:pt x="183208" y="1098465"/>
                    <a:pt x="160885" y="1088226"/>
                  </a:cubicBezTo>
                  <a:cubicBezTo>
                    <a:pt x="157131" y="1086519"/>
                    <a:pt x="157540" y="1073685"/>
                    <a:pt x="157540" y="1066040"/>
                  </a:cubicBezTo>
                  <a:cubicBezTo>
                    <a:pt x="157677" y="789911"/>
                    <a:pt x="158360" y="214989"/>
                    <a:pt x="157336" y="203657"/>
                  </a:cubicBezTo>
                  <a:cubicBezTo>
                    <a:pt x="151943" y="141946"/>
                    <a:pt x="115899" y="108770"/>
                    <a:pt x="54393" y="109998"/>
                  </a:cubicBezTo>
                  <a:cubicBezTo>
                    <a:pt x="37532" y="110340"/>
                    <a:pt x="20671" y="114026"/>
                    <a:pt x="3809" y="116142"/>
                  </a:cubicBezTo>
                  <a:cubicBezTo>
                    <a:pt x="-969" y="77232"/>
                    <a:pt x="-969" y="49926"/>
                    <a:pt x="2239" y="214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B2B3E7A-3EA2-422F-9DF4-4E87A8AD0F1D}"/>
                </a:ext>
              </a:extLst>
            </p:cNvPr>
            <p:cNvSpPr/>
            <p:nvPr/>
          </p:nvSpPr>
          <p:spPr>
            <a:xfrm>
              <a:off x="20757" y="1733767"/>
              <a:ext cx="246687" cy="1095399"/>
            </a:xfrm>
            <a:custGeom>
              <a:avLst/>
              <a:gdLst>
                <a:gd name="connsiteX0" fmla="*/ 87919 w 246687"/>
                <a:gd name="connsiteY0" fmla="*/ 641232 h 1095399"/>
                <a:gd name="connsiteX1" fmla="*/ 88806 w 246687"/>
                <a:gd name="connsiteY1" fmla="*/ 1063993 h 1095399"/>
                <a:gd name="connsiteX2" fmla="*/ 44707 w 246687"/>
                <a:gd name="connsiteY2" fmla="*/ 1094916 h 1095399"/>
                <a:gd name="connsiteX3" fmla="*/ 4636 w 246687"/>
                <a:gd name="connsiteY3" fmla="*/ 1063515 h 1095399"/>
                <a:gd name="connsiteX4" fmla="*/ 5455 w 246687"/>
                <a:gd name="connsiteY4" fmla="*/ 272537 h 1095399"/>
                <a:gd name="connsiteX5" fmla="*/ 1360 w 246687"/>
                <a:gd name="connsiteY5" fmla="*/ 180858 h 1095399"/>
                <a:gd name="connsiteX6" fmla="*/ 110582 w 246687"/>
                <a:gd name="connsiteY6" fmla="*/ 14907 h 1095399"/>
                <a:gd name="connsiteX7" fmla="*/ 218235 w 246687"/>
                <a:gd name="connsiteY7" fmla="*/ 94 h 1095399"/>
                <a:gd name="connsiteX8" fmla="*/ 244927 w 246687"/>
                <a:gd name="connsiteY8" fmla="*/ 27877 h 1095399"/>
                <a:gd name="connsiteX9" fmla="*/ 244790 w 246687"/>
                <a:gd name="connsiteY9" fmla="*/ 44943 h 1095399"/>
                <a:gd name="connsiteX10" fmla="*/ 241513 w 246687"/>
                <a:gd name="connsiteY10" fmla="*/ 108361 h 1095399"/>
                <a:gd name="connsiteX11" fmla="*/ 185059 w 246687"/>
                <a:gd name="connsiteY11" fmla="*/ 109795 h 1095399"/>
                <a:gd name="connsiteX12" fmla="*/ 89421 w 246687"/>
                <a:gd name="connsiteY12" fmla="*/ 201542 h 1095399"/>
                <a:gd name="connsiteX13" fmla="*/ 88055 w 246687"/>
                <a:gd name="connsiteY13" fmla="*/ 296907 h 1095399"/>
                <a:gd name="connsiteX14" fmla="*/ 87919 w 246687"/>
                <a:gd name="connsiteY14" fmla="*/ 641232 h 10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687" h="1095399">
                  <a:moveTo>
                    <a:pt x="87919" y="641232"/>
                  </a:moveTo>
                  <a:cubicBezTo>
                    <a:pt x="87919" y="782129"/>
                    <a:pt x="86622" y="923095"/>
                    <a:pt x="88806" y="1063993"/>
                  </a:cubicBezTo>
                  <a:cubicBezTo>
                    <a:pt x="89421" y="1103245"/>
                    <a:pt x="65869" y="1093961"/>
                    <a:pt x="44707" y="1094916"/>
                  </a:cubicBezTo>
                  <a:cubicBezTo>
                    <a:pt x="22317" y="1095940"/>
                    <a:pt x="4432" y="1098466"/>
                    <a:pt x="4636" y="1063515"/>
                  </a:cubicBezTo>
                  <a:cubicBezTo>
                    <a:pt x="6206" y="799878"/>
                    <a:pt x="5524" y="536242"/>
                    <a:pt x="5455" y="272537"/>
                  </a:cubicBezTo>
                  <a:cubicBezTo>
                    <a:pt x="5455" y="241954"/>
                    <a:pt x="4909" y="211508"/>
                    <a:pt x="1360" y="180858"/>
                  </a:cubicBezTo>
                  <a:cubicBezTo>
                    <a:pt x="-8061" y="98736"/>
                    <a:pt x="31806" y="39551"/>
                    <a:pt x="110582" y="14907"/>
                  </a:cubicBezTo>
                  <a:cubicBezTo>
                    <a:pt x="145602" y="3985"/>
                    <a:pt x="181850" y="1937"/>
                    <a:pt x="218235" y="94"/>
                  </a:cubicBezTo>
                  <a:cubicBezTo>
                    <a:pt x="239397" y="-998"/>
                    <a:pt x="247521" y="7398"/>
                    <a:pt x="244927" y="27877"/>
                  </a:cubicBezTo>
                  <a:cubicBezTo>
                    <a:pt x="244244" y="33475"/>
                    <a:pt x="244927" y="39209"/>
                    <a:pt x="244790" y="44943"/>
                  </a:cubicBezTo>
                  <a:cubicBezTo>
                    <a:pt x="244380" y="66447"/>
                    <a:pt x="251070" y="92251"/>
                    <a:pt x="241513" y="108361"/>
                  </a:cubicBezTo>
                  <a:cubicBezTo>
                    <a:pt x="230318" y="127270"/>
                    <a:pt x="204651" y="108361"/>
                    <a:pt x="185059" y="109795"/>
                  </a:cubicBezTo>
                  <a:cubicBezTo>
                    <a:pt x="129287" y="113890"/>
                    <a:pt x="94267" y="145019"/>
                    <a:pt x="89421" y="201542"/>
                  </a:cubicBezTo>
                  <a:cubicBezTo>
                    <a:pt x="86758" y="233148"/>
                    <a:pt x="88055" y="265096"/>
                    <a:pt x="88055" y="296907"/>
                  </a:cubicBezTo>
                  <a:cubicBezTo>
                    <a:pt x="87850" y="411727"/>
                    <a:pt x="87919" y="526480"/>
                    <a:pt x="87919" y="64123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6940AD73-A6EA-420F-9085-A1439E56027A}"/>
                </a:ext>
              </a:extLst>
            </p:cNvPr>
            <p:cNvSpPr/>
            <p:nvPr/>
          </p:nvSpPr>
          <p:spPr>
            <a:xfrm>
              <a:off x="259658" y="1620310"/>
              <a:ext cx="237523" cy="360498"/>
            </a:xfrm>
            <a:custGeom>
              <a:avLst/>
              <a:gdLst>
                <a:gd name="connsiteX0" fmla="*/ 4298 w 237523"/>
                <a:gd name="connsiteY0" fmla="*/ 185638 h 360498"/>
                <a:gd name="connsiteX1" fmla="*/ 51400 w 237523"/>
                <a:gd name="connsiteY1" fmla="*/ 87406 h 360498"/>
                <a:gd name="connsiteX2" fmla="*/ 153933 w 237523"/>
                <a:gd name="connsiteY2" fmla="*/ 8902 h 360498"/>
                <a:gd name="connsiteX3" fmla="*/ 182536 w 237523"/>
                <a:gd name="connsiteY3" fmla="*/ 11223 h 360498"/>
                <a:gd name="connsiteX4" fmla="*/ 230321 w 237523"/>
                <a:gd name="connsiteY4" fmla="*/ 269330 h 360498"/>
                <a:gd name="connsiteX5" fmla="*/ 188475 w 237523"/>
                <a:gd name="connsiteY5" fmla="*/ 349882 h 360498"/>
                <a:gd name="connsiteX6" fmla="*/ 154411 w 237523"/>
                <a:gd name="connsiteY6" fmla="*/ 353432 h 360498"/>
                <a:gd name="connsiteX7" fmla="*/ 18975 w 237523"/>
                <a:gd name="connsiteY7" fmla="*/ 256428 h 360498"/>
                <a:gd name="connsiteX8" fmla="*/ 4298 w 237523"/>
                <a:gd name="connsiteY8" fmla="*/ 185638 h 36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523" h="360498">
                  <a:moveTo>
                    <a:pt x="4298" y="185638"/>
                  </a:moveTo>
                  <a:cubicBezTo>
                    <a:pt x="-10788" y="137307"/>
                    <a:pt x="15971" y="111435"/>
                    <a:pt x="51400" y="87406"/>
                  </a:cubicBezTo>
                  <a:cubicBezTo>
                    <a:pt x="86966" y="63240"/>
                    <a:pt x="119938" y="35320"/>
                    <a:pt x="153933" y="8902"/>
                  </a:cubicBezTo>
                  <a:cubicBezTo>
                    <a:pt x="164446" y="710"/>
                    <a:pt x="173389" y="-7140"/>
                    <a:pt x="182536" y="11223"/>
                  </a:cubicBezTo>
                  <a:cubicBezTo>
                    <a:pt x="223153" y="92799"/>
                    <a:pt x="251483" y="176491"/>
                    <a:pt x="230321" y="269330"/>
                  </a:cubicBezTo>
                  <a:cubicBezTo>
                    <a:pt x="223358" y="299708"/>
                    <a:pt x="208408" y="325921"/>
                    <a:pt x="188475" y="349882"/>
                  </a:cubicBezTo>
                  <a:cubicBezTo>
                    <a:pt x="177416" y="363194"/>
                    <a:pt x="168201" y="363535"/>
                    <a:pt x="154411" y="353432"/>
                  </a:cubicBezTo>
                  <a:cubicBezTo>
                    <a:pt x="109766" y="320392"/>
                    <a:pt x="64848" y="287762"/>
                    <a:pt x="18975" y="256428"/>
                  </a:cubicBezTo>
                  <a:cubicBezTo>
                    <a:pt x="-9969" y="236632"/>
                    <a:pt x="9896" y="208097"/>
                    <a:pt x="4298" y="185638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F1D14000-85F2-4C6C-858D-0C1B624B6D3E}"/>
                </a:ext>
              </a:extLst>
            </p:cNvPr>
            <p:cNvSpPr/>
            <p:nvPr/>
          </p:nvSpPr>
          <p:spPr>
            <a:xfrm>
              <a:off x="821524" y="1584005"/>
              <a:ext cx="234523" cy="357567"/>
            </a:xfrm>
            <a:custGeom>
              <a:avLst/>
              <a:gdLst>
                <a:gd name="connsiteX0" fmla="*/ 232953 w 234523"/>
                <a:gd name="connsiteY0" fmla="*/ 127329 h 357567"/>
                <a:gd name="connsiteX1" fmla="*/ 234524 w 234523"/>
                <a:gd name="connsiteY1" fmla="*/ 241330 h 357567"/>
                <a:gd name="connsiteX2" fmla="*/ 88301 w 234523"/>
                <a:gd name="connsiteY2" fmla="*/ 346799 h 357567"/>
                <a:gd name="connsiteX3" fmla="*/ 50620 w 234523"/>
                <a:gd name="connsiteY3" fmla="*/ 337037 h 357567"/>
                <a:gd name="connsiteX4" fmla="*/ 5497 w 234523"/>
                <a:gd name="connsiteY4" fmla="*/ 135316 h 357567"/>
                <a:gd name="connsiteX5" fmla="*/ 50142 w 234523"/>
                <a:gd name="connsiteY5" fmla="*/ 14556 h 357567"/>
                <a:gd name="connsiteX6" fmla="*/ 80861 w 234523"/>
                <a:gd name="connsiteY6" fmla="*/ 7252 h 357567"/>
                <a:gd name="connsiteX7" fmla="*/ 232953 w 234523"/>
                <a:gd name="connsiteY7" fmla="*/ 127329 h 357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523" h="357567">
                  <a:moveTo>
                    <a:pt x="232953" y="127329"/>
                  </a:moveTo>
                  <a:cubicBezTo>
                    <a:pt x="232407" y="165352"/>
                    <a:pt x="229677" y="203375"/>
                    <a:pt x="234524" y="241330"/>
                  </a:cubicBezTo>
                  <a:cubicBezTo>
                    <a:pt x="185646" y="276282"/>
                    <a:pt x="135677" y="309936"/>
                    <a:pt x="88301" y="346799"/>
                  </a:cubicBezTo>
                  <a:cubicBezTo>
                    <a:pt x="64204" y="365571"/>
                    <a:pt x="65843" y="358199"/>
                    <a:pt x="50620" y="337037"/>
                  </a:cubicBezTo>
                  <a:cubicBezTo>
                    <a:pt x="5838" y="274780"/>
                    <a:pt x="-9316" y="206311"/>
                    <a:pt x="5497" y="135316"/>
                  </a:cubicBezTo>
                  <a:cubicBezTo>
                    <a:pt x="14303" y="92992"/>
                    <a:pt x="30618" y="53194"/>
                    <a:pt x="50142" y="14556"/>
                  </a:cubicBezTo>
                  <a:cubicBezTo>
                    <a:pt x="58333" y="-1622"/>
                    <a:pt x="65979" y="-4694"/>
                    <a:pt x="80861" y="7252"/>
                  </a:cubicBezTo>
                  <a:cubicBezTo>
                    <a:pt x="131240" y="47869"/>
                    <a:pt x="182233" y="87463"/>
                    <a:pt x="232953" y="127329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CC2ED3AA-CD6D-4019-B61E-01C627C4A2CB}"/>
                </a:ext>
              </a:extLst>
            </p:cNvPr>
            <p:cNvSpPr/>
            <p:nvPr/>
          </p:nvSpPr>
          <p:spPr>
            <a:xfrm>
              <a:off x="4206006" y="5049142"/>
              <a:ext cx="503627" cy="503559"/>
            </a:xfrm>
            <a:custGeom>
              <a:avLst/>
              <a:gdLst>
                <a:gd name="connsiteX0" fmla="*/ 256975 w 503627"/>
                <a:gd name="connsiteY0" fmla="*/ 42 h 503559"/>
                <a:gd name="connsiteX1" fmla="*/ 503614 w 503627"/>
                <a:gd name="connsiteY1" fmla="*/ 253984 h 503559"/>
                <a:gd name="connsiteX2" fmla="*/ 251651 w 503627"/>
                <a:gd name="connsiteY2" fmla="*/ 503559 h 503559"/>
                <a:gd name="connsiteX3" fmla="*/ 29 w 503627"/>
                <a:gd name="connsiteY3" fmla="*/ 247022 h 503559"/>
                <a:gd name="connsiteX4" fmla="*/ 256975 w 503627"/>
                <a:gd name="connsiteY4" fmla="*/ 42 h 5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627" h="503559">
                  <a:moveTo>
                    <a:pt x="256975" y="42"/>
                  </a:moveTo>
                  <a:cubicBezTo>
                    <a:pt x="392275" y="2499"/>
                    <a:pt x="505048" y="118548"/>
                    <a:pt x="503614" y="253984"/>
                  </a:cubicBezTo>
                  <a:cubicBezTo>
                    <a:pt x="502181" y="388875"/>
                    <a:pt x="385995" y="503968"/>
                    <a:pt x="251651" y="503559"/>
                  </a:cubicBezTo>
                  <a:cubicBezTo>
                    <a:pt x="113688" y="503149"/>
                    <a:pt x="-2088" y="385052"/>
                    <a:pt x="29" y="247022"/>
                  </a:cubicBezTo>
                  <a:cubicBezTo>
                    <a:pt x="2145" y="110356"/>
                    <a:pt x="119491" y="-2485"/>
                    <a:pt x="256975" y="4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0DBEB92-DBB9-47D8-B122-DDA63A0C4517}"/>
                </a:ext>
              </a:extLst>
            </p:cNvPr>
            <p:cNvSpPr/>
            <p:nvPr/>
          </p:nvSpPr>
          <p:spPr>
            <a:xfrm>
              <a:off x="172907" y="3765198"/>
              <a:ext cx="251916" cy="251899"/>
            </a:xfrm>
            <a:custGeom>
              <a:avLst/>
              <a:gdLst>
                <a:gd name="connsiteX0" fmla="*/ 124725 w 251916"/>
                <a:gd name="connsiteY0" fmla="*/ 3 h 251899"/>
                <a:gd name="connsiteX1" fmla="*/ 251901 w 251916"/>
                <a:gd name="connsiteY1" fmla="*/ 122879 h 251899"/>
                <a:gd name="connsiteX2" fmla="*/ 126227 w 251916"/>
                <a:gd name="connsiteY2" fmla="*/ 251898 h 251899"/>
                <a:gd name="connsiteX3" fmla="*/ 6 w 251916"/>
                <a:gd name="connsiteY3" fmla="*/ 126019 h 251899"/>
                <a:gd name="connsiteX4" fmla="*/ 124725 w 251916"/>
                <a:gd name="connsiteY4" fmla="*/ 3 h 25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16" h="251899">
                  <a:moveTo>
                    <a:pt x="124725" y="3"/>
                  </a:moveTo>
                  <a:cubicBezTo>
                    <a:pt x="195925" y="-475"/>
                    <a:pt x="250809" y="52567"/>
                    <a:pt x="251901" y="122879"/>
                  </a:cubicBezTo>
                  <a:cubicBezTo>
                    <a:pt x="252994" y="194283"/>
                    <a:pt x="196539" y="252171"/>
                    <a:pt x="126227" y="251898"/>
                  </a:cubicBezTo>
                  <a:cubicBezTo>
                    <a:pt x="57348" y="251557"/>
                    <a:pt x="689" y="195171"/>
                    <a:pt x="6" y="126019"/>
                  </a:cubicBezTo>
                  <a:cubicBezTo>
                    <a:pt x="-676" y="56594"/>
                    <a:pt x="54822" y="481"/>
                    <a:pt x="124725" y="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240AB97-FCCF-4BA1-922E-3A34B69566D9}"/>
                </a:ext>
              </a:extLst>
            </p:cNvPr>
            <p:cNvSpPr/>
            <p:nvPr/>
          </p:nvSpPr>
          <p:spPr>
            <a:xfrm>
              <a:off x="119093" y="4131447"/>
              <a:ext cx="329198" cy="23406"/>
            </a:xfrm>
            <a:custGeom>
              <a:avLst/>
              <a:gdLst>
                <a:gd name="connsiteX0" fmla="*/ 166934 w 329198"/>
                <a:gd name="connsiteY0" fmla="*/ 743 h 23406"/>
                <a:gd name="connsiteX1" fmla="*/ 302916 w 329198"/>
                <a:gd name="connsiteY1" fmla="*/ 1015 h 23406"/>
                <a:gd name="connsiteX2" fmla="*/ 329198 w 329198"/>
                <a:gd name="connsiteY2" fmla="*/ 12552 h 23406"/>
                <a:gd name="connsiteX3" fmla="*/ 305101 w 329198"/>
                <a:gd name="connsiteY3" fmla="*/ 22451 h 23406"/>
                <a:gd name="connsiteX4" fmla="*/ 22964 w 329198"/>
                <a:gd name="connsiteY4" fmla="*/ 22451 h 23406"/>
                <a:gd name="connsiteX5" fmla="*/ 27 w 329198"/>
                <a:gd name="connsiteY5" fmla="*/ 11255 h 23406"/>
                <a:gd name="connsiteX6" fmla="*/ 24193 w 329198"/>
                <a:gd name="connsiteY6" fmla="*/ 947 h 23406"/>
                <a:gd name="connsiteX7" fmla="*/ 166934 w 329198"/>
                <a:gd name="connsiteY7" fmla="*/ 743 h 2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198" h="23406">
                  <a:moveTo>
                    <a:pt x="166934" y="743"/>
                  </a:moveTo>
                  <a:cubicBezTo>
                    <a:pt x="212261" y="743"/>
                    <a:pt x="257589" y="401"/>
                    <a:pt x="302916" y="1015"/>
                  </a:cubicBezTo>
                  <a:cubicBezTo>
                    <a:pt x="312746" y="1152"/>
                    <a:pt x="329266" y="-5265"/>
                    <a:pt x="329198" y="12552"/>
                  </a:cubicBezTo>
                  <a:cubicBezTo>
                    <a:pt x="329130" y="28048"/>
                    <a:pt x="314043" y="22382"/>
                    <a:pt x="305101" y="22451"/>
                  </a:cubicBezTo>
                  <a:cubicBezTo>
                    <a:pt x="211032" y="22792"/>
                    <a:pt x="117032" y="22792"/>
                    <a:pt x="22964" y="22451"/>
                  </a:cubicBezTo>
                  <a:cubicBezTo>
                    <a:pt x="14090" y="22451"/>
                    <a:pt x="-723" y="27707"/>
                    <a:pt x="27" y="11255"/>
                  </a:cubicBezTo>
                  <a:cubicBezTo>
                    <a:pt x="778" y="-4104"/>
                    <a:pt x="15114" y="1015"/>
                    <a:pt x="24193" y="947"/>
                  </a:cubicBezTo>
                  <a:cubicBezTo>
                    <a:pt x="71773" y="469"/>
                    <a:pt x="119353" y="743"/>
                    <a:pt x="166934" y="74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679AC1D3-83F1-43D3-BD6B-643B71265798}"/>
                </a:ext>
              </a:extLst>
            </p:cNvPr>
            <p:cNvSpPr/>
            <p:nvPr/>
          </p:nvSpPr>
          <p:spPr>
            <a:xfrm>
              <a:off x="119055" y="4071115"/>
              <a:ext cx="329165" cy="22706"/>
            </a:xfrm>
            <a:custGeom>
              <a:avLst/>
              <a:gdLst>
                <a:gd name="connsiteX0" fmla="*/ 161511 w 329165"/>
                <a:gd name="connsiteY0" fmla="*/ 22233 h 22706"/>
                <a:gd name="connsiteX1" fmla="*/ 22183 w 329165"/>
                <a:gd name="connsiteY1" fmla="*/ 22028 h 22706"/>
                <a:gd name="connsiteX2" fmla="*/ 66 w 329165"/>
                <a:gd name="connsiteY2" fmla="*/ 10014 h 22706"/>
                <a:gd name="connsiteX3" fmla="*/ 21501 w 329165"/>
                <a:gd name="connsiteY3" fmla="*/ 661 h 22706"/>
                <a:gd name="connsiteX4" fmla="*/ 306982 w 329165"/>
                <a:gd name="connsiteY4" fmla="*/ 661 h 22706"/>
                <a:gd name="connsiteX5" fmla="*/ 329100 w 329165"/>
                <a:gd name="connsiteY5" fmla="*/ 12812 h 22706"/>
                <a:gd name="connsiteX6" fmla="*/ 307596 w 329165"/>
                <a:gd name="connsiteY6" fmla="*/ 22028 h 22706"/>
                <a:gd name="connsiteX7" fmla="*/ 161511 w 329165"/>
                <a:gd name="connsiteY7" fmla="*/ 22233 h 22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165" h="22706">
                  <a:moveTo>
                    <a:pt x="161511" y="22233"/>
                  </a:moveTo>
                  <a:cubicBezTo>
                    <a:pt x="115091" y="22233"/>
                    <a:pt x="68603" y="22506"/>
                    <a:pt x="22183" y="22028"/>
                  </a:cubicBezTo>
                  <a:cubicBezTo>
                    <a:pt x="13377" y="21960"/>
                    <a:pt x="-1095" y="27080"/>
                    <a:pt x="66" y="10014"/>
                  </a:cubicBezTo>
                  <a:cubicBezTo>
                    <a:pt x="1021" y="-3708"/>
                    <a:pt x="13514" y="661"/>
                    <a:pt x="21501" y="661"/>
                  </a:cubicBezTo>
                  <a:cubicBezTo>
                    <a:pt x="116661" y="388"/>
                    <a:pt x="211822" y="320"/>
                    <a:pt x="306982" y="661"/>
                  </a:cubicBezTo>
                  <a:cubicBezTo>
                    <a:pt x="315925" y="661"/>
                    <a:pt x="330260" y="-4049"/>
                    <a:pt x="329100" y="12812"/>
                  </a:cubicBezTo>
                  <a:cubicBezTo>
                    <a:pt x="328144" y="26534"/>
                    <a:pt x="315652" y="21960"/>
                    <a:pt x="307596" y="22028"/>
                  </a:cubicBezTo>
                  <a:cubicBezTo>
                    <a:pt x="258992" y="22438"/>
                    <a:pt x="210251" y="22233"/>
                    <a:pt x="161511" y="2223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A23EAC07-835F-4B00-8E47-4A2419C76359}"/>
                </a:ext>
              </a:extLst>
            </p:cNvPr>
            <p:cNvSpPr/>
            <p:nvPr/>
          </p:nvSpPr>
          <p:spPr>
            <a:xfrm>
              <a:off x="1997820" y="2607233"/>
              <a:ext cx="988536" cy="988809"/>
            </a:xfrm>
            <a:custGeom>
              <a:avLst/>
              <a:gdLst>
                <a:gd name="connsiteX0" fmla="*/ 988537 w 988536"/>
                <a:gd name="connsiteY0" fmla="*/ 494985 h 988809"/>
                <a:gd name="connsiteX1" fmla="*/ 495123 w 988536"/>
                <a:gd name="connsiteY1" fmla="*/ 988809 h 988809"/>
                <a:gd name="connsiteX2" fmla="*/ 2 w 988536"/>
                <a:gd name="connsiteY2" fmla="*/ 496692 h 988809"/>
                <a:gd name="connsiteX3" fmla="*/ 495123 w 988536"/>
                <a:gd name="connsiteY3" fmla="*/ 1 h 988809"/>
                <a:gd name="connsiteX4" fmla="*/ 988537 w 988536"/>
                <a:gd name="connsiteY4" fmla="*/ 494985 h 98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8536" h="988809">
                  <a:moveTo>
                    <a:pt x="988537" y="494985"/>
                  </a:moveTo>
                  <a:cubicBezTo>
                    <a:pt x="988469" y="768657"/>
                    <a:pt x="768726" y="988536"/>
                    <a:pt x="495123" y="988809"/>
                  </a:cubicBezTo>
                  <a:cubicBezTo>
                    <a:pt x="221042" y="989082"/>
                    <a:pt x="753" y="770158"/>
                    <a:pt x="2" y="496692"/>
                  </a:cubicBezTo>
                  <a:cubicBezTo>
                    <a:pt x="-749" y="222338"/>
                    <a:pt x="221383" y="-477"/>
                    <a:pt x="495123" y="1"/>
                  </a:cubicBezTo>
                  <a:cubicBezTo>
                    <a:pt x="767634" y="547"/>
                    <a:pt x="988605" y="222201"/>
                    <a:pt x="988537" y="494985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85F63868-CE29-45AD-AA75-4681099F9F80}"/>
                </a:ext>
              </a:extLst>
            </p:cNvPr>
            <p:cNvSpPr/>
            <p:nvPr/>
          </p:nvSpPr>
          <p:spPr>
            <a:xfrm>
              <a:off x="2223564" y="4281426"/>
              <a:ext cx="575953" cy="389331"/>
            </a:xfrm>
            <a:custGeom>
              <a:avLst/>
              <a:gdLst>
                <a:gd name="connsiteX0" fmla="*/ 575954 w 575953"/>
                <a:gd name="connsiteY0" fmla="*/ 35146 h 389331"/>
                <a:gd name="connsiteX1" fmla="*/ 204255 w 575953"/>
                <a:gd name="connsiteY1" fmla="*/ 380768 h 389331"/>
                <a:gd name="connsiteX2" fmla="*/ 174150 w 575953"/>
                <a:gd name="connsiteY2" fmla="*/ 381245 h 389331"/>
                <a:gd name="connsiteX3" fmla="*/ 10589 w 575953"/>
                <a:gd name="connsiteY3" fmla="*/ 231883 h 389331"/>
                <a:gd name="connsiteX4" fmla="*/ 14002 w 575953"/>
                <a:gd name="connsiteY4" fmla="*/ 195225 h 389331"/>
                <a:gd name="connsiteX5" fmla="*/ 49909 w 575953"/>
                <a:gd name="connsiteY5" fmla="*/ 187102 h 389331"/>
                <a:gd name="connsiteX6" fmla="*/ 167324 w 575953"/>
                <a:gd name="connsiteY6" fmla="*/ 296051 h 389331"/>
                <a:gd name="connsiteX7" fmla="*/ 210603 w 575953"/>
                <a:gd name="connsiteY7" fmla="*/ 296188 h 389331"/>
                <a:gd name="connsiteX8" fmla="*/ 499702 w 575953"/>
                <a:gd name="connsiteY8" fmla="*/ 26613 h 389331"/>
                <a:gd name="connsiteX9" fmla="*/ 575954 w 575953"/>
                <a:gd name="connsiteY9" fmla="*/ 35146 h 38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5953" h="389331">
                  <a:moveTo>
                    <a:pt x="575954" y="35146"/>
                  </a:moveTo>
                  <a:cubicBezTo>
                    <a:pt x="451986" y="150171"/>
                    <a:pt x="327813" y="265128"/>
                    <a:pt x="204255" y="380768"/>
                  </a:cubicBezTo>
                  <a:cubicBezTo>
                    <a:pt x="192513" y="391758"/>
                    <a:pt x="186096" y="392441"/>
                    <a:pt x="174150" y="381245"/>
                  </a:cubicBezTo>
                  <a:cubicBezTo>
                    <a:pt x="120290" y="330730"/>
                    <a:pt x="66361" y="280146"/>
                    <a:pt x="10589" y="231883"/>
                  </a:cubicBezTo>
                  <a:cubicBezTo>
                    <a:pt x="-9481" y="214476"/>
                    <a:pt x="3216" y="206352"/>
                    <a:pt x="14002" y="195225"/>
                  </a:cubicBezTo>
                  <a:cubicBezTo>
                    <a:pt x="24037" y="184849"/>
                    <a:pt x="30317" y="167715"/>
                    <a:pt x="49909" y="187102"/>
                  </a:cubicBezTo>
                  <a:cubicBezTo>
                    <a:pt x="87796" y="224647"/>
                    <a:pt x="129164" y="258711"/>
                    <a:pt x="167324" y="296051"/>
                  </a:cubicBezTo>
                  <a:cubicBezTo>
                    <a:pt x="183844" y="312230"/>
                    <a:pt x="193196" y="312776"/>
                    <a:pt x="210603" y="296188"/>
                  </a:cubicBezTo>
                  <a:cubicBezTo>
                    <a:pt x="306173" y="205465"/>
                    <a:pt x="403177" y="116311"/>
                    <a:pt x="499702" y="26613"/>
                  </a:cubicBezTo>
                  <a:cubicBezTo>
                    <a:pt x="539227" y="-10182"/>
                    <a:pt x="539227" y="-10182"/>
                    <a:pt x="575954" y="35146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B829010C-B3B1-4206-A73C-CF4528CD09E2}"/>
                </a:ext>
              </a:extLst>
            </p:cNvPr>
            <p:cNvSpPr/>
            <p:nvPr/>
          </p:nvSpPr>
          <p:spPr>
            <a:xfrm>
              <a:off x="4390810" y="5227651"/>
              <a:ext cx="128599" cy="128504"/>
            </a:xfrm>
            <a:custGeom>
              <a:avLst/>
              <a:gdLst>
                <a:gd name="connsiteX0" fmla="*/ 128558 w 128599"/>
                <a:gd name="connsiteY0" fmla="*/ 67216 h 128504"/>
                <a:gd name="connsiteX1" fmla="*/ 60976 w 128599"/>
                <a:gd name="connsiteY1" fmla="*/ 128449 h 128504"/>
                <a:gd name="connsiteX2" fmla="*/ 16 w 128599"/>
                <a:gd name="connsiteY2" fmla="*/ 62710 h 128504"/>
                <a:gd name="connsiteX3" fmla="*/ 65755 w 128599"/>
                <a:gd name="connsiteY3" fmla="*/ 44 h 128504"/>
                <a:gd name="connsiteX4" fmla="*/ 128558 w 128599"/>
                <a:gd name="connsiteY4" fmla="*/ 67216 h 12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99" h="128504">
                  <a:moveTo>
                    <a:pt x="128558" y="67216"/>
                  </a:moveTo>
                  <a:cubicBezTo>
                    <a:pt x="127193" y="103601"/>
                    <a:pt x="98180" y="129883"/>
                    <a:pt x="60976" y="128449"/>
                  </a:cubicBezTo>
                  <a:cubicBezTo>
                    <a:pt x="29165" y="127220"/>
                    <a:pt x="-803" y="94795"/>
                    <a:pt x="16" y="62710"/>
                  </a:cubicBezTo>
                  <a:cubicBezTo>
                    <a:pt x="836" y="32674"/>
                    <a:pt x="36538" y="-1390"/>
                    <a:pt x="65755" y="44"/>
                  </a:cubicBezTo>
                  <a:cubicBezTo>
                    <a:pt x="100842" y="1682"/>
                    <a:pt x="129855" y="32743"/>
                    <a:pt x="128558" y="67216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59D2E9F-3B4E-4A9F-ADFE-E84A0C969B9D}"/>
                </a:ext>
              </a:extLst>
            </p:cNvPr>
            <p:cNvSpPr/>
            <p:nvPr/>
          </p:nvSpPr>
          <p:spPr>
            <a:xfrm>
              <a:off x="239988" y="3827457"/>
              <a:ext cx="116939" cy="116138"/>
            </a:xfrm>
            <a:custGeom>
              <a:avLst/>
              <a:gdLst>
                <a:gd name="connsiteX0" fmla="*/ 116897 w 116939"/>
                <a:gd name="connsiteY0" fmla="*/ 59322 h 116138"/>
                <a:gd name="connsiteX1" fmla="*/ 106316 w 116939"/>
                <a:gd name="connsiteY1" fmla="*/ 73112 h 116138"/>
                <a:gd name="connsiteX2" fmla="*/ 74710 w 116939"/>
                <a:gd name="connsiteY2" fmla="*/ 103967 h 116138"/>
                <a:gd name="connsiteX3" fmla="*/ 59418 w 116939"/>
                <a:gd name="connsiteY3" fmla="*/ 116118 h 116138"/>
                <a:gd name="connsiteX4" fmla="*/ 43103 w 116939"/>
                <a:gd name="connsiteY4" fmla="*/ 100690 h 116138"/>
                <a:gd name="connsiteX5" fmla="*/ 18596 w 116939"/>
                <a:gd name="connsiteY5" fmla="*/ 73385 h 116138"/>
                <a:gd name="connsiteX6" fmla="*/ 28 w 116939"/>
                <a:gd name="connsiteY6" fmla="*/ 57070 h 116138"/>
                <a:gd name="connsiteX7" fmla="*/ 18050 w 116939"/>
                <a:gd name="connsiteY7" fmla="*/ 43553 h 116138"/>
                <a:gd name="connsiteX8" fmla="*/ 43240 w 116939"/>
                <a:gd name="connsiteY8" fmla="*/ 16589 h 116138"/>
                <a:gd name="connsiteX9" fmla="*/ 58394 w 116939"/>
                <a:gd name="connsiteY9" fmla="*/ 1 h 116138"/>
                <a:gd name="connsiteX10" fmla="*/ 74914 w 116939"/>
                <a:gd name="connsiteY10" fmla="*/ 14473 h 116138"/>
                <a:gd name="connsiteX11" fmla="*/ 104541 w 116939"/>
                <a:gd name="connsiteY11" fmla="*/ 43758 h 116138"/>
                <a:gd name="connsiteX12" fmla="*/ 116897 w 116939"/>
                <a:gd name="connsiteY12" fmla="*/ 59322 h 11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6939" h="116138">
                  <a:moveTo>
                    <a:pt x="116897" y="59322"/>
                  </a:moveTo>
                  <a:cubicBezTo>
                    <a:pt x="116624" y="66490"/>
                    <a:pt x="115463" y="74272"/>
                    <a:pt x="106316" y="73112"/>
                  </a:cubicBezTo>
                  <a:cubicBezTo>
                    <a:pt x="82150" y="69971"/>
                    <a:pt x="69931" y="77344"/>
                    <a:pt x="74710" y="103967"/>
                  </a:cubicBezTo>
                  <a:cubicBezTo>
                    <a:pt x="76689" y="115162"/>
                    <a:pt x="68088" y="115845"/>
                    <a:pt x="59418" y="116118"/>
                  </a:cubicBezTo>
                  <a:cubicBezTo>
                    <a:pt x="48291" y="116459"/>
                    <a:pt x="41670" y="112637"/>
                    <a:pt x="43103" y="100690"/>
                  </a:cubicBezTo>
                  <a:cubicBezTo>
                    <a:pt x="45288" y="82054"/>
                    <a:pt x="41806" y="69562"/>
                    <a:pt x="18596" y="73385"/>
                  </a:cubicBezTo>
                  <a:cubicBezTo>
                    <a:pt x="6855" y="75296"/>
                    <a:pt x="-518" y="71610"/>
                    <a:pt x="28" y="57070"/>
                  </a:cubicBezTo>
                  <a:cubicBezTo>
                    <a:pt x="506" y="43553"/>
                    <a:pt x="8630" y="42120"/>
                    <a:pt x="18050" y="43553"/>
                  </a:cubicBezTo>
                  <a:cubicBezTo>
                    <a:pt x="40441" y="46966"/>
                    <a:pt x="45765" y="36112"/>
                    <a:pt x="43240" y="16589"/>
                  </a:cubicBezTo>
                  <a:cubicBezTo>
                    <a:pt x="41806" y="5667"/>
                    <a:pt x="46380" y="-68"/>
                    <a:pt x="58394" y="1"/>
                  </a:cubicBezTo>
                  <a:cubicBezTo>
                    <a:pt x="68907" y="1"/>
                    <a:pt x="76962" y="1912"/>
                    <a:pt x="74914" y="14473"/>
                  </a:cubicBezTo>
                  <a:cubicBezTo>
                    <a:pt x="71023" y="38638"/>
                    <a:pt x="81331" y="46762"/>
                    <a:pt x="104541" y="43758"/>
                  </a:cubicBezTo>
                  <a:cubicBezTo>
                    <a:pt x="114917" y="42325"/>
                    <a:pt x="117306" y="50380"/>
                    <a:pt x="116897" y="59322"/>
                  </a:cubicBezTo>
                  <a:close/>
                </a:path>
              </a:pathLst>
            </a:custGeom>
            <a:solidFill>
              <a:srgbClr val="F5F8FA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2B470E6C-5948-4E78-89AF-BEEC01703EB3}"/>
                </a:ext>
              </a:extLst>
            </p:cNvPr>
            <p:cNvSpPr/>
            <p:nvPr/>
          </p:nvSpPr>
          <p:spPr>
            <a:xfrm>
              <a:off x="2261948" y="2848439"/>
              <a:ext cx="463413" cy="464748"/>
            </a:xfrm>
            <a:custGeom>
              <a:avLst/>
              <a:gdLst>
                <a:gd name="connsiteX0" fmla="*/ 298508 w 463413"/>
                <a:gd name="connsiteY0" fmla="*/ 89058 h 464748"/>
                <a:gd name="connsiteX1" fmla="*/ 301238 w 463413"/>
                <a:gd name="connsiteY1" fmla="*/ 167835 h 464748"/>
                <a:gd name="connsiteX2" fmla="*/ 382609 w 463413"/>
                <a:gd name="connsiteY2" fmla="*/ 173501 h 464748"/>
                <a:gd name="connsiteX3" fmla="*/ 463366 w 463413"/>
                <a:gd name="connsiteY3" fmla="*/ 254804 h 464748"/>
                <a:gd name="connsiteX4" fmla="*/ 426503 w 463413"/>
                <a:gd name="connsiteY4" fmla="*/ 292417 h 464748"/>
                <a:gd name="connsiteX5" fmla="*/ 317553 w 463413"/>
                <a:gd name="connsiteY5" fmla="*/ 291394 h 464748"/>
                <a:gd name="connsiteX6" fmla="*/ 296050 w 463413"/>
                <a:gd name="connsiteY6" fmla="*/ 312828 h 464748"/>
                <a:gd name="connsiteX7" fmla="*/ 296665 w 463413"/>
                <a:gd name="connsiteY7" fmla="*/ 438913 h 464748"/>
                <a:gd name="connsiteX8" fmla="*/ 273523 w 463413"/>
                <a:gd name="connsiteY8" fmla="*/ 462191 h 464748"/>
                <a:gd name="connsiteX9" fmla="*/ 177543 w 463413"/>
                <a:gd name="connsiteY9" fmla="*/ 456183 h 464748"/>
                <a:gd name="connsiteX10" fmla="*/ 171332 w 463413"/>
                <a:gd name="connsiteY10" fmla="*/ 365324 h 464748"/>
                <a:gd name="connsiteX11" fmla="*/ 96582 w 463413"/>
                <a:gd name="connsiteY11" fmla="*/ 291666 h 464748"/>
                <a:gd name="connsiteX12" fmla="*/ 93169 w 463413"/>
                <a:gd name="connsiteY12" fmla="*/ 291666 h 464748"/>
                <a:gd name="connsiteX13" fmla="*/ 3538 w 463413"/>
                <a:gd name="connsiteY13" fmla="*/ 191864 h 464748"/>
                <a:gd name="connsiteX14" fmla="*/ 24495 w 463413"/>
                <a:gd name="connsiteY14" fmla="*/ 173638 h 464748"/>
                <a:gd name="connsiteX15" fmla="*/ 147166 w 463413"/>
                <a:gd name="connsiteY15" fmla="*/ 174252 h 464748"/>
                <a:gd name="connsiteX16" fmla="*/ 171468 w 463413"/>
                <a:gd name="connsiteY16" fmla="*/ 149199 h 464748"/>
                <a:gd name="connsiteX17" fmla="*/ 170717 w 463413"/>
                <a:gd name="connsiteY17" fmla="*/ 26528 h 464748"/>
                <a:gd name="connsiteX18" fmla="*/ 193381 w 463413"/>
                <a:gd name="connsiteY18" fmla="*/ 3182 h 464748"/>
                <a:gd name="connsiteX19" fmla="*/ 210379 w 463413"/>
                <a:gd name="connsiteY19" fmla="*/ 3387 h 464748"/>
                <a:gd name="connsiteX20" fmla="*/ 291272 w 463413"/>
                <a:gd name="connsiteY20" fmla="*/ 10008 h 464748"/>
                <a:gd name="connsiteX21" fmla="*/ 294002 w 463413"/>
                <a:gd name="connsiteY21" fmla="*/ 88990 h 464748"/>
                <a:gd name="connsiteX22" fmla="*/ 298508 w 463413"/>
                <a:gd name="connsiteY22" fmla="*/ 89058 h 46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3413" h="464748">
                  <a:moveTo>
                    <a:pt x="298508" y="89058"/>
                  </a:moveTo>
                  <a:cubicBezTo>
                    <a:pt x="298508" y="116091"/>
                    <a:pt x="287858" y="152544"/>
                    <a:pt x="301238" y="167835"/>
                  </a:cubicBezTo>
                  <a:cubicBezTo>
                    <a:pt x="317349" y="186130"/>
                    <a:pt x="354621" y="173228"/>
                    <a:pt x="382609" y="173501"/>
                  </a:cubicBezTo>
                  <a:cubicBezTo>
                    <a:pt x="462820" y="174388"/>
                    <a:pt x="461455" y="173842"/>
                    <a:pt x="463366" y="254804"/>
                  </a:cubicBezTo>
                  <a:cubicBezTo>
                    <a:pt x="464049" y="284089"/>
                    <a:pt x="457700" y="295080"/>
                    <a:pt x="426503" y="292417"/>
                  </a:cubicBezTo>
                  <a:cubicBezTo>
                    <a:pt x="390392" y="289346"/>
                    <a:pt x="353870" y="292417"/>
                    <a:pt x="317553" y="291394"/>
                  </a:cubicBezTo>
                  <a:cubicBezTo>
                    <a:pt x="301170" y="290984"/>
                    <a:pt x="295709" y="296513"/>
                    <a:pt x="296050" y="312828"/>
                  </a:cubicBezTo>
                  <a:cubicBezTo>
                    <a:pt x="296938" y="354811"/>
                    <a:pt x="295504" y="396862"/>
                    <a:pt x="296665" y="438913"/>
                  </a:cubicBezTo>
                  <a:cubicBezTo>
                    <a:pt x="297143" y="456798"/>
                    <a:pt x="291340" y="463146"/>
                    <a:pt x="273523" y="462191"/>
                  </a:cubicBezTo>
                  <a:cubicBezTo>
                    <a:pt x="240756" y="460484"/>
                    <a:pt x="199047" y="472226"/>
                    <a:pt x="177543" y="456183"/>
                  </a:cubicBezTo>
                  <a:cubicBezTo>
                    <a:pt x="156996" y="440824"/>
                    <a:pt x="171741" y="396725"/>
                    <a:pt x="171332" y="365324"/>
                  </a:cubicBezTo>
                  <a:cubicBezTo>
                    <a:pt x="170376" y="291666"/>
                    <a:pt x="170990" y="291666"/>
                    <a:pt x="96582" y="291666"/>
                  </a:cubicBezTo>
                  <a:cubicBezTo>
                    <a:pt x="95421" y="291666"/>
                    <a:pt x="94329" y="291666"/>
                    <a:pt x="93169" y="291666"/>
                  </a:cubicBezTo>
                  <a:cubicBezTo>
                    <a:pt x="-5541" y="291666"/>
                    <a:pt x="-5064" y="291735"/>
                    <a:pt x="3538" y="191864"/>
                  </a:cubicBezTo>
                  <a:cubicBezTo>
                    <a:pt x="4903" y="176027"/>
                    <a:pt x="11047" y="173501"/>
                    <a:pt x="24495" y="173638"/>
                  </a:cubicBezTo>
                  <a:cubicBezTo>
                    <a:pt x="65385" y="174184"/>
                    <a:pt x="106344" y="172750"/>
                    <a:pt x="147166" y="174252"/>
                  </a:cubicBezTo>
                  <a:cubicBezTo>
                    <a:pt x="167099" y="175003"/>
                    <a:pt x="172082" y="168176"/>
                    <a:pt x="171468" y="149199"/>
                  </a:cubicBezTo>
                  <a:cubicBezTo>
                    <a:pt x="170103" y="108377"/>
                    <a:pt x="171741" y="67418"/>
                    <a:pt x="170717" y="26528"/>
                  </a:cubicBezTo>
                  <a:cubicBezTo>
                    <a:pt x="170239" y="9257"/>
                    <a:pt x="174881" y="656"/>
                    <a:pt x="193381" y="3182"/>
                  </a:cubicBezTo>
                  <a:cubicBezTo>
                    <a:pt x="198978" y="3933"/>
                    <a:pt x="204781" y="2840"/>
                    <a:pt x="210379" y="3387"/>
                  </a:cubicBezTo>
                  <a:cubicBezTo>
                    <a:pt x="238162" y="5912"/>
                    <a:pt x="275366" y="-9447"/>
                    <a:pt x="291272" y="10008"/>
                  </a:cubicBezTo>
                  <a:cubicBezTo>
                    <a:pt x="304515" y="26255"/>
                    <a:pt x="294002" y="61957"/>
                    <a:pt x="294002" y="88990"/>
                  </a:cubicBezTo>
                  <a:cubicBezTo>
                    <a:pt x="295504" y="89058"/>
                    <a:pt x="297006" y="89058"/>
                    <a:pt x="298508" y="89058"/>
                  </a:cubicBezTo>
                  <a:close/>
                </a:path>
              </a:pathLst>
            </a:custGeom>
            <a:solidFill>
              <a:srgbClr val="FEFEFE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4107B24F-D77A-43B8-9064-D19CAF126C39}"/>
                </a:ext>
              </a:extLst>
            </p:cNvPr>
            <p:cNvSpPr/>
            <p:nvPr/>
          </p:nvSpPr>
          <p:spPr>
            <a:xfrm>
              <a:off x="2037442" y="2285153"/>
              <a:ext cx="943995" cy="222710"/>
            </a:xfrm>
            <a:custGeom>
              <a:avLst/>
              <a:gdLst>
                <a:gd name="connsiteX0" fmla="*/ 3113 w 943995"/>
                <a:gd name="connsiteY0" fmla="*/ 188351 h 222710"/>
                <a:gd name="connsiteX1" fmla="*/ 2908 w 943995"/>
                <a:gd name="connsiteY1" fmla="*/ 95307 h 222710"/>
                <a:gd name="connsiteX2" fmla="*/ 3591 w 943995"/>
                <a:gd name="connsiteY2" fmla="*/ 34347 h 222710"/>
                <a:gd name="connsiteX3" fmla="*/ 36835 w 943995"/>
                <a:gd name="connsiteY3" fmla="*/ 10 h 222710"/>
                <a:gd name="connsiteX4" fmla="*/ 907137 w 943995"/>
                <a:gd name="connsiteY4" fmla="*/ 10 h 222710"/>
                <a:gd name="connsiteX5" fmla="*/ 940586 w 943995"/>
                <a:gd name="connsiteY5" fmla="*/ 34279 h 222710"/>
                <a:gd name="connsiteX6" fmla="*/ 941610 w 943995"/>
                <a:gd name="connsiteY6" fmla="*/ 95307 h 222710"/>
                <a:gd name="connsiteX7" fmla="*/ 941405 w 943995"/>
                <a:gd name="connsiteY7" fmla="*/ 188215 h 222710"/>
                <a:gd name="connsiteX8" fmla="*/ 922701 w 943995"/>
                <a:gd name="connsiteY8" fmla="*/ 220162 h 222710"/>
                <a:gd name="connsiteX9" fmla="*/ 878602 w 943995"/>
                <a:gd name="connsiteY9" fmla="*/ 222620 h 222710"/>
                <a:gd name="connsiteX10" fmla="*/ 65097 w 943995"/>
                <a:gd name="connsiteY10" fmla="*/ 222620 h 222710"/>
                <a:gd name="connsiteX11" fmla="*/ 20998 w 943995"/>
                <a:gd name="connsiteY11" fmla="*/ 220162 h 222710"/>
                <a:gd name="connsiteX12" fmla="*/ 3113 w 943995"/>
                <a:gd name="connsiteY12" fmla="*/ 188351 h 22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3995" h="222710">
                  <a:moveTo>
                    <a:pt x="3113" y="188351"/>
                  </a:moveTo>
                  <a:cubicBezTo>
                    <a:pt x="3045" y="157359"/>
                    <a:pt x="2976" y="126299"/>
                    <a:pt x="2908" y="95307"/>
                  </a:cubicBezTo>
                  <a:cubicBezTo>
                    <a:pt x="3318" y="74964"/>
                    <a:pt x="5434" y="54485"/>
                    <a:pt x="3591" y="34347"/>
                  </a:cubicBezTo>
                  <a:cubicBezTo>
                    <a:pt x="1202" y="8202"/>
                    <a:pt x="9393" y="-331"/>
                    <a:pt x="36835" y="10"/>
                  </a:cubicBezTo>
                  <a:cubicBezTo>
                    <a:pt x="133975" y="1307"/>
                    <a:pt x="812045" y="1307"/>
                    <a:pt x="907137" y="10"/>
                  </a:cubicBezTo>
                  <a:cubicBezTo>
                    <a:pt x="934511" y="-331"/>
                    <a:pt x="942976" y="7997"/>
                    <a:pt x="940586" y="34279"/>
                  </a:cubicBezTo>
                  <a:cubicBezTo>
                    <a:pt x="938811" y="54417"/>
                    <a:pt x="941064" y="74964"/>
                    <a:pt x="941610" y="95307"/>
                  </a:cubicBezTo>
                  <a:cubicBezTo>
                    <a:pt x="941542" y="126299"/>
                    <a:pt x="941474" y="157223"/>
                    <a:pt x="941405" y="188215"/>
                  </a:cubicBezTo>
                  <a:cubicBezTo>
                    <a:pt x="948641" y="206714"/>
                    <a:pt x="940177" y="216203"/>
                    <a:pt x="922701" y="220162"/>
                  </a:cubicBezTo>
                  <a:cubicBezTo>
                    <a:pt x="908161" y="223439"/>
                    <a:pt x="893347" y="222620"/>
                    <a:pt x="878602" y="222620"/>
                  </a:cubicBezTo>
                  <a:cubicBezTo>
                    <a:pt x="607457" y="222688"/>
                    <a:pt x="336243" y="222688"/>
                    <a:pt x="65097" y="222620"/>
                  </a:cubicBezTo>
                  <a:cubicBezTo>
                    <a:pt x="50352" y="222620"/>
                    <a:pt x="35538" y="223439"/>
                    <a:pt x="20998" y="220162"/>
                  </a:cubicBezTo>
                  <a:cubicBezTo>
                    <a:pt x="3591" y="216203"/>
                    <a:pt x="-5079" y="206987"/>
                    <a:pt x="3113" y="188351"/>
                  </a:cubicBezTo>
                  <a:close/>
                </a:path>
              </a:pathLst>
            </a:custGeom>
            <a:solidFill>
              <a:schemeClr val="accent6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6651312D-859B-4230-AA75-9AAFD0460F85}"/>
                </a:ext>
              </a:extLst>
            </p:cNvPr>
            <p:cNvSpPr/>
            <p:nvPr/>
          </p:nvSpPr>
          <p:spPr>
            <a:xfrm>
              <a:off x="1836309" y="4114236"/>
              <a:ext cx="1351632" cy="27305"/>
            </a:xfrm>
            <a:custGeom>
              <a:avLst/>
              <a:gdLst>
                <a:gd name="connsiteX0" fmla="*/ 1337980 w 1351632"/>
                <a:gd name="connsiteY0" fmla="*/ 27306 h 27305"/>
                <a:gd name="connsiteX1" fmla="*/ 13653 w 1351632"/>
                <a:gd name="connsiteY1" fmla="*/ 27306 h 27305"/>
                <a:gd name="connsiteX2" fmla="*/ 0 w 1351632"/>
                <a:gd name="connsiteY2" fmla="*/ 13653 h 27305"/>
                <a:gd name="connsiteX3" fmla="*/ 0 w 1351632"/>
                <a:gd name="connsiteY3" fmla="*/ 13653 h 27305"/>
                <a:gd name="connsiteX4" fmla="*/ 13653 w 1351632"/>
                <a:gd name="connsiteY4" fmla="*/ 0 h 27305"/>
                <a:gd name="connsiteX5" fmla="*/ 1337980 w 1351632"/>
                <a:gd name="connsiteY5" fmla="*/ 0 h 27305"/>
                <a:gd name="connsiteX6" fmla="*/ 1351633 w 1351632"/>
                <a:gd name="connsiteY6" fmla="*/ 13653 h 27305"/>
                <a:gd name="connsiteX7" fmla="*/ 1351633 w 1351632"/>
                <a:gd name="connsiteY7" fmla="*/ 13653 h 27305"/>
                <a:gd name="connsiteX8" fmla="*/ 1337980 w 1351632"/>
                <a:gd name="connsiteY8" fmla="*/ 27306 h 2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27305">
                  <a:moveTo>
                    <a:pt x="1337980" y="27306"/>
                  </a:moveTo>
                  <a:lnTo>
                    <a:pt x="13653" y="27306"/>
                  </a:lnTo>
                  <a:cubicBezTo>
                    <a:pt x="6144" y="27306"/>
                    <a:pt x="0" y="21162"/>
                    <a:pt x="0" y="13653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1337980" y="0"/>
                  </a:lnTo>
                  <a:cubicBezTo>
                    <a:pt x="1345489" y="0"/>
                    <a:pt x="1351633" y="6144"/>
                    <a:pt x="1351633" y="13653"/>
                  </a:cubicBezTo>
                  <a:lnTo>
                    <a:pt x="1351633" y="13653"/>
                  </a:lnTo>
                  <a:cubicBezTo>
                    <a:pt x="1351633" y="21230"/>
                    <a:pt x="1345489" y="27306"/>
                    <a:pt x="1337980" y="273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D9725EBA-7D67-4E64-92F0-222A428D8BF2}"/>
                </a:ext>
              </a:extLst>
            </p:cNvPr>
            <p:cNvSpPr/>
            <p:nvPr/>
          </p:nvSpPr>
          <p:spPr>
            <a:xfrm>
              <a:off x="1836309" y="3793394"/>
              <a:ext cx="812344" cy="40958"/>
            </a:xfrm>
            <a:custGeom>
              <a:avLst/>
              <a:gdLst>
                <a:gd name="connsiteX0" fmla="*/ 798692 w 812344"/>
                <a:gd name="connsiteY0" fmla="*/ 40959 h 40958"/>
                <a:gd name="connsiteX1" fmla="*/ 13653 w 812344"/>
                <a:gd name="connsiteY1" fmla="*/ 40959 h 40958"/>
                <a:gd name="connsiteX2" fmla="*/ 0 w 812344"/>
                <a:gd name="connsiteY2" fmla="*/ 27306 h 40958"/>
                <a:gd name="connsiteX3" fmla="*/ 0 w 812344"/>
                <a:gd name="connsiteY3" fmla="*/ 13653 h 40958"/>
                <a:gd name="connsiteX4" fmla="*/ 13653 w 812344"/>
                <a:gd name="connsiteY4" fmla="*/ 0 h 40958"/>
                <a:gd name="connsiteX5" fmla="*/ 798692 w 812344"/>
                <a:gd name="connsiteY5" fmla="*/ 0 h 40958"/>
                <a:gd name="connsiteX6" fmla="*/ 812345 w 812344"/>
                <a:gd name="connsiteY6" fmla="*/ 13653 h 40958"/>
                <a:gd name="connsiteX7" fmla="*/ 812345 w 812344"/>
                <a:gd name="connsiteY7" fmla="*/ 27306 h 40958"/>
                <a:gd name="connsiteX8" fmla="*/ 798692 w 812344"/>
                <a:gd name="connsiteY8" fmla="*/ 40959 h 4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2344" h="40958">
                  <a:moveTo>
                    <a:pt x="798692" y="40959"/>
                  </a:moveTo>
                  <a:lnTo>
                    <a:pt x="13653" y="40959"/>
                  </a:lnTo>
                  <a:cubicBezTo>
                    <a:pt x="6144" y="40959"/>
                    <a:pt x="0" y="34815"/>
                    <a:pt x="0" y="27306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798692" y="0"/>
                  </a:lnTo>
                  <a:cubicBezTo>
                    <a:pt x="806201" y="0"/>
                    <a:pt x="812345" y="6144"/>
                    <a:pt x="812345" y="13653"/>
                  </a:cubicBezTo>
                  <a:lnTo>
                    <a:pt x="812345" y="27306"/>
                  </a:lnTo>
                  <a:cubicBezTo>
                    <a:pt x="812345" y="34883"/>
                    <a:pt x="806201" y="40959"/>
                    <a:pt x="798692" y="409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556133A8-DD14-47A2-864D-BA1C04A7ABB5}"/>
                </a:ext>
              </a:extLst>
            </p:cNvPr>
            <p:cNvGrpSpPr/>
            <p:nvPr/>
          </p:nvGrpSpPr>
          <p:grpSpPr>
            <a:xfrm>
              <a:off x="851936" y="3854290"/>
              <a:ext cx="525204" cy="525204"/>
              <a:chOff x="5784686" y="1323855"/>
              <a:chExt cx="1307251" cy="1307251"/>
            </a:xfrm>
          </p:grpSpPr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46E85C31-8A96-4562-84DB-E1FEDEA8B053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E7664299-0837-4E60-AAE2-790415C73AD2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8682801C-5B15-4042-9301-B9BCD7C0ACC6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752FAE88-21E0-4200-912A-E23444CFEA5B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9C77A59B-9C9C-496C-A61E-5A6EBCE44B4C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853B0491-F6FF-4129-942A-4182375415E8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4" name="그룹 93">
              <a:extLst>
                <a:ext uri="{FF2B5EF4-FFF2-40B4-BE49-F238E27FC236}">
                  <a16:creationId xmlns:a16="http://schemas.microsoft.com/office/drawing/2014/main" id="{6CA97BA1-A87C-444F-BF14-3B624710E33E}"/>
                </a:ext>
              </a:extLst>
            </p:cNvPr>
            <p:cNvGrpSpPr/>
            <p:nvPr/>
          </p:nvGrpSpPr>
          <p:grpSpPr>
            <a:xfrm>
              <a:off x="969205" y="5077376"/>
              <a:ext cx="525204" cy="525204"/>
              <a:chOff x="5784686" y="1323855"/>
              <a:chExt cx="1307251" cy="1307251"/>
            </a:xfrm>
          </p:grpSpPr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6244A8BF-64DC-453F-9EB0-B0E5A2713367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6AC68CBF-4714-409D-8681-8175D033E0F0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C300BCDF-6786-447F-B6DB-D55CA5CEF3F8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5789E58D-63FF-489E-87DB-1D6C3C8650D4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146ADC53-24F7-4204-8434-5AB391BE57CC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26F6D4A0-9F98-4B60-BD52-068BAD23F450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E14F2C51-0E73-4663-9FB3-36C13DABA1C2}"/>
              </a:ext>
            </a:extLst>
          </p:cNvPr>
          <p:cNvGrpSpPr/>
          <p:nvPr/>
        </p:nvGrpSpPr>
        <p:grpSpPr>
          <a:xfrm>
            <a:off x="841591" y="1402080"/>
            <a:ext cx="5312016" cy="4825481"/>
            <a:chOff x="841591" y="1402080"/>
            <a:chExt cx="5312016" cy="4825481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59FD7C01-9374-4097-ACD2-C680B6346125}"/>
                </a:ext>
              </a:extLst>
            </p:cNvPr>
            <p:cNvGrpSpPr/>
            <p:nvPr/>
          </p:nvGrpSpPr>
          <p:grpSpPr>
            <a:xfrm>
              <a:off x="3951064" y="4332764"/>
              <a:ext cx="2202543" cy="1894797"/>
              <a:chOff x="10219162" y="4164615"/>
              <a:chExt cx="1972837" cy="1697186"/>
            </a:xfrm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503534BF-0F50-42D2-BD24-7CA7AC0137E7}"/>
                  </a:ext>
                </a:extLst>
              </p:cNvPr>
              <p:cNvSpPr/>
              <p:nvPr/>
            </p:nvSpPr>
            <p:spPr>
              <a:xfrm>
                <a:off x="10219162" y="5179159"/>
                <a:ext cx="1972837" cy="682642"/>
              </a:xfrm>
              <a:custGeom>
                <a:avLst/>
                <a:gdLst>
                  <a:gd name="connsiteX0" fmla="*/ 1961096 w 1972837"/>
                  <a:gd name="connsiteY0" fmla="*/ 95570 h 682642"/>
                  <a:gd name="connsiteX1" fmla="*/ 1972838 w 1972837"/>
                  <a:gd name="connsiteY1" fmla="*/ 83828 h 682642"/>
                  <a:gd name="connsiteX2" fmla="*/ 1972838 w 1972837"/>
                  <a:gd name="connsiteY2" fmla="*/ 11741 h 682642"/>
                  <a:gd name="connsiteX3" fmla="*/ 1961096 w 1972837"/>
                  <a:gd name="connsiteY3" fmla="*/ 0 h 682642"/>
                  <a:gd name="connsiteX4" fmla="*/ 0 w 1972837"/>
                  <a:gd name="connsiteY4" fmla="*/ 0 h 682642"/>
                  <a:gd name="connsiteX5" fmla="*/ 0 w 1972837"/>
                  <a:gd name="connsiteY5" fmla="*/ 682643 h 682642"/>
                  <a:gd name="connsiteX6" fmla="*/ 1961096 w 1972837"/>
                  <a:gd name="connsiteY6" fmla="*/ 682643 h 682642"/>
                  <a:gd name="connsiteX7" fmla="*/ 1972838 w 1972837"/>
                  <a:gd name="connsiteY7" fmla="*/ 670901 h 682642"/>
                  <a:gd name="connsiteX8" fmla="*/ 1972838 w 1972837"/>
                  <a:gd name="connsiteY8" fmla="*/ 598814 h 682642"/>
                  <a:gd name="connsiteX9" fmla="*/ 1961096 w 1972837"/>
                  <a:gd name="connsiteY9" fmla="*/ 587073 h 682642"/>
                  <a:gd name="connsiteX10" fmla="*/ 706535 w 1972837"/>
                  <a:gd name="connsiteY10" fmla="*/ 587073 h 682642"/>
                  <a:gd name="connsiteX11" fmla="*/ 648511 w 1972837"/>
                  <a:gd name="connsiteY11" fmla="*/ 529048 h 682642"/>
                  <a:gd name="connsiteX12" fmla="*/ 648511 w 1972837"/>
                  <a:gd name="connsiteY12" fmla="*/ 153595 h 682642"/>
                  <a:gd name="connsiteX13" fmla="*/ 706535 w 1972837"/>
                  <a:gd name="connsiteY13" fmla="*/ 95570 h 682642"/>
                  <a:gd name="connsiteX14" fmla="*/ 1961096 w 1972837"/>
                  <a:gd name="connsiteY14" fmla="*/ 95570 h 682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72837" h="682642">
                    <a:moveTo>
                      <a:pt x="1961096" y="95570"/>
                    </a:moveTo>
                    <a:cubicBezTo>
                      <a:pt x="1967581" y="95570"/>
                      <a:pt x="1972838" y="90314"/>
                      <a:pt x="1972838" y="83828"/>
                    </a:cubicBezTo>
                    <a:lnTo>
                      <a:pt x="1972838" y="11741"/>
                    </a:lnTo>
                    <a:cubicBezTo>
                      <a:pt x="1972838" y="5256"/>
                      <a:pt x="1967581" y="0"/>
                      <a:pt x="1961096" y="0"/>
                    </a:cubicBezTo>
                    <a:lnTo>
                      <a:pt x="0" y="0"/>
                    </a:lnTo>
                    <a:lnTo>
                      <a:pt x="0" y="682643"/>
                    </a:lnTo>
                    <a:lnTo>
                      <a:pt x="1961096" y="682643"/>
                    </a:lnTo>
                    <a:cubicBezTo>
                      <a:pt x="1967581" y="682643"/>
                      <a:pt x="1972838" y="677386"/>
                      <a:pt x="1972838" y="670901"/>
                    </a:cubicBezTo>
                    <a:lnTo>
                      <a:pt x="1972838" y="598814"/>
                    </a:lnTo>
                    <a:cubicBezTo>
                      <a:pt x="1972838" y="592329"/>
                      <a:pt x="1967581" y="587073"/>
                      <a:pt x="1961096" y="587073"/>
                    </a:cubicBezTo>
                    <a:lnTo>
                      <a:pt x="706535" y="587073"/>
                    </a:lnTo>
                    <a:cubicBezTo>
                      <a:pt x="674520" y="587073"/>
                      <a:pt x="648511" y="561064"/>
                      <a:pt x="648511" y="529048"/>
                    </a:cubicBezTo>
                    <a:lnTo>
                      <a:pt x="648511" y="153595"/>
                    </a:lnTo>
                    <a:cubicBezTo>
                      <a:pt x="648511" y="121579"/>
                      <a:pt x="674520" y="95570"/>
                      <a:pt x="706535" y="95570"/>
                    </a:cubicBezTo>
                    <a:lnTo>
                      <a:pt x="1961096" y="95570"/>
                    </a:lnTo>
                    <a:close/>
                  </a:path>
                </a:pathLst>
              </a:custGeom>
              <a:solidFill>
                <a:srgbClr val="6BB7EE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CBCDF54E-CC1A-4AB2-BE18-6A2C19EBE9A2}"/>
                  </a:ext>
                </a:extLst>
              </p:cNvPr>
              <p:cNvSpPr/>
              <p:nvPr/>
            </p:nvSpPr>
            <p:spPr>
              <a:xfrm>
                <a:off x="10727457" y="5274729"/>
                <a:ext cx="1396278" cy="491502"/>
              </a:xfrm>
              <a:custGeom>
                <a:avLst/>
                <a:gdLst>
                  <a:gd name="connsiteX0" fmla="*/ 54611 w 1256062"/>
                  <a:gd name="connsiteY0" fmla="*/ 491503 h 491502"/>
                  <a:gd name="connsiteX1" fmla="*/ 1256063 w 1256062"/>
                  <a:gd name="connsiteY1" fmla="*/ 491503 h 491502"/>
                  <a:gd name="connsiteX2" fmla="*/ 1256063 w 1256062"/>
                  <a:gd name="connsiteY2" fmla="*/ 0 h 491502"/>
                  <a:gd name="connsiteX3" fmla="*/ 54611 w 1256062"/>
                  <a:gd name="connsiteY3" fmla="*/ 0 h 491502"/>
                  <a:gd name="connsiteX4" fmla="*/ 0 w 1256062"/>
                  <a:gd name="connsiteY4" fmla="*/ 54611 h 491502"/>
                  <a:gd name="connsiteX5" fmla="*/ 0 w 1256062"/>
                  <a:gd name="connsiteY5" fmla="*/ 436891 h 491502"/>
                  <a:gd name="connsiteX6" fmla="*/ 54611 w 1256062"/>
                  <a:gd name="connsiteY6" fmla="*/ 491503 h 491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6062" h="491502">
                    <a:moveTo>
                      <a:pt x="54611" y="491503"/>
                    </a:moveTo>
                    <a:lnTo>
                      <a:pt x="1256063" y="491503"/>
                    </a:lnTo>
                    <a:lnTo>
                      <a:pt x="1256063" y="0"/>
                    </a:lnTo>
                    <a:lnTo>
                      <a:pt x="54611" y="0"/>
                    </a:lnTo>
                    <a:cubicBezTo>
                      <a:pt x="24438" y="0"/>
                      <a:pt x="0" y="24439"/>
                      <a:pt x="0" y="54611"/>
                    </a:cubicBezTo>
                    <a:lnTo>
                      <a:pt x="0" y="436891"/>
                    </a:lnTo>
                    <a:cubicBezTo>
                      <a:pt x="0" y="467064"/>
                      <a:pt x="24438" y="491503"/>
                      <a:pt x="54611" y="491503"/>
                    </a:cubicBezTo>
                    <a:close/>
                  </a:path>
                </a:pathLst>
              </a:custGeom>
              <a:solidFill>
                <a:srgbClr val="D9E8FD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8692C1BA-ED82-4701-97C0-2F363A3B702F}"/>
                  </a:ext>
                </a:extLst>
              </p:cNvPr>
              <p:cNvSpPr/>
              <p:nvPr/>
            </p:nvSpPr>
            <p:spPr>
              <a:xfrm>
                <a:off x="10219162" y="4680830"/>
                <a:ext cx="1884094" cy="477849"/>
              </a:xfrm>
              <a:custGeom>
                <a:avLst/>
                <a:gdLst>
                  <a:gd name="connsiteX0" fmla="*/ 1872353 w 1884094"/>
                  <a:gd name="connsiteY0" fmla="*/ 66899 h 477849"/>
                  <a:gd name="connsiteX1" fmla="*/ 1884094 w 1884094"/>
                  <a:gd name="connsiteY1" fmla="*/ 55158 h 477849"/>
                  <a:gd name="connsiteX2" fmla="*/ 1884094 w 1884094"/>
                  <a:gd name="connsiteY2" fmla="*/ 11741 h 477849"/>
                  <a:gd name="connsiteX3" fmla="*/ 1872353 w 1884094"/>
                  <a:gd name="connsiteY3" fmla="*/ 0 h 477849"/>
                  <a:gd name="connsiteX4" fmla="*/ 0 w 1884094"/>
                  <a:gd name="connsiteY4" fmla="*/ 0 h 477849"/>
                  <a:gd name="connsiteX5" fmla="*/ 0 w 1884094"/>
                  <a:gd name="connsiteY5" fmla="*/ 477850 h 477849"/>
                  <a:gd name="connsiteX6" fmla="*/ 1872353 w 1884094"/>
                  <a:gd name="connsiteY6" fmla="*/ 477850 h 477849"/>
                  <a:gd name="connsiteX7" fmla="*/ 1884094 w 1884094"/>
                  <a:gd name="connsiteY7" fmla="*/ 466108 h 477849"/>
                  <a:gd name="connsiteX8" fmla="*/ 1884094 w 1884094"/>
                  <a:gd name="connsiteY8" fmla="*/ 422692 h 477849"/>
                  <a:gd name="connsiteX9" fmla="*/ 1872353 w 1884094"/>
                  <a:gd name="connsiteY9" fmla="*/ 410951 h 477849"/>
                  <a:gd name="connsiteX10" fmla="*/ 673836 w 1884094"/>
                  <a:gd name="connsiteY10" fmla="*/ 410951 h 477849"/>
                  <a:gd name="connsiteX11" fmla="*/ 619293 w 1884094"/>
                  <a:gd name="connsiteY11" fmla="*/ 356408 h 477849"/>
                  <a:gd name="connsiteX12" fmla="*/ 619293 w 1884094"/>
                  <a:gd name="connsiteY12" fmla="*/ 121374 h 477849"/>
                  <a:gd name="connsiteX13" fmla="*/ 673836 w 1884094"/>
                  <a:gd name="connsiteY13" fmla="*/ 66831 h 477849"/>
                  <a:gd name="connsiteX14" fmla="*/ 1872353 w 1884094"/>
                  <a:gd name="connsiteY14" fmla="*/ 66831 h 4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84094" h="477849">
                    <a:moveTo>
                      <a:pt x="1872353" y="66899"/>
                    </a:moveTo>
                    <a:cubicBezTo>
                      <a:pt x="1878838" y="66899"/>
                      <a:pt x="1884094" y="61642"/>
                      <a:pt x="1884094" y="55158"/>
                    </a:cubicBezTo>
                    <a:lnTo>
                      <a:pt x="1884094" y="11741"/>
                    </a:lnTo>
                    <a:cubicBezTo>
                      <a:pt x="1884094" y="5256"/>
                      <a:pt x="1878838" y="0"/>
                      <a:pt x="1872353" y="0"/>
                    </a:cubicBezTo>
                    <a:lnTo>
                      <a:pt x="0" y="0"/>
                    </a:lnTo>
                    <a:lnTo>
                      <a:pt x="0" y="477850"/>
                    </a:lnTo>
                    <a:lnTo>
                      <a:pt x="1872353" y="477850"/>
                    </a:lnTo>
                    <a:cubicBezTo>
                      <a:pt x="1878838" y="477850"/>
                      <a:pt x="1884094" y="472593"/>
                      <a:pt x="1884094" y="466108"/>
                    </a:cubicBezTo>
                    <a:lnTo>
                      <a:pt x="1884094" y="422692"/>
                    </a:lnTo>
                    <a:cubicBezTo>
                      <a:pt x="1884094" y="416207"/>
                      <a:pt x="1878838" y="410951"/>
                      <a:pt x="1872353" y="410951"/>
                    </a:cubicBezTo>
                    <a:lnTo>
                      <a:pt x="673836" y="410951"/>
                    </a:lnTo>
                    <a:cubicBezTo>
                      <a:pt x="643733" y="410951"/>
                      <a:pt x="619293" y="386512"/>
                      <a:pt x="619293" y="356408"/>
                    </a:cubicBezTo>
                    <a:lnTo>
                      <a:pt x="619293" y="121374"/>
                    </a:lnTo>
                    <a:cubicBezTo>
                      <a:pt x="619293" y="91269"/>
                      <a:pt x="643733" y="66831"/>
                      <a:pt x="673836" y="66831"/>
                    </a:cubicBezTo>
                    <a:lnTo>
                      <a:pt x="1872353" y="66831"/>
                    </a:lnTo>
                    <a:close/>
                  </a:path>
                </a:pathLst>
              </a:custGeom>
              <a:solidFill>
                <a:srgbClr val="136999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E31D38D2-CF01-4E63-B40D-2D891A6A35A6}"/>
                  </a:ext>
                </a:extLst>
              </p:cNvPr>
              <p:cNvSpPr/>
              <p:nvPr/>
            </p:nvSpPr>
            <p:spPr>
              <a:xfrm>
                <a:off x="10838524" y="4747729"/>
                <a:ext cx="1199539" cy="344052"/>
              </a:xfrm>
              <a:custGeom>
                <a:avLst/>
                <a:gdLst>
                  <a:gd name="connsiteX0" fmla="*/ 54611 w 1199539"/>
                  <a:gd name="connsiteY0" fmla="*/ 344052 h 344052"/>
                  <a:gd name="connsiteX1" fmla="*/ 1199540 w 1199539"/>
                  <a:gd name="connsiteY1" fmla="*/ 344052 h 344052"/>
                  <a:gd name="connsiteX2" fmla="*/ 1199540 w 1199539"/>
                  <a:gd name="connsiteY2" fmla="*/ 0 h 344052"/>
                  <a:gd name="connsiteX3" fmla="*/ 54611 w 1199539"/>
                  <a:gd name="connsiteY3" fmla="*/ 0 h 344052"/>
                  <a:gd name="connsiteX4" fmla="*/ 0 w 1199539"/>
                  <a:gd name="connsiteY4" fmla="*/ 54611 h 344052"/>
                  <a:gd name="connsiteX5" fmla="*/ 0 w 1199539"/>
                  <a:gd name="connsiteY5" fmla="*/ 289441 h 344052"/>
                  <a:gd name="connsiteX6" fmla="*/ 54611 w 1199539"/>
                  <a:gd name="connsiteY6" fmla="*/ 344052 h 344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99539" h="344052">
                    <a:moveTo>
                      <a:pt x="54611" y="344052"/>
                    </a:moveTo>
                    <a:lnTo>
                      <a:pt x="1199540" y="344052"/>
                    </a:lnTo>
                    <a:lnTo>
                      <a:pt x="1199540" y="0"/>
                    </a:lnTo>
                    <a:lnTo>
                      <a:pt x="54611" y="0"/>
                    </a:lnTo>
                    <a:cubicBezTo>
                      <a:pt x="24439" y="0"/>
                      <a:pt x="0" y="24439"/>
                      <a:pt x="0" y="54611"/>
                    </a:cubicBezTo>
                    <a:lnTo>
                      <a:pt x="0" y="289441"/>
                    </a:lnTo>
                    <a:cubicBezTo>
                      <a:pt x="0" y="319613"/>
                      <a:pt x="24439" y="344052"/>
                      <a:pt x="54611" y="344052"/>
                    </a:cubicBezTo>
                    <a:close/>
                  </a:path>
                </a:pathLst>
              </a:custGeom>
              <a:solidFill>
                <a:srgbClr val="D9E8FD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801C1BAC-FB8E-4933-9471-F52097F0CE28}"/>
                  </a:ext>
                </a:extLst>
              </p:cNvPr>
              <p:cNvSpPr/>
              <p:nvPr/>
            </p:nvSpPr>
            <p:spPr>
              <a:xfrm>
                <a:off x="10219162" y="4164615"/>
                <a:ext cx="1541066" cy="477849"/>
              </a:xfrm>
              <a:custGeom>
                <a:avLst/>
                <a:gdLst>
                  <a:gd name="connsiteX0" fmla="*/ 1529325 w 1541066"/>
                  <a:gd name="connsiteY0" fmla="*/ 66899 h 477849"/>
                  <a:gd name="connsiteX1" fmla="*/ 1541066 w 1541066"/>
                  <a:gd name="connsiteY1" fmla="*/ 55158 h 477849"/>
                  <a:gd name="connsiteX2" fmla="*/ 1541066 w 1541066"/>
                  <a:gd name="connsiteY2" fmla="*/ 11741 h 477849"/>
                  <a:gd name="connsiteX3" fmla="*/ 1529325 w 1541066"/>
                  <a:gd name="connsiteY3" fmla="*/ 0 h 477849"/>
                  <a:gd name="connsiteX4" fmla="*/ 0 w 1541066"/>
                  <a:gd name="connsiteY4" fmla="*/ 0 h 477849"/>
                  <a:gd name="connsiteX5" fmla="*/ 0 w 1541066"/>
                  <a:gd name="connsiteY5" fmla="*/ 477850 h 477849"/>
                  <a:gd name="connsiteX6" fmla="*/ 1529325 w 1541066"/>
                  <a:gd name="connsiteY6" fmla="*/ 477850 h 477849"/>
                  <a:gd name="connsiteX7" fmla="*/ 1541066 w 1541066"/>
                  <a:gd name="connsiteY7" fmla="*/ 466108 h 477849"/>
                  <a:gd name="connsiteX8" fmla="*/ 1541066 w 1541066"/>
                  <a:gd name="connsiteY8" fmla="*/ 422692 h 477849"/>
                  <a:gd name="connsiteX9" fmla="*/ 1529325 w 1541066"/>
                  <a:gd name="connsiteY9" fmla="*/ 410951 h 477849"/>
                  <a:gd name="connsiteX10" fmla="*/ 559016 w 1541066"/>
                  <a:gd name="connsiteY10" fmla="*/ 410951 h 477849"/>
                  <a:gd name="connsiteX11" fmla="*/ 506589 w 1541066"/>
                  <a:gd name="connsiteY11" fmla="*/ 358524 h 477849"/>
                  <a:gd name="connsiteX12" fmla="*/ 506589 w 1541066"/>
                  <a:gd name="connsiteY12" fmla="*/ 119394 h 477849"/>
                  <a:gd name="connsiteX13" fmla="*/ 559016 w 1541066"/>
                  <a:gd name="connsiteY13" fmla="*/ 66967 h 477849"/>
                  <a:gd name="connsiteX14" fmla="*/ 1529325 w 1541066"/>
                  <a:gd name="connsiteY14" fmla="*/ 66967 h 4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41066" h="477849">
                    <a:moveTo>
                      <a:pt x="1529325" y="66899"/>
                    </a:moveTo>
                    <a:cubicBezTo>
                      <a:pt x="1535810" y="66899"/>
                      <a:pt x="1541066" y="61642"/>
                      <a:pt x="1541066" y="55158"/>
                    </a:cubicBezTo>
                    <a:lnTo>
                      <a:pt x="1541066" y="11741"/>
                    </a:lnTo>
                    <a:cubicBezTo>
                      <a:pt x="1541066" y="5256"/>
                      <a:pt x="1535810" y="0"/>
                      <a:pt x="1529325" y="0"/>
                    </a:cubicBezTo>
                    <a:lnTo>
                      <a:pt x="0" y="0"/>
                    </a:lnTo>
                    <a:lnTo>
                      <a:pt x="0" y="477850"/>
                    </a:lnTo>
                    <a:lnTo>
                      <a:pt x="1529325" y="477850"/>
                    </a:lnTo>
                    <a:cubicBezTo>
                      <a:pt x="1535810" y="477850"/>
                      <a:pt x="1541066" y="472593"/>
                      <a:pt x="1541066" y="466108"/>
                    </a:cubicBezTo>
                    <a:lnTo>
                      <a:pt x="1541066" y="422692"/>
                    </a:lnTo>
                    <a:cubicBezTo>
                      <a:pt x="1541066" y="416207"/>
                      <a:pt x="1535810" y="410951"/>
                      <a:pt x="1529325" y="410951"/>
                    </a:cubicBezTo>
                    <a:lnTo>
                      <a:pt x="559016" y="410951"/>
                    </a:lnTo>
                    <a:cubicBezTo>
                      <a:pt x="530072" y="410951"/>
                      <a:pt x="506589" y="387468"/>
                      <a:pt x="506589" y="358524"/>
                    </a:cubicBezTo>
                    <a:lnTo>
                      <a:pt x="506589" y="119394"/>
                    </a:lnTo>
                    <a:cubicBezTo>
                      <a:pt x="506589" y="90450"/>
                      <a:pt x="530072" y="66967"/>
                      <a:pt x="559016" y="66967"/>
                    </a:cubicBezTo>
                    <a:lnTo>
                      <a:pt x="1529325" y="66967"/>
                    </a:lnTo>
                    <a:close/>
                  </a:path>
                </a:pathLst>
              </a:custGeom>
              <a:solidFill>
                <a:srgbClr val="0466C7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2669E187-0428-4E15-A54F-C5EA9CAA1BCC}"/>
                  </a:ext>
                </a:extLst>
              </p:cNvPr>
              <p:cNvSpPr/>
              <p:nvPr/>
            </p:nvSpPr>
            <p:spPr>
              <a:xfrm>
                <a:off x="10727457" y="4231514"/>
                <a:ext cx="981162" cy="344052"/>
              </a:xfrm>
              <a:custGeom>
                <a:avLst/>
                <a:gdLst>
                  <a:gd name="connsiteX0" fmla="*/ 54611 w 981162"/>
                  <a:gd name="connsiteY0" fmla="*/ 344052 h 344052"/>
                  <a:gd name="connsiteX1" fmla="*/ 981162 w 981162"/>
                  <a:gd name="connsiteY1" fmla="*/ 344052 h 344052"/>
                  <a:gd name="connsiteX2" fmla="*/ 981162 w 981162"/>
                  <a:gd name="connsiteY2" fmla="*/ 0 h 344052"/>
                  <a:gd name="connsiteX3" fmla="*/ 54611 w 981162"/>
                  <a:gd name="connsiteY3" fmla="*/ 0 h 344052"/>
                  <a:gd name="connsiteX4" fmla="*/ 0 w 981162"/>
                  <a:gd name="connsiteY4" fmla="*/ 54611 h 344052"/>
                  <a:gd name="connsiteX5" fmla="*/ 0 w 981162"/>
                  <a:gd name="connsiteY5" fmla="*/ 289441 h 344052"/>
                  <a:gd name="connsiteX6" fmla="*/ 54611 w 981162"/>
                  <a:gd name="connsiteY6" fmla="*/ 344052 h 344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81162" h="344052">
                    <a:moveTo>
                      <a:pt x="54611" y="344052"/>
                    </a:moveTo>
                    <a:lnTo>
                      <a:pt x="981162" y="344052"/>
                    </a:lnTo>
                    <a:lnTo>
                      <a:pt x="981162" y="0"/>
                    </a:lnTo>
                    <a:lnTo>
                      <a:pt x="54611" y="0"/>
                    </a:lnTo>
                    <a:cubicBezTo>
                      <a:pt x="24439" y="0"/>
                      <a:pt x="0" y="24439"/>
                      <a:pt x="0" y="54611"/>
                    </a:cubicBezTo>
                    <a:lnTo>
                      <a:pt x="0" y="289441"/>
                    </a:lnTo>
                    <a:cubicBezTo>
                      <a:pt x="0" y="319545"/>
                      <a:pt x="24439" y="344052"/>
                      <a:pt x="54611" y="344052"/>
                    </a:cubicBezTo>
                    <a:close/>
                  </a:path>
                </a:pathLst>
              </a:custGeom>
              <a:solidFill>
                <a:srgbClr val="D9E8FD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803A7117-047E-4B4D-8E3F-A7557CD0FF26}"/>
                  </a:ext>
                </a:extLst>
              </p:cNvPr>
              <p:cNvSpPr/>
              <p:nvPr/>
            </p:nvSpPr>
            <p:spPr>
              <a:xfrm>
                <a:off x="10224896" y="5170630"/>
                <a:ext cx="1938978" cy="8802"/>
              </a:xfrm>
              <a:custGeom>
                <a:avLst/>
                <a:gdLst>
                  <a:gd name="connsiteX0" fmla="*/ 1938979 w 1938978"/>
                  <a:gd name="connsiteY0" fmla="*/ 8802 h 8802"/>
                  <a:gd name="connsiteX1" fmla="*/ 1857198 w 1938978"/>
                  <a:gd name="connsiteY1" fmla="*/ 7642 h 8802"/>
                  <a:gd name="connsiteX2" fmla="*/ 43007 w 1938978"/>
                  <a:gd name="connsiteY2" fmla="*/ 6754 h 8802"/>
                  <a:gd name="connsiteX3" fmla="*/ 0 w 1938978"/>
                  <a:gd name="connsiteY3" fmla="*/ 1635 h 8802"/>
                  <a:gd name="connsiteX4" fmla="*/ 977749 w 1938978"/>
                  <a:gd name="connsiteY4" fmla="*/ 1020 h 8802"/>
                  <a:gd name="connsiteX5" fmla="*/ 1901024 w 1938978"/>
                  <a:gd name="connsiteY5" fmla="*/ 1362 h 8802"/>
                  <a:gd name="connsiteX6" fmla="*/ 1938979 w 1938978"/>
                  <a:gd name="connsiteY6" fmla="*/ 8802 h 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38978" h="8802">
                    <a:moveTo>
                      <a:pt x="1938979" y="8802"/>
                    </a:moveTo>
                    <a:cubicBezTo>
                      <a:pt x="1911741" y="8393"/>
                      <a:pt x="1884436" y="7642"/>
                      <a:pt x="1857198" y="7642"/>
                    </a:cubicBezTo>
                    <a:cubicBezTo>
                      <a:pt x="1252445" y="7369"/>
                      <a:pt x="647692" y="7164"/>
                      <a:pt x="43007" y="6754"/>
                    </a:cubicBezTo>
                    <a:cubicBezTo>
                      <a:pt x="28671" y="6754"/>
                      <a:pt x="13380" y="11192"/>
                      <a:pt x="0" y="1635"/>
                    </a:cubicBezTo>
                    <a:cubicBezTo>
                      <a:pt x="325894" y="1430"/>
                      <a:pt x="651856" y="1088"/>
                      <a:pt x="977749" y="1020"/>
                    </a:cubicBezTo>
                    <a:cubicBezTo>
                      <a:pt x="1285485" y="952"/>
                      <a:pt x="1593288" y="952"/>
                      <a:pt x="1901024" y="1362"/>
                    </a:cubicBezTo>
                    <a:cubicBezTo>
                      <a:pt x="1913721" y="1362"/>
                      <a:pt x="1928534" y="-4714"/>
                      <a:pt x="1938979" y="8802"/>
                    </a:cubicBezTo>
                    <a:close/>
                  </a:path>
                </a:pathLst>
              </a:custGeom>
              <a:solidFill>
                <a:srgbClr val="E9F3FA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C41F165A-887D-49C4-A805-639DD71DCB33}"/>
                  </a:ext>
                </a:extLst>
              </p:cNvPr>
              <p:cNvSpPr/>
              <p:nvPr/>
            </p:nvSpPr>
            <p:spPr>
              <a:xfrm>
                <a:off x="10219302" y="5156222"/>
                <a:ext cx="1882725" cy="10203"/>
              </a:xfrm>
              <a:custGeom>
                <a:avLst/>
                <a:gdLst>
                  <a:gd name="connsiteX0" fmla="*/ 65 w 1882725"/>
                  <a:gd name="connsiteY0" fmla="*/ 3072 h 10203"/>
                  <a:gd name="connsiteX1" fmla="*/ 44369 w 1882725"/>
                  <a:gd name="connsiteY1" fmla="*/ 2116 h 10203"/>
                  <a:gd name="connsiteX2" fmla="*/ 1835145 w 1882725"/>
                  <a:gd name="connsiteY2" fmla="*/ 1980 h 10203"/>
                  <a:gd name="connsiteX3" fmla="*/ 1882725 w 1882725"/>
                  <a:gd name="connsiteY3" fmla="*/ 0 h 10203"/>
                  <a:gd name="connsiteX4" fmla="*/ 1842040 w 1882725"/>
                  <a:gd name="connsiteY4" fmla="*/ 8465 h 10203"/>
                  <a:gd name="connsiteX5" fmla="*/ 953 w 1882725"/>
                  <a:gd name="connsiteY5" fmla="*/ 8874 h 10203"/>
                  <a:gd name="connsiteX6" fmla="*/ 65 w 1882725"/>
                  <a:gd name="connsiteY6" fmla="*/ 3072 h 1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2725" h="10203">
                    <a:moveTo>
                      <a:pt x="65" y="3072"/>
                    </a:moveTo>
                    <a:cubicBezTo>
                      <a:pt x="14810" y="2730"/>
                      <a:pt x="29623" y="2116"/>
                      <a:pt x="44369" y="2116"/>
                    </a:cubicBezTo>
                    <a:cubicBezTo>
                      <a:pt x="641271" y="2048"/>
                      <a:pt x="1238243" y="2116"/>
                      <a:pt x="1835145" y="1980"/>
                    </a:cubicBezTo>
                    <a:cubicBezTo>
                      <a:pt x="1850983" y="1980"/>
                      <a:pt x="1866888" y="682"/>
                      <a:pt x="1882725" y="0"/>
                    </a:cubicBezTo>
                    <a:cubicBezTo>
                      <a:pt x="1872008" y="15905"/>
                      <a:pt x="1855625" y="8465"/>
                      <a:pt x="1842040" y="8465"/>
                    </a:cubicBezTo>
                    <a:cubicBezTo>
                      <a:pt x="1228344" y="8874"/>
                      <a:pt x="614649" y="8874"/>
                      <a:pt x="953" y="8874"/>
                    </a:cubicBezTo>
                    <a:cubicBezTo>
                      <a:pt x="134" y="7031"/>
                      <a:pt x="-140" y="5120"/>
                      <a:pt x="65" y="3072"/>
                    </a:cubicBezTo>
                    <a:close/>
                  </a:path>
                </a:pathLst>
              </a:custGeom>
              <a:solidFill>
                <a:srgbClr val="E9F3FA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FADE5C2-3EB5-4434-B690-B70A13ECA96B}"/>
                </a:ext>
              </a:extLst>
            </p:cNvPr>
            <p:cNvSpPr/>
            <p:nvPr/>
          </p:nvSpPr>
          <p:spPr>
            <a:xfrm>
              <a:off x="841591" y="1796639"/>
              <a:ext cx="3109472" cy="4430922"/>
            </a:xfrm>
            <a:custGeom>
              <a:avLst/>
              <a:gdLst>
                <a:gd name="connsiteX0" fmla="*/ 0 w 2785182"/>
                <a:gd name="connsiteY0" fmla="*/ 0 h 3968816"/>
                <a:gd name="connsiteX1" fmla="*/ 2785183 w 2785182"/>
                <a:gd name="connsiteY1" fmla="*/ 0 h 3968816"/>
                <a:gd name="connsiteX2" fmla="*/ 2785183 w 2785182"/>
                <a:gd name="connsiteY2" fmla="*/ 3968817 h 3968816"/>
                <a:gd name="connsiteX3" fmla="*/ 0 w 2785182"/>
                <a:gd name="connsiteY3" fmla="*/ 3968817 h 396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5182" h="3968816">
                  <a:moveTo>
                    <a:pt x="0" y="0"/>
                  </a:moveTo>
                  <a:lnTo>
                    <a:pt x="2785183" y="0"/>
                  </a:lnTo>
                  <a:lnTo>
                    <a:pt x="2785183" y="3968817"/>
                  </a:lnTo>
                  <a:lnTo>
                    <a:pt x="0" y="3968817"/>
                  </a:ln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040E107-ECB9-4926-93EC-E9CDEBDAE472}"/>
                </a:ext>
              </a:extLst>
            </p:cNvPr>
            <p:cNvSpPr/>
            <p:nvPr/>
          </p:nvSpPr>
          <p:spPr>
            <a:xfrm>
              <a:off x="995922" y="1975190"/>
              <a:ext cx="2817044" cy="4084475"/>
            </a:xfrm>
            <a:custGeom>
              <a:avLst/>
              <a:gdLst>
                <a:gd name="connsiteX0" fmla="*/ 2478335 w 2523252"/>
                <a:gd name="connsiteY0" fmla="*/ 218 h 3658500"/>
                <a:gd name="connsiteX1" fmla="*/ 2523253 w 2523252"/>
                <a:gd name="connsiteY1" fmla="*/ 43224 h 3658500"/>
                <a:gd name="connsiteX2" fmla="*/ 2523184 w 2523252"/>
                <a:gd name="connsiteY2" fmla="*/ 3618020 h 3658500"/>
                <a:gd name="connsiteX3" fmla="*/ 2481338 w 2523252"/>
                <a:gd name="connsiteY3" fmla="*/ 3658501 h 3658500"/>
                <a:gd name="connsiteX4" fmla="*/ 44645 w 2523252"/>
                <a:gd name="connsiteY4" fmla="*/ 3658501 h 3658500"/>
                <a:gd name="connsiteX5" fmla="*/ 68 w 2523252"/>
                <a:gd name="connsiteY5" fmla="*/ 3615835 h 3658500"/>
                <a:gd name="connsiteX6" fmla="*/ 0 w 2523252"/>
                <a:gd name="connsiteY6" fmla="*/ 45955 h 3658500"/>
                <a:gd name="connsiteX7" fmla="*/ 46898 w 2523252"/>
                <a:gd name="connsiteY7" fmla="*/ 13 h 3658500"/>
                <a:gd name="connsiteX8" fmla="*/ 2478335 w 2523252"/>
                <a:gd name="connsiteY8" fmla="*/ 218 h 365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3252" h="3658500">
                  <a:moveTo>
                    <a:pt x="2478335" y="218"/>
                  </a:moveTo>
                  <a:cubicBezTo>
                    <a:pt x="2512126" y="-55"/>
                    <a:pt x="2523253" y="7932"/>
                    <a:pt x="2523253" y="43224"/>
                  </a:cubicBezTo>
                  <a:cubicBezTo>
                    <a:pt x="2522297" y="1234846"/>
                    <a:pt x="2522365" y="2426399"/>
                    <a:pt x="2523184" y="3618020"/>
                  </a:cubicBezTo>
                  <a:cubicBezTo>
                    <a:pt x="2523184" y="3650787"/>
                    <a:pt x="2513559" y="3658569"/>
                    <a:pt x="2481338" y="3658501"/>
                  </a:cubicBezTo>
                  <a:cubicBezTo>
                    <a:pt x="1669130" y="3657613"/>
                    <a:pt x="856853" y="3657613"/>
                    <a:pt x="44645" y="3658501"/>
                  </a:cubicBezTo>
                  <a:cubicBezTo>
                    <a:pt x="10854" y="3658569"/>
                    <a:pt x="0" y="3651197"/>
                    <a:pt x="68" y="3615835"/>
                  </a:cubicBezTo>
                  <a:cubicBezTo>
                    <a:pt x="1024" y="2425853"/>
                    <a:pt x="1092" y="1235938"/>
                    <a:pt x="0" y="45955"/>
                  </a:cubicBezTo>
                  <a:cubicBezTo>
                    <a:pt x="0" y="8614"/>
                    <a:pt x="9966" y="-396"/>
                    <a:pt x="46898" y="13"/>
                  </a:cubicBezTo>
                  <a:cubicBezTo>
                    <a:pt x="232509" y="1925"/>
                    <a:pt x="2309313" y="1652"/>
                    <a:pt x="2478335" y="218"/>
                  </a:cubicBezTo>
                  <a:close/>
                </a:path>
              </a:pathLst>
            </a:custGeom>
            <a:solidFill>
              <a:srgbClr val="F7F6F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57451C0-D66C-4E1C-869B-487E59989EA6}"/>
                </a:ext>
              </a:extLst>
            </p:cNvPr>
            <p:cNvSpPr/>
            <p:nvPr/>
          </p:nvSpPr>
          <p:spPr>
            <a:xfrm>
              <a:off x="2190287" y="1402080"/>
              <a:ext cx="480130" cy="262406"/>
            </a:xfrm>
            <a:custGeom>
              <a:avLst/>
              <a:gdLst>
                <a:gd name="connsiteX0" fmla="*/ 428802 w 430057"/>
                <a:gd name="connsiteY0" fmla="*/ 235040 h 235039"/>
                <a:gd name="connsiteX1" fmla="*/ 1126 w 430057"/>
                <a:gd name="connsiteY1" fmla="*/ 235040 h 235039"/>
                <a:gd name="connsiteX2" fmla="*/ 34 w 430057"/>
                <a:gd name="connsiteY2" fmla="*/ 33865 h 235039"/>
                <a:gd name="connsiteX3" fmla="*/ 33552 w 430057"/>
                <a:gd name="connsiteY3" fmla="*/ 6 h 235039"/>
                <a:gd name="connsiteX4" fmla="*/ 396377 w 430057"/>
                <a:gd name="connsiteY4" fmla="*/ 6 h 235039"/>
                <a:gd name="connsiteX5" fmla="*/ 430030 w 430057"/>
                <a:gd name="connsiteY5" fmla="*/ 33865 h 235039"/>
                <a:gd name="connsiteX6" fmla="*/ 428802 w 430057"/>
                <a:gd name="connsiteY6" fmla="*/ 235040 h 235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0057" h="235039">
                  <a:moveTo>
                    <a:pt x="428802" y="235040"/>
                  </a:moveTo>
                  <a:cubicBezTo>
                    <a:pt x="286266" y="235040"/>
                    <a:pt x="143662" y="235040"/>
                    <a:pt x="1126" y="235040"/>
                  </a:cubicBezTo>
                  <a:cubicBezTo>
                    <a:pt x="921" y="168004"/>
                    <a:pt x="1604" y="100900"/>
                    <a:pt x="34" y="33865"/>
                  </a:cubicBezTo>
                  <a:cubicBezTo>
                    <a:pt x="-580" y="8744"/>
                    <a:pt x="7065" y="-199"/>
                    <a:pt x="33552" y="6"/>
                  </a:cubicBezTo>
                  <a:cubicBezTo>
                    <a:pt x="154447" y="1235"/>
                    <a:pt x="275412" y="1235"/>
                    <a:pt x="396377" y="6"/>
                  </a:cubicBezTo>
                  <a:cubicBezTo>
                    <a:pt x="423000" y="-267"/>
                    <a:pt x="430577" y="8948"/>
                    <a:pt x="430030" y="33865"/>
                  </a:cubicBezTo>
                  <a:cubicBezTo>
                    <a:pt x="428529" y="100900"/>
                    <a:pt x="429007" y="168004"/>
                    <a:pt x="428802" y="235040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F6DE00C-B5AD-490E-9448-9D3B1BB2F27A}"/>
                </a:ext>
              </a:extLst>
            </p:cNvPr>
            <p:cNvSpPr/>
            <p:nvPr/>
          </p:nvSpPr>
          <p:spPr>
            <a:xfrm>
              <a:off x="2285211" y="1489502"/>
              <a:ext cx="288844" cy="153644"/>
            </a:xfrm>
            <a:custGeom>
              <a:avLst/>
              <a:gdLst>
                <a:gd name="connsiteX0" fmla="*/ 237354 w 258720"/>
                <a:gd name="connsiteY0" fmla="*/ 137621 h 137620"/>
                <a:gd name="connsiteX1" fmla="*/ 21367 w 258720"/>
                <a:gd name="connsiteY1" fmla="*/ 137621 h 137620"/>
                <a:gd name="connsiteX2" fmla="*/ 0 w 258720"/>
                <a:gd name="connsiteY2" fmla="*/ 116254 h 137620"/>
                <a:gd name="connsiteX3" fmla="*/ 0 w 258720"/>
                <a:gd name="connsiteY3" fmla="*/ 21367 h 137620"/>
                <a:gd name="connsiteX4" fmla="*/ 21367 w 258720"/>
                <a:gd name="connsiteY4" fmla="*/ 0 h 137620"/>
                <a:gd name="connsiteX5" fmla="*/ 237354 w 258720"/>
                <a:gd name="connsiteY5" fmla="*/ 0 h 137620"/>
                <a:gd name="connsiteX6" fmla="*/ 258721 w 258720"/>
                <a:gd name="connsiteY6" fmla="*/ 21367 h 137620"/>
                <a:gd name="connsiteX7" fmla="*/ 258721 w 258720"/>
                <a:gd name="connsiteY7" fmla="*/ 116254 h 137620"/>
                <a:gd name="connsiteX8" fmla="*/ 237354 w 258720"/>
                <a:gd name="connsiteY8" fmla="*/ 137621 h 13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20" h="137620">
                  <a:moveTo>
                    <a:pt x="237354" y="137621"/>
                  </a:moveTo>
                  <a:lnTo>
                    <a:pt x="21367" y="137621"/>
                  </a:lnTo>
                  <a:cubicBezTo>
                    <a:pt x="9556" y="137621"/>
                    <a:pt x="0" y="128064"/>
                    <a:pt x="0" y="116254"/>
                  </a:cubicBezTo>
                  <a:lnTo>
                    <a:pt x="0" y="21367"/>
                  </a:lnTo>
                  <a:cubicBezTo>
                    <a:pt x="0" y="9557"/>
                    <a:pt x="9556" y="0"/>
                    <a:pt x="21367" y="0"/>
                  </a:cubicBezTo>
                  <a:lnTo>
                    <a:pt x="237354" y="0"/>
                  </a:lnTo>
                  <a:cubicBezTo>
                    <a:pt x="249165" y="0"/>
                    <a:pt x="258721" y="9557"/>
                    <a:pt x="258721" y="21367"/>
                  </a:cubicBezTo>
                  <a:lnTo>
                    <a:pt x="258721" y="116254"/>
                  </a:lnTo>
                  <a:cubicBezTo>
                    <a:pt x="258653" y="128064"/>
                    <a:pt x="249165" y="137621"/>
                    <a:pt x="237354" y="137621"/>
                  </a:cubicBezTo>
                  <a:close/>
                </a:path>
              </a:pathLst>
            </a:custGeom>
            <a:solidFill>
              <a:srgbClr val="F9FB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DB40CC4-1257-4BC9-86B9-4F4832153697}"/>
                </a:ext>
              </a:extLst>
            </p:cNvPr>
            <p:cNvSpPr/>
            <p:nvPr/>
          </p:nvSpPr>
          <p:spPr>
            <a:xfrm>
              <a:off x="1657408" y="1665763"/>
              <a:ext cx="1535807" cy="357750"/>
            </a:xfrm>
            <a:custGeom>
              <a:avLst/>
              <a:gdLst>
                <a:gd name="connsiteX0" fmla="*/ 4539 w 1375636"/>
                <a:gd name="connsiteY0" fmla="*/ 271027 h 320440"/>
                <a:gd name="connsiteX1" fmla="*/ 4199 w 1375636"/>
                <a:gd name="connsiteY1" fmla="*/ 137092 h 320440"/>
                <a:gd name="connsiteX2" fmla="*/ 5223 w 1375636"/>
                <a:gd name="connsiteY2" fmla="*/ 49441 h 320440"/>
                <a:gd name="connsiteX3" fmla="*/ 53690 w 1375636"/>
                <a:gd name="connsiteY3" fmla="*/ 18 h 320440"/>
                <a:gd name="connsiteX4" fmla="*/ 1321903 w 1375636"/>
                <a:gd name="connsiteY4" fmla="*/ 18 h 320440"/>
                <a:gd name="connsiteX5" fmla="*/ 1370712 w 1375636"/>
                <a:gd name="connsiteY5" fmla="*/ 49373 h 320440"/>
                <a:gd name="connsiteX6" fmla="*/ 1372147 w 1375636"/>
                <a:gd name="connsiteY6" fmla="*/ 137161 h 320440"/>
                <a:gd name="connsiteX7" fmla="*/ 1371873 w 1375636"/>
                <a:gd name="connsiteY7" fmla="*/ 270822 h 320440"/>
                <a:gd name="connsiteX8" fmla="*/ 1344636 w 1375636"/>
                <a:gd name="connsiteY8" fmla="*/ 316764 h 320440"/>
                <a:gd name="connsiteX9" fmla="*/ 1280399 w 1375636"/>
                <a:gd name="connsiteY9" fmla="*/ 320314 h 320440"/>
                <a:gd name="connsiteX10" fmla="*/ 94990 w 1375636"/>
                <a:gd name="connsiteY10" fmla="*/ 320314 h 320440"/>
                <a:gd name="connsiteX11" fmla="*/ 30753 w 1375636"/>
                <a:gd name="connsiteY11" fmla="*/ 316764 h 320440"/>
                <a:gd name="connsiteX12" fmla="*/ 4539 w 1375636"/>
                <a:gd name="connsiteY12" fmla="*/ 271027 h 32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636" h="320440">
                  <a:moveTo>
                    <a:pt x="4539" y="271027"/>
                  </a:moveTo>
                  <a:cubicBezTo>
                    <a:pt x="4403" y="226382"/>
                    <a:pt x="4335" y="181737"/>
                    <a:pt x="4199" y="137092"/>
                  </a:cubicBezTo>
                  <a:cubicBezTo>
                    <a:pt x="4744" y="107875"/>
                    <a:pt x="7884" y="78385"/>
                    <a:pt x="5223" y="49441"/>
                  </a:cubicBezTo>
                  <a:cubicBezTo>
                    <a:pt x="1741" y="11827"/>
                    <a:pt x="13619" y="-460"/>
                    <a:pt x="53690" y="18"/>
                  </a:cubicBezTo>
                  <a:cubicBezTo>
                    <a:pt x="195270" y="1861"/>
                    <a:pt x="1183327" y="1861"/>
                    <a:pt x="1321903" y="18"/>
                  </a:cubicBezTo>
                  <a:cubicBezTo>
                    <a:pt x="1361770" y="-528"/>
                    <a:pt x="1374126" y="11486"/>
                    <a:pt x="1370712" y="49373"/>
                  </a:cubicBezTo>
                  <a:cubicBezTo>
                    <a:pt x="1368118" y="78385"/>
                    <a:pt x="1371463" y="107875"/>
                    <a:pt x="1372147" y="137161"/>
                  </a:cubicBezTo>
                  <a:cubicBezTo>
                    <a:pt x="1372078" y="181737"/>
                    <a:pt x="1371942" y="226314"/>
                    <a:pt x="1371873" y="270822"/>
                  </a:cubicBezTo>
                  <a:cubicBezTo>
                    <a:pt x="1382386" y="297445"/>
                    <a:pt x="1370098" y="311098"/>
                    <a:pt x="1344636" y="316764"/>
                  </a:cubicBezTo>
                  <a:cubicBezTo>
                    <a:pt x="1323474" y="321474"/>
                    <a:pt x="1301834" y="320314"/>
                    <a:pt x="1280399" y="320314"/>
                  </a:cubicBezTo>
                  <a:cubicBezTo>
                    <a:pt x="885285" y="320382"/>
                    <a:pt x="490103" y="320382"/>
                    <a:pt x="94990" y="320314"/>
                  </a:cubicBezTo>
                  <a:cubicBezTo>
                    <a:pt x="73554" y="320314"/>
                    <a:pt x="51915" y="321474"/>
                    <a:pt x="30753" y="316764"/>
                  </a:cubicBezTo>
                  <a:cubicBezTo>
                    <a:pt x="5223" y="311098"/>
                    <a:pt x="-7407" y="297786"/>
                    <a:pt x="4539" y="271027"/>
                  </a:cubicBezTo>
                  <a:close/>
                </a:path>
              </a:pathLst>
            </a:custGeom>
            <a:solidFill>
              <a:schemeClr val="accent2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F0BE965-97DD-49B8-91CA-D6B4EA58B467}"/>
                </a:ext>
              </a:extLst>
            </p:cNvPr>
            <p:cNvSpPr/>
            <p:nvPr/>
          </p:nvSpPr>
          <p:spPr>
            <a:xfrm>
              <a:off x="1145833" y="2178464"/>
              <a:ext cx="639271" cy="639968"/>
            </a:xfrm>
            <a:custGeom>
              <a:avLst/>
              <a:gdLst>
                <a:gd name="connsiteX0" fmla="*/ 0 w 572601"/>
                <a:gd name="connsiteY0" fmla="*/ 285413 h 573225"/>
                <a:gd name="connsiteX1" fmla="*/ 285549 w 572601"/>
                <a:gd name="connsiteY1" fmla="*/ 0 h 573225"/>
                <a:gd name="connsiteX2" fmla="*/ 572601 w 572601"/>
                <a:gd name="connsiteY2" fmla="*/ 285276 h 573225"/>
                <a:gd name="connsiteX3" fmla="*/ 283979 w 572601"/>
                <a:gd name="connsiteY3" fmla="*/ 573215 h 573225"/>
                <a:gd name="connsiteX4" fmla="*/ 0 w 572601"/>
                <a:gd name="connsiteY4" fmla="*/ 285413 h 57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2601" h="573225">
                  <a:moveTo>
                    <a:pt x="0" y="285413"/>
                  </a:moveTo>
                  <a:cubicBezTo>
                    <a:pt x="0" y="126357"/>
                    <a:pt x="126357" y="0"/>
                    <a:pt x="285549" y="0"/>
                  </a:cubicBezTo>
                  <a:cubicBezTo>
                    <a:pt x="443718" y="0"/>
                    <a:pt x="572396" y="127927"/>
                    <a:pt x="572601" y="285276"/>
                  </a:cubicBezTo>
                  <a:cubicBezTo>
                    <a:pt x="572805" y="443923"/>
                    <a:pt x="441806" y="574581"/>
                    <a:pt x="283979" y="573215"/>
                  </a:cubicBezTo>
                  <a:cubicBezTo>
                    <a:pt x="125333" y="571782"/>
                    <a:pt x="68" y="444878"/>
                    <a:pt x="0" y="285413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C6F52FA-8FBA-46FE-9BC4-369AD5ABC274}"/>
                </a:ext>
              </a:extLst>
            </p:cNvPr>
            <p:cNvSpPr/>
            <p:nvPr/>
          </p:nvSpPr>
          <p:spPr>
            <a:xfrm>
              <a:off x="1177503" y="5243604"/>
              <a:ext cx="578944" cy="400133"/>
            </a:xfrm>
            <a:custGeom>
              <a:avLst/>
              <a:gdLst>
                <a:gd name="connsiteX0" fmla="*/ 518566 w 518565"/>
                <a:gd name="connsiteY0" fmla="*/ 37866 h 358403"/>
                <a:gd name="connsiteX1" fmla="*/ 504981 w 518565"/>
                <a:gd name="connsiteY1" fmla="*/ 52475 h 358403"/>
                <a:gd name="connsiteX2" fmla="*/ 185573 w 518565"/>
                <a:gd name="connsiteY2" fmla="*/ 350107 h 358403"/>
                <a:gd name="connsiteX3" fmla="*/ 155604 w 518565"/>
                <a:gd name="connsiteY3" fmla="*/ 349902 h 358403"/>
                <a:gd name="connsiteX4" fmla="*/ 9724 w 518565"/>
                <a:gd name="connsiteY4" fmla="*/ 216309 h 358403"/>
                <a:gd name="connsiteX5" fmla="*/ 13547 w 518565"/>
                <a:gd name="connsiteY5" fmla="*/ 181835 h 358403"/>
                <a:gd name="connsiteX6" fmla="*/ 50136 w 518565"/>
                <a:gd name="connsiteY6" fmla="*/ 172756 h 358403"/>
                <a:gd name="connsiteX7" fmla="*/ 149939 w 518565"/>
                <a:gd name="connsiteY7" fmla="*/ 265732 h 358403"/>
                <a:gd name="connsiteX8" fmla="*/ 190556 w 518565"/>
                <a:gd name="connsiteY8" fmla="*/ 266005 h 358403"/>
                <a:gd name="connsiteX9" fmla="*/ 460268 w 518565"/>
                <a:gd name="connsiteY9" fmla="*/ 15134 h 358403"/>
                <a:gd name="connsiteX10" fmla="*/ 484160 w 518565"/>
                <a:gd name="connsiteY10" fmla="*/ 2574 h 358403"/>
                <a:gd name="connsiteX11" fmla="*/ 518566 w 518565"/>
                <a:gd name="connsiteY11" fmla="*/ 37866 h 35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8565" h="358403">
                  <a:moveTo>
                    <a:pt x="518566" y="37866"/>
                  </a:moveTo>
                  <a:cubicBezTo>
                    <a:pt x="513855" y="42986"/>
                    <a:pt x="509760" y="48037"/>
                    <a:pt x="504981" y="52475"/>
                  </a:cubicBezTo>
                  <a:cubicBezTo>
                    <a:pt x="398420" y="151594"/>
                    <a:pt x="291655" y="250441"/>
                    <a:pt x="185573" y="350107"/>
                  </a:cubicBezTo>
                  <a:cubicBezTo>
                    <a:pt x="173421" y="361507"/>
                    <a:pt x="167209" y="360893"/>
                    <a:pt x="155604" y="349902"/>
                  </a:cubicBezTo>
                  <a:cubicBezTo>
                    <a:pt x="107683" y="304643"/>
                    <a:pt x="59420" y="259657"/>
                    <a:pt x="9724" y="216309"/>
                  </a:cubicBezTo>
                  <a:cubicBezTo>
                    <a:pt x="-8844" y="200131"/>
                    <a:pt x="3034" y="192007"/>
                    <a:pt x="13547" y="181835"/>
                  </a:cubicBezTo>
                  <a:cubicBezTo>
                    <a:pt x="23786" y="172005"/>
                    <a:pt x="30203" y="152891"/>
                    <a:pt x="50136" y="172756"/>
                  </a:cubicBezTo>
                  <a:cubicBezTo>
                    <a:pt x="82289" y="204841"/>
                    <a:pt x="117854" y="233580"/>
                    <a:pt x="149939" y="265732"/>
                  </a:cubicBezTo>
                  <a:cubicBezTo>
                    <a:pt x="165502" y="281296"/>
                    <a:pt x="174445" y="281296"/>
                    <a:pt x="190556" y="266005"/>
                  </a:cubicBezTo>
                  <a:cubicBezTo>
                    <a:pt x="279709" y="181562"/>
                    <a:pt x="369954" y="98348"/>
                    <a:pt x="460268" y="15134"/>
                  </a:cubicBezTo>
                  <a:cubicBezTo>
                    <a:pt x="466753" y="9195"/>
                    <a:pt x="472282" y="-6028"/>
                    <a:pt x="484160" y="2574"/>
                  </a:cubicBezTo>
                  <a:cubicBezTo>
                    <a:pt x="496789" y="11789"/>
                    <a:pt x="506415" y="25101"/>
                    <a:pt x="518566" y="378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F2B0A6E-271E-46E9-B229-01A44907950F}"/>
                </a:ext>
              </a:extLst>
            </p:cNvPr>
            <p:cNvSpPr/>
            <p:nvPr/>
          </p:nvSpPr>
          <p:spPr>
            <a:xfrm>
              <a:off x="1178550" y="4499180"/>
              <a:ext cx="575775" cy="399909"/>
            </a:xfrm>
            <a:custGeom>
              <a:avLst/>
              <a:gdLst>
                <a:gd name="connsiteX0" fmla="*/ 515716 w 515727"/>
                <a:gd name="connsiteY0" fmla="*/ 35936 h 358202"/>
                <a:gd name="connsiteX1" fmla="*/ 504112 w 515727"/>
                <a:gd name="connsiteY1" fmla="*/ 52866 h 358202"/>
                <a:gd name="connsiteX2" fmla="*/ 185044 w 515727"/>
                <a:gd name="connsiteY2" fmla="*/ 349611 h 358202"/>
                <a:gd name="connsiteX3" fmla="*/ 154803 w 515727"/>
                <a:gd name="connsiteY3" fmla="*/ 350089 h 358202"/>
                <a:gd name="connsiteX4" fmla="*/ 11448 w 515727"/>
                <a:gd name="connsiteY4" fmla="*/ 219294 h 358202"/>
                <a:gd name="connsiteX5" fmla="*/ 14315 w 515727"/>
                <a:gd name="connsiteY5" fmla="*/ 179496 h 358202"/>
                <a:gd name="connsiteX6" fmla="*/ 50837 w 515727"/>
                <a:gd name="connsiteY6" fmla="*/ 174649 h 358202"/>
                <a:gd name="connsiteX7" fmla="*/ 147908 w 515727"/>
                <a:gd name="connsiteY7" fmla="*/ 265168 h 358202"/>
                <a:gd name="connsiteX8" fmla="*/ 190847 w 515727"/>
                <a:gd name="connsiteY8" fmla="*/ 265577 h 358202"/>
                <a:gd name="connsiteX9" fmla="*/ 459876 w 515727"/>
                <a:gd name="connsiteY9" fmla="*/ 14979 h 358202"/>
                <a:gd name="connsiteX10" fmla="*/ 483291 w 515727"/>
                <a:gd name="connsiteY10" fmla="*/ 2692 h 358202"/>
                <a:gd name="connsiteX11" fmla="*/ 515716 w 515727"/>
                <a:gd name="connsiteY11" fmla="*/ 35936 h 358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5727" h="358202">
                  <a:moveTo>
                    <a:pt x="515716" y="35936"/>
                  </a:moveTo>
                  <a:cubicBezTo>
                    <a:pt x="516058" y="45494"/>
                    <a:pt x="508821" y="48497"/>
                    <a:pt x="504112" y="52866"/>
                  </a:cubicBezTo>
                  <a:cubicBezTo>
                    <a:pt x="397755" y="151781"/>
                    <a:pt x="291058" y="250355"/>
                    <a:pt x="185044" y="349611"/>
                  </a:cubicBezTo>
                  <a:cubicBezTo>
                    <a:pt x="173439" y="360533"/>
                    <a:pt x="166818" y="361420"/>
                    <a:pt x="154803" y="350089"/>
                  </a:cubicBezTo>
                  <a:cubicBezTo>
                    <a:pt x="107769" y="305649"/>
                    <a:pt x="60871" y="261072"/>
                    <a:pt x="11448" y="219294"/>
                  </a:cubicBezTo>
                  <a:cubicBezTo>
                    <a:pt x="-10260" y="200931"/>
                    <a:pt x="3666" y="192398"/>
                    <a:pt x="14315" y="179496"/>
                  </a:cubicBezTo>
                  <a:cubicBezTo>
                    <a:pt x="25374" y="166116"/>
                    <a:pt x="33361" y="156696"/>
                    <a:pt x="50837" y="174649"/>
                  </a:cubicBezTo>
                  <a:cubicBezTo>
                    <a:pt x="81692" y="206256"/>
                    <a:pt x="116575" y="233971"/>
                    <a:pt x="147908" y="265168"/>
                  </a:cubicBezTo>
                  <a:cubicBezTo>
                    <a:pt x="163950" y="281142"/>
                    <a:pt x="173439" y="282166"/>
                    <a:pt x="190847" y="265577"/>
                  </a:cubicBezTo>
                  <a:cubicBezTo>
                    <a:pt x="279590" y="181066"/>
                    <a:pt x="369699" y="97989"/>
                    <a:pt x="459876" y="14979"/>
                  </a:cubicBezTo>
                  <a:cubicBezTo>
                    <a:pt x="466088" y="9245"/>
                    <a:pt x="471413" y="-6183"/>
                    <a:pt x="483291" y="2692"/>
                  </a:cubicBezTo>
                  <a:cubicBezTo>
                    <a:pt x="495851" y="11976"/>
                    <a:pt x="505477" y="25151"/>
                    <a:pt x="515716" y="3593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AFEDCF1-59B0-49CE-AA6A-2A5DE3B8C056}"/>
                </a:ext>
              </a:extLst>
            </p:cNvPr>
            <p:cNvSpPr/>
            <p:nvPr/>
          </p:nvSpPr>
          <p:spPr>
            <a:xfrm>
              <a:off x="1177868" y="3198884"/>
              <a:ext cx="573493" cy="400640"/>
            </a:xfrm>
            <a:custGeom>
              <a:avLst/>
              <a:gdLst>
                <a:gd name="connsiteX0" fmla="*/ 170364 w 513683"/>
                <a:gd name="connsiteY0" fmla="*/ 358857 h 358857"/>
                <a:gd name="connsiteX1" fmla="*/ 156642 w 513683"/>
                <a:gd name="connsiteY1" fmla="*/ 346638 h 358857"/>
                <a:gd name="connsiteX2" fmla="*/ 10284 w 513683"/>
                <a:gd name="connsiteY2" fmla="*/ 213523 h 358857"/>
                <a:gd name="connsiteX3" fmla="*/ 11991 w 513683"/>
                <a:gd name="connsiteY3" fmla="*/ 178776 h 358857"/>
                <a:gd name="connsiteX4" fmla="*/ 51106 w 513683"/>
                <a:gd name="connsiteY4" fmla="*/ 170175 h 358857"/>
                <a:gd name="connsiteX5" fmla="*/ 151045 w 513683"/>
                <a:gd name="connsiteY5" fmla="*/ 263014 h 358857"/>
                <a:gd name="connsiteX6" fmla="*/ 189136 w 513683"/>
                <a:gd name="connsiteY6" fmla="*/ 263082 h 358857"/>
                <a:gd name="connsiteX7" fmla="*/ 458029 w 513683"/>
                <a:gd name="connsiteY7" fmla="*/ 11392 h 358857"/>
                <a:gd name="connsiteX8" fmla="*/ 502606 w 513683"/>
                <a:gd name="connsiteY8" fmla="*/ 16239 h 358857"/>
                <a:gd name="connsiteX9" fmla="*/ 498442 w 513683"/>
                <a:gd name="connsiteY9" fmla="*/ 54876 h 358857"/>
                <a:gd name="connsiteX10" fmla="*/ 188454 w 513683"/>
                <a:gd name="connsiteY10" fmla="*/ 342542 h 358857"/>
                <a:gd name="connsiteX11" fmla="*/ 170364 w 513683"/>
                <a:gd name="connsiteY11" fmla="*/ 358857 h 35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3683" h="358857">
                  <a:moveTo>
                    <a:pt x="170364" y="358857"/>
                  </a:moveTo>
                  <a:cubicBezTo>
                    <a:pt x="164903" y="354010"/>
                    <a:pt x="160671" y="350392"/>
                    <a:pt x="156642" y="346638"/>
                  </a:cubicBezTo>
                  <a:cubicBezTo>
                    <a:pt x="107970" y="302130"/>
                    <a:pt x="59981" y="256870"/>
                    <a:pt x="10284" y="213523"/>
                  </a:cubicBezTo>
                  <a:cubicBezTo>
                    <a:pt x="-6645" y="198709"/>
                    <a:pt x="-229" y="189971"/>
                    <a:pt x="11991" y="178776"/>
                  </a:cubicBezTo>
                  <a:cubicBezTo>
                    <a:pt x="23391" y="168332"/>
                    <a:pt x="30286" y="149081"/>
                    <a:pt x="51106" y="170175"/>
                  </a:cubicBezTo>
                  <a:cubicBezTo>
                    <a:pt x="82986" y="202532"/>
                    <a:pt x="118756" y="230998"/>
                    <a:pt x="151045" y="263014"/>
                  </a:cubicBezTo>
                  <a:cubicBezTo>
                    <a:pt x="165790" y="277623"/>
                    <a:pt x="174050" y="277350"/>
                    <a:pt x="189136" y="263082"/>
                  </a:cubicBezTo>
                  <a:cubicBezTo>
                    <a:pt x="278358" y="178776"/>
                    <a:pt x="369832" y="96791"/>
                    <a:pt x="458029" y="11392"/>
                  </a:cubicBezTo>
                  <a:cubicBezTo>
                    <a:pt x="480420" y="-10316"/>
                    <a:pt x="487452" y="3405"/>
                    <a:pt x="502606" y="16239"/>
                  </a:cubicBezTo>
                  <a:cubicBezTo>
                    <a:pt x="522675" y="33305"/>
                    <a:pt x="511890" y="42384"/>
                    <a:pt x="498442" y="54876"/>
                  </a:cubicBezTo>
                  <a:cubicBezTo>
                    <a:pt x="394885" y="150515"/>
                    <a:pt x="291738" y="246631"/>
                    <a:pt x="188454" y="342542"/>
                  </a:cubicBezTo>
                  <a:cubicBezTo>
                    <a:pt x="182856" y="347730"/>
                    <a:pt x="177054" y="352850"/>
                    <a:pt x="170364" y="35885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B64C79E-DCE7-4C1D-A456-FE12BAE2645C}"/>
                </a:ext>
              </a:extLst>
            </p:cNvPr>
            <p:cNvSpPr/>
            <p:nvPr/>
          </p:nvSpPr>
          <p:spPr>
            <a:xfrm>
              <a:off x="1309815" y="2267145"/>
              <a:ext cx="308548" cy="414361"/>
            </a:xfrm>
            <a:custGeom>
              <a:avLst/>
              <a:gdLst>
                <a:gd name="connsiteX0" fmla="*/ 109383 w 276369"/>
                <a:gd name="connsiteY0" fmla="*/ 174102 h 371147"/>
                <a:gd name="connsiteX1" fmla="*/ 50471 w 276369"/>
                <a:gd name="connsiteY1" fmla="*/ 59077 h 371147"/>
                <a:gd name="connsiteX2" fmla="*/ 133072 w 276369"/>
                <a:gd name="connsiteY2" fmla="*/ 28 h 371147"/>
                <a:gd name="connsiteX3" fmla="*/ 213623 w 276369"/>
                <a:gd name="connsiteY3" fmla="*/ 62558 h 371147"/>
                <a:gd name="connsiteX4" fmla="*/ 160923 w 276369"/>
                <a:gd name="connsiteY4" fmla="*/ 167276 h 371147"/>
                <a:gd name="connsiteX5" fmla="*/ 200789 w 276369"/>
                <a:gd name="connsiteY5" fmla="*/ 180655 h 371147"/>
                <a:gd name="connsiteX6" fmla="*/ 276358 w 276369"/>
                <a:gd name="connsiteY6" fmla="*/ 271652 h 371147"/>
                <a:gd name="connsiteX7" fmla="*/ 201403 w 276369"/>
                <a:gd name="connsiteY7" fmla="*/ 359235 h 371147"/>
                <a:gd name="connsiteX8" fmla="*/ 56410 w 276369"/>
                <a:gd name="connsiteY8" fmla="*/ 351111 h 371147"/>
                <a:gd name="connsiteX9" fmla="*/ 24 w 276369"/>
                <a:gd name="connsiteY9" fmla="*/ 268648 h 371147"/>
                <a:gd name="connsiteX10" fmla="*/ 56478 w 276369"/>
                <a:gd name="connsiteY10" fmla="*/ 189598 h 371147"/>
                <a:gd name="connsiteX11" fmla="*/ 109383 w 276369"/>
                <a:gd name="connsiteY11" fmla="*/ 174102 h 37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369" h="371147">
                  <a:moveTo>
                    <a:pt x="109383" y="174102"/>
                  </a:moveTo>
                  <a:cubicBezTo>
                    <a:pt x="50608" y="131983"/>
                    <a:pt x="35727" y="101947"/>
                    <a:pt x="50471" y="59077"/>
                  </a:cubicBezTo>
                  <a:cubicBezTo>
                    <a:pt x="62964" y="22623"/>
                    <a:pt x="96004" y="-928"/>
                    <a:pt x="133072" y="28"/>
                  </a:cubicBezTo>
                  <a:cubicBezTo>
                    <a:pt x="169798" y="984"/>
                    <a:pt x="204134" y="27675"/>
                    <a:pt x="213623" y="62558"/>
                  </a:cubicBezTo>
                  <a:cubicBezTo>
                    <a:pt x="224818" y="103653"/>
                    <a:pt x="207479" y="138878"/>
                    <a:pt x="160923" y="167276"/>
                  </a:cubicBezTo>
                  <a:cubicBezTo>
                    <a:pt x="171914" y="179700"/>
                    <a:pt x="188160" y="175536"/>
                    <a:pt x="200789" y="180655"/>
                  </a:cubicBezTo>
                  <a:cubicBezTo>
                    <a:pt x="247482" y="199838"/>
                    <a:pt x="277041" y="233833"/>
                    <a:pt x="276358" y="271652"/>
                  </a:cubicBezTo>
                  <a:cubicBezTo>
                    <a:pt x="275675" y="308378"/>
                    <a:pt x="246799" y="342715"/>
                    <a:pt x="201403" y="359235"/>
                  </a:cubicBezTo>
                  <a:cubicBezTo>
                    <a:pt x="152048" y="377188"/>
                    <a:pt x="103172" y="375140"/>
                    <a:pt x="56410" y="351111"/>
                  </a:cubicBezTo>
                  <a:cubicBezTo>
                    <a:pt x="23234" y="334045"/>
                    <a:pt x="-863" y="308037"/>
                    <a:pt x="24" y="268648"/>
                  </a:cubicBezTo>
                  <a:cubicBezTo>
                    <a:pt x="844" y="231034"/>
                    <a:pt x="24531" y="206459"/>
                    <a:pt x="56478" y="189598"/>
                  </a:cubicBezTo>
                  <a:cubicBezTo>
                    <a:pt x="72180" y="181338"/>
                    <a:pt x="88700" y="174921"/>
                    <a:pt x="109383" y="174102"/>
                  </a:cubicBezTo>
                  <a:close/>
                </a:path>
              </a:pathLst>
            </a:custGeom>
            <a:solidFill>
              <a:schemeClr val="bg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CC13DC2-868A-4CD2-B308-0E92B87043FA}"/>
                </a:ext>
              </a:extLst>
            </p:cNvPr>
            <p:cNvSpPr/>
            <p:nvPr/>
          </p:nvSpPr>
          <p:spPr>
            <a:xfrm>
              <a:off x="2076235" y="3331483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5C1BA6C-0C6D-4EA7-972A-1949D943B5DA}"/>
                </a:ext>
              </a:extLst>
            </p:cNvPr>
            <p:cNvSpPr/>
            <p:nvPr/>
          </p:nvSpPr>
          <p:spPr>
            <a:xfrm>
              <a:off x="2076235" y="3433913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1FB740C-F997-4CF3-B669-BB7CADE6D51A}"/>
                </a:ext>
              </a:extLst>
            </p:cNvPr>
            <p:cNvSpPr/>
            <p:nvPr/>
          </p:nvSpPr>
          <p:spPr>
            <a:xfrm>
              <a:off x="2076235" y="4595163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6515D52-9A14-491C-A6DA-8CCD890E20E2}"/>
                </a:ext>
              </a:extLst>
            </p:cNvPr>
            <p:cNvSpPr/>
            <p:nvPr/>
          </p:nvSpPr>
          <p:spPr>
            <a:xfrm>
              <a:off x="2076235" y="4697593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252058F-52E0-438B-8679-6B0A037C3DF8}"/>
                </a:ext>
              </a:extLst>
            </p:cNvPr>
            <p:cNvSpPr/>
            <p:nvPr/>
          </p:nvSpPr>
          <p:spPr>
            <a:xfrm>
              <a:off x="2076235" y="5342047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09D7811-B731-430D-9079-FC8916749934}"/>
                </a:ext>
              </a:extLst>
            </p:cNvPr>
            <p:cNvSpPr/>
            <p:nvPr/>
          </p:nvSpPr>
          <p:spPr>
            <a:xfrm>
              <a:off x="2076235" y="5444476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05AD0A4-590D-4C61-80C9-B8473A8155AB}"/>
                </a:ext>
              </a:extLst>
            </p:cNvPr>
            <p:cNvSpPr/>
            <p:nvPr/>
          </p:nvSpPr>
          <p:spPr>
            <a:xfrm>
              <a:off x="2076235" y="2575531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18F8280-3D2A-42B6-9A2C-0E066997E264}"/>
                </a:ext>
              </a:extLst>
            </p:cNvPr>
            <p:cNvSpPr/>
            <p:nvPr/>
          </p:nvSpPr>
          <p:spPr>
            <a:xfrm>
              <a:off x="2076235" y="2723688"/>
              <a:ext cx="1509008" cy="28134"/>
            </a:xfrm>
            <a:custGeom>
              <a:avLst/>
              <a:gdLst>
                <a:gd name="connsiteX0" fmla="*/ 1342895 w 1351632"/>
                <a:gd name="connsiteY0" fmla="*/ 17476 h 17475"/>
                <a:gd name="connsiteX1" fmla="*/ 8738 w 1351632"/>
                <a:gd name="connsiteY1" fmla="*/ 17476 h 17475"/>
                <a:gd name="connsiteX2" fmla="*/ 0 w 1351632"/>
                <a:gd name="connsiteY2" fmla="*/ 8738 h 17475"/>
                <a:gd name="connsiteX3" fmla="*/ 0 w 1351632"/>
                <a:gd name="connsiteY3" fmla="*/ 8738 h 17475"/>
                <a:gd name="connsiteX4" fmla="*/ 8738 w 1351632"/>
                <a:gd name="connsiteY4" fmla="*/ 0 h 17475"/>
                <a:gd name="connsiteX5" fmla="*/ 1342895 w 1351632"/>
                <a:gd name="connsiteY5" fmla="*/ 0 h 17475"/>
                <a:gd name="connsiteX6" fmla="*/ 1351633 w 1351632"/>
                <a:gd name="connsiteY6" fmla="*/ 8738 h 17475"/>
                <a:gd name="connsiteX7" fmla="*/ 1351633 w 1351632"/>
                <a:gd name="connsiteY7" fmla="*/ 8738 h 17475"/>
                <a:gd name="connsiteX8" fmla="*/ 1342895 w 1351632"/>
                <a:gd name="connsiteY8" fmla="*/ 17476 h 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17475">
                  <a:moveTo>
                    <a:pt x="1342895" y="17476"/>
                  </a:moveTo>
                  <a:lnTo>
                    <a:pt x="8738" y="17476"/>
                  </a:lnTo>
                  <a:cubicBezTo>
                    <a:pt x="3891" y="17476"/>
                    <a:pt x="0" y="13585"/>
                    <a:pt x="0" y="8738"/>
                  </a:cubicBezTo>
                  <a:lnTo>
                    <a:pt x="0" y="8738"/>
                  </a:lnTo>
                  <a:cubicBezTo>
                    <a:pt x="0" y="3891"/>
                    <a:pt x="3891" y="0"/>
                    <a:pt x="8738" y="0"/>
                  </a:cubicBezTo>
                  <a:lnTo>
                    <a:pt x="1342895" y="0"/>
                  </a:lnTo>
                  <a:cubicBezTo>
                    <a:pt x="1347742" y="0"/>
                    <a:pt x="1351633" y="3891"/>
                    <a:pt x="1351633" y="8738"/>
                  </a:cubicBezTo>
                  <a:lnTo>
                    <a:pt x="1351633" y="8738"/>
                  </a:lnTo>
                  <a:cubicBezTo>
                    <a:pt x="1351633" y="13585"/>
                    <a:pt x="1347742" y="17476"/>
                    <a:pt x="1342895" y="1747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DCB10FD3-E33B-45E0-92B0-C2FE46868991}"/>
                </a:ext>
              </a:extLst>
            </p:cNvPr>
            <p:cNvSpPr/>
            <p:nvPr/>
          </p:nvSpPr>
          <p:spPr>
            <a:xfrm>
              <a:off x="2091477" y="2401691"/>
              <a:ext cx="906928" cy="45727"/>
            </a:xfrm>
            <a:custGeom>
              <a:avLst/>
              <a:gdLst>
                <a:gd name="connsiteX0" fmla="*/ 798692 w 812344"/>
                <a:gd name="connsiteY0" fmla="*/ 40959 h 40958"/>
                <a:gd name="connsiteX1" fmla="*/ 13653 w 812344"/>
                <a:gd name="connsiteY1" fmla="*/ 40959 h 40958"/>
                <a:gd name="connsiteX2" fmla="*/ 0 w 812344"/>
                <a:gd name="connsiteY2" fmla="*/ 27306 h 40958"/>
                <a:gd name="connsiteX3" fmla="*/ 0 w 812344"/>
                <a:gd name="connsiteY3" fmla="*/ 13653 h 40958"/>
                <a:gd name="connsiteX4" fmla="*/ 13653 w 812344"/>
                <a:gd name="connsiteY4" fmla="*/ 0 h 40958"/>
                <a:gd name="connsiteX5" fmla="*/ 798692 w 812344"/>
                <a:gd name="connsiteY5" fmla="*/ 0 h 40958"/>
                <a:gd name="connsiteX6" fmla="*/ 812345 w 812344"/>
                <a:gd name="connsiteY6" fmla="*/ 13653 h 40958"/>
                <a:gd name="connsiteX7" fmla="*/ 812345 w 812344"/>
                <a:gd name="connsiteY7" fmla="*/ 27306 h 40958"/>
                <a:gd name="connsiteX8" fmla="*/ 798692 w 812344"/>
                <a:gd name="connsiteY8" fmla="*/ 40959 h 4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2344" h="40958">
                  <a:moveTo>
                    <a:pt x="798692" y="40959"/>
                  </a:moveTo>
                  <a:lnTo>
                    <a:pt x="13653" y="40959"/>
                  </a:lnTo>
                  <a:cubicBezTo>
                    <a:pt x="6144" y="40959"/>
                    <a:pt x="0" y="34815"/>
                    <a:pt x="0" y="27306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798692" y="0"/>
                  </a:lnTo>
                  <a:cubicBezTo>
                    <a:pt x="806201" y="0"/>
                    <a:pt x="812345" y="6144"/>
                    <a:pt x="812345" y="13653"/>
                  </a:cubicBezTo>
                  <a:lnTo>
                    <a:pt x="812345" y="27306"/>
                  </a:lnTo>
                  <a:cubicBezTo>
                    <a:pt x="812345" y="34883"/>
                    <a:pt x="806201" y="40959"/>
                    <a:pt x="798692" y="4095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1" name="그래픽 2">
              <a:extLst>
                <a:ext uri="{FF2B5EF4-FFF2-40B4-BE49-F238E27FC236}">
                  <a16:creationId xmlns:a16="http://schemas.microsoft.com/office/drawing/2014/main" id="{8A8D4F12-7EB9-40DC-B97C-57A9B9F17260}"/>
                </a:ext>
              </a:extLst>
            </p:cNvPr>
            <p:cNvGrpSpPr/>
            <p:nvPr/>
          </p:nvGrpSpPr>
          <p:grpSpPr>
            <a:xfrm>
              <a:off x="2089941" y="3787539"/>
              <a:ext cx="1515165" cy="397831"/>
              <a:chOff x="8552137" y="3676252"/>
              <a:chExt cx="1357147" cy="356341"/>
            </a:xfrm>
            <a:solidFill>
              <a:schemeClr val="accent5">
                <a:lumMod val="50000"/>
              </a:schemeClr>
            </a:solidFill>
          </p:grpSpPr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E1E20521-8B3B-44AA-9913-54595FE8C7D9}"/>
                  </a:ext>
                </a:extLst>
              </p:cNvPr>
              <p:cNvSpPr/>
              <p:nvPr/>
            </p:nvSpPr>
            <p:spPr>
              <a:xfrm>
                <a:off x="8553578" y="3676252"/>
                <a:ext cx="1351568" cy="322003"/>
              </a:xfrm>
              <a:custGeom>
                <a:avLst/>
                <a:gdLst>
                  <a:gd name="connsiteX0" fmla="*/ 1321737 w 1351568"/>
                  <a:gd name="connsiteY0" fmla="*/ 1 h 322003"/>
                  <a:gd name="connsiteX1" fmla="*/ 20552 w 1351568"/>
                  <a:gd name="connsiteY1" fmla="*/ 342 h 322003"/>
                  <a:gd name="connsiteX2" fmla="*/ 4 w 1351568"/>
                  <a:gd name="connsiteY2" fmla="*/ 18910 h 322003"/>
                  <a:gd name="connsiteX3" fmla="*/ 278 w 1351568"/>
                  <a:gd name="connsiteY3" fmla="*/ 215443 h 322003"/>
                  <a:gd name="connsiteX4" fmla="*/ 81307 w 1351568"/>
                  <a:gd name="connsiteY4" fmla="*/ 139806 h 322003"/>
                  <a:gd name="connsiteX5" fmla="*/ 108066 w 1351568"/>
                  <a:gd name="connsiteY5" fmla="*/ 145608 h 322003"/>
                  <a:gd name="connsiteX6" fmla="*/ 166364 w 1351568"/>
                  <a:gd name="connsiteY6" fmla="*/ 286438 h 322003"/>
                  <a:gd name="connsiteX7" fmla="*/ 275451 w 1351568"/>
                  <a:gd name="connsiteY7" fmla="*/ 76047 h 322003"/>
                  <a:gd name="connsiteX8" fmla="*/ 376686 w 1351568"/>
                  <a:gd name="connsiteY8" fmla="*/ 246503 h 322003"/>
                  <a:gd name="connsiteX9" fmla="*/ 564209 w 1351568"/>
                  <a:gd name="connsiteY9" fmla="*/ 14746 h 322003"/>
                  <a:gd name="connsiteX10" fmla="*/ 582026 w 1351568"/>
                  <a:gd name="connsiteY10" fmla="*/ 18432 h 322003"/>
                  <a:gd name="connsiteX11" fmla="*/ 636637 w 1351568"/>
                  <a:gd name="connsiteY11" fmla="*/ 189707 h 322003"/>
                  <a:gd name="connsiteX12" fmla="*/ 736439 w 1351568"/>
                  <a:gd name="connsiteY12" fmla="*/ 102329 h 322003"/>
                  <a:gd name="connsiteX13" fmla="*/ 780538 w 1351568"/>
                  <a:gd name="connsiteY13" fmla="*/ 111271 h 322003"/>
                  <a:gd name="connsiteX14" fmla="*/ 873719 w 1351568"/>
                  <a:gd name="connsiteY14" fmla="*/ 322003 h 322003"/>
                  <a:gd name="connsiteX15" fmla="*/ 972088 w 1351568"/>
                  <a:gd name="connsiteY15" fmla="*/ 169774 h 322003"/>
                  <a:gd name="connsiteX16" fmla="*/ 1119470 w 1351568"/>
                  <a:gd name="connsiteY16" fmla="*/ 294698 h 322003"/>
                  <a:gd name="connsiteX17" fmla="*/ 1165617 w 1351568"/>
                  <a:gd name="connsiteY17" fmla="*/ 218378 h 322003"/>
                  <a:gd name="connsiteX18" fmla="*/ 1263576 w 1351568"/>
                  <a:gd name="connsiteY18" fmla="*/ 56797 h 322003"/>
                  <a:gd name="connsiteX19" fmla="*/ 1351569 w 1351568"/>
                  <a:gd name="connsiteY19" fmla="*/ 240086 h 322003"/>
                  <a:gd name="connsiteX20" fmla="*/ 1349316 w 1351568"/>
                  <a:gd name="connsiteY20" fmla="*/ 33109 h 322003"/>
                  <a:gd name="connsiteX21" fmla="*/ 1321737 w 1351568"/>
                  <a:gd name="connsiteY21" fmla="*/ 1 h 322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1568" h="322003">
                    <a:moveTo>
                      <a:pt x="1321737" y="1"/>
                    </a:moveTo>
                    <a:cubicBezTo>
                      <a:pt x="1084109" y="956"/>
                      <a:pt x="203159" y="683"/>
                      <a:pt x="20552" y="342"/>
                    </a:cubicBezTo>
                    <a:cubicBezTo>
                      <a:pt x="6899" y="342"/>
                      <a:pt x="-201" y="3073"/>
                      <a:pt x="4" y="18910"/>
                    </a:cubicBezTo>
                    <a:cubicBezTo>
                      <a:pt x="687" y="81986"/>
                      <a:pt x="278" y="145131"/>
                      <a:pt x="278" y="215443"/>
                    </a:cubicBezTo>
                    <a:cubicBezTo>
                      <a:pt x="30792" y="187181"/>
                      <a:pt x="57005" y="164449"/>
                      <a:pt x="81307" y="139806"/>
                    </a:cubicBezTo>
                    <a:cubicBezTo>
                      <a:pt x="95574" y="125334"/>
                      <a:pt x="101240" y="128406"/>
                      <a:pt x="108066" y="145608"/>
                    </a:cubicBezTo>
                    <a:cubicBezTo>
                      <a:pt x="126225" y="191277"/>
                      <a:pt x="145543" y="236400"/>
                      <a:pt x="166364" y="286438"/>
                    </a:cubicBezTo>
                    <a:cubicBezTo>
                      <a:pt x="204115" y="213736"/>
                      <a:pt x="238998" y="146359"/>
                      <a:pt x="275451" y="76047"/>
                    </a:cubicBezTo>
                    <a:cubicBezTo>
                      <a:pt x="310607" y="135164"/>
                      <a:pt x="342896" y="189570"/>
                      <a:pt x="376686" y="246503"/>
                    </a:cubicBezTo>
                    <a:cubicBezTo>
                      <a:pt x="439490" y="168886"/>
                      <a:pt x="505092" y="89836"/>
                      <a:pt x="564209" y="14746"/>
                    </a:cubicBezTo>
                    <a:cubicBezTo>
                      <a:pt x="574380" y="1844"/>
                      <a:pt x="577315" y="5598"/>
                      <a:pt x="582026" y="18432"/>
                    </a:cubicBezTo>
                    <a:cubicBezTo>
                      <a:pt x="600662" y="69357"/>
                      <a:pt x="617659" y="130112"/>
                      <a:pt x="636637" y="189707"/>
                    </a:cubicBezTo>
                    <a:cubicBezTo>
                      <a:pt x="671929" y="158988"/>
                      <a:pt x="705038" y="131546"/>
                      <a:pt x="736439" y="102329"/>
                    </a:cubicBezTo>
                    <a:cubicBezTo>
                      <a:pt x="764496" y="76184"/>
                      <a:pt x="766748" y="77754"/>
                      <a:pt x="780538" y="111271"/>
                    </a:cubicBezTo>
                    <a:cubicBezTo>
                      <a:pt x="805454" y="171822"/>
                      <a:pt x="857063" y="289441"/>
                      <a:pt x="873719" y="322003"/>
                    </a:cubicBezTo>
                    <a:cubicBezTo>
                      <a:pt x="905803" y="269030"/>
                      <a:pt x="935157" y="219607"/>
                      <a:pt x="972088" y="169774"/>
                    </a:cubicBezTo>
                    <a:cubicBezTo>
                      <a:pt x="1015572" y="205886"/>
                      <a:pt x="1085338" y="267392"/>
                      <a:pt x="1119470" y="294698"/>
                    </a:cubicBezTo>
                    <a:cubicBezTo>
                      <a:pt x="1133123" y="274218"/>
                      <a:pt x="1151008" y="241861"/>
                      <a:pt x="1165617" y="218378"/>
                    </a:cubicBezTo>
                    <a:cubicBezTo>
                      <a:pt x="1198247" y="166019"/>
                      <a:pt x="1229649" y="112910"/>
                      <a:pt x="1263576" y="56797"/>
                    </a:cubicBezTo>
                    <a:cubicBezTo>
                      <a:pt x="1293954" y="122603"/>
                      <a:pt x="1323717" y="179809"/>
                      <a:pt x="1351569" y="240086"/>
                    </a:cubicBezTo>
                    <a:cubicBezTo>
                      <a:pt x="1351569" y="158169"/>
                      <a:pt x="1347200" y="102192"/>
                      <a:pt x="1349316" y="33109"/>
                    </a:cubicBezTo>
                    <a:cubicBezTo>
                      <a:pt x="1350204" y="5189"/>
                      <a:pt x="1347610" y="-68"/>
                      <a:pt x="1321737" y="1"/>
                    </a:cubicBezTo>
                    <a:close/>
                  </a:path>
                </a:pathLst>
              </a:custGeom>
              <a:grpFill/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8D02C4B9-2B98-442B-B9FA-561602184474}"/>
                  </a:ext>
                </a:extLst>
              </p:cNvPr>
              <p:cNvSpPr/>
              <p:nvPr/>
            </p:nvSpPr>
            <p:spPr>
              <a:xfrm>
                <a:off x="8552137" y="3700486"/>
                <a:ext cx="1357147" cy="332107"/>
              </a:xfrm>
              <a:custGeom>
                <a:avLst/>
                <a:gdLst>
                  <a:gd name="connsiteX0" fmla="*/ 1263515 w 1357147"/>
                  <a:gd name="connsiteY0" fmla="*/ 57137 h 332107"/>
                  <a:gd name="connsiteX1" fmla="*/ 1134564 w 1357147"/>
                  <a:gd name="connsiteY1" fmla="*/ 270395 h 332107"/>
                  <a:gd name="connsiteX2" fmla="*/ 1107258 w 1357147"/>
                  <a:gd name="connsiteY2" fmla="*/ 277221 h 332107"/>
                  <a:gd name="connsiteX3" fmla="*/ 998035 w 1357147"/>
                  <a:gd name="connsiteY3" fmla="*/ 181651 h 332107"/>
                  <a:gd name="connsiteX4" fmla="*/ 968886 w 1357147"/>
                  <a:gd name="connsiteY4" fmla="*/ 175030 h 332107"/>
                  <a:gd name="connsiteX5" fmla="*/ 875159 w 1357147"/>
                  <a:gd name="connsiteY5" fmla="*/ 325006 h 332107"/>
                  <a:gd name="connsiteX6" fmla="*/ 762523 w 1357147"/>
                  <a:gd name="connsiteY6" fmla="*/ 72975 h 332107"/>
                  <a:gd name="connsiteX7" fmla="*/ 632207 w 1357147"/>
                  <a:gd name="connsiteY7" fmla="*/ 185747 h 332107"/>
                  <a:gd name="connsiteX8" fmla="*/ 573226 w 1357147"/>
                  <a:gd name="connsiteY8" fmla="*/ 0 h 332107"/>
                  <a:gd name="connsiteX9" fmla="*/ 400654 w 1357147"/>
                  <a:gd name="connsiteY9" fmla="*/ 213053 h 332107"/>
                  <a:gd name="connsiteX10" fmla="*/ 357580 w 1357147"/>
                  <a:gd name="connsiteY10" fmla="*/ 211346 h 332107"/>
                  <a:gd name="connsiteX11" fmla="*/ 277369 w 1357147"/>
                  <a:gd name="connsiteY11" fmla="*/ 75705 h 332107"/>
                  <a:gd name="connsiteX12" fmla="*/ 166712 w 1357147"/>
                  <a:gd name="connsiteY12" fmla="*/ 289168 h 332107"/>
                  <a:gd name="connsiteX13" fmla="*/ 95445 w 1357147"/>
                  <a:gd name="connsiteY13" fmla="*/ 120896 h 332107"/>
                  <a:gd name="connsiteX14" fmla="*/ 1376 w 1357147"/>
                  <a:gd name="connsiteY14" fmla="*/ 208957 h 332107"/>
                  <a:gd name="connsiteX15" fmla="*/ 352 w 1357147"/>
                  <a:gd name="connsiteY15" fmla="*/ 298315 h 332107"/>
                  <a:gd name="connsiteX16" fmla="*/ 34348 w 1357147"/>
                  <a:gd name="connsiteY16" fmla="*/ 332106 h 332107"/>
                  <a:gd name="connsiteX17" fmla="*/ 1335466 w 1357147"/>
                  <a:gd name="connsiteY17" fmla="*/ 331764 h 332107"/>
                  <a:gd name="connsiteX18" fmla="*/ 1357105 w 1357147"/>
                  <a:gd name="connsiteY18" fmla="*/ 310534 h 332107"/>
                  <a:gd name="connsiteX19" fmla="*/ 1353009 w 1357147"/>
                  <a:gd name="connsiteY19" fmla="*/ 236263 h 332107"/>
                  <a:gd name="connsiteX20" fmla="*/ 1263515 w 1357147"/>
                  <a:gd name="connsiteY20" fmla="*/ 57137 h 332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57147" h="332107">
                    <a:moveTo>
                      <a:pt x="1263515" y="57137"/>
                    </a:moveTo>
                    <a:cubicBezTo>
                      <a:pt x="1219689" y="129975"/>
                      <a:pt x="1174566" y="201858"/>
                      <a:pt x="1134564" y="270395"/>
                    </a:cubicBezTo>
                    <a:cubicBezTo>
                      <a:pt x="1125006" y="286847"/>
                      <a:pt x="1121047" y="289031"/>
                      <a:pt x="1107258" y="277221"/>
                    </a:cubicBezTo>
                    <a:cubicBezTo>
                      <a:pt x="1069302" y="244727"/>
                      <a:pt x="1038994" y="215783"/>
                      <a:pt x="998035" y="181651"/>
                    </a:cubicBezTo>
                    <a:cubicBezTo>
                      <a:pt x="979126" y="165882"/>
                      <a:pt x="978375" y="158919"/>
                      <a:pt x="968886" y="175030"/>
                    </a:cubicBezTo>
                    <a:cubicBezTo>
                      <a:pt x="941444" y="221518"/>
                      <a:pt x="905605" y="274559"/>
                      <a:pt x="875159" y="325006"/>
                    </a:cubicBezTo>
                    <a:cubicBezTo>
                      <a:pt x="875159" y="325006"/>
                      <a:pt x="798225" y="156462"/>
                      <a:pt x="762523" y="72975"/>
                    </a:cubicBezTo>
                    <a:cubicBezTo>
                      <a:pt x="717537" y="111885"/>
                      <a:pt x="675896" y="147929"/>
                      <a:pt x="632207" y="185747"/>
                    </a:cubicBezTo>
                    <a:cubicBezTo>
                      <a:pt x="612273" y="123012"/>
                      <a:pt x="593774" y="64783"/>
                      <a:pt x="573226" y="0"/>
                    </a:cubicBezTo>
                    <a:cubicBezTo>
                      <a:pt x="513427" y="73794"/>
                      <a:pt x="456972" y="143355"/>
                      <a:pt x="400654" y="213053"/>
                    </a:cubicBezTo>
                    <a:cubicBezTo>
                      <a:pt x="376284" y="243226"/>
                      <a:pt x="376488" y="243294"/>
                      <a:pt x="357580" y="211346"/>
                    </a:cubicBezTo>
                    <a:cubicBezTo>
                      <a:pt x="331502" y="167179"/>
                      <a:pt x="305426" y="123080"/>
                      <a:pt x="277369" y="75705"/>
                    </a:cubicBezTo>
                    <a:cubicBezTo>
                      <a:pt x="239891" y="147997"/>
                      <a:pt x="204873" y="215510"/>
                      <a:pt x="166712" y="289168"/>
                    </a:cubicBezTo>
                    <a:cubicBezTo>
                      <a:pt x="141045" y="228617"/>
                      <a:pt x="118655" y="175712"/>
                      <a:pt x="95445" y="120896"/>
                    </a:cubicBezTo>
                    <a:cubicBezTo>
                      <a:pt x="84249" y="131136"/>
                      <a:pt x="15029" y="195304"/>
                      <a:pt x="1376" y="208957"/>
                    </a:cubicBezTo>
                    <a:cubicBezTo>
                      <a:pt x="-1627" y="249847"/>
                      <a:pt x="1376" y="229436"/>
                      <a:pt x="352" y="298315"/>
                    </a:cubicBezTo>
                    <a:cubicBezTo>
                      <a:pt x="11" y="323846"/>
                      <a:pt x="6838" y="332242"/>
                      <a:pt x="34348" y="332106"/>
                    </a:cubicBezTo>
                    <a:cubicBezTo>
                      <a:pt x="303788" y="330945"/>
                      <a:pt x="1195319" y="331218"/>
                      <a:pt x="1335466" y="331764"/>
                    </a:cubicBezTo>
                    <a:cubicBezTo>
                      <a:pt x="1351780" y="331833"/>
                      <a:pt x="1357719" y="326918"/>
                      <a:pt x="1357105" y="310534"/>
                    </a:cubicBezTo>
                    <a:cubicBezTo>
                      <a:pt x="1355740" y="276675"/>
                      <a:pt x="1353009" y="263568"/>
                      <a:pt x="1353009" y="236263"/>
                    </a:cubicBezTo>
                    <a:cubicBezTo>
                      <a:pt x="1325704" y="188478"/>
                      <a:pt x="1288500" y="111476"/>
                      <a:pt x="1263515" y="57137"/>
                    </a:cubicBezTo>
                    <a:close/>
                  </a:path>
                </a:pathLst>
              </a:custGeom>
              <a:grpFill/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4907B57-EF74-4FC4-A3AC-36727AF12D81}"/>
                </a:ext>
              </a:extLst>
            </p:cNvPr>
            <p:cNvSpPr txBox="1"/>
            <p:nvPr/>
          </p:nvSpPr>
          <p:spPr>
            <a:xfrm>
              <a:off x="2092925" y="2104947"/>
              <a:ext cx="1473520" cy="232318"/>
            </a:xfrm>
            <a:custGeom>
              <a:avLst/>
              <a:gdLst/>
              <a:ahLst/>
              <a:cxnLst/>
              <a:rect l="l" t="t" r="r" b="b"/>
              <a:pathLst>
                <a:path w="2109769" h="332630">
                  <a:moveTo>
                    <a:pt x="1246808" y="213419"/>
                  </a:moveTo>
                  <a:cubicBezTo>
                    <a:pt x="1238771" y="216098"/>
                    <a:pt x="1226046" y="219298"/>
                    <a:pt x="1208633" y="223018"/>
                  </a:cubicBezTo>
                  <a:cubicBezTo>
                    <a:pt x="1191220" y="226739"/>
                    <a:pt x="1179835" y="230385"/>
                    <a:pt x="1174477" y="233957"/>
                  </a:cubicBezTo>
                  <a:cubicBezTo>
                    <a:pt x="1166292" y="239762"/>
                    <a:pt x="1162199" y="247129"/>
                    <a:pt x="1162199" y="256058"/>
                  </a:cubicBezTo>
                  <a:cubicBezTo>
                    <a:pt x="1162199" y="264839"/>
                    <a:pt x="1165473" y="272429"/>
                    <a:pt x="1172022" y="278829"/>
                  </a:cubicBezTo>
                  <a:cubicBezTo>
                    <a:pt x="1178570" y="285229"/>
                    <a:pt x="1186904" y="288428"/>
                    <a:pt x="1197025" y="288428"/>
                  </a:cubicBezTo>
                  <a:cubicBezTo>
                    <a:pt x="1208336" y="288428"/>
                    <a:pt x="1219126" y="284708"/>
                    <a:pt x="1229395" y="277266"/>
                  </a:cubicBezTo>
                  <a:cubicBezTo>
                    <a:pt x="1236985" y="271611"/>
                    <a:pt x="1241971" y="264690"/>
                    <a:pt x="1244352" y="256505"/>
                  </a:cubicBezTo>
                  <a:cubicBezTo>
                    <a:pt x="1245989" y="251147"/>
                    <a:pt x="1246808" y="240952"/>
                    <a:pt x="1246808" y="225921"/>
                  </a:cubicBezTo>
                  <a:close/>
                  <a:moveTo>
                    <a:pt x="2000771" y="132829"/>
                  </a:moveTo>
                  <a:cubicBezTo>
                    <a:pt x="1987079" y="132829"/>
                    <a:pt x="1975768" y="137814"/>
                    <a:pt x="1966838" y="147786"/>
                  </a:cubicBezTo>
                  <a:cubicBezTo>
                    <a:pt x="1957909" y="157757"/>
                    <a:pt x="1953518" y="171301"/>
                    <a:pt x="1953667" y="188416"/>
                  </a:cubicBezTo>
                  <a:lnTo>
                    <a:pt x="2047429" y="188416"/>
                  </a:lnTo>
                  <a:cubicBezTo>
                    <a:pt x="2046982" y="170259"/>
                    <a:pt x="2042294" y="156455"/>
                    <a:pt x="2033364" y="147005"/>
                  </a:cubicBezTo>
                  <a:cubicBezTo>
                    <a:pt x="2024435" y="137554"/>
                    <a:pt x="2013570" y="132829"/>
                    <a:pt x="2000771" y="132829"/>
                  </a:cubicBezTo>
                  <a:close/>
                  <a:moveTo>
                    <a:pt x="657448" y="90189"/>
                  </a:moveTo>
                  <a:lnTo>
                    <a:pt x="720179" y="90189"/>
                  </a:lnTo>
                  <a:lnTo>
                    <a:pt x="720179" y="199132"/>
                  </a:lnTo>
                  <a:cubicBezTo>
                    <a:pt x="720179" y="232469"/>
                    <a:pt x="721333" y="252896"/>
                    <a:pt x="723640" y="260412"/>
                  </a:cubicBezTo>
                  <a:cubicBezTo>
                    <a:pt x="725946" y="267927"/>
                    <a:pt x="730151" y="273880"/>
                    <a:pt x="736253" y="278271"/>
                  </a:cubicBezTo>
                  <a:cubicBezTo>
                    <a:pt x="742355" y="282661"/>
                    <a:pt x="750094" y="284857"/>
                    <a:pt x="759470" y="284857"/>
                  </a:cubicBezTo>
                  <a:cubicBezTo>
                    <a:pt x="770186" y="284857"/>
                    <a:pt x="779785" y="281917"/>
                    <a:pt x="788268" y="276038"/>
                  </a:cubicBezTo>
                  <a:cubicBezTo>
                    <a:pt x="796751" y="270160"/>
                    <a:pt x="802556" y="262867"/>
                    <a:pt x="805681" y="254161"/>
                  </a:cubicBezTo>
                  <a:cubicBezTo>
                    <a:pt x="808806" y="245454"/>
                    <a:pt x="810369" y="224135"/>
                    <a:pt x="810369" y="190202"/>
                  </a:cubicBezTo>
                  <a:lnTo>
                    <a:pt x="810369" y="90189"/>
                  </a:lnTo>
                  <a:lnTo>
                    <a:pt x="873100" y="90189"/>
                  </a:lnTo>
                  <a:lnTo>
                    <a:pt x="873100" y="327273"/>
                  </a:lnTo>
                  <a:lnTo>
                    <a:pt x="814834" y="327273"/>
                  </a:lnTo>
                  <a:lnTo>
                    <a:pt x="814834" y="291777"/>
                  </a:lnTo>
                  <a:cubicBezTo>
                    <a:pt x="806202" y="304427"/>
                    <a:pt x="794854" y="314399"/>
                    <a:pt x="780790" y="321692"/>
                  </a:cubicBezTo>
                  <a:cubicBezTo>
                    <a:pt x="766725" y="328984"/>
                    <a:pt x="751880" y="332630"/>
                    <a:pt x="736253" y="332630"/>
                  </a:cubicBezTo>
                  <a:cubicBezTo>
                    <a:pt x="720328" y="332630"/>
                    <a:pt x="706041" y="329133"/>
                    <a:pt x="693390" y="322138"/>
                  </a:cubicBezTo>
                  <a:cubicBezTo>
                    <a:pt x="680740" y="315143"/>
                    <a:pt x="671587" y="305320"/>
                    <a:pt x="665932" y="292670"/>
                  </a:cubicBezTo>
                  <a:cubicBezTo>
                    <a:pt x="660276" y="280020"/>
                    <a:pt x="657448" y="262532"/>
                    <a:pt x="657448" y="240208"/>
                  </a:cubicBezTo>
                  <a:close/>
                  <a:moveTo>
                    <a:pt x="1996976" y="84832"/>
                  </a:moveTo>
                  <a:cubicBezTo>
                    <a:pt x="2032248" y="84832"/>
                    <a:pt x="2060079" y="96477"/>
                    <a:pt x="2080468" y="119769"/>
                  </a:cubicBezTo>
                  <a:cubicBezTo>
                    <a:pt x="2100858" y="143061"/>
                    <a:pt x="2110606" y="178742"/>
                    <a:pt x="2109713" y="226814"/>
                  </a:cubicBezTo>
                  <a:lnTo>
                    <a:pt x="1952551" y="226814"/>
                  </a:lnTo>
                  <a:cubicBezTo>
                    <a:pt x="1952997" y="245417"/>
                    <a:pt x="1958057" y="259891"/>
                    <a:pt x="1967731" y="270234"/>
                  </a:cubicBezTo>
                  <a:cubicBezTo>
                    <a:pt x="1977405" y="280578"/>
                    <a:pt x="1989460" y="285750"/>
                    <a:pt x="2003896" y="285750"/>
                  </a:cubicBezTo>
                  <a:cubicBezTo>
                    <a:pt x="2013719" y="285750"/>
                    <a:pt x="2021979" y="283071"/>
                    <a:pt x="2028676" y="277713"/>
                  </a:cubicBezTo>
                  <a:cubicBezTo>
                    <a:pt x="2035374" y="272355"/>
                    <a:pt x="2040434" y="263723"/>
                    <a:pt x="2043857" y="251817"/>
                  </a:cubicBezTo>
                  <a:lnTo>
                    <a:pt x="2106365" y="262309"/>
                  </a:lnTo>
                  <a:cubicBezTo>
                    <a:pt x="2098328" y="285229"/>
                    <a:pt x="2085640" y="302679"/>
                    <a:pt x="2068302" y="314659"/>
                  </a:cubicBezTo>
                  <a:cubicBezTo>
                    <a:pt x="2050963" y="326640"/>
                    <a:pt x="2029272" y="332630"/>
                    <a:pt x="2003227" y="332630"/>
                  </a:cubicBezTo>
                  <a:cubicBezTo>
                    <a:pt x="1962001" y="332630"/>
                    <a:pt x="1931492" y="319161"/>
                    <a:pt x="1911697" y="292224"/>
                  </a:cubicBezTo>
                  <a:cubicBezTo>
                    <a:pt x="1896070" y="270643"/>
                    <a:pt x="1888257" y="243408"/>
                    <a:pt x="1888257" y="210517"/>
                  </a:cubicBezTo>
                  <a:cubicBezTo>
                    <a:pt x="1888257" y="171226"/>
                    <a:pt x="1898526" y="140456"/>
                    <a:pt x="1919064" y="118206"/>
                  </a:cubicBezTo>
                  <a:cubicBezTo>
                    <a:pt x="1939603" y="95956"/>
                    <a:pt x="1965573" y="84832"/>
                    <a:pt x="1996976" y="84832"/>
                  </a:cubicBezTo>
                  <a:close/>
                  <a:moveTo>
                    <a:pt x="1750517" y="84832"/>
                  </a:moveTo>
                  <a:cubicBezTo>
                    <a:pt x="1779389" y="84832"/>
                    <a:pt x="1802346" y="91045"/>
                    <a:pt x="1819387" y="103472"/>
                  </a:cubicBezTo>
                  <a:cubicBezTo>
                    <a:pt x="1836428" y="115899"/>
                    <a:pt x="1848669" y="134838"/>
                    <a:pt x="1856110" y="160287"/>
                  </a:cubicBezTo>
                  <a:lnTo>
                    <a:pt x="1794272" y="171450"/>
                  </a:lnTo>
                  <a:cubicBezTo>
                    <a:pt x="1792188" y="159097"/>
                    <a:pt x="1787463" y="149795"/>
                    <a:pt x="1780096" y="143544"/>
                  </a:cubicBezTo>
                  <a:cubicBezTo>
                    <a:pt x="1772729" y="137293"/>
                    <a:pt x="1763167" y="134168"/>
                    <a:pt x="1751410" y="134168"/>
                  </a:cubicBezTo>
                  <a:cubicBezTo>
                    <a:pt x="1735783" y="134168"/>
                    <a:pt x="1723318" y="139563"/>
                    <a:pt x="1714016" y="150353"/>
                  </a:cubicBezTo>
                  <a:cubicBezTo>
                    <a:pt x="1704715" y="161143"/>
                    <a:pt x="1700064" y="179189"/>
                    <a:pt x="1700064" y="204489"/>
                  </a:cubicBezTo>
                  <a:cubicBezTo>
                    <a:pt x="1700064" y="232618"/>
                    <a:pt x="1704789" y="252486"/>
                    <a:pt x="1714240" y="264095"/>
                  </a:cubicBezTo>
                  <a:cubicBezTo>
                    <a:pt x="1723690" y="275704"/>
                    <a:pt x="1736378" y="281508"/>
                    <a:pt x="1752302" y="281508"/>
                  </a:cubicBezTo>
                  <a:cubicBezTo>
                    <a:pt x="1764209" y="281508"/>
                    <a:pt x="1773957" y="278122"/>
                    <a:pt x="1781547" y="271350"/>
                  </a:cubicBezTo>
                  <a:cubicBezTo>
                    <a:pt x="1789137" y="264579"/>
                    <a:pt x="1794495" y="252933"/>
                    <a:pt x="1797621" y="236413"/>
                  </a:cubicBezTo>
                  <a:lnTo>
                    <a:pt x="1859236" y="246905"/>
                  </a:lnTo>
                  <a:cubicBezTo>
                    <a:pt x="1852836" y="275183"/>
                    <a:pt x="1840558" y="296540"/>
                    <a:pt x="1822401" y="310976"/>
                  </a:cubicBezTo>
                  <a:cubicBezTo>
                    <a:pt x="1804244" y="325412"/>
                    <a:pt x="1779910" y="332630"/>
                    <a:pt x="1749400" y="332630"/>
                  </a:cubicBezTo>
                  <a:cubicBezTo>
                    <a:pt x="1714723" y="332630"/>
                    <a:pt x="1687079" y="321692"/>
                    <a:pt x="1666466" y="299814"/>
                  </a:cubicBezTo>
                  <a:cubicBezTo>
                    <a:pt x="1645853" y="277936"/>
                    <a:pt x="1635547" y="247650"/>
                    <a:pt x="1635547" y="208954"/>
                  </a:cubicBezTo>
                  <a:cubicBezTo>
                    <a:pt x="1635547" y="169812"/>
                    <a:pt x="1645890" y="139340"/>
                    <a:pt x="1666577" y="117537"/>
                  </a:cubicBezTo>
                  <a:cubicBezTo>
                    <a:pt x="1687265" y="95733"/>
                    <a:pt x="1715244" y="84832"/>
                    <a:pt x="1750517" y="84832"/>
                  </a:cubicBezTo>
                  <a:close/>
                  <a:moveTo>
                    <a:pt x="1509117" y="84832"/>
                  </a:moveTo>
                  <a:cubicBezTo>
                    <a:pt x="1522958" y="84832"/>
                    <a:pt x="1535609" y="87324"/>
                    <a:pt x="1547069" y="92310"/>
                  </a:cubicBezTo>
                  <a:cubicBezTo>
                    <a:pt x="1558528" y="97296"/>
                    <a:pt x="1567197" y="103658"/>
                    <a:pt x="1573076" y="111397"/>
                  </a:cubicBezTo>
                  <a:cubicBezTo>
                    <a:pt x="1578955" y="119136"/>
                    <a:pt x="1583048" y="127917"/>
                    <a:pt x="1585355" y="137740"/>
                  </a:cubicBezTo>
                  <a:cubicBezTo>
                    <a:pt x="1587661" y="147563"/>
                    <a:pt x="1588815" y="161627"/>
                    <a:pt x="1588815" y="179933"/>
                  </a:cubicBezTo>
                  <a:lnTo>
                    <a:pt x="1588815" y="327273"/>
                  </a:lnTo>
                  <a:lnTo>
                    <a:pt x="1526084" y="327273"/>
                  </a:lnTo>
                  <a:lnTo>
                    <a:pt x="1526084" y="206275"/>
                  </a:lnTo>
                  <a:cubicBezTo>
                    <a:pt x="1526084" y="180677"/>
                    <a:pt x="1524744" y="164120"/>
                    <a:pt x="1522065" y="156604"/>
                  </a:cubicBezTo>
                  <a:cubicBezTo>
                    <a:pt x="1519386" y="149088"/>
                    <a:pt x="1515033" y="143247"/>
                    <a:pt x="1509006" y="139079"/>
                  </a:cubicBezTo>
                  <a:cubicBezTo>
                    <a:pt x="1502978" y="134912"/>
                    <a:pt x="1495723" y="132829"/>
                    <a:pt x="1487240" y="132829"/>
                  </a:cubicBezTo>
                  <a:cubicBezTo>
                    <a:pt x="1476375" y="132829"/>
                    <a:pt x="1466627" y="135805"/>
                    <a:pt x="1457995" y="141758"/>
                  </a:cubicBezTo>
                  <a:cubicBezTo>
                    <a:pt x="1449363" y="147711"/>
                    <a:pt x="1443447" y="155599"/>
                    <a:pt x="1440247" y="165422"/>
                  </a:cubicBezTo>
                  <a:cubicBezTo>
                    <a:pt x="1437047" y="175245"/>
                    <a:pt x="1435447" y="193402"/>
                    <a:pt x="1435447" y="219893"/>
                  </a:cubicBezTo>
                  <a:lnTo>
                    <a:pt x="1435447" y="327273"/>
                  </a:lnTo>
                  <a:lnTo>
                    <a:pt x="1372716" y="327273"/>
                  </a:lnTo>
                  <a:lnTo>
                    <a:pt x="1372716" y="90189"/>
                  </a:lnTo>
                  <a:lnTo>
                    <a:pt x="1430983" y="90189"/>
                  </a:lnTo>
                  <a:lnTo>
                    <a:pt x="1430983" y="125015"/>
                  </a:lnTo>
                  <a:cubicBezTo>
                    <a:pt x="1451670" y="98226"/>
                    <a:pt x="1477714" y="84832"/>
                    <a:pt x="1509117" y="84832"/>
                  </a:cubicBezTo>
                  <a:close/>
                  <a:moveTo>
                    <a:pt x="1208633" y="84832"/>
                  </a:moveTo>
                  <a:cubicBezTo>
                    <a:pt x="1236613" y="84832"/>
                    <a:pt x="1257449" y="88143"/>
                    <a:pt x="1271141" y="94766"/>
                  </a:cubicBezTo>
                  <a:cubicBezTo>
                    <a:pt x="1284833" y="101389"/>
                    <a:pt x="1294470" y="109797"/>
                    <a:pt x="1300051" y="119992"/>
                  </a:cubicBezTo>
                  <a:cubicBezTo>
                    <a:pt x="1305632" y="130187"/>
                    <a:pt x="1308422" y="148902"/>
                    <a:pt x="1308422" y="176138"/>
                  </a:cubicBezTo>
                  <a:lnTo>
                    <a:pt x="1307753" y="249361"/>
                  </a:lnTo>
                  <a:cubicBezTo>
                    <a:pt x="1307753" y="270197"/>
                    <a:pt x="1308757" y="285563"/>
                    <a:pt x="1310767" y="295461"/>
                  </a:cubicBezTo>
                  <a:cubicBezTo>
                    <a:pt x="1312776" y="305358"/>
                    <a:pt x="1316534" y="315962"/>
                    <a:pt x="1322040" y="327273"/>
                  </a:cubicBezTo>
                  <a:lnTo>
                    <a:pt x="1259979" y="327273"/>
                  </a:lnTo>
                  <a:cubicBezTo>
                    <a:pt x="1258342" y="323105"/>
                    <a:pt x="1256333" y="316929"/>
                    <a:pt x="1253952" y="308743"/>
                  </a:cubicBezTo>
                  <a:cubicBezTo>
                    <a:pt x="1252910" y="305023"/>
                    <a:pt x="1252165" y="302567"/>
                    <a:pt x="1251719" y="301376"/>
                  </a:cubicBezTo>
                  <a:cubicBezTo>
                    <a:pt x="1241003" y="311794"/>
                    <a:pt x="1229544" y="319608"/>
                    <a:pt x="1217340" y="324817"/>
                  </a:cubicBezTo>
                  <a:cubicBezTo>
                    <a:pt x="1205136" y="330026"/>
                    <a:pt x="1192113" y="332630"/>
                    <a:pt x="1178272" y="332630"/>
                  </a:cubicBezTo>
                  <a:cubicBezTo>
                    <a:pt x="1153864" y="332630"/>
                    <a:pt x="1134628" y="326008"/>
                    <a:pt x="1120564" y="312762"/>
                  </a:cubicBezTo>
                  <a:cubicBezTo>
                    <a:pt x="1106500" y="299516"/>
                    <a:pt x="1099468" y="282773"/>
                    <a:pt x="1099468" y="262532"/>
                  </a:cubicBezTo>
                  <a:cubicBezTo>
                    <a:pt x="1099468" y="249138"/>
                    <a:pt x="1102668" y="237194"/>
                    <a:pt x="1109067" y="226702"/>
                  </a:cubicBezTo>
                  <a:cubicBezTo>
                    <a:pt x="1115467" y="216210"/>
                    <a:pt x="1124434" y="208173"/>
                    <a:pt x="1135968" y="202592"/>
                  </a:cubicBezTo>
                  <a:cubicBezTo>
                    <a:pt x="1147502" y="197011"/>
                    <a:pt x="1164134" y="192137"/>
                    <a:pt x="1185863" y="187969"/>
                  </a:cubicBezTo>
                  <a:cubicBezTo>
                    <a:pt x="1215182" y="182463"/>
                    <a:pt x="1235497" y="177328"/>
                    <a:pt x="1246808" y="172566"/>
                  </a:cubicBezTo>
                  <a:lnTo>
                    <a:pt x="1246808" y="166315"/>
                  </a:lnTo>
                  <a:cubicBezTo>
                    <a:pt x="1246808" y="154260"/>
                    <a:pt x="1243831" y="145665"/>
                    <a:pt x="1237878" y="140530"/>
                  </a:cubicBezTo>
                  <a:cubicBezTo>
                    <a:pt x="1231925" y="135396"/>
                    <a:pt x="1220688" y="132829"/>
                    <a:pt x="1204168" y="132829"/>
                  </a:cubicBezTo>
                  <a:cubicBezTo>
                    <a:pt x="1193006" y="132829"/>
                    <a:pt x="1184300" y="135024"/>
                    <a:pt x="1178049" y="139414"/>
                  </a:cubicBezTo>
                  <a:cubicBezTo>
                    <a:pt x="1171798" y="143805"/>
                    <a:pt x="1166738" y="151507"/>
                    <a:pt x="1162869" y="162520"/>
                  </a:cubicBezTo>
                  <a:lnTo>
                    <a:pt x="1105942" y="152251"/>
                  </a:lnTo>
                  <a:cubicBezTo>
                    <a:pt x="1112341" y="129331"/>
                    <a:pt x="1123355" y="112365"/>
                    <a:pt x="1138982" y="101351"/>
                  </a:cubicBezTo>
                  <a:cubicBezTo>
                    <a:pt x="1154609" y="90338"/>
                    <a:pt x="1177826" y="84832"/>
                    <a:pt x="1208633" y="84832"/>
                  </a:cubicBezTo>
                  <a:close/>
                  <a:moveTo>
                    <a:pt x="1044625" y="84832"/>
                  </a:moveTo>
                  <a:cubicBezTo>
                    <a:pt x="1058912" y="84832"/>
                    <a:pt x="1072679" y="88775"/>
                    <a:pt x="1085924" y="96663"/>
                  </a:cubicBezTo>
                  <a:lnTo>
                    <a:pt x="1066502" y="151358"/>
                  </a:lnTo>
                  <a:cubicBezTo>
                    <a:pt x="1055936" y="144512"/>
                    <a:pt x="1046113" y="141089"/>
                    <a:pt x="1037034" y="141089"/>
                  </a:cubicBezTo>
                  <a:cubicBezTo>
                    <a:pt x="1028254" y="141089"/>
                    <a:pt x="1020812" y="143507"/>
                    <a:pt x="1014710" y="148344"/>
                  </a:cubicBezTo>
                  <a:cubicBezTo>
                    <a:pt x="1008608" y="153181"/>
                    <a:pt x="1003809" y="161925"/>
                    <a:pt x="1000311" y="174575"/>
                  </a:cubicBezTo>
                  <a:cubicBezTo>
                    <a:pt x="996814" y="187225"/>
                    <a:pt x="995065" y="213717"/>
                    <a:pt x="995065" y="254049"/>
                  </a:cubicBezTo>
                  <a:lnTo>
                    <a:pt x="995065" y="327273"/>
                  </a:lnTo>
                  <a:lnTo>
                    <a:pt x="932334" y="327273"/>
                  </a:lnTo>
                  <a:lnTo>
                    <a:pt x="932334" y="90189"/>
                  </a:lnTo>
                  <a:lnTo>
                    <a:pt x="990600" y="90189"/>
                  </a:lnTo>
                  <a:lnTo>
                    <a:pt x="990600" y="123899"/>
                  </a:lnTo>
                  <a:cubicBezTo>
                    <a:pt x="1000572" y="107974"/>
                    <a:pt x="1009538" y="97482"/>
                    <a:pt x="1017501" y="92422"/>
                  </a:cubicBezTo>
                  <a:cubicBezTo>
                    <a:pt x="1025463" y="87362"/>
                    <a:pt x="1034504" y="84832"/>
                    <a:pt x="1044625" y="84832"/>
                  </a:cubicBezTo>
                  <a:close/>
                  <a:moveTo>
                    <a:pt x="488007" y="84832"/>
                  </a:moveTo>
                  <a:cubicBezTo>
                    <a:pt x="520452" y="84832"/>
                    <a:pt x="544562" y="90115"/>
                    <a:pt x="560338" y="100682"/>
                  </a:cubicBezTo>
                  <a:cubicBezTo>
                    <a:pt x="576114" y="111249"/>
                    <a:pt x="586978" y="126876"/>
                    <a:pt x="592931" y="147563"/>
                  </a:cubicBezTo>
                  <a:lnTo>
                    <a:pt x="533772" y="158501"/>
                  </a:lnTo>
                  <a:cubicBezTo>
                    <a:pt x="531242" y="149274"/>
                    <a:pt x="526442" y="142205"/>
                    <a:pt x="519373" y="137293"/>
                  </a:cubicBezTo>
                  <a:cubicBezTo>
                    <a:pt x="512304" y="132382"/>
                    <a:pt x="502221" y="129926"/>
                    <a:pt x="489124" y="129926"/>
                  </a:cubicBezTo>
                  <a:cubicBezTo>
                    <a:pt x="472604" y="129926"/>
                    <a:pt x="460772" y="132233"/>
                    <a:pt x="453628" y="136847"/>
                  </a:cubicBezTo>
                  <a:cubicBezTo>
                    <a:pt x="448866" y="140121"/>
                    <a:pt x="446484" y="144363"/>
                    <a:pt x="446484" y="149572"/>
                  </a:cubicBezTo>
                  <a:cubicBezTo>
                    <a:pt x="446484" y="154037"/>
                    <a:pt x="448568" y="157832"/>
                    <a:pt x="452735" y="160957"/>
                  </a:cubicBezTo>
                  <a:cubicBezTo>
                    <a:pt x="458391" y="165124"/>
                    <a:pt x="477924" y="171003"/>
                    <a:pt x="511336" y="178593"/>
                  </a:cubicBezTo>
                  <a:cubicBezTo>
                    <a:pt x="544748" y="186184"/>
                    <a:pt x="568077" y="195485"/>
                    <a:pt x="581323" y="206499"/>
                  </a:cubicBezTo>
                  <a:cubicBezTo>
                    <a:pt x="594420" y="217661"/>
                    <a:pt x="600968" y="233213"/>
                    <a:pt x="600968" y="253156"/>
                  </a:cubicBezTo>
                  <a:cubicBezTo>
                    <a:pt x="600968" y="274885"/>
                    <a:pt x="591890" y="293563"/>
                    <a:pt x="573732" y="309190"/>
                  </a:cubicBezTo>
                  <a:cubicBezTo>
                    <a:pt x="555575" y="324817"/>
                    <a:pt x="528712" y="332630"/>
                    <a:pt x="493142" y="332630"/>
                  </a:cubicBezTo>
                  <a:cubicBezTo>
                    <a:pt x="460846" y="332630"/>
                    <a:pt x="435285" y="326082"/>
                    <a:pt x="416458" y="312985"/>
                  </a:cubicBezTo>
                  <a:cubicBezTo>
                    <a:pt x="397632" y="299888"/>
                    <a:pt x="385316" y="282103"/>
                    <a:pt x="379512" y="259630"/>
                  </a:cubicBezTo>
                  <a:lnTo>
                    <a:pt x="442466" y="250031"/>
                  </a:lnTo>
                  <a:cubicBezTo>
                    <a:pt x="445145" y="262235"/>
                    <a:pt x="450577" y="271499"/>
                    <a:pt x="458763" y="277824"/>
                  </a:cubicBezTo>
                  <a:cubicBezTo>
                    <a:pt x="466948" y="284150"/>
                    <a:pt x="478408" y="287312"/>
                    <a:pt x="493142" y="287312"/>
                  </a:cubicBezTo>
                  <a:cubicBezTo>
                    <a:pt x="509364" y="287312"/>
                    <a:pt x="521568" y="284336"/>
                    <a:pt x="529754" y="278383"/>
                  </a:cubicBezTo>
                  <a:cubicBezTo>
                    <a:pt x="535260" y="274215"/>
                    <a:pt x="538014" y="268634"/>
                    <a:pt x="538014" y="261639"/>
                  </a:cubicBezTo>
                  <a:cubicBezTo>
                    <a:pt x="538014" y="256877"/>
                    <a:pt x="536525" y="252933"/>
                    <a:pt x="533549" y="249808"/>
                  </a:cubicBezTo>
                  <a:cubicBezTo>
                    <a:pt x="530423" y="246831"/>
                    <a:pt x="523429" y="244078"/>
                    <a:pt x="512564" y="241548"/>
                  </a:cubicBezTo>
                  <a:cubicBezTo>
                    <a:pt x="461963" y="230385"/>
                    <a:pt x="429890" y="220191"/>
                    <a:pt x="416347" y="210963"/>
                  </a:cubicBezTo>
                  <a:cubicBezTo>
                    <a:pt x="397594" y="198164"/>
                    <a:pt x="388218" y="180379"/>
                    <a:pt x="388218" y="157609"/>
                  </a:cubicBezTo>
                  <a:cubicBezTo>
                    <a:pt x="388218" y="137070"/>
                    <a:pt x="396329" y="119806"/>
                    <a:pt x="412552" y="105816"/>
                  </a:cubicBezTo>
                  <a:cubicBezTo>
                    <a:pt x="428774" y="91826"/>
                    <a:pt x="453926" y="84832"/>
                    <a:pt x="488007" y="84832"/>
                  </a:cubicBezTo>
                  <a:close/>
                  <a:moveTo>
                    <a:pt x="261342" y="84832"/>
                  </a:moveTo>
                  <a:cubicBezTo>
                    <a:pt x="275183" y="84832"/>
                    <a:pt x="287834" y="87324"/>
                    <a:pt x="299293" y="92310"/>
                  </a:cubicBezTo>
                  <a:cubicBezTo>
                    <a:pt x="310753" y="97296"/>
                    <a:pt x="319422" y="103658"/>
                    <a:pt x="325301" y="111397"/>
                  </a:cubicBezTo>
                  <a:cubicBezTo>
                    <a:pt x="331180" y="119136"/>
                    <a:pt x="335273" y="127917"/>
                    <a:pt x="337579" y="137740"/>
                  </a:cubicBezTo>
                  <a:cubicBezTo>
                    <a:pt x="339886" y="147563"/>
                    <a:pt x="341040" y="161627"/>
                    <a:pt x="341040" y="179933"/>
                  </a:cubicBezTo>
                  <a:lnTo>
                    <a:pt x="341040" y="327273"/>
                  </a:lnTo>
                  <a:lnTo>
                    <a:pt x="278309" y="327273"/>
                  </a:lnTo>
                  <a:lnTo>
                    <a:pt x="278309" y="206275"/>
                  </a:lnTo>
                  <a:cubicBezTo>
                    <a:pt x="278309" y="180677"/>
                    <a:pt x="276969" y="164120"/>
                    <a:pt x="274290" y="156604"/>
                  </a:cubicBezTo>
                  <a:cubicBezTo>
                    <a:pt x="271611" y="149088"/>
                    <a:pt x="267258" y="143247"/>
                    <a:pt x="261231" y="139079"/>
                  </a:cubicBezTo>
                  <a:cubicBezTo>
                    <a:pt x="255203" y="134912"/>
                    <a:pt x="247948" y="132829"/>
                    <a:pt x="239464" y="132829"/>
                  </a:cubicBezTo>
                  <a:cubicBezTo>
                    <a:pt x="228600" y="132829"/>
                    <a:pt x="218852" y="135805"/>
                    <a:pt x="210220" y="141758"/>
                  </a:cubicBezTo>
                  <a:cubicBezTo>
                    <a:pt x="201588" y="147711"/>
                    <a:pt x="195672" y="155599"/>
                    <a:pt x="192472" y="165422"/>
                  </a:cubicBezTo>
                  <a:cubicBezTo>
                    <a:pt x="189272" y="175245"/>
                    <a:pt x="187672" y="193402"/>
                    <a:pt x="187672" y="219893"/>
                  </a:cubicBezTo>
                  <a:lnTo>
                    <a:pt x="187672" y="327273"/>
                  </a:lnTo>
                  <a:lnTo>
                    <a:pt x="124941" y="327273"/>
                  </a:lnTo>
                  <a:lnTo>
                    <a:pt x="124941" y="90189"/>
                  </a:lnTo>
                  <a:lnTo>
                    <a:pt x="183207" y="90189"/>
                  </a:lnTo>
                  <a:lnTo>
                    <a:pt x="183207" y="125015"/>
                  </a:lnTo>
                  <a:cubicBezTo>
                    <a:pt x="203895" y="98226"/>
                    <a:pt x="229939" y="84832"/>
                    <a:pt x="261342" y="84832"/>
                  </a:cubicBezTo>
                  <a:close/>
                  <a:moveTo>
                    <a:pt x="0" y="0"/>
                  </a:moveTo>
                  <a:lnTo>
                    <a:pt x="66080" y="0"/>
                  </a:lnTo>
                  <a:lnTo>
                    <a:pt x="66080" y="327273"/>
                  </a:lnTo>
                  <a:lnTo>
                    <a:pt x="0" y="3272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477D3B3C-AC42-4C30-ADE1-01112B082CD9}"/>
                </a:ext>
              </a:extLst>
            </p:cNvPr>
            <p:cNvGrpSpPr/>
            <p:nvPr/>
          </p:nvGrpSpPr>
          <p:grpSpPr>
            <a:xfrm>
              <a:off x="3649158" y="1923255"/>
              <a:ext cx="1584342" cy="1808195"/>
              <a:chOff x="9948742" y="2006396"/>
              <a:chExt cx="1419109" cy="1619616"/>
            </a:xfrm>
          </p:grpSpPr>
          <p:sp>
            <p:nvSpPr>
              <p:cNvPr id="36" name="Freeform: Shape 327">
                <a:extLst>
                  <a:ext uri="{FF2B5EF4-FFF2-40B4-BE49-F238E27FC236}">
                    <a16:creationId xmlns:a16="http://schemas.microsoft.com/office/drawing/2014/main" id="{DE447266-B461-4973-8FD1-C0649418D6C5}"/>
                  </a:ext>
                </a:extLst>
              </p:cNvPr>
              <p:cNvSpPr/>
              <p:nvPr/>
            </p:nvSpPr>
            <p:spPr>
              <a:xfrm>
                <a:off x="9948742" y="2006396"/>
                <a:ext cx="1419109" cy="1619616"/>
              </a:xfrm>
              <a:custGeom>
                <a:avLst/>
                <a:gdLst>
                  <a:gd name="connsiteX0" fmla="*/ 3124253 w 3161068"/>
                  <a:gd name="connsiteY0" fmla="*/ 564888 h 3735911"/>
                  <a:gd name="connsiteX1" fmla="*/ 2671334 w 3161068"/>
                  <a:gd name="connsiteY1" fmla="*/ 398789 h 3735911"/>
                  <a:gd name="connsiteX2" fmla="*/ 1605390 w 3161068"/>
                  <a:gd name="connsiteY2" fmla="*/ 4946 h 3735911"/>
                  <a:gd name="connsiteX3" fmla="*/ 1560869 w 3161068"/>
                  <a:gd name="connsiteY3" fmla="*/ 4090 h 3735911"/>
                  <a:gd name="connsiteX4" fmla="*/ 36013 w 3161068"/>
                  <a:gd name="connsiteY4" fmla="*/ 565744 h 3735911"/>
                  <a:gd name="connsiteX5" fmla="*/ 53 w 3161068"/>
                  <a:gd name="connsiteY5" fmla="*/ 618827 h 3735911"/>
                  <a:gd name="connsiteX6" fmla="*/ 48855 w 3161068"/>
                  <a:gd name="connsiteY6" fmla="*/ 1732717 h 3735911"/>
                  <a:gd name="connsiteX7" fmla="*/ 310846 w 3161068"/>
                  <a:gd name="connsiteY7" fmla="*/ 2644548 h 3735911"/>
                  <a:gd name="connsiteX8" fmla="*/ 847671 w 3161068"/>
                  <a:gd name="connsiteY8" fmla="*/ 3333773 h 3735911"/>
                  <a:gd name="connsiteX9" fmla="*/ 1365660 w 3161068"/>
                  <a:gd name="connsiteY9" fmla="*/ 3654840 h 3735911"/>
                  <a:gd name="connsiteX10" fmla="*/ 1632788 w 3161068"/>
                  <a:gd name="connsiteY10" fmla="*/ 3725047 h 3735911"/>
                  <a:gd name="connsiteX11" fmla="*/ 1845977 w 3161068"/>
                  <a:gd name="connsiteY11" fmla="*/ 3627443 h 3735911"/>
                  <a:gd name="connsiteX12" fmla="*/ 2660204 w 3161068"/>
                  <a:gd name="connsiteY12" fmla="*/ 2950205 h 3735911"/>
                  <a:gd name="connsiteX13" fmla="*/ 2893084 w 3161068"/>
                  <a:gd name="connsiteY13" fmla="*/ 2535813 h 3735911"/>
                  <a:gd name="connsiteX14" fmla="*/ 3161069 w 3161068"/>
                  <a:gd name="connsiteY14" fmla="*/ 616258 h 3735911"/>
                  <a:gd name="connsiteX15" fmla="*/ 3124253 w 3161068"/>
                  <a:gd name="connsiteY15" fmla="*/ 564888 h 3735911"/>
                  <a:gd name="connsiteX16" fmla="*/ 772327 w 3161068"/>
                  <a:gd name="connsiteY16" fmla="*/ 1315757 h 3735911"/>
                  <a:gd name="connsiteX17" fmla="*/ 772327 w 3161068"/>
                  <a:gd name="connsiteY17" fmla="*/ 1316614 h 3735911"/>
                  <a:gd name="connsiteX18" fmla="*/ 771471 w 3161068"/>
                  <a:gd name="connsiteY18" fmla="*/ 1316614 h 3735911"/>
                  <a:gd name="connsiteX19" fmla="*/ 772327 w 3161068"/>
                  <a:gd name="connsiteY19" fmla="*/ 1315757 h 3735911"/>
                  <a:gd name="connsiteX20" fmla="*/ 772327 w 3161068"/>
                  <a:gd name="connsiteY20" fmla="*/ 1315757 h 3735911"/>
                  <a:gd name="connsiteX21" fmla="*/ 772327 w 3161068"/>
                  <a:gd name="connsiteY21" fmla="*/ 1315757 h 3735911"/>
                  <a:gd name="connsiteX22" fmla="*/ 1304015 w 3161068"/>
                  <a:gd name="connsiteY22" fmla="*/ 1392813 h 3735911"/>
                  <a:gd name="connsiteX23" fmla="*/ 1307440 w 3161068"/>
                  <a:gd name="connsiteY23" fmla="*/ 1398807 h 3735911"/>
                  <a:gd name="connsiteX24" fmla="*/ 1300590 w 3161068"/>
                  <a:gd name="connsiteY24" fmla="*/ 1398807 h 3735911"/>
                  <a:gd name="connsiteX25" fmla="*/ 1304015 w 3161068"/>
                  <a:gd name="connsiteY25" fmla="*/ 1392813 h 3735911"/>
                  <a:gd name="connsiteX26" fmla="*/ 2088275 w 3161068"/>
                  <a:gd name="connsiteY26" fmla="*/ 2686501 h 3735911"/>
                  <a:gd name="connsiteX27" fmla="*/ 2088275 w 3161068"/>
                  <a:gd name="connsiteY27" fmla="*/ 2686501 h 3735911"/>
                  <a:gd name="connsiteX28" fmla="*/ 2088275 w 3161068"/>
                  <a:gd name="connsiteY28" fmla="*/ 2686501 h 3735911"/>
                  <a:gd name="connsiteX29" fmla="*/ 2088275 w 3161068"/>
                  <a:gd name="connsiteY29" fmla="*/ 2686501 h 3735911"/>
                  <a:gd name="connsiteX30" fmla="*/ 2088275 w 3161068"/>
                  <a:gd name="connsiteY30" fmla="*/ 2687357 h 3735911"/>
                  <a:gd name="connsiteX31" fmla="*/ 2088275 w 3161068"/>
                  <a:gd name="connsiteY31" fmla="*/ 2687357 h 3735911"/>
                  <a:gd name="connsiteX32" fmla="*/ 2088275 w 3161068"/>
                  <a:gd name="connsiteY32" fmla="*/ 2687357 h 3735911"/>
                  <a:gd name="connsiteX33" fmla="*/ 2088275 w 3161068"/>
                  <a:gd name="connsiteY33" fmla="*/ 2687357 h 3735911"/>
                  <a:gd name="connsiteX34" fmla="*/ 1401619 w 3161068"/>
                  <a:gd name="connsiteY34" fmla="*/ 2387694 h 3735911"/>
                  <a:gd name="connsiteX35" fmla="*/ 1401619 w 3161068"/>
                  <a:gd name="connsiteY35" fmla="*/ 2387694 h 3735911"/>
                  <a:gd name="connsiteX36" fmla="*/ 1401619 w 3161068"/>
                  <a:gd name="connsiteY36" fmla="*/ 2387694 h 3735911"/>
                  <a:gd name="connsiteX37" fmla="*/ 1401619 w 3161068"/>
                  <a:gd name="connsiteY37" fmla="*/ 2387694 h 3735911"/>
                  <a:gd name="connsiteX38" fmla="*/ 955550 w 3161068"/>
                  <a:gd name="connsiteY38" fmla="*/ 2665953 h 3735911"/>
                  <a:gd name="connsiteX39" fmla="*/ 955550 w 3161068"/>
                  <a:gd name="connsiteY39" fmla="*/ 2666809 h 3735911"/>
                  <a:gd name="connsiteX40" fmla="*/ 955550 w 3161068"/>
                  <a:gd name="connsiteY40" fmla="*/ 2666809 h 3735911"/>
                  <a:gd name="connsiteX41" fmla="*/ 955550 w 3161068"/>
                  <a:gd name="connsiteY41" fmla="*/ 2665953 h 3735911"/>
                  <a:gd name="connsiteX42" fmla="*/ 1074559 w 3161068"/>
                  <a:gd name="connsiteY42" fmla="*/ 2736160 h 3735911"/>
                  <a:gd name="connsiteX43" fmla="*/ 1074559 w 3161068"/>
                  <a:gd name="connsiteY43" fmla="*/ 2736160 h 3735911"/>
                  <a:gd name="connsiteX44" fmla="*/ 1074559 w 3161068"/>
                  <a:gd name="connsiteY44" fmla="*/ 2736160 h 3735911"/>
                  <a:gd name="connsiteX45" fmla="*/ 1074559 w 3161068"/>
                  <a:gd name="connsiteY45" fmla="*/ 2737016 h 3735911"/>
                  <a:gd name="connsiteX46" fmla="*/ 1072846 w 3161068"/>
                  <a:gd name="connsiteY46" fmla="*/ 2737016 h 3735911"/>
                  <a:gd name="connsiteX47" fmla="*/ 1074559 w 3161068"/>
                  <a:gd name="connsiteY47" fmla="*/ 2736160 h 3735911"/>
                  <a:gd name="connsiteX0" fmla="*/ 3124253 w 3161070"/>
                  <a:gd name="connsiteY0" fmla="*/ 564888 h 3735911"/>
                  <a:gd name="connsiteX1" fmla="*/ 1605390 w 3161070"/>
                  <a:gd name="connsiteY1" fmla="*/ 4946 h 3735911"/>
                  <a:gd name="connsiteX2" fmla="*/ 1560869 w 3161070"/>
                  <a:gd name="connsiteY2" fmla="*/ 4090 h 3735911"/>
                  <a:gd name="connsiteX3" fmla="*/ 36013 w 3161070"/>
                  <a:gd name="connsiteY3" fmla="*/ 565744 h 3735911"/>
                  <a:gd name="connsiteX4" fmla="*/ 53 w 3161070"/>
                  <a:gd name="connsiteY4" fmla="*/ 618827 h 3735911"/>
                  <a:gd name="connsiteX5" fmla="*/ 48855 w 3161070"/>
                  <a:gd name="connsiteY5" fmla="*/ 1732717 h 3735911"/>
                  <a:gd name="connsiteX6" fmla="*/ 310846 w 3161070"/>
                  <a:gd name="connsiteY6" fmla="*/ 2644548 h 3735911"/>
                  <a:gd name="connsiteX7" fmla="*/ 847671 w 3161070"/>
                  <a:gd name="connsiteY7" fmla="*/ 3333773 h 3735911"/>
                  <a:gd name="connsiteX8" fmla="*/ 1365660 w 3161070"/>
                  <a:gd name="connsiteY8" fmla="*/ 3654840 h 3735911"/>
                  <a:gd name="connsiteX9" fmla="*/ 1632788 w 3161070"/>
                  <a:gd name="connsiteY9" fmla="*/ 3725047 h 3735911"/>
                  <a:gd name="connsiteX10" fmla="*/ 1845977 w 3161070"/>
                  <a:gd name="connsiteY10" fmla="*/ 3627443 h 3735911"/>
                  <a:gd name="connsiteX11" fmla="*/ 2660204 w 3161070"/>
                  <a:gd name="connsiteY11" fmla="*/ 2950205 h 3735911"/>
                  <a:gd name="connsiteX12" fmla="*/ 2893084 w 3161070"/>
                  <a:gd name="connsiteY12" fmla="*/ 2535813 h 3735911"/>
                  <a:gd name="connsiteX13" fmla="*/ 3161069 w 3161070"/>
                  <a:gd name="connsiteY13" fmla="*/ 616258 h 3735911"/>
                  <a:gd name="connsiteX14" fmla="*/ 3124253 w 3161070"/>
                  <a:gd name="connsiteY14" fmla="*/ 564888 h 3735911"/>
                  <a:gd name="connsiteX15" fmla="*/ 772327 w 3161070"/>
                  <a:gd name="connsiteY15" fmla="*/ 1315757 h 3735911"/>
                  <a:gd name="connsiteX16" fmla="*/ 772327 w 3161070"/>
                  <a:gd name="connsiteY16" fmla="*/ 1316614 h 3735911"/>
                  <a:gd name="connsiteX17" fmla="*/ 771471 w 3161070"/>
                  <a:gd name="connsiteY17" fmla="*/ 1316614 h 3735911"/>
                  <a:gd name="connsiteX18" fmla="*/ 772327 w 3161070"/>
                  <a:gd name="connsiteY18" fmla="*/ 1315757 h 3735911"/>
                  <a:gd name="connsiteX19" fmla="*/ 772327 w 3161070"/>
                  <a:gd name="connsiteY19" fmla="*/ 1315757 h 3735911"/>
                  <a:gd name="connsiteX20" fmla="*/ 772327 w 3161070"/>
                  <a:gd name="connsiteY20" fmla="*/ 1315757 h 3735911"/>
                  <a:gd name="connsiteX21" fmla="*/ 1304015 w 3161070"/>
                  <a:gd name="connsiteY21" fmla="*/ 1392813 h 3735911"/>
                  <a:gd name="connsiteX22" fmla="*/ 1307440 w 3161070"/>
                  <a:gd name="connsiteY22" fmla="*/ 1398807 h 3735911"/>
                  <a:gd name="connsiteX23" fmla="*/ 1300590 w 3161070"/>
                  <a:gd name="connsiteY23" fmla="*/ 1398807 h 3735911"/>
                  <a:gd name="connsiteX24" fmla="*/ 1304015 w 3161070"/>
                  <a:gd name="connsiteY24" fmla="*/ 1392813 h 3735911"/>
                  <a:gd name="connsiteX25" fmla="*/ 2088275 w 3161070"/>
                  <a:gd name="connsiteY25" fmla="*/ 2686501 h 3735911"/>
                  <a:gd name="connsiteX26" fmla="*/ 2088275 w 3161070"/>
                  <a:gd name="connsiteY26" fmla="*/ 2686501 h 3735911"/>
                  <a:gd name="connsiteX27" fmla="*/ 2088275 w 3161070"/>
                  <a:gd name="connsiteY27" fmla="*/ 2686501 h 3735911"/>
                  <a:gd name="connsiteX28" fmla="*/ 2088275 w 3161070"/>
                  <a:gd name="connsiteY28" fmla="*/ 2686501 h 3735911"/>
                  <a:gd name="connsiteX29" fmla="*/ 2088275 w 3161070"/>
                  <a:gd name="connsiteY29" fmla="*/ 2687357 h 3735911"/>
                  <a:gd name="connsiteX30" fmla="*/ 2088275 w 3161070"/>
                  <a:gd name="connsiteY30" fmla="*/ 2687357 h 3735911"/>
                  <a:gd name="connsiteX31" fmla="*/ 2088275 w 3161070"/>
                  <a:gd name="connsiteY31" fmla="*/ 2687357 h 3735911"/>
                  <a:gd name="connsiteX32" fmla="*/ 2088275 w 3161070"/>
                  <a:gd name="connsiteY32" fmla="*/ 2687357 h 3735911"/>
                  <a:gd name="connsiteX33" fmla="*/ 1401619 w 3161070"/>
                  <a:gd name="connsiteY33" fmla="*/ 2387694 h 3735911"/>
                  <a:gd name="connsiteX34" fmla="*/ 1401619 w 3161070"/>
                  <a:gd name="connsiteY34" fmla="*/ 2387694 h 3735911"/>
                  <a:gd name="connsiteX35" fmla="*/ 1401619 w 3161070"/>
                  <a:gd name="connsiteY35" fmla="*/ 2387694 h 3735911"/>
                  <a:gd name="connsiteX36" fmla="*/ 1401619 w 3161070"/>
                  <a:gd name="connsiteY36" fmla="*/ 2387694 h 3735911"/>
                  <a:gd name="connsiteX37" fmla="*/ 955550 w 3161070"/>
                  <a:gd name="connsiteY37" fmla="*/ 2665953 h 3735911"/>
                  <a:gd name="connsiteX38" fmla="*/ 955550 w 3161070"/>
                  <a:gd name="connsiteY38" fmla="*/ 2666809 h 3735911"/>
                  <a:gd name="connsiteX39" fmla="*/ 955550 w 3161070"/>
                  <a:gd name="connsiteY39" fmla="*/ 2666809 h 3735911"/>
                  <a:gd name="connsiteX40" fmla="*/ 955550 w 3161070"/>
                  <a:gd name="connsiteY40" fmla="*/ 2665953 h 3735911"/>
                  <a:gd name="connsiteX41" fmla="*/ 1074559 w 3161070"/>
                  <a:gd name="connsiteY41" fmla="*/ 2736160 h 3735911"/>
                  <a:gd name="connsiteX42" fmla="*/ 1074559 w 3161070"/>
                  <a:gd name="connsiteY42" fmla="*/ 2736160 h 3735911"/>
                  <a:gd name="connsiteX43" fmla="*/ 1074559 w 3161070"/>
                  <a:gd name="connsiteY43" fmla="*/ 2736160 h 3735911"/>
                  <a:gd name="connsiteX44" fmla="*/ 1074559 w 3161070"/>
                  <a:gd name="connsiteY44" fmla="*/ 2737016 h 3735911"/>
                  <a:gd name="connsiteX45" fmla="*/ 1072846 w 3161070"/>
                  <a:gd name="connsiteY45" fmla="*/ 2737016 h 3735911"/>
                  <a:gd name="connsiteX46" fmla="*/ 1074559 w 3161070"/>
                  <a:gd name="connsiteY46" fmla="*/ 2736160 h 3735911"/>
                  <a:gd name="connsiteX0" fmla="*/ 3217468 w 3254283"/>
                  <a:gd name="connsiteY0" fmla="*/ 559942 h 3730965"/>
                  <a:gd name="connsiteX1" fmla="*/ 1698605 w 3254283"/>
                  <a:gd name="connsiteY1" fmla="*/ 0 h 3730965"/>
                  <a:gd name="connsiteX2" fmla="*/ 129228 w 3254283"/>
                  <a:gd name="connsiteY2" fmla="*/ 560798 h 3730965"/>
                  <a:gd name="connsiteX3" fmla="*/ 93268 w 3254283"/>
                  <a:gd name="connsiteY3" fmla="*/ 613881 h 3730965"/>
                  <a:gd name="connsiteX4" fmla="*/ 142070 w 3254283"/>
                  <a:gd name="connsiteY4" fmla="*/ 1727771 h 3730965"/>
                  <a:gd name="connsiteX5" fmla="*/ 404061 w 3254283"/>
                  <a:gd name="connsiteY5" fmla="*/ 2639602 h 3730965"/>
                  <a:gd name="connsiteX6" fmla="*/ 940886 w 3254283"/>
                  <a:gd name="connsiteY6" fmla="*/ 3328827 h 3730965"/>
                  <a:gd name="connsiteX7" fmla="*/ 1458875 w 3254283"/>
                  <a:gd name="connsiteY7" fmla="*/ 3649894 h 3730965"/>
                  <a:gd name="connsiteX8" fmla="*/ 1726003 w 3254283"/>
                  <a:gd name="connsiteY8" fmla="*/ 3720101 h 3730965"/>
                  <a:gd name="connsiteX9" fmla="*/ 1939192 w 3254283"/>
                  <a:gd name="connsiteY9" fmla="*/ 3622497 h 3730965"/>
                  <a:gd name="connsiteX10" fmla="*/ 2753419 w 3254283"/>
                  <a:gd name="connsiteY10" fmla="*/ 2945259 h 3730965"/>
                  <a:gd name="connsiteX11" fmla="*/ 2986299 w 3254283"/>
                  <a:gd name="connsiteY11" fmla="*/ 2530867 h 3730965"/>
                  <a:gd name="connsiteX12" fmla="*/ 3254284 w 3254283"/>
                  <a:gd name="connsiteY12" fmla="*/ 611312 h 3730965"/>
                  <a:gd name="connsiteX13" fmla="*/ 3217468 w 3254283"/>
                  <a:gd name="connsiteY13" fmla="*/ 559942 h 3730965"/>
                  <a:gd name="connsiteX14" fmla="*/ 865542 w 3254283"/>
                  <a:gd name="connsiteY14" fmla="*/ 1310811 h 3730965"/>
                  <a:gd name="connsiteX15" fmla="*/ 865542 w 3254283"/>
                  <a:gd name="connsiteY15" fmla="*/ 1311668 h 3730965"/>
                  <a:gd name="connsiteX16" fmla="*/ 864686 w 3254283"/>
                  <a:gd name="connsiteY16" fmla="*/ 1311668 h 3730965"/>
                  <a:gd name="connsiteX17" fmla="*/ 865542 w 3254283"/>
                  <a:gd name="connsiteY17" fmla="*/ 1310811 h 3730965"/>
                  <a:gd name="connsiteX18" fmla="*/ 865542 w 3254283"/>
                  <a:gd name="connsiteY18" fmla="*/ 1310811 h 3730965"/>
                  <a:gd name="connsiteX19" fmla="*/ 865542 w 3254283"/>
                  <a:gd name="connsiteY19" fmla="*/ 1310811 h 3730965"/>
                  <a:gd name="connsiteX20" fmla="*/ 1397230 w 3254283"/>
                  <a:gd name="connsiteY20" fmla="*/ 1387867 h 3730965"/>
                  <a:gd name="connsiteX21" fmla="*/ 1400655 w 3254283"/>
                  <a:gd name="connsiteY21" fmla="*/ 1393861 h 3730965"/>
                  <a:gd name="connsiteX22" fmla="*/ 1393805 w 3254283"/>
                  <a:gd name="connsiteY22" fmla="*/ 1393861 h 3730965"/>
                  <a:gd name="connsiteX23" fmla="*/ 1397230 w 3254283"/>
                  <a:gd name="connsiteY23" fmla="*/ 1387867 h 3730965"/>
                  <a:gd name="connsiteX24" fmla="*/ 2181490 w 3254283"/>
                  <a:gd name="connsiteY24" fmla="*/ 2681555 h 3730965"/>
                  <a:gd name="connsiteX25" fmla="*/ 2181490 w 3254283"/>
                  <a:gd name="connsiteY25" fmla="*/ 2681555 h 3730965"/>
                  <a:gd name="connsiteX26" fmla="*/ 2181490 w 3254283"/>
                  <a:gd name="connsiteY26" fmla="*/ 2681555 h 3730965"/>
                  <a:gd name="connsiteX27" fmla="*/ 2181490 w 3254283"/>
                  <a:gd name="connsiteY27" fmla="*/ 2681555 h 3730965"/>
                  <a:gd name="connsiteX28" fmla="*/ 2181490 w 3254283"/>
                  <a:gd name="connsiteY28" fmla="*/ 2682411 h 3730965"/>
                  <a:gd name="connsiteX29" fmla="*/ 2181490 w 3254283"/>
                  <a:gd name="connsiteY29" fmla="*/ 2682411 h 3730965"/>
                  <a:gd name="connsiteX30" fmla="*/ 2181490 w 3254283"/>
                  <a:gd name="connsiteY30" fmla="*/ 2682411 h 3730965"/>
                  <a:gd name="connsiteX31" fmla="*/ 2181490 w 3254283"/>
                  <a:gd name="connsiteY31" fmla="*/ 2682411 h 3730965"/>
                  <a:gd name="connsiteX32" fmla="*/ 1494834 w 3254283"/>
                  <a:gd name="connsiteY32" fmla="*/ 2382748 h 3730965"/>
                  <a:gd name="connsiteX33" fmla="*/ 1494834 w 3254283"/>
                  <a:gd name="connsiteY33" fmla="*/ 2382748 h 3730965"/>
                  <a:gd name="connsiteX34" fmla="*/ 1494834 w 3254283"/>
                  <a:gd name="connsiteY34" fmla="*/ 2382748 h 3730965"/>
                  <a:gd name="connsiteX35" fmla="*/ 1494834 w 3254283"/>
                  <a:gd name="connsiteY35" fmla="*/ 2382748 h 3730965"/>
                  <a:gd name="connsiteX36" fmla="*/ 1048765 w 3254283"/>
                  <a:gd name="connsiteY36" fmla="*/ 2661007 h 3730965"/>
                  <a:gd name="connsiteX37" fmla="*/ 1048765 w 3254283"/>
                  <a:gd name="connsiteY37" fmla="*/ 2661863 h 3730965"/>
                  <a:gd name="connsiteX38" fmla="*/ 1048765 w 3254283"/>
                  <a:gd name="connsiteY38" fmla="*/ 2661863 h 3730965"/>
                  <a:gd name="connsiteX39" fmla="*/ 1048765 w 3254283"/>
                  <a:gd name="connsiteY39" fmla="*/ 2661007 h 3730965"/>
                  <a:gd name="connsiteX40" fmla="*/ 1167774 w 3254283"/>
                  <a:gd name="connsiteY40" fmla="*/ 2731214 h 3730965"/>
                  <a:gd name="connsiteX41" fmla="*/ 1167774 w 3254283"/>
                  <a:gd name="connsiteY41" fmla="*/ 2731214 h 3730965"/>
                  <a:gd name="connsiteX42" fmla="*/ 1167774 w 3254283"/>
                  <a:gd name="connsiteY42" fmla="*/ 2731214 h 3730965"/>
                  <a:gd name="connsiteX43" fmla="*/ 1167774 w 3254283"/>
                  <a:gd name="connsiteY43" fmla="*/ 2732070 h 3730965"/>
                  <a:gd name="connsiteX44" fmla="*/ 1166061 w 3254283"/>
                  <a:gd name="connsiteY44" fmla="*/ 2732070 h 3730965"/>
                  <a:gd name="connsiteX45" fmla="*/ 1167774 w 3254283"/>
                  <a:gd name="connsiteY45" fmla="*/ 2731214 h 3730965"/>
                  <a:gd name="connsiteX0" fmla="*/ 3217468 w 3254285"/>
                  <a:gd name="connsiteY0" fmla="*/ 559942 h 3730965"/>
                  <a:gd name="connsiteX1" fmla="*/ 1698605 w 3254285"/>
                  <a:gd name="connsiteY1" fmla="*/ 0 h 3730965"/>
                  <a:gd name="connsiteX2" fmla="*/ 129228 w 3254285"/>
                  <a:gd name="connsiteY2" fmla="*/ 560798 h 3730965"/>
                  <a:gd name="connsiteX3" fmla="*/ 93268 w 3254285"/>
                  <a:gd name="connsiteY3" fmla="*/ 613881 h 3730965"/>
                  <a:gd name="connsiteX4" fmla="*/ 142070 w 3254285"/>
                  <a:gd name="connsiteY4" fmla="*/ 1727771 h 3730965"/>
                  <a:gd name="connsiteX5" fmla="*/ 404061 w 3254285"/>
                  <a:gd name="connsiteY5" fmla="*/ 2639602 h 3730965"/>
                  <a:gd name="connsiteX6" fmla="*/ 940886 w 3254285"/>
                  <a:gd name="connsiteY6" fmla="*/ 3328827 h 3730965"/>
                  <a:gd name="connsiteX7" fmla="*/ 1458875 w 3254285"/>
                  <a:gd name="connsiteY7" fmla="*/ 3649894 h 3730965"/>
                  <a:gd name="connsiteX8" fmla="*/ 1726003 w 3254285"/>
                  <a:gd name="connsiteY8" fmla="*/ 3720101 h 3730965"/>
                  <a:gd name="connsiteX9" fmla="*/ 1939192 w 3254285"/>
                  <a:gd name="connsiteY9" fmla="*/ 3622497 h 3730965"/>
                  <a:gd name="connsiteX10" fmla="*/ 2753419 w 3254285"/>
                  <a:gd name="connsiteY10" fmla="*/ 2945259 h 3730965"/>
                  <a:gd name="connsiteX11" fmla="*/ 2986299 w 3254285"/>
                  <a:gd name="connsiteY11" fmla="*/ 2530867 h 3730965"/>
                  <a:gd name="connsiteX12" fmla="*/ 3254284 w 3254285"/>
                  <a:gd name="connsiteY12" fmla="*/ 611312 h 3730965"/>
                  <a:gd name="connsiteX13" fmla="*/ 3217468 w 3254285"/>
                  <a:gd name="connsiteY13" fmla="*/ 559942 h 3730965"/>
                  <a:gd name="connsiteX14" fmla="*/ 865542 w 3254285"/>
                  <a:gd name="connsiteY14" fmla="*/ 1310811 h 3730965"/>
                  <a:gd name="connsiteX15" fmla="*/ 865542 w 3254285"/>
                  <a:gd name="connsiteY15" fmla="*/ 1311668 h 3730965"/>
                  <a:gd name="connsiteX16" fmla="*/ 864686 w 3254285"/>
                  <a:gd name="connsiteY16" fmla="*/ 1311668 h 3730965"/>
                  <a:gd name="connsiteX17" fmla="*/ 865542 w 3254285"/>
                  <a:gd name="connsiteY17" fmla="*/ 1310811 h 3730965"/>
                  <a:gd name="connsiteX18" fmla="*/ 865542 w 3254285"/>
                  <a:gd name="connsiteY18" fmla="*/ 1310811 h 3730965"/>
                  <a:gd name="connsiteX19" fmla="*/ 865542 w 3254285"/>
                  <a:gd name="connsiteY19" fmla="*/ 1310811 h 3730965"/>
                  <a:gd name="connsiteX20" fmla="*/ 1397230 w 3254285"/>
                  <a:gd name="connsiteY20" fmla="*/ 1387867 h 3730965"/>
                  <a:gd name="connsiteX21" fmla="*/ 1400655 w 3254285"/>
                  <a:gd name="connsiteY21" fmla="*/ 1393861 h 3730965"/>
                  <a:gd name="connsiteX22" fmla="*/ 1393805 w 3254285"/>
                  <a:gd name="connsiteY22" fmla="*/ 1393861 h 3730965"/>
                  <a:gd name="connsiteX23" fmla="*/ 1397230 w 3254285"/>
                  <a:gd name="connsiteY23" fmla="*/ 1387867 h 3730965"/>
                  <a:gd name="connsiteX24" fmla="*/ 2181490 w 3254285"/>
                  <a:gd name="connsiteY24" fmla="*/ 2681555 h 3730965"/>
                  <a:gd name="connsiteX25" fmla="*/ 2181490 w 3254285"/>
                  <a:gd name="connsiteY25" fmla="*/ 2681555 h 3730965"/>
                  <a:gd name="connsiteX26" fmla="*/ 2181490 w 3254285"/>
                  <a:gd name="connsiteY26" fmla="*/ 2681555 h 3730965"/>
                  <a:gd name="connsiteX27" fmla="*/ 2181490 w 3254285"/>
                  <a:gd name="connsiteY27" fmla="*/ 2681555 h 3730965"/>
                  <a:gd name="connsiteX28" fmla="*/ 2181490 w 3254285"/>
                  <a:gd name="connsiteY28" fmla="*/ 2682411 h 3730965"/>
                  <a:gd name="connsiteX29" fmla="*/ 2181490 w 3254285"/>
                  <a:gd name="connsiteY29" fmla="*/ 2682411 h 3730965"/>
                  <a:gd name="connsiteX30" fmla="*/ 2181490 w 3254285"/>
                  <a:gd name="connsiteY30" fmla="*/ 2682411 h 3730965"/>
                  <a:gd name="connsiteX31" fmla="*/ 2181490 w 3254285"/>
                  <a:gd name="connsiteY31" fmla="*/ 2682411 h 3730965"/>
                  <a:gd name="connsiteX32" fmla="*/ 1494834 w 3254285"/>
                  <a:gd name="connsiteY32" fmla="*/ 2382748 h 3730965"/>
                  <a:gd name="connsiteX33" fmla="*/ 1494834 w 3254285"/>
                  <a:gd name="connsiteY33" fmla="*/ 2382748 h 3730965"/>
                  <a:gd name="connsiteX34" fmla="*/ 1494834 w 3254285"/>
                  <a:gd name="connsiteY34" fmla="*/ 2382748 h 3730965"/>
                  <a:gd name="connsiteX35" fmla="*/ 1494834 w 3254285"/>
                  <a:gd name="connsiteY35" fmla="*/ 2382748 h 3730965"/>
                  <a:gd name="connsiteX36" fmla="*/ 1048765 w 3254285"/>
                  <a:gd name="connsiteY36" fmla="*/ 2661007 h 3730965"/>
                  <a:gd name="connsiteX37" fmla="*/ 1048765 w 3254285"/>
                  <a:gd name="connsiteY37" fmla="*/ 2661863 h 3730965"/>
                  <a:gd name="connsiteX38" fmla="*/ 1048765 w 3254285"/>
                  <a:gd name="connsiteY38" fmla="*/ 2661863 h 3730965"/>
                  <a:gd name="connsiteX39" fmla="*/ 1048765 w 3254285"/>
                  <a:gd name="connsiteY39" fmla="*/ 2661007 h 3730965"/>
                  <a:gd name="connsiteX40" fmla="*/ 1167774 w 3254285"/>
                  <a:gd name="connsiteY40" fmla="*/ 2731214 h 3730965"/>
                  <a:gd name="connsiteX41" fmla="*/ 1167774 w 3254285"/>
                  <a:gd name="connsiteY41" fmla="*/ 2731214 h 3730965"/>
                  <a:gd name="connsiteX42" fmla="*/ 1167774 w 3254285"/>
                  <a:gd name="connsiteY42" fmla="*/ 2731214 h 3730965"/>
                  <a:gd name="connsiteX43" fmla="*/ 1167774 w 3254285"/>
                  <a:gd name="connsiteY43" fmla="*/ 2732070 h 3730965"/>
                  <a:gd name="connsiteX44" fmla="*/ 1166061 w 3254285"/>
                  <a:gd name="connsiteY44" fmla="*/ 2732070 h 3730965"/>
                  <a:gd name="connsiteX45" fmla="*/ 1167774 w 3254285"/>
                  <a:gd name="connsiteY45" fmla="*/ 2731214 h 3730965"/>
                  <a:gd name="connsiteX0" fmla="*/ 3217468 w 3254283"/>
                  <a:gd name="connsiteY0" fmla="*/ 559942 h 3730965"/>
                  <a:gd name="connsiteX1" fmla="*/ 1698605 w 3254283"/>
                  <a:gd name="connsiteY1" fmla="*/ 0 h 3730965"/>
                  <a:gd name="connsiteX2" fmla="*/ 129228 w 3254283"/>
                  <a:gd name="connsiteY2" fmla="*/ 560798 h 3730965"/>
                  <a:gd name="connsiteX3" fmla="*/ 93268 w 3254283"/>
                  <a:gd name="connsiteY3" fmla="*/ 613881 h 3730965"/>
                  <a:gd name="connsiteX4" fmla="*/ 142070 w 3254283"/>
                  <a:gd name="connsiteY4" fmla="*/ 1727771 h 3730965"/>
                  <a:gd name="connsiteX5" fmla="*/ 404061 w 3254283"/>
                  <a:gd name="connsiteY5" fmla="*/ 2639602 h 3730965"/>
                  <a:gd name="connsiteX6" fmla="*/ 940886 w 3254283"/>
                  <a:gd name="connsiteY6" fmla="*/ 3328827 h 3730965"/>
                  <a:gd name="connsiteX7" fmla="*/ 1458875 w 3254283"/>
                  <a:gd name="connsiteY7" fmla="*/ 3649894 h 3730965"/>
                  <a:gd name="connsiteX8" fmla="*/ 1726003 w 3254283"/>
                  <a:gd name="connsiteY8" fmla="*/ 3720101 h 3730965"/>
                  <a:gd name="connsiteX9" fmla="*/ 1939192 w 3254283"/>
                  <a:gd name="connsiteY9" fmla="*/ 3622497 h 3730965"/>
                  <a:gd name="connsiteX10" fmla="*/ 2753419 w 3254283"/>
                  <a:gd name="connsiteY10" fmla="*/ 2945259 h 3730965"/>
                  <a:gd name="connsiteX11" fmla="*/ 2986299 w 3254283"/>
                  <a:gd name="connsiteY11" fmla="*/ 2530867 h 3730965"/>
                  <a:gd name="connsiteX12" fmla="*/ 3254284 w 3254283"/>
                  <a:gd name="connsiteY12" fmla="*/ 611312 h 3730965"/>
                  <a:gd name="connsiteX13" fmla="*/ 3217468 w 3254283"/>
                  <a:gd name="connsiteY13" fmla="*/ 559942 h 3730965"/>
                  <a:gd name="connsiteX14" fmla="*/ 865542 w 3254283"/>
                  <a:gd name="connsiteY14" fmla="*/ 1310811 h 3730965"/>
                  <a:gd name="connsiteX15" fmla="*/ 865542 w 3254283"/>
                  <a:gd name="connsiteY15" fmla="*/ 1311668 h 3730965"/>
                  <a:gd name="connsiteX16" fmla="*/ 864686 w 3254283"/>
                  <a:gd name="connsiteY16" fmla="*/ 1311668 h 3730965"/>
                  <a:gd name="connsiteX17" fmla="*/ 865542 w 3254283"/>
                  <a:gd name="connsiteY17" fmla="*/ 1310811 h 3730965"/>
                  <a:gd name="connsiteX18" fmla="*/ 865542 w 3254283"/>
                  <a:gd name="connsiteY18" fmla="*/ 1310811 h 3730965"/>
                  <a:gd name="connsiteX19" fmla="*/ 865542 w 3254283"/>
                  <a:gd name="connsiteY19" fmla="*/ 1310811 h 3730965"/>
                  <a:gd name="connsiteX20" fmla="*/ 1397230 w 3254283"/>
                  <a:gd name="connsiteY20" fmla="*/ 1387867 h 3730965"/>
                  <a:gd name="connsiteX21" fmla="*/ 1400655 w 3254283"/>
                  <a:gd name="connsiteY21" fmla="*/ 1393861 h 3730965"/>
                  <a:gd name="connsiteX22" fmla="*/ 1393805 w 3254283"/>
                  <a:gd name="connsiteY22" fmla="*/ 1393861 h 3730965"/>
                  <a:gd name="connsiteX23" fmla="*/ 1397230 w 3254283"/>
                  <a:gd name="connsiteY23" fmla="*/ 1387867 h 3730965"/>
                  <a:gd name="connsiteX24" fmla="*/ 2181490 w 3254283"/>
                  <a:gd name="connsiteY24" fmla="*/ 2681555 h 3730965"/>
                  <a:gd name="connsiteX25" fmla="*/ 2181490 w 3254283"/>
                  <a:gd name="connsiteY25" fmla="*/ 2681555 h 3730965"/>
                  <a:gd name="connsiteX26" fmla="*/ 2181490 w 3254283"/>
                  <a:gd name="connsiteY26" fmla="*/ 2681555 h 3730965"/>
                  <a:gd name="connsiteX27" fmla="*/ 2181490 w 3254283"/>
                  <a:gd name="connsiteY27" fmla="*/ 2681555 h 3730965"/>
                  <a:gd name="connsiteX28" fmla="*/ 2181490 w 3254283"/>
                  <a:gd name="connsiteY28" fmla="*/ 2682411 h 3730965"/>
                  <a:gd name="connsiteX29" fmla="*/ 2181490 w 3254283"/>
                  <a:gd name="connsiteY29" fmla="*/ 2682411 h 3730965"/>
                  <a:gd name="connsiteX30" fmla="*/ 2181490 w 3254283"/>
                  <a:gd name="connsiteY30" fmla="*/ 2682411 h 3730965"/>
                  <a:gd name="connsiteX31" fmla="*/ 2181490 w 3254283"/>
                  <a:gd name="connsiteY31" fmla="*/ 2682411 h 3730965"/>
                  <a:gd name="connsiteX32" fmla="*/ 1494834 w 3254283"/>
                  <a:gd name="connsiteY32" fmla="*/ 2382748 h 3730965"/>
                  <a:gd name="connsiteX33" fmla="*/ 1494834 w 3254283"/>
                  <a:gd name="connsiteY33" fmla="*/ 2382748 h 3730965"/>
                  <a:gd name="connsiteX34" fmla="*/ 1494834 w 3254283"/>
                  <a:gd name="connsiteY34" fmla="*/ 2382748 h 3730965"/>
                  <a:gd name="connsiteX35" fmla="*/ 1494834 w 3254283"/>
                  <a:gd name="connsiteY35" fmla="*/ 2382748 h 3730965"/>
                  <a:gd name="connsiteX36" fmla="*/ 1048765 w 3254283"/>
                  <a:gd name="connsiteY36" fmla="*/ 2661007 h 3730965"/>
                  <a:gd name="connsiteX37" fmla="*/ 1048765 w 3254283"/>
                  <a:gd name="connsiteY37" fmla="*/ 2661863 h 3730965"/>
                  <a:gd name="connsiteX38" fmla="*/ 1048765 w 3254283"/>
                  <a:gd name="connsiteY38" fmla="*/ 2661863 h 3730965"/>
                  <a:gd name="connsiteX39" fmla="*/ 1048765 w 3254283"/>
                  <a:gd name="connsiteY39" fmla="*/ 2661007 h 3730965"/>
                  <a:gd name="connsiteX40" fmla="*/ 1167774 w 3254283"/>
                  <a:gd name="connsiteY40" fmla="*/ 2731214 h 3730965"/>
                  <a:gd name="connsiteX41" fmla="*/ 1167774 w 3254283"/>
                  <a:gd name="connsiteY41" fmla="*/ 2731214 h 3730965"/>
                  <a:gd name="connsiteX42" fmla="*/ 1167774 w 3254283"/>
                  <a:gd name="connsiteY42" fmla="*/ 2731214 h 3730965"/>
                  <a:gd name="connsiteX43" fmla="*/ 1167774 w 3254283"/>
                  <a:gd name="connsiteY43" fmla="*/ 2732070 h 3730965"/>
                  <a:gd name="connsiteX44" fmla="*/ 1166061 w 3254283"/>
                  <a:gd name="connsiteY44" fmla="*/ 2732070 h 3730965"/>
                  <a:gd name="connsiteX45" fmla="*/ 1167774 w 3254283"/>
                  <a:gd name="connsiteY45" fmla="*/ 2731214 h 3730965"/>
                  <a:gd name="connsiteX0" fmla="*/ 3215203 w 3252020"/>
                  <a:gd name="connsiteY0" fmla="*/ 559942 h 3730965"/>
                  <a:gd name="connsiteX1" fmla="*/ 1665509 w 3252020"/>
                  <a:gd name="connsiteY1" fmla="*/ 0 h 3730965"/>
                  <a:gd name="connsiteX2" fmla="*/ 126963 w 3252020"/>
                  <a:gd name="connsiteY2" fmla="*/ 560798 h 3730965"/>
                  <a:gd name="connsiteX3" fmla="*/ 91003 w 3252020"/>
                  <a:gd name="connsiteY3" fmla="*/ 613881 h 3730965"/>
                  <a:gd name="connsiteX4" fmla="*/ 139805 w 3252020"/>
                  <a:gd name="connsiteY4" fmla="*/ 1727771 h 3730965"/>
                  <a:gd name="connsiteX5" fmla="*/ 401796 w 3252020"/>
                  <a:gd name="connsiteY5" fmla="*/ 2639602 h 3730965"/>
                  <a:gd name="connsiteX6" fmla="*/ 938621 w 3252020"/>
                  <a:gd name="connsiteY6" fmla="*/ 3328827 h 3730965"/>
                  <a:gd name="connsiteX7" fmla="*/ 1456610 w 3252020"/>
                  <a:gd name="connsiteY7" fmla="*/ 3649894 h 3730965"/>
                  <a:gd name="connsiteX8" fmla="*/ 1723738 w 3252020"/>
                  <a:gd name="connsiteY8" fmla="*/ 3720101 h 3730965"/>
                  <a:gd name="connsiteX9" fmla="*/ 1936927 w 3252020"/>
                  <a:gd name="connsiteY9" fmla="*/ 3622497 h 3730965"/>
                  <a:gd name="connsiteX10" fmla="*/ 2751154 w 3252020"/>
                  <a:gd name="connsiteY10" fmla="*/ 2945259 h 3730965"/>
                  <a:gd name="connsiteX11" fmla="*/ 2984034 w 3252020"/>
                  <a:gd name="connsiteY11" fmla="*/ 2530867 h 3730965"/>
                  <a:gd name="connsiteX12" fmla="*/ 3252019 w 3252020"/>
                  <a:gd name="connsiteY12" fmla="*/ 611312 h 3730965"/>
                  <a:gd name="connsiteX13" fmla="*/ 3215203 w 3252020"/>
                  <a:gd name="connsiteY13" fmla="*/ 559942 h 3730965"/>
                  <a:gd name="connsiteX14" fmla="*/ 863277 w 3252020"/>
                  <a:gd name="connsiteY14" fmla="*/ 1310811 h 3730965"/>
                  <a:gd name="connsiteX15" fmla="*/ 863277 w 3252020"/>
                  <a:gd name="connsiteY15" fmla="*/ 1311668 h 3730965"/>
                  <a:gd name="connsiteX16" fmla="*/ 862421 w 3252020"/>
                  <a:gd name="connsiteY16" fmla="*/ 1311668 h 3730965"/>
                  <a:gd name="connsiteX17" fmla="*/ 863277 w 3252020"/>
                  <a:gd name="connsiteY17" fmla="*/ 1310811 h 3730965"/>
                  <a:gd name="connsiteX18" fmla="*/ 863277 w 3252020"/>
                  <a:gd name="connsiteY18" fmla="*/ 1310811 h 3730965"/>
                  <a:gd name="connsiteX19" fmla="*/ 863277 w 3252020"/>
                  <a:gd name="connsiteY19" fmla="*/ 1310811 h 3730965"/>
                  <a:gd name="connsiteX20" fmla="*/ 1394965 w 3252020"/>
                  <a:gd name="connsiteY20" fmla="*/ 1387867 h 3730965"/>
                  <a:gd name="connsiteX21" fmla="*/ 1398390 w 3252020"/>
                  <a:gd name="connsiteY21" fmla="*/ 1393861 h 3730965"/>
                  <a:gd name="connsiteX22" fmla="*/ 1391540 w 3252020"/>
                  <a:gd name="connsiteY22" fmla="*/ 1393861 h 3730965"/>
                  <a:gd name="connsiteX23" fmla="*/ 1394965 w 3252020"/>
                  <a:gd name="connsiteY23" fmla="*/ 1387867 h 3730965"/>
                  <a:gd name="connsiteX24" fmla="*/ 2179225 w 3252020"/>
                  <a:gd name="connsiteY24" fmla="*/ 2681555 h 3730965"/>
                  <a:gd name="connsiteX25" fmla="*/ 2179225 w 3252020"/>
                  <a:gd name="connsiteY25" fmla="*/ 2681555 h 3730965"/>
                  <a:gd name="connsiteX26" fmla="*/ 2179225 w 3252020"/>
                  <a:gd name="connsiteY26" fmla="*/ 2681555 h 3730965"/>
                  <a:gd name="connsiteX27" fmla="*/ 2179225 w 3252020"/>
                  <a:gd name="connsiteY27" fmla="*/ 2681555 h 3730965"/>
                  <a:gd name="connsiteX28" fmla="*/ 2179225 w 3252020"/>
                  <a:gd name="connsiteY28" fmla="*/ 2682411 h 3730965"/>
                  <a:gd name="connsiteX29" fmla="*/ 2179225 w 3252020"/>
                  <a:gd name="connsiteY29" fmla="*/ 2682411 h 3730965"/>
                  <a:gd name="connsiteX30" fmla="*/ 2179225 w 3252020"/>
                  <a:gd name="connsiteY30" fmla="*/ 2682411 h 3730965"/>
                  <a:gd name="connsiteX31" fmla="*/ 2179225 w 3252020"/>
                  <a:gd name="connsiteY31" fmla="*/ 2682411 h 3730965"/>
                  <a:gd name="connsiteX32" fmla="*/ 1492569 w 3252020"/>
                  <a:gd name="connsiteY32" fmla="*/ 2382748 h 3730965"/>
                  <a:gd name="connsiteX33" fmla="*/ 1492569 w 3252020"/>
                  <a:gd name="connsiteY33" fmla="*/ 2382748 h 3730965"/>
                  <a:gd name="connsiteX34" fmla="*/ 1492569 w 3252020"/>
                  <a:gd name="connsiteY34" fmla="*/ 2382748 h 3730965"/>
                  <a:gd name="connsiteX35" fmla="*/ 1492569 w 3252020"/>
                  <a:gd name="connsiteY35" fmla="*/ 2382748 h 3730965"/>
                  <a:gd name="connsiteX36" fmla="*/ 1046500 w 3252020"/>
                  <a:gd name="connsiteY36" fmla="*/ 2661007 h 3730965"/>
                  <a:gd name="connsiteX37" fmla="*/ 1046500 w 3252020"/>
                  <a:gd name="connsiteY37" fmla="*/ 2661863 h 3730965"/>
                  <a:gd name="connsiteX38" fmla="*/ 1046500 w 3252020"/>
                  <a:gd name="connsiteY38" fmla="*/ 2661863 h 3730965"/>
                  <a:gd name="connsiteX39" fmla="*/ 1046500 w 3252020"/>
                  <a:gd name="connsiteY39" fmla="*/ 2661007 h 3730965"/>
                  <a:gd name="connsiteX40" fmla="*/ 1165509 w 3252020"/>
                  <a:gd name="connsiteY40" fmla="*/ 2731214 h 3730965"/>
                  <a:gd name="connsiteX41" fmla="*/ 1165509 w 3252020"/>
                  <a:gd name="connsiteY41" fmla="*/ 2731214 h 3730965"/>
                  <a:gd name="connsiteX42" fmla="*/ 1165509 w 3252020"/>
                  <a:gd name="connsiteY42" fmla="*/ 2731214 h 3730965"/>
                  <a:gd name="connsiteX43" fmla="*/ 1165509 w 3252020"/>
                  <a:gd name="connsiteY43" fmla="*/ 2732070 h 3730965"/>
                  <a:gd name="connsiteX44" fmla="*/ 1163796 w 3252020"/>
                  <a:gd name="connsiteY44" fmla="*/ 2732070 h 3730965"/>
                  <a:gd name="connsiteX45" fmla="*/ 1165509 w 3252020"/>
                  <a:gd name="connsiteY45" fmla="*/ 2731214 h 3730965"/>
                  <a:gd name="connsiteX0" fmla="*/ 3215203 w 3252018"/>
                  <a:gd name="connsiteY0" fmla="*/ 559942 h 3730965"/>
                  <a:gd name="connsiteX1" fmla="*/ 1665509 w 3252018"/>
                  <a:gd name="connsiteY1" fmla="*/ 0 h 3730965"/>
                  <a:gd name="connsiteX2" fmla="*/ 126963 w 3252018"/>
                  <a:gd name="connsiteY2" fmla="*/ 560798 h 3730965"/>
                  <a:gd name="connsiteX3" fmla="*/ 91003 w 3252018"/>
                  <a:gd name="connsiteY3" fmla="*/ 613881 h 3730965"/>
                  <a:gd name="connsiteX4" fmla="*/ 139805 w 3252018"/>
                  <a:gd name="connsiteY4" fmla="*/ 1727771 h 3730965"/>
                  <a:gd name="connsiteX5" fmla="*/ 401796 w 3252018"/>
                  <a:gd name="connsiteY5" fmla="*/ 2639602 h 3730965"/>
                  <a:gd name="connsiteX6" fmla="*/ 938621 w 3252018"/>
                  <a:gd name="connsiteY6" fmla="*/ 3328827 h 3730965"/>
                  <a:gd name="connsiteX7" fmla="*/ 1456610 w 3252018"/>
                  <a:gd name="connsiteY7" fmla="*/ 3649894 h 3730965"/>
                  <a:gd name="connsiteX8" fmla="*/ 1723738 w 3252018"/>
                  <a:gd name="connsiteY8" fmla="*/ 3720101 h 3730965"/>
                  <a:gd name="connsiteX9" fmla="*/ 1936927 w 3252018"/>
                  <a:gd name="connsiteY9" fmla="*/ 3622497 h 3730965"/>
                  <a:gd name="connsiteX10" fmla="*/ 2751154 w 3252018"/>
                  <a:gd name="connsiteY10" fmla="*/ 2945259 h 3730965"/>
                  <a:gd name="connsiteX11" fmla="*/ 2984034 w 3252018"/>
                  <a:gd name="connsiteY11" fmla="*/ 2530867 h 3730965"/>
                  <a:gd name="connsiteX12" fmla="*/ 3252019 w 3252018"/>
                  <a:gd name="connsiteY12" fmla="*/ 611312 h 3730965"/>
                  <a:gd name="connsiteX13" fmla="*/ 3215203 w 3252018"/>
                  <a:gd name="connsiteY13" fmla="*/ 559942 h 3730965"/>
                  <a:gd name="connsiteX14" fmla="*/ 863277 w 3252018"/>
                  <a:gd name="connsiteY14" fmla="*/ 1310811 h 3730965"/>
                  <a:gd name="connsiteX15" fmla="*/ 863277 w 3252018"/>
                  <a:gd name="connsiteY15" fmla="*/ 1311668 h 3730965"/>
                  <a:gd name="connsiteX16" fmla="*/ 862421 w 3252018"/>
                  <a:gd name="connsiteY16" fmla="*/ 1311668 h 3730965"/>
                  <a:gd name="connsiteX17" fmla="*/ 863277 w 3252018"/>
                  <a:gd name="connsiteY17" fmla="*/ 1310811 h 3730965"/>
                  <a:gd name="connsiteX18" fmla="*/ 863277 w 3252018"/>
                  <a:gd name="connsiteY18" fmla="*/ 1310811 h 3730965"/>
                  <a:gd name="connsiteX19" fmla="*/ 863277 w 3252018"/>
                  <a:gd name="connsiteY19" fmla="*/ 1310811 h 3730965"/>
                  <a:gd name="connsiteX20" fmla="*/ 1394965 w 3252018"/>
                  <a:gd name="connsiteY20" fmla="*/ 1387867 h 3730965"/>
                  <a:gd name="connsiteX21" fmla="*/ 1398390 w 3252018"/>
                  <a:gd name="connsiteY21" fmla="*/ 1393861 h 3730965"/>
                  <a:gd name="connsiteX22" fmla="*/ 1391540 w 3252018"/>
                  <a:gd name="connsiteY22" fmla="*/ 1393861 h 3730965"/>
                  <a:gd name="connsiteX23" fmla="*/ 1394965 w 3252018"/>
                  <a:gd name="connsiteY23" fmla="*/ 1387867 h 3730965"/>
                  <a:gd name="connsiteX24" fmla="*/ 2179225 w 3252018"/>
                  <a:gd name="connsiteY24" fmla="*/ 2681555 h 3730965"/>
                  <a:gd name="connsiteX25" fmla="*/ 2179225 w 3252018"/>
                  <a:gd name="connsiteY25" fmla="*/ 2681555 h 3730965"/>
                  <a:gd name="connsiteX26" fmla="*/ 2179225 w 3252018"/>
                  <a:gd name="connsiteY26" fmla="*/ 2681555 h 3730965"/>
                  <a:gd name="connsiteX27" fmla="*/ 2179225 w 3252018"/>
                  <a:gd name="connsiteY27" fmla="*/ 2681555 h 3730965"/>
                  <a:gd name="connsiteX28" fmla="*/ 2179225 w 3252018"/>
                  <a:gd name="connsiteY28" fmla="*/ 2682411 h 3730965"/>
                  <a:gd name="connsiteX29" fmla="*/ 2179225 w 3252018"/>
                  <a:gd name="connsiteY29" fmla="*/ 2682411 h 3730965"/>
                  <a:gd name="connsiteX30" fmla="*/ 2179225 w 3252018"/>
                  <a:gd name="connsiteY30" fmla="*/ 2682411 h 3730965"/>
                  <a:gd name="connsiteX31" fmla="*/ 2179225 w 3252018"/>
                  <a:gd name="connsiteY31" fmla="*/ 2682411 h 3730965"/>
                  <a:gd name="connsiteX32" fmla="*/ 1492569 w 3252018"/>
                  <a:gd name="connsiteY32" fmla="*/ 2382748 h 3730965"/>
                  <a:gd name="connsiteX33" fmla="*/ 1492569 w 3252018"/>
                  <a:gd name="connsiteY33" fmla="*/ 2382748 h 3730965"/>
                  <a:gd name="connsiteX34" fmla="*/ 1492569 w 3252018"/>
                  <a:gd name="connsiteY34" fmla="*/ 2382748 h 3730965"/>
                  <a:gd name="connsiteX35" fmla="*/ 1492569 w 3252018"/>
                  <a:gd name="connsiteY35" fmla="*/ 2382748 h 3730965"/>
                  <a:gd name="connsiteX36" fmla="*/ 1046500 w 3252018"/>
                  <a:gd name="connsiteY36" fmla="*/ 2661007 h 3730965"/>
                  <a:gd name="connsiteX37" fmla="*/ 1046500 w 3252018"/>
                  <a:gd name="connsiteY37" fmla="*/ 2661863 h 3730965"/>
                  <a:gd name="connsiteX38" fmla="*/ 1046500 w 3252018"/>
                  <a:gd name="connsiteY38" fmla="*/ 2661863 h 3730965"/>
                  <a:gd name="connsiteX39" fmla="*/ 1046500 w 3252018"/>
                  <a:gd name="connsiteY39" fmla="*/ 2661007 h 3730965"/>
                  <a:gd name="connsiteX40" fmla="*/ 1165509 w 3252018"/>
                  <a:gd name="connsiteY40" fmla="*/ 2731214 h 3730965"/>
                  <a:gd name="connsiteX41" fmla="*/ 1165509 w 3252018"/>
                  <a:gd name="connsiteY41" fmla="*/ 2731214 h 3730965"/>
                  <a:gd name="connsiteX42" fmla="*/ 1165509 w 3252018"/>
                  <a:gd name="connsiteY42" fmla="*/ 2731214 h 3730965"/>
                  <a:gd name="connsiteX43" fmla="*/ 1165509 w 3252018"/>
                  <a:gd name="connsiteY43" fmla="*/ 2732070 h 3730965"/>
                  <a:gd name="connsiteX44" fmla="*/ 1163796 w 3252018"/>
                  <a:gd name="connsiteY44" fmla="*/ 2732070 h 3730965"/>
                  <a:gd name="connsiteX45" fmla="*/ 1165509 w 3252018"/>
                  <a:gd name="connsiteY45" fmla="*/ 2731214 h 3730965"/>
                  <a:gd name="connsiteX0" fmla="*/ 3215203 w 3252020"/>
                  <a:gd name="connsiteY0" fmla="*/ 390370 h 3561393"/>
                  <a:gd name="connsiteX1" fmla="*/ 1665509 w 3252020"/>
                  <a:gd name="connsiteY1" fmla="*/ 0 h 3561393"/>
                  <a:gd name="connsiteX2" fmla="*/ 126963 w 3252020"/>
                  <a:gd name="connsiteY2" fmla="*/ 391226 h 3561393"/>
                  <a:gd name="connsiteX3" fmla="*/ 91003 w 3252020"/>
                  <a:gd name="connsiteY3" fmla="*/ 444309 h 3561393"/>
                  <a:gd name="connsiteX4" fmla="*/ 139805 w 3252020"/>
                  <a:gd name="connsiteY4" fmla="*/ 1558199 h 3561393"/>
                  <a:gd name="connsiteX5" fmla="*/ 401796 w 3252020"/>
                  <a:gd name="connsiteY5" fmla="*/ 2470030 h 3561393"/>
                  <a:gd name="connsiteX6" fmla="*/ 938621 w 3252020"/>
                  <a:gd name="connsiteY6" fmla="*/ 3159255 h 3561393"/>
                  <a:gd name="connsiteX7" fmla="*/ 1456610 w 3252020"/>
                  <a:gd name="connsiteY7" fmla="*/ 3480322 h 3561393"/>
                  <a:gd name="connsiteX8" fmla="*/ 1723738 w 3252020"/>
                  <a:gd name="connsiteY8" fmla="*/ 3550529 h 3561393"/>
                  <a:gd name="connsiteX9" fmla="*/ 1936927 w 3252020"/>
                  <a:gd name="connsiteY9" fmla="*/ 3452925 h 3561393"/>
                  <a:gd name="connsiteX10" fmla="*/ 2751154 w 3252020"/>
                  <a:gd name="connsiteY10" fmla="*/ 2775687 h 3561393"/>
                  <a:gd name="connsiteX11" fmla="*/ 2984034 w 3252020"/>
                  <a:gd name="connsiteY11" fmla="*/ 2361295 h 3561393"/>
                  <a:gd name="connsiteX12" fmla="*/ 3252019 w 3252020"/>
                  <a:gd name="connsiteY12" fmla="*/ 441740 h 3561393"/>
                  <a:gd name="connsiteX13" fmla="*/ 3215203 w 3252020"/>
                  <a:gd name="connsiteY13" fmla="*/ 390370 h 3561393"/>
                  <a:gd name="connsiteX14" fmla="*/ 863277 w 3252020"/>
                  <a:gd name="connsiteY14" fmla="*/ 1141239 h 3561393"/>
                  <a:gd name="connsiteX15" fmla="*/ 863277 w 3252020"/>
                  <a:gd name="connsiteY15" fmla="*/ 1142096 h 3561393"/>
                  <a:gd name="connsiteX16" fmla="*/ 862421 w 3252020"/>
                  <a:gd name="connsiteY16" fmla="*/ 1142096 h 3561393"/>
                  <a:gd name="connsiteX17" fmla="*/ 863277 w 3252020"/>
                  <a:gd name="connsiteY17" fmla="*/ 1141239 h 3561393"/>
                  <a:gd name="connsiteX18" fmla="*/ 863277 w 3252020"/>
                  <a:gd name="connsiteY18" fmla="*/ 1141239 h 3561393"/>
                  <a:gd name="connsiteX19" fmla="*/ 863277 w 3252020"/>
                  <a:gd name="connsiteY19" fmla="*/ 1141239 h 3561393"/>
                  <a:gd name="connsiteX20" fmla="*/ 1394965 w 3252020"/>
                  <a:gd name="connsiteY20" fmla="*/ 1218295 h 3561393"/>
                  <a:gd name="connsiteX21" fmla="*/ 1398390 w 3252020"/>
                  <a:gd name="connsiteY21" fmla="*/ 1224289 h 3561393"/>
                  <a:gd name="connsiteX22" fmla="*/ 1391540 w 3252020"/>
                  <a:gd name="connsiteY22" fmla="*/ 1224289 h 3561393"/>
                  <a:gd name="connsiteX23" fmla="*/ 1394965 w 3252020"/>
                  <a:gd name="connsiteY23" fmla="*/ 1218295 h 3561393"/>
                  <a:gd name="connsiteX24" fmla="*/ 2179225 w 3252020"/>
                  <a:gd name="connsiteY24" fmla="*/ 2511983 h 3561393"/>
                  <a:gd name="connsiteX25" fmla="*/ 2179225 w 3252020"/>
                  <a:gd name="connsiteY25" fmla="*/ 2511983 h 3561393"/>
                  <a:gd name="connsiteX26" fmla="*/ 2179225 w 3252020"/>
                  <a:gd name="connsiteY26" fmla="*/ 2511983 h 3561393"/>
                  <a:gd name="connsiteX27" fmla="*/ 2179225 w 3252020"/>
                  <a:gd name="connsiteY27" fmla="*/ 2511983 h 3561393"/>
                  <a:gd name="connsiteX28" fmla="*/ 2179225 w 3252020"/>
                  <a:gd name="connsiteY28" fmla="*/ 2512839 h 3561393"/>
                  <a:gd name="connsiteX29" fmla="*/ 2179225 w 3252020"/>
                  <a:gd name="connsiteY29" fmla="*/ 2512839 h 3561393"/>
                  <a:gd name="connsiteX30" fmla="*/ 2179225 w 3252020"/>
                  <a:gd name="connsiteY30" fmla="*/ 2512839 h 3561393"/>
                  <a:gd name="connsiteX31" fmla="*/ 2179225 w 3252020"/>
                  <a:gd name="connsiteY31" fmla="*/ 2512839 h 3561393"/>
                  <a:gd name="connsiteX32" fmla="*/ 1492569 w 3252020"/>
                  <a:gd name="connsiteY32" fmla="*/ 2213176 h 3561393"/>
                  <a:gd name="connsiteX33" fmla="*/ 1492569 w 3252020"/>
                  <a:gd name="connsiteY33" fmla="*/ 2213176 h 3561393"/>
                  <a:gd name="connsiteX34" fmla="*/ 1492569 w 3252020"/>
                  <a:gd name="connsiteY34" fmla="*/ 2213176 h 3561393"/>
                  <a:gd name="connsiteX35" fmla="*/ 1492569 w 3252020"/>
                  <a:gd name="connsiteY35" fmla="*/ 2213176 h 3561393"/>
                  <a:gd name="connsiteX36" fmla="*/ 1046500 w 3252020"/>
                  <a:gd name="connsiteY36" fmla="*/ 2491435 h 3561393"/>
                  <a:gd name="connsiteX37" fmla="*/ 1046500 w 3252020"/>
                  <a:gd name="connsiteY37" fmla="*/ 2492291 h 3561393"/>
                  <a:gd name="connsiteX38" fmla="*/ 1046500 w 3252020"/>
                  <a:gd name="connsiteY38" fmla="*/ 2492291 h 3561393"/>
                  <a:gd name="connsiteX39" fmla="*/ 1046500 w 3252020"/>
                  <a:gd name="connsiteY39" fmla="*/ 2491435 h 3561393"/>
                  <a:gd name="connsiteX40" fmla="*/ 1165509 w 3252020"/>
                  <a:gd name="connsiteY40" fmla="*/ 2561642 h 3561393"/>
                  <a:gd name="connsiteX41" fmla="*/ 1165509 w 3252020"/>
                  <a:gd name="connsiteY41" fmla="*/ 2561642 h 3561393"/>
                  <a:gd name="connsiteX42" fmla="*/ 1165509 w 3252020"/>
                  <a:gd name="connsiteY42" fmla="*/ 2561642 h 3561393"/>
                  <a:gd name="connsiteX43" fmla="*/ 1165509 w 3252020"/>
                  <a:gd name="connsiteY43" fmla="*/ 2562498 h 3561393"/>
                  <a:gd name="connsiteX44" fmla="*/ 1163796 w 3252020"/>
                  <a:gd name="connsiteY44" fmla="*/ 2562498 h 3561393"/>
                  <a:gd name="connsiteX45" fmla="*/ 1165509 w 3252020"/>
                  <a:gd name="connsiteY45" fmla="*/ 2561642 h 3561393"/>
                  <a:gd name="connsiteX0" fmla="*/ 3216335 w 3253151"/>
                  <a:gd name="connsiteY0" fmla="*/ 282461 h 3453484"/>
                  <a:gd name="connsiteX1" fmla="*/ 1682058 w 3253151"/>
                  <a:gd name="connsiteY1" fmla="*/ 0 h 3453484"/>
                  <a:gd name="connsiteX2" fmla="*/ 128095 w 3253151"/>
                  <a:gd name="connsiteY2" fmla="*/ 283317 h 3453484"/>
                  <a:gd name="connsiteX3" fmla="*/ 92135 w 3253151"/>
                  <a:gd name="connsiteY3" fmla="*/ 336400 h 3453484"/>
                  <a:gd name="connsiteX4" fmla="*/ 140937 w 3253151"/>
                  <a:gd name="connsiteY4" fmla="*/ 1450290 h 3453484"/>
                  <a:gd name="connsiteX5" fmla="*/ 402928 w 3253151"/>
                  <a:gd name="connsiteY5" fmla="*/ 2362121 h 3453484"/>
                  <a:gd name="connsiteX6" fmla="*/ 939753 w 3253151"/>
                  <a:gd name="connsiteY6" fmla="*/ 3051346 h 3453484"/>
                  <a:gd name="connsiteX7" fmla="*/ 1457742 w 3253151"/>
                  <a:gd name="connsiteY7" fmla="*/ 3372413 h 3453484"/>
                  <a:gd name="connsiteX8" fmla="*/ 1724870 w 3253151"/>
                  <a:gd name="connsiteY8" fmla="*/ 3442620 h 3453484"/>
                  <a:gd name="connsiteX9" fmla="*/ 1938059 w 3253151"/>
                  <a:gd name="connsiteY9" fmla="*/ 3345016 h 3453484"/>
                  <a:gd name="connsiteX10" fmla="*/ 2752286 w 3253151"/>
                  <a:gd name="connsiteY10" fmla="*/ 2667778 h 3453484"/>
                  <a:gd name="connsiteX11" fmla="*/ 2985166 w 3253151"/>
                  <a:gd name="connsiteY11" fmla="*/ 2253386 h 3453484"/>
                  <a:gd name="connsiteX12" fmla="*/ 3253151 w 3253151"/>
                  <a:gd name="connsiteY12" fmla="*/ 333831 h 3453484"/>
                  <a:gd name="connsiteX13" fmla="*/ 3216335 w 3253151"/>
                  <a:gd name="connsiteY13" fmla="*/ 282461 h 3453484"/>
                  <a:gd name="connsiteX14" fmla="*/ 864409 w 3253151"/>
                  <a:gd name="connsiteY14" fmla="*/ 1033330 h 3453484"/>
                  <a:gd name="connsiteX15" fmla="*/ 864409 w 3253151"/>
                  <a:gd name="connsiteY15" fmla="*/ 1034187 h 3453484"/>
                  <a:gd name="connsiteX16" fmla="*/ 863553 w 3253151"/>
                  <a:gd name="connsiteY16" fmla="*/ 1034187 h 3453484"/>
                  <a:gd name="connsiteX17" fmla="*/ 864409 w 3253151"/>
                  <a:gd name="connsiteY17" fmla="*/ 1033330 h 3453484"/>
                  <a:gd name="connsiteX18" fmla="*/ 864409 w 3253151"/>
                  <a:gd name="connsiteY18" fmla="*/ 1033330 h 3453484"/>
                  <a:gd name="connsiteX19" fmla="*/ 864409 w 3253151"/>
                  <a:gd name="connsiteY19" fmla="*/ 1033330 h 3453484"/>
                  <a:gd name="connsiteX20" fmla="*/ 1396097 w 3253151"/>
                  <a:gd name="connsiteY20" fmla="*/ 1110386 h 3453484"/>
                  <a:gd name="connsiteX21" fmla="*/ 1399522 w 3253151"/>
                  <a:gd name="connsiteY21" fmla="*/ 1116380 h 3453484"/>
                  <a:gd name="connsiteX22" fmla="*/ 1392672 w 3253151"/>
                  <a:gd name="connsiteY22" fmla="*/ 1116380 h 3453484"/>
                  <a:gd name="connsiteX23" fmla="*/ 1396097 w 3253151"/>
                  <a:gd name="connsiteY23" fmla="*/ 1110386 h 3453484"/>
                  <a:gd name="connsiteX24" fmla="*/ 2180357 w 3253151"/>
                  <a:gd name="connsiteY24" fmla="*/ 2404074 h 3453484"/>
                  <a:gd name="connsiteX25" fmla="*/ 2180357 w 3253151"/>
                  <a:gd name="connsiteY25" fmla="*/ 2404074 h 3453484"/>
                  <a:gd name="connsiteX26" fmla="*/ 2180357 w 3253151"/>
                  <a:gd name="connsiteY26" fmla="*/ 2404074 h 3453484"/>
                  <a:gd name="connsiteX27" fmla="*/ 2180357 w 3253151"/>
                  <a:gd name="connsiteY27" fmla="*/ 2404074 h 3453484"/>
                  <a:gd name="connsiteX28" fmla="*/ 2180357 w 3253151"/>
                  <a:gd name="connsiteY28" fmla="*/ 2404930 h 3453484"/>
                  <a:gd name="connsiteX29" fmla="*/ 2180357 w 3253151"/>
                  <a:gd name="connsiteY29" fmla="*/ 2404930 h 3453484"/>
                  <a:gd name="connsiteX30" fmla="*/ 2180357 w 3253151"/>
                  <a:gd name="connsiteY30" fmla="*/ 2404930 h 3453484"/>
                  <a:gd name="connsiteX31" fmla="*/ 2180357 w 3253151"/>
                  <a:gd name="connsiteY31" fmla="*/ 2404930 h 3453484"/>
                  <a:gd name="connsiteX32" fmla="*/ 1493701 w 3253151"/>
                  <a:gd name="connsiteY32" fmla="*/ 2105267 h 3453484"/>
                  <a:gd name="connsiteX33" fmla="*/ 1493701 w 3253151"/>
                  <a:gd name="connsiteY33" fmla="*/ 2105267 h 3453484"/>
                  <a:gd name="connsiteX34" fmla="*/ 1493701 w 3253151"/>
                  <a:gd name="connsiteY34" fmla="*/ 2105267 h 3453484"/>
                  <a:gd name="connsiteX35" fmla="*/ 1493701 w 3253151"/>
                  <a:gd name="connsiteY35" fmla="*/ 2105267 h 3453484"/>
                  <a:gd name="connsiteX36" fmla="*/ 1047632 w 3253151"/>
                  <a:gd name="connsiteY36" fmla="*/ 2383526 h 3453484"/>
                  <a:gd name="connsiteX37" fmla="*/ 1047632 w 3253151"/>
                  <a:gd name="connsiteY37" fmla="*/ 2384382 h 3453484"/>
                  <a:gd name="connsiteX38" fmla="*/ 1047632 w 3253151"/>
                  <a:gd name="connsiteY38" fmla="*/ 2384382 h 3453484"/>
                  <a:gd name="connsiteX39" fmla="*/ 1047632 w 3253151"/>
                  <a:gd name="connsiteY39" fmla="*/ 2383526 h 3453484"/>
                  <a:gd name="connsiteX40" fmla="*/ 1166641 w 3253151"/>
                  <a:gd name="connsiteY40" fmla="*/ 2453733 h 3453484"/>
                  <a:gd name="connsiteX41" fmla="*/ 1166641 w 3253151"/>
                  <a:gd name="connsiteY41" fmla="*/ 2453733 h 3453484"/>
                  <a:gd name="connsiteX42" fmla="*/ 1166641 w 3253151"/>
                  <a:gd name="connsiteY42" fmla="*/ 2453733 h 3453484"/>
                  <a:gd name="connsiteX43" fmla="*/ 1166641 w 3253151"/>
                  <a:gd name="connsiteY43" fmla="*/ 2454589 h 3453484"/>
                  <a:gd name="connsiteX44" fmla="*/ 1164928 w 3253151"/>
                  <a:gd name="connsiteY44" fmla="*/ 2454589 h 3453484"/>
                  <a:gd name="connsiteX45" fmla="*/ 1166641 w 3253151"/>
                  <a:gd name="connsiteY45" fmla="*/ 2453733 h 3453484"/>
                  <a:gd name="connsiteX0" fmla="*/ 3212936 w 3249752"/>
                  <a:gd name="connsiteY0" fmla="*/ 344124 h 3515147"/>
                  <a:gd name="connsiteX1" fmla="*/ 1632411 w 3249752"/>
                  <a:gd name="connsiteY1" fmla="*/ 0 h 3515147"/>
                  <a:gd name="connsiteX2" fmla="*/ 124696 w 3249752"/>
                  <a:gd name="connsiteY2" fmla="*/ 344980 h 3515147"/>
                  <a:gd name="connsiteX3" fmla="*/ 88736 w 3249752"/>
                  <a:gd name="connsiteY3" fmla="*/ 398063 h 3515147"/>
                  <a:gd name="connsiteX4" fmla="*/ 137538 w 3249752"/>
                  <a:gd name="connsiteY4" fmla="*/ 1511953 h 3515147"/>
                  <a:gd name="connsiteX5" fmla="*/ 399529 w 3249752"/>
                  <a:gd name="connsiteY5" fmla="*/ 2423784 h 3515147"/>
                  <a:gd name="connsiteX6" fmla="*/ 936354 w 3249752"/>
                  <a:gd name="connsiteY6" fmla="*/ 3113009 h 3515147"/>
                  <a:gd name="connsiteX7" fmla="*/ 1454343 w 3249752"/>
                  <a:gd name="connsiteY7" fmla="*/ 3434076 h 3515147"/>
                  <a:gd name="connsiteX8" fmla="*/ 1721471 w 3249752"/>
                  <a:gd name="connsiteY8" fmla="*/ 3504283 h 3515147"/>
                  <a:gd name="connsiteX9" fmla="*/ 1934660 w 3249752"/>
                  <a:gd name="connsiteY9" fmla="*/ 3406679 h 3515147"/>
                  <a:gd name="connsiteX10" fmla="*/ 2748887 w 3249752"/>
                  <a:gd name="connsiteY10" fmla="*/ 2729441 h 3515147"/>
                  <a:gd name="connsiteX11" fmla="*/ 2981767 w 3249752"/>
                  <a:gd name="connsiteY11" fmla="*/ 2315049 h 3515147"/>
                  <a:gd name="connsiteX12" fmla="*/ 3249752 w 3249752"/>
                  <a:gd name="connsiteY12" fmla="*/ 395494 h 3515147"/>
                  <a:gd name="connsiteX13" fmla="*/ 3212936 w 3249752"/>
                  <a:gd name="connsiteY13" fmla="*/ 344124 h 3515147"/>
                  <a:gd name="connsiteX14" fmla="*/ 861010 w 3249752"/>
                  <a:gd name="connsiteY14" fmla="*/ 1094993 h 3515147"/>
                  <a:gd name="connsiteX15" fmla="*/ 861010 w 3249752"/>
                  <a:gd name="connsiteY15" fmla="*/ 1095850 h 3515147"/>
                  <a:gd name="connsiteX16" fmla="*/ 860154 w 3249752"/>
                  <a:gd name="connsiteY16" fmla="*/ 1095850 h 3515147"/>
                  <a:gd name="connsiteX17" fmla="*/ 861010 w 3249752"/>
                  <a:gd name="connsiteY17" fmla="*/ 1094993 h 3515147"/>
                  <a:gd name="connsiteX18" fmla="*/ 861010 w 3249752"/>
                  <a:gd name="connsiteY18" fmla="*/ 1094993 h 3515147"/>
                  <a:gd name="connsiteX19" fmla="*/ 861010 w 3249752"/>
                  <a:gd name="connsiteY19" fmla="*/ 1094993 h 3515147"/>
                  <a:gd name="connsiteX20" fmla="*/ 1392698 w 3249752"/>
                  <a:gd name="connsiteY20" fmla="*/ 1172049 h 3515147"/>
                  <a:gd name="connsiteX21" fmla="*/ 1396123 w 3249752"/>
                  <a:gd name="connsiteY21" fmla="*/ 1178043 h 3515147"/>
                  <a:gd name="connsiteX22" fmla="*/ 1389273 w 3249752"/>
                  <a:gd name="connsiteY22" fmla="*/ 1178043 h 3515147"/>
                  <a:gd name="connsiteX23" fmla="*/ 1392698 w 3249752"/>
                  <a:gd name="connsiteY23" fmla="*/ 1172049 h 3515147"/>
                  <a:gd name="connsiteX24" fmla="*/ 2176958 w 3249752"/>
                  <a:gd name="connsiteY24" fmla="*/ 2465737 h 3515147"/>
                  <a:gd name="connsiteX25" fmla="*/ 2176958 w 3249752"/>
                  <a:gd name="connsiteY25" fmla="*/ 2465737 h 3515147"/>
                  <a:gd name="connsiteX26" fmla="*/ 2176958 w 3249752"/>
                  <a:gd name="connsiteY26" fmla="*/ 2465737 h 3515147"/>
                  <a:gd name="connsiteX27" fmla="*/ 2176958 w 3249752"/>
                  <a:gd name="connsiteY27" fmla="*/ 2465737 h 3515147"/>
                  <a:gd name="connsiteX28" fmla="*/ 2176958 w 3249752"/>
                  <a:gd name="connsiteY28" fmla="*/ 2466593 h 3515147"/>
                  <a:gd name="connsiteX29" fmla="*/ 2176958 w 3249752"/>
                  <a:gd name="connsiteY29" fmla="*/ 2466593 h 3515147"/>
                  <a:gd name="connsiteX30" fmla="*/ 2176958 w 3249752"/>
                  <a:gd name="connsiteY30" fmla="*/ 2466593 h 3515147"/>
                  <a:gd name="connsiteX31" fmla="*/ 2176958 w 3249752"/>
                  <a:gd name="connsiteY31" fmla="*/ 2466593 h 3515147"/>
                  <a:gd name="connsiteX32" fmla="*/ 1490302 w 3249752"/>
                  <a:gd name="connsiteY32" fmla="*/ 2166930 h 3515147"/>
                  <a:gd name="connsiteX33" fmla="*/ 1490302 w 3249752"/>
                  <a:gd name="connsiteY33" fmla="*/ 2166930 h 3515147"/>
                  <a:gd name="connsiteX34" fmla="*/ 1490302 w 3249752"/>
                  <a:gd name="connsiteY34" fmla="*/ 2166930 h 3515147"/>
                  <a:gd name="connsiteX35" fmla="*/ 1490302 w 3249752"/>
                  <a:gd name="connsiteY35" fmla="*/ 2166930 h 3515147"/>
                  <a:gd name="connsiteX36" fmla="*/ 1044233 w 3249752"/>
                  <a:gd name="connsiteY36" fmla="*/ 2445189 h 3515147"/>
                  <a:gd name="connsiteX37" fmla="*/ 1044233 w 3249752"/>
                  <a:gd name="connsiteY37" fmla="*/ 2446045 h 3515147"/>
                  <a:gd name="connsiteX38" fmla="*/ 1044233 w 3249752"/>
                  <a:gd name="connsiteY38" fmla="*/ 2446045 h 3515147"/>
                  <a:gd name="connsiteX39" fmla="*/ 1044233 w 3249752"/>
                  <a:gd name="connsiteY39" fmla="*/ 2445189 h 3515147"/>
                  <a:gd name="connsiteX40" fmla="*/ 1163242 w 3249752"/>
                  <a:gd name="connsiteY40" fmla="*/ 2515396 h 3515147"/>
                  <a:gd name="connsiteX41" fmla="*/ 1163242 w 3249752"/>
                  <a:gd name="connsiteY41" fmla="*/ 2515396 h 3515147"/>
                  <a:gd name="connsiteX42" fmla="*/ 1163242 w 3249752"/>
                  <a:gd name="connsiteY42" fmla="*/ 2515396 h 3515147"/>
                  <a:gd name="connsiteX43" fmla="*/ 1163242 w 3249752"/>
                  <a:gd name="connsiteY43" fmla="*/ 2516252 h 3515147"/>
                  <a:gd name="connsiteX44" fmla="*/ 1161529 w 3249752"/>
                  <a:gd name="connsiteY44" fmla="*/ 2516252 h 3515147"/>
                  <a:gd name="connsiteX45" fmla="*/ 1163242 w 3249752"/>
                  <a:gd name="connsiteY45" fmla="*/ 2515396 h 3515147"/>
                  <a:gd name="connsiteX0" fmla="*/ 3124200 w 3161016"/>
                  <a:gd name="connsiteY0" fmla="*/ 344124 h 3515147"/>
                  <a:gd name="connsiteX1" fmla="*/ 1543675 w 3161016"/>
                  <a:gd name="connsiteY1" fmla="*/ 0 h 3515147"/>
                  <a:gd name="connsiteX2" fmla="*/ 0 w 3161016"/>
                  <a:gd name="connsiteY2" fmla="*/ 398063 h 3515147"/>
                  <a:gd name="connsiteX3" fmla="*/ 48802 w 3161016"/>
                  <a:gd name="connsiteY3" fmla="*/ 1511953 h 3515147"/>
                  <a:gd name="connsiteX4" fmla="*/ 310793 w 3161016"/>
                  <a:gd name="connsiteY4" fmla="*/ 2423784 h 3515147"/>
                  <a:gd name="connsiteX5" fmla="*/ 847618 w 3161016"/>
                  <a:gd name="connsiteY5" fmla="*/ 3113009 h 3515147"/>
                  <a:gd name="connsiteX6" fmla="*/ 1365607 w 3161016"/>
                  <a:gd name="connsiteY6" fmla="*/ 3434076 h 3515147"/>
                  <a:gd name="connsiteX7" fmla="*/ 1632735 w 3161016"/>
                  <a:gd name="connsiteY7" fmla="*/ 3504283 h 3515147"/>
                  <a:gd name="connsiteX8" fmla="*/ 1845924 w 3161016"/>
                  <a:gd name="connsiteY8" fmla="*/ 3406679 h 3515147"/>
                  <a:gd name="connsiteX9" fmla="*/ 2660151 w 3161016"/>
                  <a:gd name="connsiteY9" fmla="*/ 2729441 h 3515147"/>
                  <a:gd name="connsiteX10" fmla="*/ 2893031 w 3161016"/>
                  <a:gd name="connsiteY10" fmla="*/ 2315049 h 3515147"/>
                  <a:gd name="connsiteX11" fmla="*/ 3161016 w 3161016"/>
                  <a:gd name="connsiteY11" fmla="*/ 395494 h 3515147"/>
                  <a:gd name="connsiteX12" fmla="*/ 3124200 w 3161016"/>
                  <a:gd name="connsiteY12" fmla="*/ 344124 h 3515147"/>
                  <a:gd name="connsiteX13" fmla="*/ 772274 w 3161016"/>
                  <a:gd name="connsiteY13" fmla="*/ 1094993 h 3515147"/>
                  <a:gd name="connsiteX14" fmla="*/ 772274 w 3161016"/>
                  <a:gd name="connsiteY14" fmla="*/ 1095850 h 3515147"/>
                  <a:gd name="connsiteX15" fmla="*/ 771418 w 3161016"/>
                  <a:gd name="connsiteY15" fmla="*/ 1095850 h 3515147"/>
                  <a:gd name="connsiteX16" fmla="*/ 772274 w 3161016"/>
                  <a:gd name="connsiteY16" fmla="*/ 1094993 h 3515147"/>
                  <a:gd name="connsiteX17" fmla="*/ 772274 w 3161016"/>
                  <a:gd name="connsiteY17" fmla="*/ 1094993 h 3515147"/>
                  <a:gd name="connsiteX18" fmla="*/ 772274 w 3161016"/>
                  <a:gd name="connsiteY18" fmla="*/ 1094993 h 3515147"/>
                  <a:gd name="connsiteX19" fmla="*/ 1303962 w 3161016"/>
                  <a:gd name="connsiteY19" fmla="*/ 1172049 h 3515147"/>
                  <a:gd name="connsiteX20" fmla="*/ 1307387 w 3161016"/>
                  <a:gd name="connsiteY20" fmla="*/ 1178043 h 3515147"/>
                  <a:gd name="connsiteX21" fmla="*/ 1300537 w 3161016"/>
                  <a:gd name="connsiteY21" fmla="*/ 1178043 h 3515147"/>
                  <a:gd name="connsiteX22" fmla="*/ 1303962 w 3161016"/>
                  <a:gd name="connsiteY22" fmla="*/ 1172049 h 3515147"/>
                  <a:gd name="connsiteX23" fmla="*/ 2088222 w 3161016"/>
                  <a:gd name="connsiteY23" fmla="*/ 2465737 h 3515147"/>
                  <a:gd name="connsiteX24" fmla="*/ 2088222 w 3161016"/>
                  <a:gd name="connsiteY24" fmla="*/ 2465737 h 3515147"/>
                  <a:gd name="connsiteX25" fmla="*/ 2088222 w 3161016"/>
                  <a:gd name="connsiteY25" fmla="*/ 2465737 h 3515147"/>
                  <a:gd name="connsiteX26" fmla="*/ 2088222 w 3161016"/>
                  <a:gd name="connsiteY26" fmla="*/ 2465737 h 3515147"/>
                  <a:gd name="connsiteX27" fmla="*/ 2088222 w 3161016"/>
                  <a:gd name="connsiteY27" fmla="*/ 2466593 h 3515147"/>
                  <a:gd name="connsiteX28" fmla="*/ 2088222 w 3161016"/>
                  <a:gd name="connsiteY28" fmla="*/ 2466593 h 3515147"/>
                  <a:gd name="connsiteX29" fmla="*/ 2088222 w 3161016"/>
                  <a:gd name="connsiteY29" fmla="*/ 2466593 h 3515147"/>
                  <a:gd name="connsiteX30" fmla="*/ 2088222 w 3161016"/>
                  <a:gd name="connsiteY30" fmla="*/ 2466593 h 3515147"/>
                  <a:gd name="connsiteX31" fmla="*/ 1401566 w 3161016"/>
                  <a:gd name="connsiteY31" fmla="*/ 2166930 h 3515147"/>
                  <a:gd name="connsiteX32" fmla="*/ 1401566 w 3161016"/>
                  <a:gd name="connsiteY32" fmla="*/ 2166930 h 3515147"/>
                  <a:gd name="connsiteX33" fmla="*/ 1401566 w 3161016"/>
                  <a:gd name="connsiteY33" fmla="*/ 2166930 h 3515147"/>
                  <a:gd name="connsiteX34" fmla="*/ 1401566 w 3161016"/>
                  <a:gd name="connsiteY34" fmla="*/ 2166930 h 3515147"/>
                  <a:gd name="connsiteX35" fmla="*/ 955497 w 3161016"/>
                  <a:gd name="connsiteY35" fmla="*/ 2445189 h 3515147"/>
                  <a:gd name="connsiteX36" fmla="*/ 955497 w 3161016"/>
                  <a:gd name="connsiteY36" fmla="*/ 2446045 h 3515147"/>
                  <a:gd name="connsiteX37" fmla="*/ 955497 w 3161016"/>
                  <a:gd name="connsiteY37" fmla="*/ 2446045 h 3515147"/>
                  <a:gd name="connsiteX38" fmla="*/ 955497 w 3161016"/>
                  <a:gd name="connsiteY38" fmla="*/ 2445189 h 3515147"/>
                  <a:gd name="connsiteX39" fmla="*/ 1074506 w 3161016"/>
                  <a:gd name="connsiteY39" fmla="*/ 2515396 h 3515147"/>
                  <a:gd name="connsiteX40" fmla="*/ 1074506 w 3161016"/>
                  <a:gd name="connsiteY40" fmla="*/ 2515396 h 3515147"/>
                  <a:gd name="connsiteX41" fmla="*/ 1074506 w 3161016"/>
                  <a:gd name="connsiteY41" fmla="*/ 2515396 h 3515147"/>
                  <a:gd name="connsiteX42" fmla="*/ 1074506 w 3161016"/>
                  <a:gd name="connsiteY42" fmla="*/ 2516252 h 3515147"/>
                  <a:gd name="connsiteX43" fmla="*/ 1072793 w 3161016"/>
                  <a:gd name="connsiteY43" fmla="*/ 2516252 h 3515147"/>
                  <a:gd name="connsiteX44" fmla="*/ 1074506 w 3161016"/>
                  <a:gd name="connsiteY44" fmla="*/ 2515396 h 3515147"/>
                  <a:gd name="connsiteX0" fmla="*/ 3124200 w 3161016"/>
                  <a:gd name="connsiteY0" fmla="*/ 436617 h 3607640"/>
                  <a:gd name="connsiteX1" fmla="*/ 1559092 w 3161016"/>
                  <a:gd name="connsiteY1" fmla="*/ 0 h 3607640"/>
                  <a:gd name="connsiteX2" fmla="*/ 0 w 3161016"/>
                  <a:gd name="connsiteY2" fmla="*/ 490556 h 3607640"/>
                  <a:gd name="connsiteX3" fmla="*/ 48802 w 3161016"/>
                  <a:gd name="connsiteY3" fmla="*/ 1604446 h 3607640"/>
                  <a:gd name="connsiteX4" fmla="*/ 310793 w 3161016"/>
                  <a:gd name="connsiteY4" fmla="*/ 2516277 h 3607640"/>
                  <a:gd name="connsiteX5" fmla="*/ 847618 w 3161016"/>
                  <a:gd name="connsiteY5" fmla="*/ 3205502 h 3607640"/>
                  <a:gd name="connsiteX6" fmla="*/ 1365607 w 3161016"/>
                  <a:gd name="connsiteY6" fmla="*/ 3526569 h 3607640"/>
                  <a:gd name="connsiteX7" fmla="*/ 1632735 w 3161016"/>
                  <a:gd name="connsiteY7" fmla="*/ 3596776 h 3607640"/>
                  <a:gd name="connsiteX8" fmla="*/ 1845924 w 3161016"/>
                  <a:gd name="connsiteY8" fmla="*/ 3499172 h 3607640"/>
                  <a:gd name="connsiteX9" fmla="*/ 2660151 w 3161016"/>
                  <a:gd name="connsiteY9" fmla="*/ 2821934 h 3607640"/>
                  <a:gd name="connsiteX10" fmla="*/ 2893031 w 3161016"/>
                  <a:gd name="connsiteY10" fmla="*/ 2407542 h 3607640"/>
                  <a:gd name="connsiteX11" fmla="*/ 3161016 w 3161016"/>
                  <a:gd name="connsiteY11" fmla="*/ 487987 h 3607640"/>
                  <a:gd name="connsiteX12" fmla="*/ 3124200 w 3161016"/>
                  <a:gd name="connsiteY12" fmla="*/ 436617 h 3607640"/>
                  <a:gd name="connsiteX13" fmla="*/ 772274 w 3161016"/>
                  <a:gd name="connsiteY13" fmla="*/ 1187486 h 3607640"/>
                  <a:gd name="connsiteX14" fmla="*/ 772274 w 3161016"/>
                  <a:gd name="connsiteY14" fmla="*/ 1188343 h 3607640"/>
                  <a:gd name="connsiteX15" fmla="*/ 771418 w 3161016"/>
                  <a:gd name="connsiteY15" fmla="*/ 1188343 h 3607640"/>
                  <a:gd name="connsiteX16" fmla="*/ 772274 w 3161016"/>
                  <a:gd name="connsiteY16" fmla="*/ 1187486 h 3607640"/>
                  <a:gd name="connsiteX17" fmla="*/ 772274 w 3161016"/>
                  <a:gd name="connsiteY17" fmla="*/ 1187486 h 3607640"/>
                  <a:gd name="connsiteX18" fmla="*/ 772274 w 3161016"/>
                  <a:gd name="connsiteY18" fmla="*/ 1187486 h 3607640"/>
                  <a:gd name="connsiteX19" fmla="*/ 1303962 w 3161016"/>
                  <a:gd name="connsiteY19" fmla="*/ 1264542 h 3607640"/>
                  <a:gd name="connsiteX20" fmla="*/ 1307387 w 3161016"/>
                  <a:gd name="connsiteY20" fmla="*/ 1270536 h 3607640"/>
                  <a:gd name="connsiteX21" fmla="*/ 1300537 w 3161016"/>
                  <a:gd name="connsiteY21" fmla="*/ 1270536 h 3607640"/>
                  <a:gd name="connsiteX22" fmla="*/ 1303962 w 3161016"/>
                  <a:gd name="connsiteY22" fmla="*/ 1264542 h 3607640"/>
                  <a:gd name="connsiteX23" fmla="*/ 2088222 w 3161016"/>
                  <a:gd name="connsiteY23" fmla="*/ 2558230 h 3607640"/>
                  <a:gd name="connsiteX24" fmla="*/ 2088222 w 3161016"/>
                  <a:gd name="connsiteY24" fmla="*/ 2558230 h 3607640"/>
                  <a:gd name="connsiteX25" fmla="*/ 2088222 w 3161016"/>
                  <a:gd name="connsiteY25" fmla="*/ 2558230 h 3607640"/>
                  <a:gd name="connsiteX26" fmla="*/ 2088222 w 3161016"/>
                  <a:gd name="connsiteY26" fmla="*/ 2558230 h 3607640"/>
                  <a:gd name="connsiteX27" fmla="*/ 2088222 w 3161016"/>
                  <a:gd name="connsiteY27" fmla="*/ 2559086 h 3607640"/>
                  <a:gd name="connsiteX28" fmla="*/ 2088222 w 3161016"/>
                  <a:gd name="connsiteY28" fmla="*/ 2559086 h 3607640"/>
                  <a:gd name="connsiteX29" fmla="*/ 2088222 w 3161016"/>
                  <a:gd name="connsiteY29" fmla="*/ 2559086 h 3607640"/>
                  <a:gd name="connsiteX30" fmla="*/ 2088222 w 3161016"/>
                  <a:gd name="connsiteY30" fmla="*/ 2559086 h 3607640"/>
                  <a:gd name="connsiteX31" fmla="*/ 1401566 w 3161016"/>
                  <a:gd name="connsiteY31" fmla="*/ 2259423 h 3607640"/>
                  <a:gd name="connsiteX32" fmla="*/ 1401566 w 3161016"/>
                  <a:gd name="connsiteY32" fmla="*/ 2259423 h 3607640"/>
                  <a:gd name="connsiteX33" fmla="*/ 1401566 w 3161016"/>
                  <a:gd name="connsiteY33" fmla="*/ 2259423 h 3607640"/>
                  <a:gd name="connsiteX34" fmla="*/ 1401566 w 3161016"/>
                  <a:gd name="connsiteY34" fmla="*/ 2259423 h 3607640"/>
                  <a:gd name="connsiteX35" fmla="*/ 955497 w 3161016"/>
                  <a:gd name="connsiteY35" fmla="*/ 2537682 h 3607640"/>
                  <a:gd name="connsiteX36" fmla="*/ 955497 w 3161016"/>
                  <a:gd name="connsiteY36" fmla="*/ 2538538 h 3607640"/>
                  <a:gd name="connsiteX37" fmla="*/ 955497 w 3161016"/>
                  <a:gd name="connsiteY37" fmla="*/ 2538538 h 3607640"/>
                  <a:gd name="connsiteX38" fmla="*/ 955497 w 3161016"/>
                  <a:gd name="connsiteY38" fmla="*/ 2537682 h 3607640"/>
                  <a:gd name="connsiteX39" fmla="*/ 1074506 w 3161016"/>
                  <a:gd name="connsiteY39" fmla="*/ 2607889 h 3607640"/>
                  <a:gd name="connsiteX40" fmla="*/ 1074506 w 3161016"/>
                  <a:gd name="connsiteY40" fmla="*/ 2607889 h 3607640"/>
                  <a:gd name="connsiteX41" fmla="*/ 1074506 w 3161016"/>
                  <a:gd name="connsiteY41" fmla="*/ 2607889 h 3607640"/>
                  <a:gd name="connsiteX42" fmla="*/ 1074506 w 3161016"/>
                  <a:gd name="connsiteY42" fmla="*/ 2608745 h 3607640"/>
                  <a:gd name="connsiteX43" fmla="*/ 1072793 w 3161016"/>
                  <a:gd name="connsiteY43" fmla="*/ 2608745 h 3607640"/>
                  <a:gd name="connsiteX44" fmla="*/ 1074506 w 3161016"/>
                  <a:gd name="connsiteY44" fmla="*/ 2607889 h 3607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161016" h="3607640">
                    <a:moveTo>
                      <a:pt x="3124200" y="436617"/>
                    </a:moveTo>
                    <a:cubicBezTo>
                      <a:pt x="2864920" y="334732"/>
                      <a:pt x="2590438" y="31804"/>
                      <a:pt x="1559092" y="0"/>
                    </a:cubicBezTo>
                    <a:cubicBezTo>
                      <a:pt x="1038392" y="8990"/>
                      <a:pt x="249145" y="238564"/>
                      <a:pt x="0" y="490556"/>
                    </a:cubicBezTo>
                    <a:cubicBezTo>
                      <a:pt x="8562" y="862994"/>
                      <a:pt x="-10274" y="1233720"/>
                      <a:pt x="48802" y="1604446"/>
                    </a:cubicBezTo>
                    <a:cubicBezTo>
                      <a:pt x="98461" y="1917807"/>
                      <a:pt x="186647" y="2224320"/>
                      <a:pt x="310793" y="2516277"/>
                    </a:cubicBezTo>
                    <a:cubicBezTo>
                      <a:pt x="424665" y="2783405"/>
                      <a:pt x="620730" y="3023136"/>
                      <a:pt x="847618" y="3205502"/>
                    </a:cubicBezTo>
                    <a:cubicBezTo>
                      <a:pt x="1007724" y="3333929"/>
                      <a:pt x="1178960" y="3440951"/>
                      <a:pt x="1365607" y="3526569"/>
                    </a:cubicBezTo>
                    <a:cubicBezTo>
                      <a:pt x="1440951" y="3561673"/>
                      <a:pt x="1551398" y="3635304"/>
                      <a:pt x="1632735" y="3596776"/>
                    </a:cubicBezTo>
                    <a:cubicBezTo>
                      <a:pt x="1702942" y="3564242"/>
                      <a:pt x="1772292" y="3529994"/>
                      <a:pt x="1845924" y="3499172"/>
                    </a:cubicBezTo>
                    <a:cubicBezTo>
                      <a:pt x="2177265" y="3360470"/>
                      <a:pt x="2454668" y="3113035"/>
                      <a:pt x="2660151" y="2821934"/>
                    </a:cubicBezTo>
                    <a:cubicBezTo>
                      <a:pt x="2751762" y="2692650"/>
                      <a:pt x="2829674" y="2553093"/>
                      <a:pt x="2893031" y="2407542"/>
                    </a:cubicBezTo>
                    <a:cubicBezTo>
                      <a:pt x="3157591" y="1798799"/>
                      <a:pt x="3157591" y="1137828"/>
                      <a:pt x="3161016" y="487987"/>
                    </a:cubicBezTo>
                    <a:cubicBezTo>
                      <a:pt x="3161016" y="458877"/>
                      <a:pt x="3151598" y="446035"/>
                      <a:pt x="3124200" y="436617"/>
                    </a:cubicBezTo>
                    <a:close/>
                    <a:moveTo>
                      <a:pt x="772274" y="1187486"/>
                    </a:moveTo>
                    <a:lnTo>
                      <a:pt x="772274" y="1188343"/>
                    </a:lnTo>
                    <a:lnTo>
                      <a:pt x="771418" y="1188343"/>
                    </a:lnTo>
                    <a:lnTo>
                      <a:pt x="772274" y="1187486"/>
                    </a:lnTo>
                    <a:lnTo>
                      <a:pt x="772274" y="1187486"/>
                    </a:lnTo>
                    <a:lnTo>
                      <a:pt x="772274" y="1187486"/>
                    </a:lnTo>
                    <a:close/>
                    <a:moveTo>
                      <a:pt x="1303962" y="1264542"/>
                    </a:moveTo>
                    <a:cubicBezTo>
                      <a:pt x="1304818" y="1266255"/>
                      <a:pt x="1306530" y="1268823"/>
                      <a:pt x="1307387" y="1270536"/>
                    </a:cubicBezTo>
                    <a:cubicBezTo>
                      <a:pt x="1304818" y="1269680"/>
                      <a:pt x="1303106" y="1269680"/>
                      <a:pt x="1300537" y="1270536"/>
                    </a:cubicBezTo>
                    <a:cubicBezTo>
                      <a:pt x="1302250" y="1268823"/>
                      <a:pt x="1303106" y="1267111"/>
                      <a:pt x="1303962" y="1264542"/>
                    </a:cubicBezTo>
                    <a:close/>
                    <a:moveTo>
                      <a:pt x="2088222" y="2558230"/>
                    </a:moveTo>
                    <a:lnTo>
                      <a:pt x="2088222" y="2558230"/>
                    </a:lnTo>
                    <a:lnTo>
                      <a:pt x="2088222" y="2558230"/>
                    </a:lnTo>
                    <a:lnTo>
                      <a:pt x="2088222" y="2558230"/>
                    </a:lnTo>
                    <a:close/>
                    <a:moveTo>
                      <a:pt x="2088222" y="2559086"/>
                    </a:moveTo>
                    <a:lnTo>
                      <a:pt x="2088222" y="2559086"/>
                    </a:lnTo>
                    <a:lnTo>
                      <a:pt x="2088222" y="2559086"/>
                    </a:lnTo>
                    <a:lnTo>
                      <a:pt x="2088222" y="2559086"/>
                    </a:lnTo>
                    <a:close/>
                    <a:moveTo>
                      <a:pt x="1401566" y="2259423"/>
                    </a:moveTo>
                    <a:lnTo>
                      <a:pt x="1401566" y="2259423"/>
                    </a:lnTo>
                    <a:lnTo>
                      <a:pt x="1401566" y="2259423"/>
                    </a:lnTo>
                    <a:lnTo>
                      <a:pt x="1401566" y="2259423"/>
                    </a:lnTo>
                    <a:close/>
                    <a:moveTo>
                      <a:pt x="955497" y="2537682"/>
                    </a:moveTo>
                    <a:lnTo>
                      <a:pt x="955497" y="2538538"/>
                    </a:lnTo>
                    <a:lnTo>
                      <a:pt x="955497" y="2538538"/>
                    </a:lnTo>
                    <a:lnTo>
                      <a:pt x="955497" y="2537682"/>
                    </a:lnTo>
                    <a:close/>
                    <a:moveTo>
                      <a:pt x="1074506" y="2607889"/>
                    </a:moveTo>
                    <a:lnTo>
                      <a:pt x="1074506" y="2607889"/>
                    </a:lnTo>
                    <a:lnTo>
                      <a:pt x="1074506" y="2607889"/>
                    </a:lnTo>
                    <a:lnTo>
                      <a:pt x="1074506" y="2608745"/>
                    </a:lnTo>
                    <a:lnTo>
                      <a:pt x="1072793" y="2608745"/>
                    </a:lnTo>
                    <a:cubicBezTo>
                      <a:pt x="1073649" y="2608745"/>
                      <a:pt x="1073649" y="2608745"/>
                      <a:pt x="1074506" y="2607889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7" name="Freeform: Shape 328">
                <a:extLst>
                  <a:ext uri="{FF2B5EF4-FFF2-40B4-BE49-F238E27FC236}">
                    <a16:creationId xmlns:a16="http://schemas.microsoft.com/office/drawing/2014/main" id="{491650C9-1982-4F14-A53B-8796480CE067}"/>
                  </a:ext>
                </a:extLst>
              </p:cNvPr>
              <p:cNvSpPr/>
              <p:nvPr/>
            </p:nvSpPr>
            <p:spPr>
              <a:xfrm>
                <a:off x="10023312" y="2100486"/>
                <a:ext cx="1269588" cy="1437142"/>
              </a:xfrm>
              <a:custGeom>
                <a:avLst/>
                <a:gdLst>
                  <a:gd name="connsiteX0" fmla="*/ 2794624 w 2828015"/>
                  <a:gd name="connsiteY0" fmla="*/ 505173 h 3341479"/>
                  <a:gd name="connsiteX1" fmla="*/ 2389651 w 2828015"/>
                  <a:gd name="connsiteY1" fmla="*/ 356197 h 3341479"/>
                  <a:gd name="connsiteX2" fmla="*/ 1435867 w 2828015"/>
                  <a:gd name="connsiteY2" fmla="*/ 4308 h 3341479"/>
                  <a:gd name="connsiteX3" fmla="*/ 1395626 w 2828015"/>
                  <a:gd name="connsiteY3" fmla="*/ 3451 h 3341479"/>
                  <a:gd name="connsiteX4" fmla="*/ 32588 w 2828015"/>
                  <a:gd name="connsiteY4" fmla="*/ 505173 h 3341479"/>
                  <a:gd name="connsiteX5" fmla="*/ 53 w 2828015"/>
                  <a:gd name="connsiteY5" fmla="*/ 552263 h 3341479"/>
                  <a:gd name="connsiteX6" fmla="*/ 43718 w 2828015"/>
                  <a:gd name="connsiteY6" fmla="*/ 1548000 h 3341479"/>
                  <a:gd name="connsiteX7" fmla="*/ 278312 w 2828015"/>
                  <a:gd name="connsiteY7" fmla="*/ 2363939 h 3341479"/>
                  <a:gd name="connsiteX8" fmla="*/ 758629 w 2828015"/>
                  <a:gd name="connsiteY8" fmla="*/ 2981245 h 3341479"/>
                  <a:gd name="connsiteX9" fmla="*/ 1221822 w 2828015"/>
                  <a:gd name="connsiteY9" fmla="*/ 3268921 h 3341479"/>
                  <a:gd name="connsiteX10" fmla="*/ 1460696 w 2828015"/>
                  <a:gd name="connsiteY10" fmla="*/ 3332279 h 3341479"/>
                  <a:gd name="connsiteX11" fmla="*/ 1651624 w 2828015"/>
                  <a:gd name="connsiteY11" fmla="*/ 3244948 h 3341479"/>
                  <a:gd name="connsiteX12" fmla="*/ 2380233 w 2828015"/>
                  <a:gd name="connsiteY12" fmla="*/ 2638773 h 3341479"/>
                  <a:gd name="connsiteX13" fmla="*/ 2588285 w 2828015"/>
                  <a:gd name="connsiteY13" fmla="*/ 2268047 h 3341479"/>
                  <a:gd name="connsiteX14" fmla="*/ 2828015 w 2828015"/>
                  <a:gd name="connsiteY14" fmla="*/ 551406 h 3341479"/>
                  <a:gd name="connsiteX15" fmla="*/ 2794624 w 2828015"/>
                  <a:gd name="connsiteY15" fmla="*/ 505173 h 3341479"/>
                  <a:gd name="connsiteX16" fmla="*/ 690990 w 2828015"/>
                  <a:gd name="connsiteY16" fmla="*/ 1176417 h 3341479"/>
                  <a:gd name="connsiteX17" fmla="*/ 690990 w 2828015"/>
                  <a:gd name="connsiteY17" fmla="*/ 1177274 h 3341479"/>
                  <a:gd name="connsiteX18" fmla="*/ 690134 w 2828015"/>
                  <a:gd name="connsiteY18" fmla="*/ 1177274 h 3341479"/>
                  <a:gd name="connsiteX19" fmla="*/ 690990 w 2828015"/>
                  <a:gd name="connsiteY19" fmla="*/ 1176417 h 3341479"/>
                  <a:gd name="connsiteX20" fmla="*/ 690990 w 2828015"/>
                  <a:gd name="connsiteY20" fmla="*/ 1176417 h 3341479"/>
                  <a:gd name="connsiteX21" fmla="*/ 690990 w 2828015"/>
                  <a:gd name="connsiteY21" fmla="*/ 1176417 h 3341479"/>
                  <a:gd name="connsiteX22" fmla="*/ 1167026 w 2828015"/>
                  <a:gd name="connsiteY22" fmla="*/ 1245768 h 3341479"/>
                  <a:gd name="connsiteX23" fmla="*/ 1169595 w 2828015"/>
                  <a:gd name="connsiteY23" fmla="*/ 1250905 h 3341479"/>
                  <a:gd name="connsiteX24" fmla="*/ 1163602 w 2828015"/>
                  <a:gd name="connsiteY24" fmla="*/ 1250905 h 3341479"/>
                  <a:gd name="connsiteX25" fmla="*/ 1167026 w 2828015"/>
                  <a:gd name="connsiteY25" fmla="*/ 1245768 h 3341479"/>
                  <a:gd name="connsiteX26" fmla="*/ 1869094 w 2828015"/>
                  <a:gd name="connsiteY26" fmla="*/ 2402467 h 3341479"/>
                  <a:gd name="connsiteX27" fmla="*/ 1869094 w 2828015"/>
                  <a:gd name="connsiteY27" fmla="*/ 2402467 h 3341479"/>
                  <a:gd name="connsiteX28" fmla="*/ 1869094 w 2828015"/>
                  <a:gd name="connsiteY28" fmla="*/ 2402467 h 3341479"/>
                  <a:gd name="connsiteX29" fmla="*/ 1869094 w 2828015"/>
                  <a:gd name="connsiteY29" fmla="*/ 2402467 h 3341479"/>
                  <a:gd name="connsiteX30" fmla="*/ 1869094 w 2828015"/>
                  <a:gd name="connsiteY30" fmla="*/ 2403324 h 3341479"/>
                  <a:gd name="connsiteX31" fmla="*/ 1869094 w 2828015"/>
                  <a:gd name="connsiteY31" fmla="*/ 2403324 h 3341479"/>
                  <a:gd name="connsiteX32" fmla="*/ 1869094 w 2828015"/>
                  <a:gd name="connsiteY32" fmla="*/ 2403324 h 3341479"/>
                  <a:gd name="connsiteX33" fmla="*/ 1869094 w 2828015"/>
                  <a:gd name="connsiteY33" fmla="*/ 2403324 h 3341479"/>
                  <a:gd name="connsiteX34" fmla="*/ 1254357 w 2828015"/>
                  <a:gd name="connsiteY34" fmla="*/ 2135339 h 3341479"/>
                  <a:gd name="connsiteX35" fmla="*/ 1254357 w 2828015"/>
                  <a:gd name="connsiteY35" fmla="*/ 2135339 h 3341479"/>
                  <a:gd name="connsiteX36" fmla="*/ 1254357 w 2828015"/>
                  <a:gd name="connsiteY36" fmla="*/ 2135339 h 3341479"/>
                  <a:gd name="connsiteX37" fmla="*/ 1254357 w 2828015"/>
                  <a:gd name="connsiteY37" fmla="*/ 2135339 h 3341479"/>
                  <a:gd name="connsiteX38" fmla="*/ 855377 w 2828015"/>
                  <a:gd name="connsiteY38" fmla="*/ 2384488 h 3341479"/>
                  <a:gd name="connsiteX39" fmla="*/ 855377 w 2828015"/>
                  <a:gd name="connsiteY39" fmla="*/ 2385343 h 3341479"/>
                  <a:gd name="connsiteX40" fmla="*/ 855377 w 2828015"/>
                  <a:gd name="connsiteY40" fmla="*/ 2385343 h 3341479"/>
                  <a:gd name="connsiteX41" fmla="*/ 855377 w 2828015"/>
                  <a:gd name="connsiteY41" fmla="*/ 2384488 h 3341479"/>
                  <a:gd name="connsiteX42" fmla="*/ 961543 w 2828015"/>
                  <a:gd name="connsiteY42" fmla="*/ 2446989 h 3341479"/>
                  <a:gd name="connsiteX43" fmla="*/ 961543 w 2828015"/>
                  <a:gd name="connsiteY43" fmla="*/ 2446989 h 3341479"/>
                  <a:gd name="connsiteX44" fmla="*/ 961543 w 2828015"/>
                  <a:gd name="connsiteY44" fmla="*/ 2446989 h 3341479"/>
                  <a:gd name="connsiteX45" fmla="*/ 961543 w 2828015"/>
                  <a:gd name="connsiteY45" fmla="*/ 2447844 h 3341479"/>
                  <a:gd name="connsiteX46" fmla="*/ 960687 w 2828015"/>
                  <a:gd name="connsiteY46" fmla="*/ 2447844 h 3341479"/>
                  <a:gd name="connsiteX47" fmla="*/ 961543 w 2828015"/>
                  <a:gd name="connsiteY47" fmla="*/ 2446989 h 3341479"/>
                  <a:gd name="connsiteX0" fmla="*/ 2877753 w 2911144"/>
                  <a:gd name="connsiteY0" fmla="*/ 502529 h 3338835"/>
                  <a:gd name="connsiteX1" fmla="*/ 2472780 w 2911144"/>
                  <a:gd name="connsiteY1" fmla="*/ 353553 h 3338835"/>
                  <a:gd name="connsiteX2" fmla="*/ 1518996 w 2911144"/>
                  <a:gd name="connsiteY2" fmla="*/ 1664 h 3338835"/>
                  <a:gd name="connsiteX3" fmla="*/ 115717 w 2911144"/>
                  <a:gd name="connsiteY3" fmla="*/ 502529 h 3338835"/>
                  <a:gd name="connsiteX4" fmla="*/ 83182 w 2911144"/>
                  <a:gd name="connsiteY4" fmla="*/ 549619 h 3338835"/>
                  <a:gd name="connsiteX5" fmla="*/ 126847 w 2911144"/>
                  <a:gd name="connsiteY5" fmla="*/ 1545356 h 3338835"/>
                  <a:gd name="connsiteX6" fmla="*/ 361441 w 2911144"/>
                  <a:gd name="connsiteY6" fmla="*/ 2361295 h 3338835"/>
                  <a:gd name="connsiteX7" fmla="*/ 841758 w 2911144"/>
                  <a:gd name="connsiteY7" fmla="*/ 2978601 h 3338835"/>
                  <a:gd name="connsiteX8" fmla="*/ 1304951 w 2911144"/>
                  <a:gd name="connsiteY8" fmla="*/ 3266277 h 3338835"/>
                  <a:gd name="connsiteX9" fmla="*/ 1543825 w 2911144"/>
                  <a:gd name="connsiteY9" fmla="*/ 3329635 h 3338835"/>
                  <a:gd name="connsiteX10" fmla="*/ 1734753 w 2911144"/>
                  <a:gd name="connsiteY10" fmla="*/ 3242304 h 3338835"/>
                  <a:gd name="connsiteX11" fmla="*/ 2463362 w 2911144"/>
                  <a:gd name="connsiteY11" fmla="*/ 2636129 h 3338835"/>
                  <a:gd name="connsiteX12" fmla="*/ 2671414 w 2911144"/>
                  <a:gd name="connsiteY12" fmla="*/ 2265403 h 3338835"/>
                  <a:gd name="connsiteX13" fmla="*/ 2911144 w 2911144"/>
                  <a:gd name="connsiteY13" fmla="*/ 548762 h 3338835"/>
                  <a:gd name="connsiteX14" fmla="*/ 2877753 w 2911144"/>
                  <a:gd name="connsiteY14" fmla="*/ 502529 h 3338835"/>
                  <a:gd name="connsiteX15" fmla="*/ 774119 w 2911144"/>
                  <a:gd name="connsiteY15" fmla="*/ 1173773 h 3338835"/>
                  <a:gd name="connsiteX16" fmla="*/ 774119 w 2911144"/>
                  <a:gd name="connsiteY16" fmla="*/ 1174630 h 3338835"/>
                  <a:gd name="connsiteX17" fmla="*/ 773263 w 2911144"/>
                  <a:gd name="connsiteY17" fmla="*/ 1174630 h 3338835"/>
                  <a:gd name="connsiteX18" fmla="*/ 774119 w 2911144"/>
                  <a:gd name="connsiteY18" fmla="*/ 1173773 h 3338835"/>
                  <a:gd name="connsiteX19" fmla="*/ 774119 w 2911144"/>
                  <a:gd name="connsiteY19" fmla="*/ 1173773 h 3338835"/>
                  <a:gd name="connsiteX20" fmla="*/ 774119 w 2911144"/>
                  <a:gd name="connsiteY20" fmla="*/ 1173773 h 3338835"/>
                  <a:gd name="connsiteX21" fmla="*/ 1250155 w 2911144"/>
                  <a:gd name="connsiteY21" fmla="*/ 1243124 h 3338835"/>
                  <a:gd name="connsiteX22" fmla="*/ 1252724 w 2911144"/>
                  <a:gd name="connsiteY22" fmla="*/ 1248261 h 3338835"/>
                  <a:gd name="connsiteX23" fmla="*/ 1246731 w 2911144"/>
                  <a:gd name="connsiteY23" fmla="*/ 1248261 h 3338835"/>
                  <a:gd name="connsiteX24" fmla="*/ 1250155 w 2911144"/>
                  <a:gd name="connsiteY24" fmla="*/ 1243124 h 3338835"/>
                  <a:gd name="connsiteX25" fmla="*/ 1952223 w 2911144"/>
                  <a:gd name="connsiteY25" fmla="*/ 2399823 h 3338835"/>
                  <a:gd name="connsiteX26" fmla="*/ 1952223 w 2911144"/>
                  <a:gd name="connsiteY26" fmla="*/ 2399823 h 3338835"/>
                  <a:gd name="connsiteX27" fmla="*/ 1952223 w 2911144"/>
                  <a:gd name="connsiteY27" fmla="*/ 2399823 h 3338835"/>
                  <a:gd name="connsiteX28" fmla="*/ 1952223 w 2911144"/>
                  <a:gd name="connsiteY28" fmla="*/ 2399823 h 3338835"/>
                  <a:gd name="connsiteX29" fmla="*/ 1952223 w 2911144"/>
                  <a:gd name="connsiteY29" fmla="*/ 2400680 h 3338835"/>
                  <a:gd name="connsiteX30" fmla="*/ 1952223 w 2911144"/>
                  <a:gd name="connsiteY30" fmla="*/ 2400680 h 3338835"/>
                  <a:gd name="connsiteX31" fmla="*/ 1952223 w 2911144"/>
                  <a:gd name="connsiteY31" fmla="*/ 2400680 h 3338835"/>
                  <a:gd name="connsiteX32" fmla="*/ 1952223 w 2911144"/>
                  <a:gd name="connsiteY32" fmla="*/ 2400680 h 3338835"/>
                  <a:gd name="connsiteX33" fmla="*/ 1337486 w 2911144"/>
                  <a:gd name="connsiteY33" fmla="*/ 2132695 h 3338835"/>
                  <a:gd name="connsiteX34" fmla="*/ 1337486 w 2911144"/>
                  <a:gd name="connsiteY34" fmla="*/ 2132695 h 3338835"/>
                  <a:gd name="connsiteX35" fmla="*/ 1337486 w 2911144"/>
                  <a:gd name="connsiteY35" fmla="*/ 2132695 h 3338835"/>
                  <a:gd name="connsiteX36" fmla="*/ 1337486 w 2911144"/>
                  <a:gd name="connsiteY36" fmla="*/ 2132695 h 3338835"/>
                  <a:gd name="connsiteX37" fmla="*/ 938506 w 2911144"/>
                  <a:gd name="connsiteY37" fmla="*/ 2381844 h 3338835"/>
                  <a:gd name="connsiteX38" fmla="*/ 938506 w 2911144"/>
                  <a:gd name="connsiteY38" fmla="*/ 2382699 h 3338835"/>
                  <a:gd name="connsiteX39" fmla="*/ 938506 w 2911144"/>
                  <a:gd name="connsiteY39" fmla="*/ 2382699 h 3338835"/>
                  <a:gd name="connsiteX40" fmla="*/ 938506 w 2911144"/>
                  <a:gd name="connsiteY40" fmla="*/ 2381844 h 3338835"/>
                  <a:gd name="connsiteX41" fmla="*/ 1044672 w 2911144"/>
                  <a:gd name="connsiteY41" fmla="*/ 2444345 h 3338835"/>
                  <a:gd name="connsiteX42" fmla="*/ 1044672 w 2911144"/>
                  <a:gd name="connsiteY42" fmla="*/ 2444345 h 3338835"/>
                  <a:gd name="connsiteX43" fmla="*/ 1044672 w 2911144"/>
                  <a:gd name="connsiteY43" fmla="*/ 2444345 h 3338835"/>
                  <a:gd name="connsiteX44" fmla="*/ 1044672 w 2911144"/>
                  <a:gd name="connsiteY44" fmla="*/ 2445200 h 3338835"/>
                  <a:gd name="connsiteX45" fmla="*/ 1043816 w 2911144"/>
                  <a:gd name="connsiteY45" fmla="*/ 2445200 h 3338835"/>
                  <a:gd name="connsiteX46" fmla="*/ 1044672 w 2911144"/>
                  <a:gd name="connsiteY46" fmla="*/ 2444345 h 3338835"/>
                  <a:gd name="connsiteX0" fmla="*/ 2948096 w 2981487"/>
                  <a:gd name="connsiteY0" fmla="*/ 148976 h 2985282"/>
                  <a:gd name="connsiteX1" fmla="*/ 2543123 w 2981487"/>
                  <a:gd name="connsiteY1" fmla="*/ 0 h 2985282"/>
                  <a:gd name="connsiteX2" fmla="*/ 186060 w 2981487"/>
                  <a:gd name="connsiteY2" fmla="*/ 148976 h 2985282"/>
                  <a:gd name="connsiteX3" fmla="*/ 153525 w 2981487"/>
                  <a:gd name="connsiteY3" fmla="*/ 196066 h 2985282"/>
                  <a:gd name="connsiteX4" fmla="*/ 197190 w 2981487"/>
                  <a:gd name="connsiteY4" fmla="*/ 1191803 h 2985282"/>
                  <a:gd name="connsiteX5" fmla="*/ 431784 w 2981487"/>
                  <a:gd name="connsiteY5" fmla="*/ 2007742 h 2985282"/>
                  <a:gd name="connsiteX6" fmla="*/ 912101 w 2981487"/>
                  <a:gd name="connsiteY6" fmla="*/ 2625048 h 2985282"/>
                  <a:gd name="connsiteX7" fmla="*/ 1375294 w 2981487"/>
                  <a:gd name="connsiteY7" fmla="*/ 2912724 h 2985282"/>
                  <a:gd name="connsiteX8" fmla="*/ 1614168 w 2981487"/>
                  <a:gd name="connsiteY8" fmla="*/ 2976082 h 2985282"/>
                  <a:gd name="connsiteX9" fmla="*/ 1805096 w 2981487"/>
                  <a:gd name="connsiteY9" fmla="*/ 2888751 h 2985282"/>
                  <a:gd name="connsiteX10" fmla="*/ 2533705 w 2981487"/>
                  <a:gd name="connsiteY10" fmla="*/ 2282576 h 2985282"/>
                  <a:gd name="connsiteX11" fmla="*/ 2741757 w 2981487"/>
                  <a:gd name="connsiteY11" fmla="*/ 1911850 h 2985282"/>
                  <a:gd name="connsiteX12" fmla="*/ 2981487 w 2981487"/>
                  <a:gd name="connsiteY12" fmla="*/ 195209 h 2985282"/>
                  <a:gd name="connsiteX13" fmla="*/ 2948096 w 2981487"/>
                  <a:gd name="connsiteY13" fmla="*/ 148976 h 2985282"/>
                  <a:gd name="connsiteX14" fmla="*/ 844462 w 2981487"/>
                  <a:gd name="connsiteY14" fmla="*/ 820220 h 2985282"/>
                  <a:gd name="connsiteX15" fmla="*/ 844462 w 2981487"/>
                  <a:gd name="connsiteY15" fmla="*/ 821077 h 2985282"/>
                  <a:gd name="connsiteX16" fmla="*/ 843606 w 2981487"/>
                  <a:gd name="connsiteY16" fmla="*/ 821077 h 2985282"/>
                  <a:gd name="connsiteX17" fmla="*/ 844462 w 2981487"/>
                  <a:gd name="connsiteY17" fmla="*/ 820220 h 2985282"/>
                  <a:gd name="connsiteX18" fmla="*/ 844462 w 2981487"/>
                  <a:gd name="connsiteY18" fmla="*/ 820220 h 2985282"/>
                  <a:gd name="connsiteX19" fmla="*/ 844462 w 2981487"/>
                  <a:gd name="connsiteY19" fmla="*/ 820220 h 2985282"/>
                  <a:gd name="connsiteX20" fmla="*/ 1320498 w 2981487"/>
                  <a:gd name="connsiteY20" fmla="*/ 889571 h 2985282"/>
                  <a:gd name="connsiteX21" fmla="*/ 1323067 w 2981487"/>
                  <a:gd name="connsiteY21" fmla="*/ 894708 h 2985282"/>
                  <a:gd name="connsiteX22" fmla="*/ 1317074 w 2981487"/>
                  <a:gd name="connsiteY22" fmla="*/ 894708 h 2985282"/>
                  <a:gd name="connsiteX23" fmla="*/ 1320498 w 2981487"/>
                  <a:gd name="connsiteY23" fmla="*/ 889571 h 2985282"/>
                  <a:gd name="connsiteX24" fmla="*/ 2022566 w 2981487"/>
                  <a:gd name="connsiteY24" fmla="*/ 2046270 h 2985282"/>
                  <a:gd name="connsiteX25" fmla="*/ 2022566 w 2981487"/>
                  <a:gd name="connsiteY25" fmla="*/ 2046270 h 2985282"/>
                  <a:gd name="connsiteX26" fmla="*/ 2022566 w 2981487"/>
                  <a:gd name="connsiteY26" fmla="*/ 2046270 h 2985282"/>
                  <a:gd name="connsiteX27" fmla="*/ 2022566 w 2981487"/>
                  <a:gd name="connsiteY27" fmla="*/ 2046270 h 2985282"/>
                  <a:gd name="connsiteX28" fmla="*/ 2022566 w 2981487"/>
                  <a:gd name="connsiteY28" fmla="*/ 2047127 h 2985282"/>
                  <a:gd name="connsiteX29" fmla="*/ 2022566 w 2981487"/>
                  <a:gd name="connsiteY29" fmla="*/ 2047127 h 2985282"/>
                  <a:gd name="connsiteX30" fmla="*/ 2022566 w 2981487"/>
                  <a:gd name="connsiteY30" fmla="*/ 2047127 h 2985282"/>
                  <a:gd name="connsiteX31" fmla="*/ 2022566 w 2981487"/>
                  <a:gd name="connsiteY31" fmla="*/ 2047127 h 2985282"/>
                  <a:gd name="connsiteX32" fmla="*/ 1407829 w 2981487"/>
                  <a:gd name="connsiteY32" fmla="*/ 1779142 h 2985282"/>
                  <a:gd name="connsiteX33" fmla="*/ 1407829 w 2981487"/>
                  <a:gd name="connsiteY33" fmla="*/ 1779142 h 2985282"/>
                  <a:gd name="connsiteX34" fmla="*/ 1407829 w 2981487"/>
                  <a:gd name="connsiteY34" fmla="*/ 1779142 h 2985282"/>
                  <a:gd name="connsiteX35" fmla="*/ 1407829 w 2981487"/>
                  <a:gd name="connsiteY35" fmla="*/ 1779142 h 2985282"/>
                  <a:gd name="connsiteX36" fmla="*/ 1008849 w 2981487"/>
                  <a:gd name="connsiteY36" fmla="*/ 2028291 h 2985282"/>
                  <a:gd name="connsiteX37" fmla="*/ 1008849 w 2981487"/>
                  <a:gd name="connsiteY37" fmla="*/ 2029146 h 2985282"/>
                  <a:gd name="connsiteX38" fmla="*/ 1008849 w 2981487"/>
                  <a:gd name="connsiteY38" fmla="*/ 2029146 h 2985282"/>
                  <a:gd name="connsiteX39" fmla="*/ 1008849 w 2981487"/>
                  <a:gd name="connsiteY39" fmla="*/ 2028291 h 2985282"/>
                  <a:gd name="connsiteX40" fmla="*/ 1115015 w 2981487"/>
                  <a:gd name="connsiteY40" fmla="*/ 2090792 h 2985282"/>
                  <a:gd name="connsiteX41" fmla="*/ 1115015 w 2981487"/>
                  <a:gd name="connsiteY41" fmla="*/ 2090792 h 2985282"/>
                  <a:gd name="connsiteX42" fmla="*/ 1115015 w 2981487"/>
                  <a:gd name="connsiteY42" fmla="*/ 2090792 h 2985282"/>
                  <a:gd name="connsiteX43" fmla="*/ 1115015 w 2981487"/>
                  <a:gd name="connsiteY43" fmla="*/ 2091647 h 2985282"/>
                  <a:gd name="connsiteX44" fmla="*/ 1114159 w 2981487"/>
                  <a:gd name="connsiteY44" fmla="*/ 2091647 h 2985282"/>
                  <a:gd name="connsiteX45" fmla="*/ 1115015 w 2981487"/>
                  <a:gd name="connsiteY45" fmla="*/ 2090792 h 2985282"/>
                  <a:gd name="connsiteX0" fmla="*/ 2945847 w 2979238"/>
                  <a:gd name="connsiteY0" fmla="*/ 164915 h 3001221"/>
                  <a:gd name="connsiteX1" fmla="*/ 2540874 w 2979238"/>
                  <a:gd name="connsiteY1" fmla="*/ 15939 h 3001221"/>
                  <a:gd name="connsiteX2" fmla="*/ 2510391 w 2979238"/>
                  <a:gd name="connsiteY2" fmla="*/ 20998 h 3001221"/>
                  <a:gd name="connsiteX3" fmla="*/ 183811 w 2979238"/>
                  <a:gd name="connsiteY3" fmla="*/ 164915 h 3001221"/>
                  <a:gd name="connsiteX4" fmla="*/ 151276 w 2979238"/>
                  <a:gd name="connsiteY4" fmla="*/ 212005 h 3001221"/>
                  <a:gd name="connsiteX5" fmla="*/ 194941 w 2979238"/>
                  <a:gd name="connsiteY5" fmla="*/ 1207742 h 3001221"/>
                  <a:gd name="connsiteX6" fmla="*/ 429535 w 2979238"/>
                  <a:gd name="connsiteY6" fmla="*/ 2023681 h 3001221"/>
                  <a:gd name="connsiteX7" fmla="*/ 909852 w 2979238"/>
                  <a:gd name="connsiteY7" fmla="*/ 2640987 h 3001221"/>
                  <a:gd name="connsiteX8" fmla="*/ 1373045 w 2979238"/>
                  <a:gd name="connsiteY8" fmla="*/ 2928663 h 3001221"/>
                  <a:gd name="connsiteX9" fmla="*/ 1611919 w 2979238"/>
                  <a:gd name="connsiteY9" fmla="*/ 2992021 h 3001221"/>
                  <a:gd name="connsiteX10" fmla="*/ 1802847 w 2979238"/>
                  <a:gd name="connsiteY10" fmla="*/ 2904690 h 3001221"/>
                  <a:gd name="connsiteX11" fmla="*/ 2531456 w 2979238"/>
                  <a:gd name="connsiteY11" fmla="*/ 2298515 h 3001221"/>
                  <a:gd name="connsiteX12" fmla="*/ 2739508 w 2979238"/>
                  <a:gd name="connsiteY12" fmla="*/ 1927789 h 3001221"/>
                  <a:gd name="connsiteX13" fmla="*/ 2979238 w 2979238"/>
                  <a:gd name="connsiteY13" fmla="*/ 211148 h 3001221"/>
                  <a:gd name="connsiteX14" fmla="*/ 2945847 w 2979238"/>
                  <a:gd name="connsiteY14" fmla="*/ 164915 h 3001221"/>
                  <a:gd name="connsiteX15" fmla="*/ 842213 w 2979238"/>
                  <a:gd name="connsiteY15" fmla="*/ 836159 h 3001221"/>
                  <a:gd name="connsiteX16" fmla="*/ 842213 w 2979238"/>
                  <a:gd name="connsiteY16" fmla="*/ 837016 h 3001221"/>
                  <a:gd name="connsiteX17" fmla="*/ 841357 w 2979238"/>
                  <a:gd name="connsiteY17" fmla="*/ 837016 h 3001221"/>
                  <a:gd name="connsiteX18" fmla="*/ 842213 w 2979238"/>
                  <a:gd name="connsiteY18" fmla="*/ 836159 h 3001221"/>
                  <a:gd name="connsiteX19" fmla="*/ 842213 w 2979238"/>
                  <a:gd name="connsiteY19" fmla="*/ 836159 h 3001221"/>
                  <a:gd name="connsiteX20" fmla="*/ 842213 w 2979238"/>
                  <a:gd name="connsiteY20" fmla="*/ 836159 h 3001221"/>
                  <a:gd name="connsiteX21" fmla="*/ 1318249 w 2979238"/>
                  <a:gd name="connsiteY21" fmla="*/ 905510 h 3001221"/>
                  <a:gd name="connsiteX22" fmla="*/ 1320818 w 2979238"/>
                  <a:gd name="connsiteY22" fmla="*/ 910647 h 3001221"/>
                  <a:gd name="connsiteX23" fmla="*/ 1314825 w 2979238"/>
                  <a:gd name="connsiteY23" fmla="*/ 910647 h 3001221"/>
                  <a:gd name="connsiteX24" fmla="*/ 1318249 w 2979238"/>
                  <a:gd name="connsiteY24" fmla="*/ 905510 h 3001221"/>
                  <a:gd name="connsiteX25" fmla="*/ 2020317 w 2979238"/>
                  <a:gd name="connsiteY25" fmla="*/ 2062209 h 3001221"/>
                  <a:gd name="connsiteX26" fmla="*/ 2020317 w 2979238"/>
                  <a:gd name="connsiteY26" fmla="*/ 2062209 h 3001221"/>
                  <a:gd name="connsiteX27" fmla="*/ 2020317 w 2979238"/>
                  <a:gd name="connsiteY27" fmla="*/ 2062209 h 3001221"/>
                  <a:gd name="connsiteX28" fmla="*/ 2020317 w 2979238"/>
                  <a:gd name="connsiteY28" fmla="*/ 2062209 h 3001221"/>
                  <a:gd name="connsiteX29" fmla="*/ 2020317 w 2979238"/>
                  <a:gd name="connsiteY29" fmla="*/ 2063066 h 3001221"/>
                  <a:gd name="connsiteX30" fmla="*/ 2020317 w 2979238"/>
                  <a:gd name="connsiteY30" fmla="*/ 2063066 h 3001221"/>
                  <a:gd name="connsiteX31" fmla="*/ 2020317 w 2979238"/>
                  <a:gd name="connsiteY31" fmla="*/ 2063066 h 3001221"/>
                  <a:gd name="connsiteX32" fmla="*/ 2020317 w 2979238"/>
                  <a:gd name="connsiteY32" fmla="*/ 2063066 h 3001221"/>
                  <a:gd name="connsiteX33" fmla="*/ 1405580 w 2979238"/>
                  <a:gd name="connsiteY33" fmla="*/ 1795081 h 3001221"/>
                  <a:gd name="connsiteX34" fmla="*/ 1405580 w 2979238"/>
                  <a:gd name="connsiteY34" fmla="*/ 1795081 h 3001221"/>
                  <a:gd name="connsiteX35" fmla="*/ 1405580 w 2979238"/>
                  <a:gd name="connsiteY35" fmla="*/ 1795081 h 3001221"/>
                  <a:gd name="connsiteX36" fmla="*/ 1405580 w 2979238"/>
                  <a:gd name="connsiteY36" fmla="*/ 1795081 h 3001221"/>
                  <a:gd name="connsiteX37" fmla="*/ 1006600 w 2979238"/>
                  <a:gd name="connsiteY37" fmla="*/ 2044230 h 3001221"/>
                  <a:gd name="connsiteX38" fmla="*/ 1006600 w 2979238"/>
                  <a:gd name="connsiteY38" fmla="*/ 2045085 h 3001221"/>
                  <a:gd name="connsiteX39" fmla="*/ 1006600 w 2979238"/>
                  <a:gd name="connsiteY39" fmla="*/ 2045085 h 3001221"/>
                  <a:gd name="connsiteX40" fmla="*/ 1006600 w 2979238"/>
                  <a:gd name="connsiteY40" fmla="*/ 2044230 h 3001221"/>
                  <a:gd name="connsiteX41" fmla="*/ 1112766 w 2979238"/>
                  <a:gd name="connsiteY41" fmla="*/ 2106731 h 3001221"/>
                  <a:gd name="connsiteX42" fmla="*/ 1112766 w 2979238"/>
                  <a:gd name="connsiteY42" fmla="*/ 2106731 h 3001221"/>
                  <a:gd name="connsiteX43" fmla="*/ 1112766 w 2979238"/>
                  <a:gd name="connsiteY43" fmla="*/ 2106731 h 3001221"/>
                  <a:gd name="connsiteX44" fmla="*/ 1112766 w 2979238"/>
                  <a:gd name="connsiteY44" fmla="*/ 2107586 h 3001221"/>
                  <a:gd name="connsiteX45" fmla="*/ 1111910 w 2979238"/>
                  <a:gd name="connsiteY45" fmla="*/ 2107586 h 3001221"/>
                  <a:gd name="connsiteX46" fmla="*/ 1112766 w 2979238"/>
                  <a:gd name="connsiteY46" fmla="*/ 2106731 h 3001221"/>
                  <a:gd name="connsiteX0" fmla="*/ 2794571 w 2827962"/>
                  <a:gd name="connsiteY0" fmla="*/ 164917 h 3001223"/>
                  <a:gd name="connsiteX1" fmla="*/ 2389598 w 2827962"/>
                  <a:gd name="connsiteY1" fmla="*/ 15941 h 3001223"/>
                  <a:gd name="connsiteX2" fmla="*/ 2359115 w 2827962"/>
                  <a:gd name="connsiteY2" fmla="*/ 21000 h 3001223"/>
                  <a:gd name="connsiteX3" fmla="*/ 0 w 2827962"/>
                  <a:gd name="connsiteY3" fmla="*/ 212007 h 3001223"/>
                  <a:gd name="connsiteX4" fmla="*/ 43665 w 2827962"/>
                  <a:gd name="connsiteY4" fmla="*/ 1207744 h 3001223"/>
                  <a:gd name="connsiteX5" fmla="*/ 278259 w 2827962"/>
                  <a:gd name="connsiteY5" fmla="*/ 2023683 h 3001223"/>
                  <a:gd name="connsiteX6" fmla="*/ 758576 w 2827962"/>
                  <a:gd name="connsiteY6" fmla="*/ 2640989 h 3001223"/>
                  <a:gd name="connsiteX7" fmla="*/ 1221769 w 2827962"/>
                  <a:gd name="connsiteY7" fmla="*/ 2928665 h 3001223"/>
                  <a:gd name="connsiteX8" fmla="*/ 1460643 w 2827962"/>
                  <a:gd name="connsiteY8" fmla="*/ 2992023 h 3001223"/>
                  <a:gd name="connsiteX9" fmla="*/ 1651571 w 2827962"/>
                  <a:gd name="connsiteY9" fmla="*/ 2904692 h 3001223"/>
                  <a:gd name="connsiteX10" fmla="*/ 2380180 w 2827962"/>
                  <a:gd name="connsiteY10" fmla="*/ 2298517 h 3001223"/>
                  <a:gd name="connsiteX11" fmla="*/ 2588232 w 2827962"/>
                  <a:gd name="connsiteY11" fmla="*/ 1927791 h 3001223"/>
                  <a:gd name="connsiteX12" fmla="*/ 2827962 w 2827962"/>
                  <a:gd name="connsiteY12" fmla="*/ 211150 h 3001223"/>
                  <a:gd name="connsiteX13" fmla="*/ 2794571 w 2827962"/>
                  <a:gd name="connsiteY13" fmla="*/ 164917 h 3001223"/>
                  <a:gd name="connsiteX14" fmla="*/ 690937 w 2827962"/>
                  <a:gd name="connsiteY14" fmla="*/ 836161 h 3001223"/>
                  <a:gd name="connsiteX15" fmla="*/ 690937 w 2827962"/>
                  <a:gd name="connsiteY15" fmla="*/ 837018 h 3001223"/>
                  <a:gd name="connsiteX16" fmla="*/ 690081 w 2827962"/>
                  <a:gd name="connsiteY16" fmla="*/ 837018 h 3001223"/>
                  <a:gd name="connsiteX17" fmla="*/ 690937 w 2827962"/>
                  <a:gd name="connsiteY17" fmla="*/ 836161 h 3001223"/>
                  <a:gd name="connsiteX18" fmla="*/ 690937 w 2827962"/>
                  <a:gd name="connsiteY18" fmla="*/ 836161 h 3001223"/>
                  <a:gd name="connsiteX19" fmla="*/ 690937 w 2827962"/>
                  <a:gd name="connsiteY19" fmla="*/ 836161 h 3001223"/>
                  <a:gd name="connsiteX20" fmla="*/ 1166973 w 2827962"/>
                  <a:gd name="connsiteY20" fmla="*/ 905512 h 3001223"/>
                  <a:gd name="connsiteX21" fmla="*/ 1169542 w 2827962"/>
                  <a:gd name="connsiteY21" fmla="*/ 910649 h 3001223"/>
                  <a:gd name="connsiteX22" fmla="*/ 1163549 w 2827962"/>
                  <a:gd name="connsiteY22" fmla="*/ 910649 h 3001223"/>
                  <a:gd name="connsiteX23" fmla="*/ 1166973 w 2827962"/>
                  <a:gd name="connsiteY23" fmla="*/ 905512 h 3001223"/>
                  <a:gd name="connsiteX24" fmla="*/ 1869041 w 2827962"/>
                  <a:gd name="connsiteY24" fmla="*/ 2062211 h 3001223"/>
                  <a:gd name="connsiteX25" fmla="*/ 1869041 w 2827962"/>
                  <a:gd name="connsiteY25" fmla="*/ 2062211 h 3001223"/>
                  <a:gd name="connsiteX26" fmla="*/ 1869041 w 2827962"/>
                  <a:gd name="connsiteY26" fmla="*/ 2062211 h 3001223"/>
                  <a:gd name="connsiteX27" fmla="*/ 1869041 w 2827962"/>
                  <a:gd name="connsiteY27" fmla="*/ 2062211 h 3001223"/>
                  <a:gd name="connsiteX28" fmla="*/ 1869041 w 2827962"/>
                  <a:gd name="connsiteY28" fmla="*/ 2063068 h 3001223"/>
                  <a:gd name="connsiteX29" fmla="*/ 1869041 w 2827962"/>
                  <a:gd name="connsiteY29" fmla="*/ 2063068 h 3001223"/>
                  <a:gd name="connsiteX30" fmla="*/ 1869041 w 2827962"/>
                  <a:gd name="connsiteY30" fmla="*/ 2063068 h 3001223"/>
                  <a:gd name="connsiteX31" fmla="*/ 1869041 w 2827962"/>
                  <a:gd name="connsiteY31" fmla="*/ 2063068 h 3001223"/>
                  <a:gd name="connsiteX32" fmla="*/ 1254304 w 2827962"/>
                  <a:gd name="connsiteY32" fmla="*/ 1795083 h 3001223"/>
                  <a:gd name="connsiteX33" fmla="*/ 1254304 w 2827962"/>
                  <a:gd name="connsiteY33" fmla="*/ 1795083 h 3001223"/>
                  <a:gd name="connsiteX34" fmla="*/ 1254304 w 2827962"/>
                  <a:gd name="connsiteY34" fmla="*/ 1795083 h 3001223"/>
                  <a:gd name="connsiteX35" fmla="*/ 1254304 w 2827962"/>
                  <a:gd name="connsiteY35" fmla="*/ 1795083 h 3001223"/>
                  <a:gd name="connsiteX36" fmla="*/ 855324 w 2827962"/>
                  <a:gd name="connsiteY36" fmla="*/ 2044232 h 3001223"/>
                  <a:gd name="connsiteX37" fmla="*/ 855324 w 2827962"/>
                  <a:gd name="connsiteY37" fmla="*/ 2045087 h 3001223"/>
                  <a:gd name="connsiteX38" fmla="*/ 855324 w 2827962"/>
                  <a:gd name="connsiteY38" fmla="*/ 2045087 h 3001223"/>
                  <a:gd name="connsiteX39" fmla="*/ 855324 w 2827962"/>
                  <a:gd name="connsiteY39" fmla="*/ 2044232 h 3001223"/>
                  <a:gd name="connsiteX40" fmla="*/ 961490 w 2827962"/>
                  <a:gd name="connsiteY40" fmla="*/ 2106733 h 3001223"/>
                  <a:gd name="connsiteX41" fmla="*/ 961490 w 2827962"/>
                  <a:gd name="connsiteY41" fmla="*/ 2106733 h 3001223"/>
                  <a:gd name="connsiteX42" fmla="*/ 961490 w 2827962"/>
                  <a:gd name="connsiteY42" fmla="*/ 2106733 h 3001223"/>
                  <a:gd name="connsiteX43" fmla="*/ 961490 w 2827962"/>
                  <a:gd name="connsiteY43" fmla="*/ 2107588 h 3001223"/>
                  <a:gd name="connsiteX44" fmla="*/ 960634 w 2827962"/>
                  <a:gd name="connsiteY44" fmla="*/ 2107588 h 3001223"/>
                  <a:gd name="connsiteX45" fmla="*/ 961490 w 2827962"/>
                  <a:gd name="connsiteY45" fmla="*/ 2106733 h 3001223"/>
                  <a:gd name="connsiteX0" fmla="*/ 2794571 w 2827962"/>
                  <a:gd name="connsiteY0" fmla="*/ 149385 h 2985691"/>
                  <a:gd name="connsiteX1" fmla="*/ 2389598 w 2827962"/>
                  <a:gd name="connsiteY1" fmla="*/ 409 h 2985691"/>
                  <a:gd name="connsiteX2" fmla="*/ 0 w 2827962"/>
                  <a:gd name="connsiteY2" fmla="*/ 196475 h 2985691"/>
                  <a:gd name="connsiteX3" fmla="*/ 43665 w 2827962"/>
                  <a:gd name="connsiteY3" fmla="*/ 1192212 h 2985691"/>
                  <a:gd name="connsiteX4" fmla="*/ 278259 w 2827962"/>
                  <a:gd name="connsiteY4" fmla="*/ 2008151 h 2985691"/>
                  <a:gd name="connsiteX5" fmla="*/ 758576 w 2827962"/>
                  <a:gd name="connsiteY5" fmla="*/ 2625457 h 2985691"/>
                  <a:gd name="connsiteX6" fmla="*/ 1221769 w 2827962"/>
                  <a:gd name="connsiteY6" fmla="*/ 2913133 h 2985691"/>
                  <a:gd name="connsiteX7" fmla="*/ 1460643 w 2827962"/>
                  <a:gd name="connsiteY7" fmla="*/ 2976491 h 2985691"/>
                  <a:gd name="connsiteX8" fmla="*/ 1651571 w 2827962"/>
                  <a:gd name="connsiteY8" fmla="*/ 2889160 h 2985691"/>
                  <a:gd name="connsiteX9" fmla="*/ 2380180 w 2827962"/>
                  <a:gd name="connsiteY9" fmla="*/ 2282985 h 2985691"/>
                  <a:gd name="connsiteX10" fmla="*/ 2588232 w 2827962"/>
                  <a:gd name="connsiteY10" fmla="*/ 1912259 h 2985691"/>
                  <a:gd name="connsiteX11" fmla="*/ 2827962 w 2827962"/>
                  <a:gd name="connsiteY11" fmla="*/ 195618 h 2985691"/>
                  <a:gd name="connsiteX12" fmla="*/ 2794571 w 2827962"/>
                  <a:gd name="connsiteY12" fmla="*/ 149385 h 2985691"/>
                  <a:gd name="connsiteX13" fmla="*/ 690937 w 2827962"/>
                  <a:gd name="connsiteY13" fmla="*/ 820629 h 2985691"/>
                  <a:gd name="connsiteX14" fmla="*/ 690937 w 2827962"/>
                  <a:gd name="connsiteY14" fmla="*/ 821486 h 2985691"/>
                  <a:gd name="connsiteX15" fmla="*/ 690081 w 2827962"/>
                  <a:gd name="connsiteY15" fmla="*/ 821486 h 2985691"/>
                  <a:gd name="connsiteX16" fmla="*/ 690937 w 2827962"/>
                  <a:gd name="connsiteY16" fmla="*/ 820629 h 2985691"/>
                  <a:gd name="connsiteX17" fmla="*/ 690937 w 2827962"/>
                  <a:gd name="connsiteY17" fmla="*/ 820629 h 2985691"/>
                  <a:gd name="connsiteX18" fmla="*/ 690937 w 2827962"/>
                  <a:gd name="connsiteY18" fmla="*/ 820629 h 2985691"/>
                  <a:gd name="connsiteX19" fmla="*/ 1166973 w 2827962"/>
                  <a:gd name="connsiteY19" fmla="*/ 889980 h 2985691"/>
                  <a:gd name="connsiteX20" fmla="*/ 1169542 w 2827962"/>
                  <a:gd name="connsiteY20" fmla="*/ 895117 h 2985691"/>
                  <a:gd name="connsiteX21" fmla="*/ 1163549 w 2827962"/>
                  <a:gd name="connsiteY21" fmla="*/ 895117 h 2985691"/>
                  <a:gd name="connsiteX22" fmla="*/ 1166973 w 2827962"/>
                  <a:gd name="connsiteY22" fmla="*/ 889980 h 2985691"/>
                  <a:gd name="connsiteX23" fmla="*/ 1869041 w 2827962"/>
                  <a:gd name="connsiteY23" fmla="*/ 2046679 h 2985691"/>
                  <a:gd name="connsiteX24" fmla="*/ 1869041 w 2827962"/>
                  <a:gd name="connsiteY24" fmla="*/ 2046679 h 2985691"/>
                  <a:gd name="connsiteX25" fmla="*/ 1869041 w 2827962"/>
                  <a:gd name="connsiteY25" fmla="*/ 2046679 h 2985691"/>
                  <a:gd name="connsiteX26" fmla="*/ 1869041 w 2827962"/>
                  <a:gd name="connsiteY26" fmla="*/ 2046679 h 2985691"/>
                  <a:gd name="connsiteX27" fmla="*/ 1869041 w 2827962"/>
                  <a:gd name="connsiteY27" fmla="*/ 2047536 h 2985691"/>
                  <a:gd name="connsiteX28" fmla="*/ 1869041 w 2827962"/>
                  <a:gd name="connsiteY28" fmla="*/ 2047536 h 2985691"/>
                  <a:gd name="connsiteX29" fmla="*/ 1869041 w 2827962"/>
                  <a:gd name="connsiteY29" fmla="*/ 2047536 h 2985691"/>
                  <a:gd name="connsiteX30" fmla="*/ 1869041 w 2827962"/>
                  <a:gd name="connsiteY30" fmla="*/ 2047536 h 2985691"/>
                  <a:gd name="connsiteX31" fmla="*/ 1254304 w 2827962"/>
                  <a:gd name="connsiteY31" fmla="*/ 1779551 h 2985691"/>
                  <a:gd name="connsiteX32" fmla="*/ 1254304 w 2827962"/>
                  <a:gd name="connsiteY32" fmla="*/ 1779551 h 2985691"/>
                  <a:gd name="connsiteX33" fmla="*/ 1254304 w 2827962"/>
                  <a:gd name="connsiteY33" fmla="*/ 1779551 h 2985691"/>
                  <a:gd name="connsiteX34" fmla="*/ 1254304 w 2827962"/>
                  <a:gd name="connsiteY34" fmla="*/ 1779551 h 2985691"/>
                  <a:gd name="connsiteX35" fmla="*/ 855324 w 2827962"/>
                  <a:gd name="connsiteY35" fmla="*/ 2028700 h 2985691"/>
                  <a:gd name="connsiteX36" fmla="*/ 855324 w 2827962"/>
                  <a:gd name="connsiteY36" fmla="*/ 2029555 h 2985691"/>
                  <a:gd name="connsiteX37" fmla="*/ 855324 w 2827962"/>
                  <a:gd name="connsiteY37" fmla="*/ 2029555 h 2985691"/>
                  <a:gd name="connsiteX38" fmla="*/ 855324 w 2827962"/>
                  <a:gd name="connsiteY38" fmla="*/ 2028700 h 2985691"/>
                  <a:gd name="connsiteX39" fmla="*/ 961490 w 2827962"/>
                  <a:gd name="connsiteY39" fmla="*/ 2091201 h 2985691"/>
                  <a:gd name="connsiteX40" fmla="*/ 961490 w 2827962"/>
                  <a:gd name="connsiteY40" fmla="*/ 2091201 h 2985691"/>
                  <a:gd name="connsiteX41" fmla="*/ 961490 w 2827962"/>
                  <a:gd name="connsiteY41" fmla="*/ 2091201 h 2985691"/>
                  <a:gd name="connsiteX42" fmla="*/ 961490 w 2827962"/>
                  <a:gd name="connsiteY42" fmla="*/ 2092056 h 2985691"/>
                  <a:gd name="connsiteX43" fmla="*/ 960634 w 2827962"/>
                  <a:gd name="connsiteY43" fmla="*/ 2092056 h 2985691"/>
                  <a:gd name="connsiteX44" fmla="*/ 961490 w 2827962"/>
                  <a:gd name="connsiteY44" fmla="*/ 2091201 h 2985691"/>
                  <a:gd name="connsiteX0" fmla="*/ 2794571 w 2827962"/>
                  <a:gd name="connsiteY0" fmla="*/ 364938 h 3201244"/>
                  <a:gd name="connsiteX1" fmla="*/ 1356749 w 2827962"/>
                  <a:gd name="connsiteY1" fmla="*/ 141 h 3201244"/>
                  <a:gd name="connsiteX2" fmla="*/ 0 w 2827962"/>
                  <a:gd name="connsiteY2" fmla="*/ 412028 h 3201244"/>
                  <a:gd name="connsiteX3" fmla="*/ 43665 w 2827962"/>
                  <a:gd name="connsiteY3" fmla="*/ 1407765 h 3201244"/>
                  <a:gd name="connsiteX4" fmla="*/ 278259 w 2827962"/>
                  <a:gd name="connsiteY4" fmla="*/ 2223704 h 3201244"/>
                  <a:gd name="connsiteX5" fmla="*/ 758576 w 2827962"/>
                  <a:gd name="connsiteY5" fmla="*/ 2841010 h 3201244"/>
                  <a:gd name="connsiteX6" fmla="*/ 1221769 w 2827962"/>
                  <a:gd name="connsiteY6" fmla="*/ 3128686 h 3201244"/>
                  <a:gd name="connsiteX7" fmla="*/ 1460643 w 2827962"/>
                  <a:gd name="connsiteY7" fmla="*/ 3192044 h 3201244"/>
                  <a:gd name="connsiteX8" fmla="*/ 1651571 w 2827962"/>
                  <a:gd name="connsiteY8" fmla="*/ 3104713 h 3201244"/>
                  <a:gd name="connsiteX9" fmla="*/ 2380180 w 2827962"/>
                  <a:gd name="connsiteY9" fmla="*/ 2498538 h 3201244"/>
                  <a:gd name="connsiteX10" fmla="*/ 2588232 w 2827962"/>
                  <a:gd name="connsiteY10" fmla="*/ 2127812 h 3201244"/>
                  <a:gd name="connsiteX11" fmla="*/ 2827962 w 2827962"/>
                  <a:gd name="connsiteY11" fmla="*/ 411171 h 3201244"/>
                  <a:gd name="connsiteX12" fmla="*/ 2794571 w 2827962"/>
                  <a:gd name="connsiteY12" fmla="*/ 364938 h 3201244"/>
                  <a:gd name="connsiteX13" fmla="*/ 690937 w 2827962"/>
                  <a:gd name="connsiteY13" fmla="*/ 1036182 h 3201244"/>
                  <a:gd name="connsiteX14" fmla="*/ 690937 w 2827962"/>
                  <a:gd name="connsiteY14" fmla="*/ 1037039 h 3201244"/>
                  <a:gd name="connsiteX15" fmla="*/ 690081 w 2827962"/>
                  <a:gd name="connsiteY15" fmla="*/ 1037039 h 3201244"/>
                  <a:gd name="connsiteX16" fmla="*/ 690937 w 2827962"/>
                  <a:gd name="connsiteY16" fmla="*/ 1036182 h 3201244"/>
                  <a:gd name="connsiteX17" fmla="*/ 690937 w 2827962"/>
                  <a:gd name="connsiteY17" fmla="*/ 1036182 h 3201244"/>
                  <a:gd name="connsiteX18" fmla="*/ 690937 w 2827962"/>
                  <a:gd name="connsiteY18" fmla="*/ 1036182 h 3201244"/>
                  <a:gd name="connsiteX19" fmla="*/ 1166973 w 2827962"/>
                  <a:gd name="connsiteY19" fmla="*/ 1105533 h 3201244"/>
                  <a:gd name="connsiteX20" fmla="*/ 1169542 w 2827962"/>
                  <a:gd name="connsiteY20" fmla="*/ 1110670 h 3201244"/>
                  <a:gd name="connsiteX21" fmla="*/ 1163549 w 2827962"/>
                  <a:gd name="connsiteY21" fmla="*/ 1110670 h 3201244"/>
                  <a:gd name="connsiteX22" fmla="*/ 1166973 w 2827962"/>
                  <a:gd name="connsiteY22" fmla="*/ 1105533 h 3201244"/>
                  <a:gd name="connsiteX23" fmla="*/ 1869041 w 2827962"/>
                  <a:gd name="connsiteY23" fmla="*/ 2262232 h 3201244"/>
                  <a:gd name="connsiteX24" fmla="*/ 1869041 w 2827962"/>
                  <a:gd name="connsiteY24" fmla="*/ 2262232 h 3201244"/>
                  <a:gd name="connsiteX25" fmla="*/ 1869041 w 2827962"/>
                  <a:gd name="connsiteY25" fmla="*/ 2262232 h 3201244"/>
                  <a:gd name="connsiteX26" fmla="*/ 1869041 w 2827962"/>
                  <a:gd name="connsiteY26" fmla="*/ 2262232 h 3201244"/>
                  <a:gd name="connsiteX27" fmla="*/ 1869041 w 2827962"/>
                  <a:gd name="connsiteY27" fmla="*/ 2263089 h 3201244"/>
                  <a:gd name="connsiteX28" fmla="*/ 1869041 w 2827962"/>
                  <a:gd name="connsiteY28" fmla="*/ 2263089 h 3201244"/>
                  <a:gd name="connsiteX29" fmla="*/ 1869041 w 2827962"/>
                  <a:gd name="connsiteY29" fmla="*/ 2263089 h 3201244"/>
                  <a:gd name="connsiteX30" fmla="*/ 1869041 w 2827962"/>
                  <a:gd name="connsiteY30" fmla="*/ 2263089 h 3201244"/>
                  <a:gd name="connsiteX31" fmla="*/ 1254304 w 2827962"/>
                  <a:gd name="connsiteY31" fmla="*/ 1995104 h 3201244"/>
                  <a:gd name="connsiteX32" fmla="*/ 1254304 w 2827962"/>
                  <a:gd name="connsiteY32" fmla="*/ 1995104 h 3201244"/>
                  <a:gd name="connsiteX33" fmla="*/ 1254304 w 2827962"/>
                  <a:gd name="connsiteY33" fmla="*/ 1995104 h 3201244"/>
                  <a:gd name="connsiteX34" fmla="*/ 1254304 w 2827962"/>
                  <a:gd name="connsiteY34" fmla="*/ 1995104 h 3201244"/>
                  <a:gd name="connsiteX35" fmla="*/ 855324 w 2827962"/>
                  <a:gd name="connsiteY35" fmla="*/ 2244253 h 3201244"/>
                  <a:gd name="connsiteX36" fmla="*/ 855324 w 2827962"/>
                  <a:gd name="connsiteY36" fmla="*/ 2245108 h 3201244"/>
                  <a:gd name="connsiteX37" fmla="*/ 855324 w 2827962"/>
                  <a:gd name="connsiteY37" fmla="*/ 2245108 h 3201244"/>
                  <a:gd name="connsiteX38" fmla="*/ 855324 w 2827962"/>
                  <a:gd name="connsiteY38" fmla="*/ 2244253 h 3201244"/>
                  <a:gd name="connsiteX39" fmla="*/ 961490 w 2827962"/>
                  <a:gd name="connsiteY39" fmla="*/ 2306754 h 3201244"/>
                  <a:gd name="connsiteX40" fmla="*/ 961490 w 2827962"/>
                  <a:gd name="connsiteY40" fmla="*/ 2306754 h 3201244"/>
                  <a:gd name="connsiteX41" fmla="*/ 961490 w 2827962"/>
                  <a:gd name="connsiteY41" fmla="*/ 2306754 h 3201244"/>
                  <a:gd name="connsiteX42" fmla="*/ 961490 w 2827962"/>
                  <a:gd name="connsiteY42" fmla="*/ 2307609 h 3201244"/>
                  <a:gd name="connsiteX43" fmla="*/ 960634 w 2827962"/>
                  <a:gd name="connsiteY43" fmla="*/ 2307609 h 3201244"/>
                  <a:gd name="connsiteX44" fmla="*/ 961490 w 2827962"/>
                  <a:gd name="connsiteY44" fmla="*/ 2306754 h 3201244"/>
                  <a:gd name="connsiteX0" fmla="*/ 2794571 w 2827962"/>
                  <a:gd name="connsiteY0" fmla="*/ 364938 h 3201244"/>
                  <a:gd name="connsiteX1" fmla="*/ 1356749 w 2827962"/>
                  <a:gd name="connsiteY1" fmla="*/ 141 h 3201244"/>
                  <a:gd name="connsiteX2" fmla="*/ 0 w 2827962"/>
                  <a:gd name="connsiteY2" fmla="*/ 412028 h 3201244"/>
                  <a:gd name="connsiteX3" fmla="*/ 43665 w 2827962"/>
                  <a:gd name="connsiteY3" fmla="*/ 1407765 h 3201244"/>
                  <a:gd name="connsiteX4" fmla="*/ 278259 w 2827962"/>
                  <a:gd name="connsiteY4" fmla="*/ 2223704 h 3201244"/>
                  <a:gd name="connsiteX5" fmla="*/ 758576 w 2827962"/>
                  <a:gd name="connsiteY5" fmla="*/ 2841010 h 3201244"/>
                  <a:gd name="connsiteX6" fmla="*/ 1221769 w 2827962"/>
                  <a:gd name="connsiteY6" fmla="*/ 3128686 h 3201244"/>
                  <a:gd name="connsiteX7" fmla="*/ 1460643 w 2827962"/>
                  <a:gd name="connsiteY7" fmla="*/ 3192044 h 3201244"/>
                  <a:gd name="connsiteX8" fmla="*/ 1651571 w 2827962"/>
                  <a:gd name="connsiteY8" fmla="*/ 3104713 h 3201244"/>
                  <a:gd name="connsiteX9" fmla="*/ 2380180 w 2827962"/>
                  <a:gd name="connsiteY9" fmla="*/ 2498538 h 3201244"/>
                  <a:gd name="connsiteX10" fmla="*/ 2588232 w 2827962"/>
                  <a:gd name="connsiteY10" fmla="*/ 2127812 h 3201244"/>
                  <a:gd name="connsiteX11" fmla="*/ 2827962 w 2827962"/>
                  <a:gd name="connsiteY11" fmla="*/ 411171 h 3201244"/>
                  <a:gd name="connsiteX12" fmla="*/ 2794571 w 2827962"/>
                  <a:gd name="connsiteY12" fmla="*/ 364938 h 3201244"/>
                  <a:gd name="connsiteX13" fmla="*/ 690937 w 2827962"/>
                  <a:gd name="connsiteY13" fmla="*/ 1036182 h 3201244"/>
                  <a:gd name="connsiteX14" fmla="*/ 690937 w 2827962"/>
                  <a:gd name="connsiteY14" fmla="*/ 1037039 h 3201244"/>
                  <a:gd name="connsiteX15" fmla="*/ 690081 w 2827962"/>
                  <a:gd name="connsiteY15" fmla="*/ 1037039 h 3201244"/>
                  <a:gd name="connsiteX16" fmla="*/ 690937 w 2827962"/>
                  <a:gd name="connsiteY16" fmla="*/ 1036182 h 3201244"/>
                  <a:gd name="connsiteX17" fmla="*/ 690937 w 2827962"/>
                  <a:gd name="connsiteY17" fmla="*/ 1036182 h 3201244"/>
                  <a:gd name="connsiteX18" fmla="*/ 690937 w 2827962"/>
                  <a:gd name="connsiteY18" fmla="*/ 1036182 h 3201244"/>
                  <a:gd name="connsiteX19" fmla="*/ 1166973 w 2827962"/>
                  <a:gd name="connsiteY19" fmla="*/ 1105533 h 3201244"/>
                  <a:gd name="connsiteX20" fmla="*/ 1169542 w 2827962"/>
                  <a:gd name="connsiteY20" fmla="*/ 1110670 h 3201244"/>
                  <a:gd name="connsiteX21" fmla="*/ 1163549 w 2827962"/>
                  <a:gd name="connsiteY21" fmla="*/ 1110670 h 3201244"/>
                  <a:gd name="connsiteX22" fmla="*/ 1166973 w 2827962"/>
                  <a:gd name="connsiteY22" fmla="*/ 1105533 h 3201244"/>
                  <a:gd name="connsiteX23" fmla="*/ 1869041 w 2827962"/>
                  <a:gd name="connsiteY23" fmla="*/ 2262232 h 3201244"/>
                  <a:gd name="connsiteX24" fmla="*/ 1869041 w 2827962"/>
                  <a:gd name="connsiteY24" fmla="*/ 2262232 h 3201244"/>
                  <a:gd name="connsiteX25" fmla="*/ 1869041 w 2827962"/>
                  <a:gd name="connsiteY25" fmla="*/ 2262232 h 3201244"/>
                  <a:gd name="connsiteX26" fmla="*/ 1869041 w 2827962"/>
                  <a:gd name="connsiteY26" fmla="*/ 2262232 h 3201244"/>
                  <a:gd name="connsiteX27" fmla="*/ 1869041 w 2827962"/>
                  <a:gd name="connsiteY27" fmla="*/ 2263089 h 3201244"/>
                  <a:gd name="connsiteX28" fmla="*/ 1869041 w 2827962"/>
                  <a:gd name="connsiteY28" fmla="*/ 2263089 h 3201244"/>
                  <a:gd name="connsiteX29" fmla="*/ 1869041 w 2827962"/>
                  <a:gd name="connsiteY29" fmla="*/ 2263089 h 3201244"/>
                  <a:gd name="connsiteX30" fmla="*/ 1869041 w 2827962"/>
                  <a:gd name="connsiteY30" fmla="*/ 2263089 h 3201244"/>
                  <a:gd name="connsiteX31" fmla="*/ 1254304 w 2827962"/>
                  <a:gd name="connsiteY31" fmla="*/ 1995104 h 3201244"/>
                  <a:gd name="connsiteX32" fmla="*/ 1254304 w 2827962"/>
                  <a:gd name="connsiteY32" fmla="*/ 1995104 h 3201244"/>
                  <a:gd name="connsiteX33" fmla="*/ 1254304 w 2827962"/>
                  <a:gd name="connsiteY33" fmla="*/ 1995104 h 3201244"/>
                  <a:gd name="connsiteX34" fmla="*/ 1254304 w 2827962"/>
                  <a:gd name="connsiteY34" fmla="*/ 1995104 h 3201244"/>
                  <a:gd name="connsiteX35" fmla="*/ 855324 w 2827962"/>
                  <a:gd name="connsiteY35" fmla="*/ 2244253 h 3201244"/>
                  <a:gd name="connsiteX36" fmla="*/ 855324 w 2827962"/>
                  <a:gd name="connsiteY36" fmla="*/ 2245108 h 3201244"/>
                  <a:gd name="connsiteX37" fmla="*/ 855324 w 2827962"/>
                  <a:gd name="connsiteY37" fmla="*/ 2245108 h 3201244"/>
                  <a:gd name="connsiteX38" fmla="*/ 855324 w 2827962"/>
                  <a:gd name="connsiteY38" fmla="*/ 2244253 h 3201244"/>
                  <a:gd name="connsiteX39" fmla="*/ 961490 w 2827962"/>
                  <a:gd name="connsiteY39" fmla="*/ 2306754 h 3201244"/>
                  <a:gd name="connsiteX40" fmla="*/ 961490 w 2827962"/>
                  <a:gd name="connsiteY40" fmla="*/ 2306754 h 3201244"/>
                  <a:gd name="connsiteX41" fmla="*/ 961490 w 2827962"/>
                  <a:gd name="connsiteY41" fmla="*/ 2306754 h 3201244"/>
                  <a:gd name="connsiteX42" fmla="*/ 961490 w 2827962"/>
                  <a:gd name="connsiteY42" fmla="*/ 2307609 h 3201244"/>
                  <a:gd name="connsiteX43" fmla="*/ 960634 w 2827962"/>
                  <a:gd name="connsiteY43" fmla="*/ 2307609 h 3201244"/>
                  <a:gd name="connsiteX44" fmla="*/ 961490 w 2827962"/>
                  <a:gd name="connsiteY44" fmla="*/ 2306754 h 320124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690937 w 2827962"/>
                  <a:gd name="connsiteY18" fmla="*/ 1036122 h 3201184"/>
                  <a:gd name="connsiteX19" fmla="*/ 1166973 w 2827962"/>
                  <a:gd name="connsiteY19" fmla="*/ 1105473 h 3201184"/>
                  <a:gd name="connsiteX20" fmla="*/ 1169542 w 2827962"/>
                  <a:gd name="connsiteY20" fmla="*/ 1110610 h 3201184"/>
                  <a:gd name="connsiteX21" fmla="*/ 1163549 w 2827962"/>
                  <a:gd name="connsiteY21" fmla="*/ 1110610 h 3201184"/>
                  <a:gd name="connsiteX22" fmla="*/ 1166973 w 2827962"/>
                  <a:gd name="connsiteY22" fmla="*/ 1105473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2172 h 3201184"/>
                  <a:gd name="connsiteX26" fmla="*/ 1869041 w 2827962"/>
                  <a:gd name="connsiteY26" fmla="*/ 2262172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869041 w 2827962"/>
                  <a:gd name="connsiteY29" fmla="*/ 2263029 h 3201184"/>
                  <a:gd name="connsiteX30" fmla="*/ 1869041 w 2827962"/>
                  <a:gd name="connsiteY30" fmla="*/ 2263029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1254304 w 2827962"/>
                  <a:gd name="connsiteY33" fmla="*/ 1995044 h 3201184"/>
                  <a:gd name="connsiteX34" fmla="*/ 1254304 w 2827962"/>
                  <a:gd name="connsiteY34" fmla="*/ 1995044 h 3201184"/>
                  <a:gd name="connsiteX35" fmla="*/ 855324 w 2827962"/>
                  <a:gd name="connsiteY35" fmla="*/ 2244193 h 3201184"/>
                  <a:gd name="connsiteX36" fmla="*/ 855324 w 2827962"/>
                  <a:gd name="connsiteY36" fmla="*/ 2245048 h 3201184"/>
                  <a:gd name="connsiteX37" fmla="*/ 855324 w 2827962"/>
                  <a:gd name="connsiteY37" fmla="*/ 2245048 h 3201184"/>
                  <a:gd name="connsiteX38" fmla="*/ 855324 w 2827962"/>
                  <a:gd name="connsiteY38" fmla="*/ 2244193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6694 h 3201184"/>
                  <a:gd name="connsiteX41" fmla="*/ 961490 w 2827962"/>
                  <a:gd name="connsiteY41" fmla="*/ 2306694 h 3201184"/>
                  <a:gd name="connsiteX42" fmla="*/ 961490 w 2827962"/>
                  <a:gd name="connsiteY42" fmla="*/ 2307549 h 3201184"/>
                  <a:gd name="connsiteX43" fmla="*/ 960634 w 2827962"/>
                  <a:gd name="connsiteY43" fmla="*/ 2307549 h 3201184"/>
                  <a:gd name="connsiteX44" fmla="*/ 961490 w 2827962"/>
                  <a:gd name="connsiteY44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690937 w 2827962"/>
                  <a:gd name="connsiteY18" fmla="*/ 1036122 h 3201184"/>
                  <a:gd name="connsiteX19" fmla="*/ 1163549 w 2827962"/>
                  <a:gd name="connsiteY19" fmla="*/ 1110610 h 3201184"/>
                  <a:gd name="connsiteX20" fmla="*/ 1169542 w 2827962"/>
                  <a:gd name="connsiteY20" fmla="*/ 1110610 h 3201184"/>
                  <a:gd name="connsiteX21" fmla="*/ 1163549 w 2827962"/>
                  <a:gd name="connsiteY21" fmla="*/ 1110610 h 3201184"/>
                  <a:gd name="connsiteX22" fmla="*/ 1869041 w 2827962"/>
                  <a:gd name="connsiteY22" fmla="*/ 2262172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2172 h 3201184"/>
                  <a:gd name="connsiteX26" fmla="*/ 1869041 w 2827962"/>
                  <a:gd name="connsiteY26" fmla="*/ 2263029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869041 w 2827962"/>
                  <a:gd name="connsiteY29" fmla="*/ 2263029 h 3201184"/>
                  <a:gd name="connsiteX30" fmla="*/ 1254304 w 2827962"/>
                  <a:gd name="connsiteY30" fmla="*/ 1995044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1254304 w 2827962"/>
                  <a:gd name="connsiteY33" fmla="*/ 1995044 h 3201184"/>
                  <a:gd name="connsiteX34" fmla="*/ 855324 w 2827962"/>
                  <a:gd name="connsiteY34" fmla="*/ 2244193 h 3201184"/>
                  <a:gd name="connsiteX35" fmla="*/ 855324 w 2827962"/>
                  <a:gd name="connsiteY35" fmla="*/ 2245048 h 3201184"/>
                  <a:gd name="connsiteX36" fmla="*/ 855324 w 2827962"/>
                  <a:gd name="connsiteY36" fmla="*/ 2245048 h 3201184"/>
                  <a:gd name="connsiteX37" fmla="*/ 855324 w 2827962"/>
                  <a:gd name="connsiteY37" fmla="*/ 2244193 h 3201184"/>
                  <a:gd name="connsiteX38" fmla="*/ 961490 w 2827962"/>
                  <a:gd name="connsiteY38" fmla="*/ 2306694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6694 h 3201184"/>
                  <a:gd name="connsiteX41" fmla="*/ 961490 w 2827962"/>
                  <a:gd name="connsiteY41" fmla="*/ 2307549 h 3201184"/>
                  <a:gd name="connsiteX42" fmla="*/ 960634 w 2827962"/>
                  <a:gd name="connsiteY42" fmla="*/ 2307549 h 3201184"/>
                  <a:gd name="connsiteX43" fmla="*/ 961490 w 2827962"/>
                  <a:gd name="connsiteY43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1163549 w 2827962"/>
                  <a:gd name="connsiteY18" fmla="*/ 1110610 h 3201184"/>
                  <a:gd name="connsiteX19" fmla="*/ 1169542 w 2827962"/>
                  <a:gd name="connsiteY19" fmla="*/ 1110610 h 3201184"/>
                  <a:gd name="connsiteX20" fmla="*/ 1163549 w 2827962"/>
                  <a:gd name="connsiteY20" fmla="*/ 1110610 h 3201184"/>
                  <a:gd name="connsiteX21" fmla="*/ 1869041 w 2827962"/>
                  <a:gd name="connsiteY21" fmla="*/ 2262172 h 3201184"/>
                  <a:gd name="connsiteX22" fmla="*/ 1869041 w 2827962"/>
                  <a:gd name="connsiteY22" fmla="*/ 2262172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3029 h 3201184"/>
                  <a:gd name="connsiteX26" fmla="*/ 1869041 w 2827962"/>
                  <a:gd name="connsiteY26" fmla="*/ 2263029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254304 w 2827962"/>
                  <a:gd name="connsiteY29" fmla="*/ 1995044 h 3201184"/>
                  <a:gd name="connsiteX30" fmla="*/ 1254304 w 2827962"/>
                  <a:gd name="connsiteY30" fmla="*/ 1995044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855324 w 2827962"/>
                  <a:gd name="connsiteY33" fmla="*/ 2244193 h 3201184"/>
                  <a:gd name="connsiteX34" fmla="*/ 855324 w 2827962"/>
                  <a:gd name="connsiteY34" fmla="*/ 2245048 h 3201184"/>
                  <a:gd name="connsiteX35" fmla="*/ 855324 w 2827962"/>
                  <a:gd name="connsiteY35" fmla="*/ 2245048 h 3201184"/>
                  <a:gd name="connsiteX36" fmla="*/ 855324 w 2827962"/>
                  <a:gd name="connsiteY36" fmla="*/ 2244193 h 3201184"/>
                  <a:gd name="connsiteX37" fmla="*/ 961490 w 2827962"/>
                  <a:gd name="connsiteY37" fmla="*/ 2306694 h 3201184"/>
                  <a:gd name="connsiteX38" fmla="*/ 961490 w 2827962"/>
                  <a:gd name="connsiteY38" fmla="*/ 2306694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7549 h 3201184"/>
                  <a:gd name="connsiteX41" fmla="*/ 960634 w 2827962"/>
                  <a:gd name="connsiteY41" fmla="*/ 2307549 h 3201184"/>
                  <a:gd name="connsiteX42" fmla="*/ 961490 w 2827962"/>
                  <a:gd name="connsiteY42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2172 h 3201184"/>
                  <a:gd name="connsiteX21" fmla="*/ 1869041 w 2827962"/>
                  <a:gd name="connsiteY21" fmla="*/ 2262172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869041 w 2827962"/>
                  <a:gd name="connsiteY24" fmla="*/ 2263029 h 3201184"/>
                  <a:gd name="connsiteX25" fmla="*/ 1869041 w 2827962"/>
                  <a:gd name="connsiteY25" fmla="*/ 2263029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1254304 w 2827962"/>
                  <a:gd name="connsiteY28" fmla="*/ 1995044 h 3201184"/>
                  <a:gd name="connsiteX29" fmla="*/ 1254304 w 2827962"/>
                  <a:gd name="connsiteY29" fmla="*/ 1995044 h 3201184"/>
                  <a:gd name="connsiteX30" fmla="*/ 855324 w 2827962"/>
                  <a:gd name="connsiteY30" fmla="*/ 2244193 h 3201184"/>
                  <a:gd name="connsiteX31" fmla="*/ 855324 w 2827962"/>
                  <a:gd name="connsiteY31" fmla="*/ 2245048 h 3201184"/>
                  <a:gd name="connsiteX32" fmla="*/ 855324 w 2827962"/>
                  <a:gd name="connsiteY32" fmla="*/ 2245048 h 3201184"/>
                  <a:gd name="connsiteX33" fmla="*/ 855324 w 2827962"/>
                  <a:gd name="connsiteY33" fmla="*/ 2244193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6694 h 3201184"/>
                  <a:gd name="connsiteX36" fmla="*/ 961490 w 2827962"/>
                  <a:gd name="connsiteY36" fmla="*/ 2306694 h 3201184"/>
                  <a:gd name="connsiteX37" fmla="*/ 961490 w 2827962"/>
                  <a:gd name="connsiteY37" fmla="*/ 2307549 h 3201184"/>
                  <a:gd name="connsiteX38" fmla="*/ 960634 w 2827962"/>
                  <a:gd name="connsiteY38" fmla="*/ 2307549 h 3201184"/>
                  <a:gd name="connsiteX39" fmla="*/ 961490 w 2827962"/>
                  <a:gd name="connsiteY39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2172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869041 w 2827962"/>
                  <a:gd name="connsiteY24" fmla="*/ 2263029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1254304 w 2827962"/>
                  <a:gd name="connsiteY28" fmla="*/ 1995044 h 3201184"/>
                  <a:gd name="connsiteX29" fmla="*/ 855324 w 2827962"/>
                  <a:gd name="connsiteY29" fmla="*/ 2244193 h 3201184"/>
                  <a:gd name="connsiteX30" fmla="*/ 855324 w 2827962"/>
                  <a:gd name="connsiteY30" fmla="*/ 2245048 h 3201184"/>
                  <a:gd name="connsiteX31" fmla="*/ 855324 w 2827962"/>
                  <a:gd name="connsiteY31" fmla="*/ 2245048 h 3201184"/>
                  <a:gd name="connsiteX32" fmla="*/ 855324 w 2827962"/>
                  <a:gd name="connsiteY32" fmla="*/ 2244193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6694 h 3201184"/>
                  <a:gd name="connsiteX36" fmla="*/ 961490 w 2827962"/>
                  <a:gd name="connsiteY36" fmla="*/ 2307549 h 3201184"/>
                  <a:gd name="connsiteX37" fmla="*/ 960634 w 2827962"/>
                  <a:gd name="connsiteY37" fmla="*/ 2307549 h 3201184"/>
                  <a:gd name="connsiteX38" fmla="*/ 961490 w 2827962"/>
                  <a:gd name="connsiteY38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254304 w 2827962"/>
                  <a:gd name="connsiteY24" fmla="*/ 1995044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855324 w 2827962"/>
                  <a:gd name="connsiteY28" fmla="*/ 2244193 h 3201184"/>
                  <a:gd name="connsiteX29" fmla="*/ 855324 w 2827962"/>
                  <a:gd name="connsiteY29" fmla="*/ 2245048 h 3201184"/>
                  <a:gd name="connsiteX30" fmla="*/ 855324 w 2827962"/>
                  <a:gd name="connsiteY30" fmla="*/ 2245048 h 3201184"/>
                  <a:gd name="connsiteX31" fmla="*/ 855324 w 2827962"/>
                  <a:gd name="connsiteY31" fmla="*/ 2244193 h 3201184"/>
                  <a:gd name="connsiteX32" fmla="*/ 961490 w 2827962"/>
                  <a:gd name="connsiteY32" fmla="*/ 2306694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7549 h 3201184"/>
                  <a:gd name="connsiteX36" fmla="*/ 960634 w 2827962"/>
                  <a:gd name="connsiteY36" fmla="*/ 2307549 h 3201184"/>
                  <a:gd name="connsiteX37" fmla="*/ 961490 w 2827962"/>
                  <a:gd name="connsiteY37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254304 w 2827962"/>
                  <a:gd name="connsiteY24" fmla="*/ 1995044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855324 w 2827962"/>
                  <a:gd name="connsiteY27" fmla="*/ 2244193 h 3201184"/>
                  <a:gd name="connsiteX28" fmla="*/ 855324 w 2827962"/>
                  <a:gd name="connsiteY28" fmla="*/ 2245048 h 3201184"/>
                  <a:gd name="connsiteX29" fmla="*/ 855324 w 2827962"/>
                  <a:gd name="connsiteY29" fmla="*/ 2245048 h 3201184"/>
                  <a:gd name="connsiteX30" fmla="*/ 855324 w 2827962"/>
                  <a:gd name="connsiteY30" fmla="*/ 2244193 h 3201184"/>
                  <a:gd name="connsiteX31" fmla="*/ 961490 w 2827962"/>
                  <a:gd name="connsiteY31" fmla="*/ 2306694 h 3201184"/>
                  <a:gd name="connsiteX32" fmla="*/ 961490 w 2827962"/>
                  <a:gd name="connsiteY32" fmla="*/ 2306694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7549 h 3201184"/>
                  <a:gd name="connsiteX35" fmla="*/ 960634 w 2827962"/>
                  <a:gd name="connsiteY35" fmla="*/ 2307549 h 3201184"/>
                  <a:gd name="connsiteX36" fmla="*/ 961490 w 2827962"/>
                  <a:gd name="connsiteY36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6694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32" fmla="*/ 960634 w 2827962"/>
                  <a:gd name="connsiteY32" fmla="*/ 2307549 h 3201184"/>
                  <a:gd name="connsiteX33" fmla="*/ 961490 w 2827962"/>
                  <a:gd name="connsiteY33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0634 w 2827962"/>
                  <a:gd name="connsiteY28" fmla="*/ 2307549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32" fmla="*/ 960634 w 2827962"/>
                  <a:gd name="connsiteY32" fmla="*/ 230754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7549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6694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5048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27962" h="3201184">
                    <a:moveTo>
                      <a:pt x="2794571" y="364878"/>
                    </a:moveTo>
                    <a:cubicBezTo>
                      <a:pt x="2659580" y="315219"/>
                      <a:pt x="1992105" y="-5816"/>
                      <a:pt x="1356749" y="81"/>
                    </a:cubicBezTo>
                    <a:cubicBezTo>
                      <a:pt x="736799" y="5835"/>
                      <a:pt x="390989" y="213334"/>
                      <a:pt x="0" y="411968"/>
                    </a:cubicBezTo>
                    <a:cubicBezTo>
                      <a:pt x="7706" y="745022"/>
                      <a:pt x="-8562" y="1076363"/>
                      <a:pt x="43665" y="1407705"/>
                    </a:cubicBezTo>
                    <a:cubicBezTo>
                      <a:pt x="88187" y="1687676"/>
                      <a:pt x="166955" y="1962509"/>
                      <a:pt x="278259" y="2223644"/>
                    </a:cubicBezTo>
                    <a:cubicBezTo>
                      <a:pt x="380144" y="2462518"/>
                      <a:pt x="555661" y="2677419"/>
                      <a:pt x="758576" y="2840950"/>
                    </a:cubicBezTo>
                    <a:cubicBezTo>
                      <a:pt x="901558" y="2955678"/>
                      <a:pt x="1054814" y="3051570"/>
                      <a:pt x="1221769" y="3128626"/>
                    </a:cubicBezTo>
                    <a:cubicBezTo>
                      <a:pt x="1289407" y="3159448"/>
                      <a:pt x="1387868" y="3225374"/>
                      <a:pt x="1460643" y="3191984"/>
                    </a:cubicBezTo>
                    <a:cubicBezTo>
                      <a:pt x="1523144" y="3162873"/>
                      <a:pt x="1585645" y="3132051"/>
                      <a:pt x="1651571" y="3104653"/>
                    </a:cubicBezTo>
                    <a:cubicBezTo>
                      <a:pt x="1947809" y="2980507"/>
                      <a:pt x="2196101" y="2759613"/>
                      <a:pt x="2380180" y="2498478"/>
                    </a:cubicBezTo>
                    <a:cubicBezTo>
                      <a:pt x="2462373" y="2382894"/>
                      <a:pt x="2531724" y="2257891"/>
                      <a:pt x="2588232" y="2127752"/>
                    </a:cubicBezTo>
                    <a:cubicBezTo>
                      <a:pt x="2824537" y="1583222"/>
                      <a:pt x="2824537" y="992458"/>
                      <a:pt x="2827962" y="411111"/>
                    </a:cubicBezTo>
                    <a:cubicBezTo>
                      <a:pt x="2827962" y="384570"/>
                      <a:pt x="2819400" y="373440"/>
                      <a:pt x="2794571" y="364878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1BBA9440-C059-4DA3-9066-4623FB036CFA}"/>
                  </a:ext>
                </a:extLst>
              </p:cNvPr>
              <p:cNvSpPr/>
              <p:nvPr/>
            </p:nvSpPr>
            <p:spPr>
              <a:xfrm>
                <a:off x="10319758" y="2416902"/>
                <a:ext cx="677077" cy="674627"/>
              </a:xfrm>
              <a:custGeom>
                <a:avLst/>
                <a:gdLst>
                  <a:gd name="connsiteX0" fmla="*/ 441671 w 885730"/>
                  <a:gd name="connsiteY0" fmla="*/ 2 h 882524"/>
                  <a:gd name="connsiteX1" fmla="*/ 885730 w 885730"/>
                  <a:gd name="connsiteY1" fmla="*/ 439761 h 882524"/>
                  <a:gd name="connsiteX2" fmla="*/ 447473 w 885730"/>
                  <a:gd name="connsiteY2" fmla="*/ 882523 h 882524"/>
                  <a:gd name="connsiteX3" fmla="*/ 1 w 885730"/>
                  <a:gd name="connsiteY3" fmla="*/ 442013 h 882524"/>
                  <a:gd name="connsiteX4" fmla="*/ 441671 w 885730"/>
                  <a:gd name="connsiteY4" fmla="*/ 2 h 882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730" h="882524">
                    <a:moveTo>
                      <a:pt x="441671" y="2"/>
                    </a:moveTo>
                    <a:cubicBezTo>
                      <a:pt x="686876" y="-749"/>
                      <a:pt x="885115" y="195648"/>
                      <a:pt x="885730" y="439761"/>
                    </a:cubicBezTo>
                    <a:cubicBezTo>
                      <a:pt x="886276" y="681416"/>
                      <a:pt x="687900" y="881908"/>
                      <a:pt x="447473" y="882523"/>
                    </a:cubicBezTo>
                    <a:cubicBezTo>
                      <a:pt x="200493" y="883205"/>
                      <a:pt x="342" y="686195"/>
                      <a:pt x="1" y="442013"/>
                    </a:cubicBezTo>
                    <a:cubicBezTo>
                      <a:pt x="-409" y="197491"/>
                      <a:pt x="196192" y="753"/>
                      <a:pt x="441671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8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더하기 기호 38">
                <a:extLst>
                  <a:ext uri="{FF2B5EF4-FFF2-40B4-BE49-F238E27FC236}">
                    <a16:creationId xmlns:a16="http://schemas.microsoft.com/office/drawing/2014/main" id="{DDE643DA-92F5-4169-AC82-5265D92E621C}"/>
                  </a:ext>
                </a:extLst>
              </p:cNvPr>
              <p:cNvSpPr/>
              <p:nvPr/>
            </p:nvSpPr>
            <p:spPr>
              <a:xfrm>
                <a:off x="10403133" y="2488276"/>
                <a:ext cx="510326" cy="510326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DE8EB4FE-224C-4EF8-A2A4-DA818634035A}"/>
                </a:ext>
              </a:extLst>
            </p:cNvPr>
            <p:cNvGrpSpPr/>
            <p:nvPr/>
          </p:nvGrpSpPr>
          <p:grpSpPr>
            <a:xfrm>
              <a:off x="4751569" y="1778634"/>
              <a:ext cx="796505" cy="796505"/>
              <a:chOff x="5784686" y="1323855"/>
              <a:chExt cx="1307251" cy="1307251"/>
            </a:xfrm>
          </p:grpSpPr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2665F611-D76B-495E-9481-EDD011A0A53D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9C80AF49-55B1-4F77-B25A-8869F8818595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342416F2-FC4F-48EA-8B15-CF3ACB179642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B5EF3921-FA6B-4008-8060-417684B0C391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59010813-D224-4F10-8B89-C97D76DD4BA1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24B50A20-445B-4C9E-8212-917BD17AFEB7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48" name="Group 82">
            <a:extLst>
              <a:ext uri="{FF2B5EF4-FFF2-40B4-BE49-F238E27FC236}">
                <a16:creationId xmlns:a16="http://schemas.microsoft.com/office/drawing/2014/main" id="{6AC05FD9-76B1-4A7D-8430-CABD95E23519}"/>
              </a:ext>
            </a:extLst>
          </p:cNvPr>
          <p:cNvGrpSpPr/>
          <p:nvPr/>
        </p:nvGrpSpPr>
        <p:grpSpPr>
          <a:xfrm>
            <a:off x="6954113" y="1399429"/>
            <a:ext cx="4474993" cy="4946495"/>
            <a:chOff x="200912" y="1435563"/>
            <a:chExt cx="4923748" cy="5442533"/>
          </a:xfrm>
        </p:grpSpPr>
        <p:grpSp>
          <p:nvGrpSpPr>
            <p:cNvPr id="49" name="Group 83">
              <a:extLst>
                <a:ext uri="{FF2B5EF4-FFF2-40B4-BE49-F238E27FC236}">
                  <a16:creationId xmlns:a16="http://schemas.microsoft.com/office/drawing/2014/main" id="{44430E95-4966-4B04-9E13-533614B4393F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55" name="Freeform: Shape 89">
                <a:extLst>
                  <a:ext uri="{FF2B5EF4-FFF2-40B4-BE49-F238E27FC236}">
                    <a16:creationId xmlns:a16="http://schemas.microsoft.com/office/drawing/2014/main" id="{617C370C-E768-4211-BE3D-D6A356653CCE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90">
                <a:extLst>
                  <a:ext uri="{FF2B5EF4-FFF2-40B4-BE49-F238E27FC236}">
                    <a16:creationId xmlns:a16="http://schemas.microsoft.com/office/drawing/2014/main" id="{222A7FAC-B079-4E60-A8C8-815331513F26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91">
                <a:extLst>
                  <a:ext uri="{FF2B5EF4-FFF2-40B4-BE49-F238E27FC236}">
                    <a16:creationId xmlns:a16="http://schemas.microsoft.com/office/drawing/2014/main" id="{B953D8F0-8519-4CFB-A60F-0C9E13148E15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92">
                <a:extLst>
                  <a:ext uri="{FF2B5EF4-FFF2-40B4-BE49-F238E27FC236}">
                    <a16:creationId xmlns:a16="http://schemas.microsoft.com/office/drawing/2014/main" id="{83EE5C01-E7EE-4F81-AAD0-E57C7352ED00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93">
                <a:extLst>
                  <a:ext uri="{FF2B5EF4-FFF2-40B4-BE49-F238E27FC236}">
                    <a16:creationId xmlns:a16="http://schemas.microsoft.com/office/drawing/2014/main" id="{D0A61343-3A64-4FCF-9F3F-435A28E88202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94">
                <a:extLst>
                  <a:ext uri="{FF2B5EF4-FFF2-40B4-BE49-F238E27FC236}">
                    <a16:creationId xmlns:a16="http://schemas.microsoft.com/office/drawing/2014/main" id="{E9891351-174F-4BDB-89F5-0708C43A2AFD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95">
                <a:extLst>
                  <a:ext uri="{FF2B5EF4-FFF2-40B4-BE49-F238E27FC236}">
                    <a16:creationId xmlns:a16="http://schemas.microsoft.com/office/drawing/2014/main" id="{A7B04B25-492E-4F85-9265-9D7BB22E0B90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2" name="Freeform: Shape 96">
                <a:extLst>
                  <a:ext uri="{FF2B5EF4-FFF2-40B4-BE49-F238E27FC236}">
                    <a16:creationId xmlns:a16="http://schemas.microsoft.com/office/drawing/2014/main" id="{08D8504B-65A7-47EE-8F00-5040C8DF3AA4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97">
                <a:extLst>
                  <a:ext uri="{FF2B5EF4-FFF2-40B4-BE49-F238E27FC236}">
                    <a16:creationId xmlns:a16="http://schemas.microsoft.com/office/drawing/2014/main" id="{4D6870B7-3A03-4D0F-A317-EDD81FC18B05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98">
                <a:extLst>
                  <a:ext uri="{FF2B5EF4-FFF2-40B4-BE49-F238E27FC236}">
                    <a16:creationId xmlns:a16="http://schemas.microsoft.com/office/drawing/2014/main" id="{394DF1D4-7E3A-4159-9121-BDB6E0C5F401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99">
                <a:extLst>
                  <a:ext uri="{FF2B5EF4-FFF2-40B4-BE49-F238E27FC236}">
                    <a16:creationId xmlns:a16="http://schemas.microsoft.com/office/drawing/2014/main" id="{F2B4CF94-4C69-4C00-952B-667E5707FEEB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100">
                <a:extLst>
                  <a:ext uri="{FF2B5EF4-FFF2-40B4-BE49-F238E27FC236}">
                    <a16:creationId xmlns:a16="http://schemas.microsoft.com/office/drawing/2014/main" id="{70C635B7-A188-4CEE-A045-3C344B13D1E9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101">
                <a:extLst>
                  <a:ext uri="{FF2B5EF4-FFF2-40B4-BE49-F238E27FC236}">
                    <a16:creationId xmlns:a16="http://schemas.microsoft.com/office/drawing/2014/main" id="{D363E6AD-D73A-4E54-B90C-CAADFF7E8F53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102">
                <a:extLst>
                  <a:ext uri="{FF2B5EF4-FFF2-40B4-BE49-F238E27FC236}">
                    <a16:creationId xmlns:a16="http://schemas.microsoft.com/office/drawing/2014/main" id="{452A7051-FD1C-4B91-B93D-D114AB36DB22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103">
                <a:extLst>
                  <a:ext uri="{FF2B5EF4-FFF2-40B4-BE49-F238E27FC236}">
                    <a16:creationId xmlns:a16="http://schemas.microsoft.com/office/drawing/2014/main" id="{A63E0E11-09C4-4D74-A6BA-A060BC83F22F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104">
                <a:extLst>
                  <a:ext uri="{FF2B5EF4-FFF2-40B4-BE49-F238E27FC236}">
                    <a16:creationId xmlns:a16="http://schemas.microsoft.com/office/drawing/2014/main" id="{C6300920-88D5-4D7C-9FFA-2C53240C7741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105">
                <a:extLst>
                  <a:ext uri="{FF2B5EF4-FFF2-40B4-BE49-F238E27FC236}">
                    <a16:creationId xmlns:a16="http://schemas.microsoft.com/office/drawing/2014/main" id="{F8094734-6343-46B2-888A-2C240DCF993D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106">
                <a:extLst>
                  <a:ext uri="{FF2B5EF4-FFF2-40B4-BE49-F238E27FC236}">
                    <a16:creationId xmlns:a16="http://schemas.microsoft.com/office/drawing/2014/main" id="{4745D0B6-CCE4-4004-81E6-186149EB23E3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107">
                <a:extLst>
                  <a:ext uri="{FF2B5EF4-FFF2-40B4-BE49-F238E27FC236}">
                    <a16:creationId xmlns:a16="http://schemas.microsoft.com/office/drawing/2014/main" id="{878458CE-E290-4F60-90D8-83946BC881CC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108">
                <a:extLst>
                  <a:ext uri="{FF2B5EF4-FFF2-40B4-BE49-F238E27FC236}">
                    <a16:creationId xmlns:a16="http://schemas.microsoft.com/office/drawing/2014/main" id="{EF6CE5CB-FA9F-46A2-94C1-14B7ABF59106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109">
                <a:extLst>
                  <a:ext uri="{FF2B5EF4-FFF2-40B4-BE49-F238E27FC236}">
                    <a16:creationId xmlns:a16="http://schemas.microsoft.com/office/drawing/2014/main" id="{0049A777-4943-47E3-9DB3-F408455863DC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10">
                <a:extLst>
                  <a:ext uri="{FF2B5EF4-FFF2-40B4-BE49-F238E27FC236}">
                    <a16:creationId xmlns:a16="http://schemas.microsoft.com/office/drawing/2014/main" id="{5C44DABD-9C0B-47A9-91B5-9251F90BA96F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11">
                <a:extLst>
                  <a:ext uri="{FF2B5EF4-FFF2-40B4-BE49-F238E27FC236}">
                    <a16:creationId xmlns:a16="http://schemas.microsoft.com/office/drawing/2014/main" id="{D761A6AA-318D-4CE6-9FA6-FA92999F1AA2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12">
                <a:extLst>
                  <a:ext uri="{FF2B5EF4-FFF2-40B4-BE49-F238E27FC236}">
                    <a16:creationId xmlns:a16="http://schemas.microsoft.com/office/drawing/2014/main" id="{741983E9-2858-4F71-B23B-BB43D8D6DBE6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13">
                <a:extLst>
                  <a:ext uri="{FF2B5EF4-FFF2-40B4-BE49-F238E27FC236}">
                    <a16:creationId xmlns:a16="http://schemas.microsoft.com/office/drawing/2014/main" id="{33710CFD-1BA5-42BB-89D7-88860205F260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14">
                <a:extLst>
                  <a:ext uri="{FF2B5EF4-FFF2-40B4-BE49-F238E27FC236}">
                    <a16:creationId xmlns:a16="http://schemas.microsoft.com/office/drawing/2014/main" id="{31D12257-0683-47A5-91EF-466F102B0D32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115">
                <a:extLst>
                  <a:ext uri="{FF2B5EF4-FFF2-40B4-BE49-F238E27FC236}">
                    <a16:creationId xmlns:a16="http://schemas.microsoft.com/office/drawing/2014/main" id="{32719F54-E42C-42CD-B557-24D33844FCEA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0" name="Group 84">
              <a:extLst>
                <a:ext uri="{FF2B5EF4-FFF2-40B4-BE49-F238E27FC236}">
                  <a16:creationId xmlns:a16="http://schemas.microsoft.com/office/drawing/2014/main" id="{9DC163C0-9EBA-47BD-A797-0F2136BE84F4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51" name="Freeform: Shape 85">
                <a:extLst>
                  <a:ext uri="{FF2B5EF4-FFF2-40B4-BE49-F238E27FC236}">
                    <a16:creationId xmlns:a16="http://schemas.microsoft.com/office/drawing/2014/main" id="{4E5FF81A-EE36-47C5-B0F0-3EB8579A27A8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86">
                <a:extLst>
                  <a:ext uri="{FF2B5EF4-FFF2-40B4-BE49-F238E27FC236}">
                    <a16:creationId xmlns:a16="http://schemas.microsoft.com/office/drawing/2014/main" id="{7B033F96-42FC-42D2-9563-510ED0944D4F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3" name="Freeform: Shape 87">
                <a:extLst>
                  <a:ext uri="{FF2B5EF4-FFF2-40B4-BE49-F238E27FC236}">
                    <a16:creationId xmlns:a16="http://schemas.microsoft.com/office/drawing/2014/main" id="{8ADD3FDE-9066-4ABE-9D93-EF79A8E5862D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88">
                <a:extLst>
                  <a:ext uri="{FF2B5EF4-FFF2-40B4-BE49-F238E27FC236}">
                    <a16:creationId xmlns:a16="http://schemas.microsoft.com/office/drawing/2014/main" id="{6E51D853-8C26-40E5-9A95-D918CD4FECB4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0" name="직사각형 2">
            <a:extLst>
              <a:ext uri="{FF2B5EF4-FFF2-40B4-BE49-F238E27FC236}">
                <a16:creationId xmlns:a16="http://schemas.microsoft.com/office/drawing/2014/main" id="{AC4038B9-534C-4D5C-8665-BCBBDCE8FB52}"/>
              </a:ext>
            </a:extLst>
          </p:cNvPr>
          <p:cNvSpPr/>
          <p:nvPr/>
        </p:nvSpPr>
        <p:spPr>
          <a:xfrm>
            <a:off x="263771" y="2988812"/>
            <a:ext cx="69225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3">
            <a:extLst>
              <a:ext uri="{FF2B5EF4-FFF2-40B4-BE49-F238E27FC236}">
                <a16:creationId xmlns:a16="http://schemas.microsoft.com/office/drawing/2014/main" id="{EEA61558-E20A-4B2F-B528-D0D8B18971FC}"/>
              </a:ext>
            </a:extLst>
          </p:cNvPr>
          <p:cNvSpPr/>
          <p:nvPr/>
        </p:nvSpPr>
        <p:spPr>
          <a:xfrm>
            <a:off x="263771" y="2259075"/>
            <a:ext cx="69225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JOHN DOE</a:t>
            </a:r>
          </a:p>
        </p:txBody>
      </p:sp>
      <p:sp>
        <p:nvSpPr>
          <p:cNvPr id="12" name="직사각형 4">
            <a:extLst>
              <a:ext uri="{FF2B5EF4-FFF2-40B4-BE49-F238E27FC236}">
                <a16:creationId xmlns:a16="http://schemas.microsoft.com/office/drawing/2014/main" id="{E9B00BF3-EAF3-41F3-838C-1A1DAC8A9851}"/>
              </a:ext>
            </a:extLst>
          </p:cNvPr>
          <p:cNvSpPr/>
          <p:nvPr/>
        </p:nvSpPr>
        <p:spPr>
          <a:xfrm>
            <a:off x="263771" y="4334103"/>
            <a:ext cx="6922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Personal skills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Chart 1">
            <a:extLst>
              <a:ext uri="{FF2B5EF4-FFF2-40B4-BE49-F238E27FC236}">
                <a16:creationId xmlns:a16="http://schemas.microsoft.com/office/drawing/2014/main" id="{E2489115-A90D-4609-874F-BA294EE46C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6570385"/>
              </p:ext>
            </p:extLst>
          </p:nvPr>
        </p:nvGraphicFramePr>
        <p:xfrm>
          <a:off x="920755" y="4597979"/>
          <a:ext cx="7308355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C74CA59-7F9A-4E5C-895D-70FFD8FFB4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2F5D417-D964-4F57-95D9-F6F60C2FB5EC}"/>
              </a:ext>
            </a:extLst>
          </p:cNvPr>
          <p:cNvGrpSpPr/>
          <p:nvPr/>
        </p:nvGrpSpPr>
        <p:grpSpPr>
          <a:xfrm>
            <a:off x="566057" y="1548802"/>
            <a:ext cx="5643154" cy="4772847"/>
            <a:chOff x="0" y="1584005"/>
            <a:chExt cx="4818994" cy="4075792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4CB5B271-FE0A-4F59-9D9D-5A4865764D92}"/>
                </a:ext>
              </a:extLst>
            </p:cNvPr>
            <p:cNvSpPr/>
            <p:nvPr/>
          </p:nvSpPr>
          <p:spPr>
            <a:xfrm>
              <a:off x="1535946" y="2366671"/>
              <a:ext cx="1911399" cy="2757876"/>
            </a:xfrm>
            <a:custGeom>
              <a:avLst/>
              <a:gdLst>
                <a:gd name="connsiteX0" fmla="*/ 0 w 1911399"/>
                <a:gd name="connsiteY0" fmla="*/ 0 h 2757876"/>
                <a:gd name="connsiteX1" fmla="*/ 1911400 w 1911399"/>
                <a:gd name="connsiteY1" fmla="*/ 0 h 2757876"/>
                <a:gd name="connsiteX2" fmla="*/ 1911400 w 1911399"/>
                <a:gd name="connsiteY2" fmla="*/ 2757877 h 2757876"/>
                <a:gd name="connsiteX3" fmla="*/ 0 w 1911399"/>
                <a:gd name="connsiteY3" fmla="*/ 2757877 h 275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1399" h="2757876">
                  <a:moveTo>
                    <a:pt x="0" y="0"/>
                  </a:moveTo>
                  <a:lnTo>
                    <a:pt x="1911400" y="0"/>
                  </a:lnTo>
                  <a:lnTo>
                    <a:pt x="1911400" y="2757877"/>
                  </a:lnTo>
                  <a:lnTo>
                    <a:pt x="0" y="2757877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B74DC6A4-5D37-4B7A-9257-037D06774521}"/>
                </a:ext>
              </a:extLst>
            </p:cNvPr>
            <p:cNvSpPr/>
            <p:nvPr/>
          </p:nvSpPr>
          <p:spPr>
            <a:xfrm>
              <a:off x="1626123" y="2473086"/>
              <a:ext cx="1731659" cy="2542239"/>
            </a:xfrm>
            <a:custGeom>
              <a:avLst/>
              <a:gdLst>
                <a:gd name="connsiteX0" fmla="*/ 1700804 w 1731659"/>
                <a:gd name="connsiteY0" fmla="*/ 145 h 2542239"/>
                <a:gd name="connsiteX1" fmla="*/ 1731660 w 1731659"/>
                <a:gd name="connsiteY1" fmla="*/ 30045 h 2542239"/>
                <a:gd name="connsiteX2" fmla="*/ 1731660 w 1731659"/>
                <a:gd name="connsiteY2" fmla="*/ 2514114 h 2542239"/>
                <a:gd name="connsiteX3" fmla="*/ 1702921 w 1731659"/>
                <a:gd name="connsiteY3" fmla="*/ 2542239 h 2542239"/>
                <a:gd name="connsiteX4" fmla="*/ 30651 w 1731659"/>
                <a:gd name="connsiteY4" fmla="*/ 2542239 h 2542239"/>
                <a:gd name="connsiteX5" fmla="*/ 68 w 1731659"/>
                <a:gd name="connsiteY5" fmla="*/ 2512612 h 2542239"/>
                <a:gd name="connsiteX6" fmla="*/ 0 w 1731659"/>
                <a:gd name="connsiteY6" fmla="*/ 31956 h 2542239"/>
                <a:gd name="connsiteX7" fmla="*/ 32221 w 1731659"/>
                <a:gd name="connsiteY7" fmla="*/ 8 h 2542239"/>
                <a:gd name="connsiteX8" fmla="*/ 1700804 w 1731659"/>
                <a:gd name="connsiteY8" fmla="*/ 145 h 254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1659" h="2542239">
                  <a:moveTo>
                    <a:pt x="1700804" y="145"/>
                  </a:moveTo>
                  <a:cubicBezTo>
                    <a:pt x="1724014" y="-60"/>
                    <a:pt x="1731660" y="5469"/>
                    <a:pt x="1731660" y="30045"/>
                  </a:cubicBezTo>
                  <a:cubicBezTo>
                    <a:pt x="1731046" y="858090"/>
                    <a:pt x="1731046" y="1686068"/>
                    <a:pt x="1731660" y="2514114"/>
                  </a:cubicBezTo>
                  <a:cubicBezTo>
                    <a:pt x="1731660" y="2536846"/>
                    <a:pt x="1725038" y="2542307"/>
                    <a:pt x="1702921" y="2542239"/>
                  </a:cubicBezTo>
                  <a:cubicBezTo>
                    <a:pt x="1145475" y="2541624"/>
                    <a:pt x="588097" y="2541624"/>
                    <a:pt x="30651" y="2542239"/>
                  </a:cubicBezTo>
                  <a:cubicBezTo>
                    <a:pt x="7509" y="2542239"/>
                    <a:pt x="0" y="2537187"/>
                    <a:pt x="68" y="2512612"/>
                  </a:cubicBezTo>
                  <a:cubicBezTo>
                    <a:pt x="751" y="1685726"/>
                    <a:pt x="751" y="858841"/>
                    <a:pt x="0" y="31956"/>
                  </a:cubicBezTo>
                  <a:cubicBezTo>
                    <a:pt x="0" y="6016"/>
                    <a:pt x="6826" y="-265"/>
                    <a:pt x="32221" y="8"/>
                  </a:cubicBezTo>
                  <a:cubicBezTo>
                    <a:pt x="159602" y="1305"/>
                    <a:pt x="1584823" y="1101"/>
                    <a:pt x="1700804" y="145"/>
                  </a:cubicBezTo>
                  <a:close/>
                </a:path>
              </a:pathLst>
            </a:custGeom>
            <a:solidFill>
              <a:srgbClr val="F7F6F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C63AC78-8A89-40DD-9051-51F19BE6EEE4}"/>
                </a:ext>
              </a:extLst>
            </p:cNvPr>
            <p:cNvSpPr/>
            <p:nvPr/>
          </p:nvSpPr>
          <p:spPr>
            <a:xfrm>
              <a:off x="1836309" y="3970881"/>
              <a:ext cx="1351632" cy="27305"/>
            </a:xfrm>
            <a:custGeom>
              <a:avLst/>
              <a:gdLst>
                <a:gd name="connsiteX0" fmla="*/ 1337980 w 1351632"/>
                <a:gd name="connsiteY0" fmla="*/ 27306 h 27305"/>
                <a:gd name="connsiteX1" fmla="*/ 13653 w 1351632"/>
                <a:gd name="connsiteY1" fmla="*/ 27306 h 27305"/>
                <a:gd name="connsiteX2" fmla="*/ 0 w 1351632"/>
                <a:gd name="connsiteY2" fmla="*/ 13653 h 27305"/>
                <a:gd name="connsiteX3" fmla="*/ 0 w 1351632"/>
                <a:gd name="connsiteY3" fmla="*/ 13653 h 27305"/>
                <a:gd name="connsiteX4" fmla="*/ 13653 w 1351632"/>
                <a:gd name="connsiteY4" fmla="*/ 0 h 27305"/>
                <a:gd name="connsiteX5" fmla="*/ 1337980 w 1351632"/>
                <a:gd name="connsiteY5" fmla="*/ 0 h 27305"/>
                <a:gd name="connsiteX6" fmla="*/ 1351633 w 1351632"/>
                <a:gd name="connsiteY6" fmla="*/ 13653 h 27305"/>
                <a:gd name="connsiteX7" fmla="*/ 1351633 w 1351632"/>
                <a:gd name="connsiteY7" fmla="*/ 13653 h 27305"/>
                <a:gd name="connsiteX8" fmla="*/ 1337980 w 1351632"/>
                <a:gd name="connsiteY8" fmla="*/ 27306 h 2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27305">
                  <a:moveTo>
                    <a:pt x="1337980" y="27306"/>
                  </a:moveTo>
                  <a:lnTo>
                    <a:pt x="13653" y="27306"/>
                  </a:lnTo>
                  <a:cubicBezTo>
                    <a:pt x="6144" y="27306"/>
                    <a:pt x="0" y="21162"/>
                    <a:pt x="0" y="13653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1337980" y="0"/>
                  </a:lnTo>
                  <a:cubicBezTo>
                    <a:pt x="1345489" y="0"/>
                    <a:pt x="1351633" y="6144"/>
                    <a:pt x="1351633" y="13653"/>
                  </a:cubicBezTo>
                  <a:lnTo>
                    <a:pt x="1351633" y="13653"/>
                  </a:lnTo>
                  <a:cubicBezTo>
                    <a:pt x="1351633" y="21230"/>
                    <a:pt x="1345489" y="27306"/>
                    <a:pt x="1337980" y="273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E96DAA6B-6AA7-414E-8487-68873DCB6038}"/>
                </a:ext>
              </a:extLst>
            </p:cNvPr>
            <p:cNvSpPr/>
            <p:nvPr/>
          </p:nvSpPr>
          <p:spPr>
            <a:xfrm>
              <a:off x="2364925" y="2121119"/>
              <a:ext cx="295081" cy="163293"/>
            </a:xfrm>
            <a:custGeom>
              <a:avLst/>
              <a:gdLst>
                <a:gd name="connsiteX0" fmla="*/ 294309 w 295081"/>
                <a:gd name="connsiteY0" fmla="*/ 163293 h 163293"/>
                <a:gd name="connsiteX1" fmla="*/ 773 w 295081"/>
                <a:gd name="connsiteY1" fmla="*/ 163293 h 163293"/>
                <a:gd name="connsiteX2" fmla="*/ 22 w 295081"/>
                <a:gd name="connsiteY2" fmla="*/ 23488 h 163293"/>
                <a:gd name="connsiteX3" fmla="*/ 23027 w 295081"/>
                <a:gd name="connsiteY3" fmla="*/ 5 h 163293"/>
                <a:gd name="connsiteX4" fmla="*/ 271987 w 295081"/>
                <a:gd name="connsiteY4" fmla="*/ 5 h 163293"/>
                <a:gd name="connsiteX5" fmla="*/ 295060 w 295081"/>
                <a:gd name="connsiteY5" fmla="*/ 23556 h 163293"/>
                <a:gd name="connsiteX6" fmla="*/ 294309 w 295081"/>
                <a:gd name="connsiteY6" fmla="*/ 163293 h 16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081" h="163293">
                  <a:moveTo>
                    <a:pt x="294309" y="163293"/>
                  </a:moveTo>
                  <a:cubicBezTo>
                    <a:pt x="196486" y="163293"/>
                    <a:pt x="98664" y="163293"/>
                    <a:pt x="773" y="163293"/>
                  </a:cubicBezTo>
                  <a:cubicBezTo>
                    <a:pt x="636" y="116669"/>
                    <a:pt x="1114" y="70044"/>
                    <a:pt x="22" y="23488"/>
                  </a:cubicBezTo>
                  <a:cubicBezTo>
                    <a:pt x="-388" y="6012"/>
                    <a:pt x="4869" y="-200"/>
                    <a:pt x="23027" y="5"/>
                  </a:cubicBezTo>
                  <a:cubicBezTo>
                    <a:pt x="106036" y="824"/>
                    <a:pt x="189046" y="824"/>
                    <a:pt x="271987" y="5"/>
                  </a:cubicBezTo>
                  <a:cubicBezTo>
                    <a:pt x="290213" y="-200"/>
                    <a:pt x="295470" y="6217"/>
                    <a:pt x="295060" y="23556"/>
                  </a:cubicBezTo>
                  <a:cubicBezTo>
                    <a:pt x="294104" y="70112"/>
                    <a:pt x="294514" y="116669"/>
                    <a:pt x="294309" y="16329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074D91C-316B-4784-BE8A-BAFB59881014}"/>
                </a:ext>
              </a:extLst>
            </p:cNvPr>
            <p:cNvSpPr/>
            <p:nvPr/>
          </p:nvSpPr>
          <p:spPr>
            <a:xfrm>
              <a:off x="2423381" y="2175463"/>
              <a:ext cx="177555" cy="95638"/>
            </a:xfrm>
            <a:custGeom>
              <a:avLst/>
              <a:gdLst>
                <a:gd name="connsiteX0" fmla="*/ 156189 w 177555"/>
                <a:gd name="connsiteY0" fmla="*/ 95638 h 95638"/>
                <a:gd name="connsiteX1" fmla="*/ 21367 w 177555"/>
                <a:gd name="connsiteY1" fmla="*/ 95638 h 95638"/>
                <a:gd name="connsiteX2" fmla="*/ 0 w 177555"/>
                <a:gd name="connsiteY2" fmla="*/ 74272 h 95638"/>
                <a:gd name="connsiteX3" fmla="*/ 0 w 177555"/>
                <a:gd name="connsiteY3" fmla="*/ 21367 h 95638"/>
                <a:gd name="connsiteX4" fmla="*/ 21367 w 177555"/>
                <a:gd name="connsiteY4" fmla="*/ 0 h 95638"/>
                <a:gd name="connsiteX5" fmla="*/ 156189 w 177555"/>
                <a:gd name="connsiteY5" fmla="*/ 0 h 95638"/>
                <a:gd name="connsiteX6" fmla="*/ 177555 w 177555"/>
                <a:gd name="connsiteY6" fmla="*/ 21367 h 95638"/>
                <a:gd name="connsiteX7" fmla="*/ 177555 w 177555"/>
                <a:gd name="connsiteY7" fmla="*/ 74272 h 95638"/>
                <a:gd name="connsiteX8" fmla="*/ 156189 w 177555"/>
                <a:gd name="connsiteY8" fmla="*/ 95638 h 9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555" h="95638">
                  <a:moveTo>
                    <a:pt x="156189" y="95638"/>
                  </a:moveTo>
                  <a:lnTo>
                    <a:pt x="21367" y="95638"/>
                  </a:lnTo>
                  <a:cubicBezTo>
                    <a:pt x="9557" y="95638"/>
                    <a:pt x="0" y="86081"/>
                    <a:pt x="0" y="74272"/>
                  </a:cubicBezTo>
                  <a:lnTo>
                    <a:pt x="0" y="21367"/>
                  </a:lnTo>
                  <a:cubicBezTo>
                    <a:pt x="0" y="9557"/>
                    <a:pt x="9557" y="0"/>
                    <a:pt x="21367" y="0"/>
                  </a:cubicBezTo>
                  <a:lnTo>
                    <a:pt x="156189" y="0"/>
                  </a:lnTo>
                  <a:cubicBezTo>
                    <a:pt x="167998" y="0"/>
                    <a:pt x="177555" y="9557"/>
                    <a:pt x="177555" y="21367"/>
                  </a:cubicBezTo>
                  <a:lnTo>
                    <a:pt x="177555" y="74272"/>
                  </a:lnTo>
                  <a:cubicBezTo>
                    <a:pt x="177487" y="86081"/>
                    <a:pt x="167930" y="95638"/>
                    <a:pt x="156189" y="95638"/>
                  </a:cubicBezTo>
                  <a:close/>
                </a:path>
              </a:pathLst>
            </a:custGeom>
            <a:solidFill>
              <a:srgbClr val="F9FB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046E0F7-D41B-49D6-AC0B-5F928991F061}"/>
                </a:ext>
              </a:extLst>
            </p:cNvPr>
            <p:cNvSpPr/>
            <p:nvPr/>
          </p:nvSpPr>
          <p:spPr>
            <a:xfrm>
              <a:off x="0" y="3533922"/>
              <a:ext cx="553008" cy="143423"/>
            </a:xfrm>
            <a:custGeom>
              <a:avLst/>
              <a:gdLst>
                <a:gd name="connsiteX0" fmla="*/ 532871 w 553008"/>
                <a:gd name="connsiteY0" fmla="*/ 143423 h 143423"/>
                <a:gd name="connsiteX1" fmla="*/ 20070 w 553008"/>
                <a:gd name="connsiteY1" fmla="*/ 143423 h 143423"/>
                <a:gd name="connsiteX2" fmla="*/ 0 w 553008"/>
                <a:gd name="connsiteY2" fmla="*/ 123354 h 143423"/>
                <a:gd name="connsiteX3" fmla="*/ 0 w 553008"/>
                <a:gd name="connsiteY3" fmla="*/ 20070 h 143423"/>
                <a:gd name="connsiteX4" fmla="*/ 20070 w 553008"/>
                <a:gd name="connsiteY4" fmla="*/ 0 h 143423"/>
                <a:gd name="connsiteX5" fmla="*/ 532939 w 553008"/>
                <a:gd name="connsiteY5" fmla="*/ 0 h 143423"/>
                <a:gd name="connsiteX6" fmla="*/ 553009 w 553008"/>
                <a:gd name="connsiteY6" fmla="*/ 20070 h 143423"/>
                <a:gd name="connsiteX7" fmla="*/ 553009 w 553008"/>
                <a:gd name="connsiteY7" fmla="*/ 123354 h 143423"/>
                <a:gd name="connsiteX8" fmla="*/ 532871 w 553008"/>
                <a:gd name="connsiteY8" fmla="*/ 143423 h 14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008" h="143423">
                  <a:moveTo>
                    <a:pt x="532871" y="143423"/>
                  </a:moveTo>
                  <a:lnTo>
                    <a:pt x="20070" y="143423"/>
                  </a:lnTo>
                  <a:cubicBezTo>
                    <a:pt x="9011" y="143423"/>
                    <a:pt x="0" y="134412"/>
                    <a:pt x="0" y="123354"/>
                  </a:cubicBezTo>
                  <a:lnTo>
                    <a:pt x="0" y="20070"/>
                  </a:lnTo>
                  <a:cubicBezTo>
                    <a:pt x="0" y="9011"/>
                    <a:pt x="9011" y="0"/>
                    <a:pt x="20070" y="0"/>
                  </a:cubicBezTo>
                  <a:lnTo>
                    <a:pt x="532939" y="0"/>
                  </a:lnTo>
                  <a:cubicBezTo>
                    <a:pt x="543998" y="0"/>
                    <a:pt x="553009" y="9011"/>
                    <a:pt x="553009" y="20070"/>
                  </a:cubicBezTo>
                  <a:lnTo>
                    <a:pt x="553009" y="123354"/>
                  </a:lnTo>
                  <a:cubicBezTo>
                    <a:pt x="552941" y="134481"/>
                    <a:pt x="543930" y="143423"/>
                    <a:pt x="532871" y="14342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4B2E5AB-C9F7-4505-9D8E-CE70CB4DC45E}"/>
                </a:ext>
              </a:extLst>
            </p:cNvPr>
            <p:cNvSpPr/>
            <p:nvPr/>
          </p:nvSpPr>
          <p:spPr>
            <a:xfrm>
              <a:off x="2484341" y="4940205"/>
              <a:ext cx="2334653" cy="719592"/>
            </a:xfrm>
            <a:custGeom>
              <a:avLst/>
              <a:gdLst>
                <a:gd name="connsiteX0" fmla="*/ 0 w 2334653"/>
                <a:gd name="connsiteY0" fmla="*/ 170417 h 719592"/>
                <a:gd name="connsiteX1" fmla="*/ 219606 w 2334653"/>
                <a:gd name="connsiteY1" fmla="*/ 170075 h 719592"/>
                <a:gd name="connsiteX2" fmla="*/ 444196 w 2334653"/>
                <a:gd name="connsiteY2" fmla="*/ 380261 h 719592"/>
                <a:gd name="connsiteX3" fmla="*/ 1576973 w 2334653"/>
                <a:gd name="connsiteY3" fmla="*/ 380329 h 719592"/>
                <a:gd name="connsiteX4" fmla="*/ 1617249 w 2334653"/>
                <a:gd name="connsiteY4" fmla="*/ 341282 h 719592"/>
                <a:gd name="connsiteX5" fmla="*/ 1946966 w 2334653"/>
                <a:gd name="connsiteY5" fmla="*/ 1326 h 719592"/>
                <a:gd name="connsiteX6" fmla="*/ 2324399 w 2334653"/>
                <a:gd name="connsiteY6" fmla="*/ 275953 h 719592"/>
                <a:gd name="connsiteX7" fmla="*/ 2132030 w 2334653"/>
                <a:gd name="connsiteY7" fmla="*/ 683559 h 719592"/>
                <a:gd name="connsiteX8" fmla="*/ 1688722 w 2334653"/>
                <a:gd name="connsiteY8" fmla="*/ 576726 h 719592"/>
                <a:gd name="connsiteX9" fmla="*/ 1626874 w 2334653"/>
                <a:gd name="connsiteY9" fmla="*/ 546621 h 719592"/>
                <a:gd name="connsiteX10" fmla="*/ 314084 w 2334653"/>
                <a:gd name="connsiteY10" fmla="*/ 544641 h 719592"/>
                <a:gd name="connsiteX11" fmla="*/ 48809 w 2334653"/>
                <a:gd name="connsiteY11" fmla="*/ 375960 h 719592"/>
                <a:gd name="connsiteX12" fmla="*/ 0 w 2334653"/>
                <a:gd name="connsiteY12" fmla="*/ 170417 h 71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4653" h="719592">
                  <a:moveTo>
                    <a:pt x="0" y="170417"/>
                  </a:moveTo>
                  <a:cubicBezTo>
                    <a:pt x="73179" y="170280"/>
                    <a:pt x="146427" y="170212"/>
                    <a:pt x="219606" y="170075"/>
                  </a:cubicBezTo>
                  <a:cubicBezTo>
                    <a:pt x="228276" y="308788"/>
                    <a:pt x="299817" y="376711"/>
                    <a:pt x="444196" y="380261"/>
                  </a:cubicBezTo>
                  <a:cubicBezTo>
                    <a:pt x="514645" y="381968"/>
                    <a:pt x="1269921" y="378964"/>
                    <a:pt x="1576973" y="380329"/>
                  </a:cubicBezTo>
                  <a:cubicBezTo>
                    <a:pt x="1608580" y="380466"/>
                    <a:pt x="1615611" y="370909"/>
                    <a:pt x="1617249" y="341282"/>
                  </a:cubicBezTo>
                  <a:cubicBezTo>
                    <a:pt x="1627352" y="157924"/>
                    <a:pt x="1764768" y="17368"/>
                    <a:pt x="1946966" y="1326"/>
                  </a:cubicBezTo>
                  <a:cubicBezTo>
                    <a:pt x="2120562" y="-13897"/>
                    <a:pt x="2281870" y="103450"/>
                    <a:pt x="2324399" y="275953"/>
                  </a:cubicBezTo>
                  <a:cubicBezTo>
                    <a:pt x="2364607" y="439378"/>
                    <a:pt x="2283713" y="610721"/>
                    <a:pt x="2132030" y="683559"/>
                  </a:cubicBezTo>
                  <a:cubicBezTo>
                    <a:pt x="1976797" y="758104"/>
                    <a:pt x="1791118" y="714347"/>
                    <a:pt x="1688722" y="576726"/>
                  </a:cubicBezTo>
                  <a:cubicBezTo>
                    <a:pt x="1671587" y="553720"/>
                    <a:pt x="1654453" y="546621"/>
                    <a:pt x="1626874" y="546621"/>
                  </a:cubicBezTo>
                  <a:cubicBezTo>
                    <a:pt x="1233331" y="547509"/>
                    <a:pt x="358797" y="546621"/>
                    <a:pt x="314084" y="544641"/>
                  </a:cubicBezTo>
                  <a:cubicBezTo>
                    <a:pt x="186157" y="538839"/>
                    <a:pt x="100485" y="494467"/>
                    <a:pt x="48809" y="375960"/>
                  </a:cubicBezTo>
                  <a:cubicBezTo>
                    <a:pt x="20411" y="310631"/>
                    <a:pt x="7304" y="252607"/>
                    <a:pt x="0" y="170417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AD471AC-065F-491A-B70B-5BDB86635768}"/>
                </a:ext>
              </a:extLst>
            </p:cNvPr>
            <p:cNvSpPr/>
            <p:nvPr/>
          </p:nvSpPr>
          <p:spPr>
            <a:xfrm>
              <a:off x="36838" y="2828944"/>
              <a:ext cx="1498357" cy="1873320"/>
            </a:xfrm>
            <a:custGeom>
              <a:avLst/>
              <a:gdLst>
                <a:gd name="connsiteX0" fmla="*/ 1498357 w 1498357"/>
                <a:gd name="connsiteY0" fmla="*/ 1741639 h 1873320"/>
                <a:gd name="connsiteX1" fmla="*/ 1497948 w 1498357"/>
                <a:gd name="connsiteY1" fmla="*/ 1873321 h 1873320"/>
                <a:gd name="connsiteX2" fmla="*/ 1109114 w 1498357"/>
                <a:gd name="connsiteY2" fmla="*/ 1871750 h 1873320"/>
                <a:gd name="connsiteX3" fmla="*/ 617338 w 1498357"/>
                <a:gd name="connsiteY3" fmla="*/ 1558896 h 1873320"/>
                <a:gd name="connsiteX4" fmla="*/ 578974 w 1498357"/>
                <a:gd name="connsiteY4" fmla="*/ 1391716 h 1873320"/>
                <a:gd name="connsiteX5" fmla="*/ 558768 w 1498357"/>
                <a:gd name="connsiteY5" fmla="*/ 557049 h 1873320"/>
                <a:gd name="connsiteX6" fmla="*/ 529209 w 1498357"/>
                <a:gd name="connsiteY6" fmla="*/ 522234 h 1873320"/>
                <a:gd name="connsiteX7" fmla="*/ 175395 w 1498357"/>
                <a:gd name="connsiteY7" fmla="*/ 363383 h 1873320"/>
                <a:gd name="connsiteX8" fmla="*/ 1390 w 1498357"/>
                <a:gd name="connsiteY8" fmla="*/ 56740 h 1873320"/>
                <a:gd name="connsiteX9" fmla="*/ 14701 w 1498357"/>
                <a:gd name="connsiteY9" fmla="*/ 37216 h 1873320"/>
                <a:gd name="connsiteX10" fmla="*/ 92864 w 1498357"/>
                <a:gd name="connsiteY10" fmla="*/ 36056 h 1873320"/>
                <a:gd name="connsiteX11" fmla="*/ 126996 w 1498357"/>
                <a:gd name="connsiteY11" fmla="*/ 56535 h 1873320"/>
                <a:gd name="connsiteX12" fmla="*/ 161128 w 1498357"/>
                <a:gd name="connsiteY12" fmla="*/ 124799 h 1873320"/>
                <a:gd name="connsiteX13" fmla="*/ 623892 w 1498357"/>
                <a:gd name="connsiteY13" fmla="*/ 414308 h 1873320"/>
                <a:gd name="connsiteX14" fmla="*/ 1062217 w 1498357"/>
                <a:gd name="connsiteY14" fmla="*/ 165758 h 1873320"/>
                <a:gd name="connsiteX15" fmla="*/ 1126658 w 1498357"/>
                <a:gd name="connsiteY15" fmla="*/ 25202 h 1873320"/>
                <a:gd name="connsiteX16" fmla="*/ 1165227 w 1498357"/>
                <a:gd name="connsiteY16" fmla="*/ 422 h 1873320"/>
                <a:gd name="connsiteX17" fmla="*/ 1226597 w 1498357"/>
                <a:gd name="connsiteY17" fmla="*/ 763 h 1873320"/>
                <a:gd name="connsiteX18" fmla="*/ 1257794 w 1498357"/>
                <a:gd name="connsiteY18" fmla="*/ 42814 h 1873320"/>
                <a:gd name="connsiteX19" fmla="*/ 852372 w 1498357"/>
                <a:gd name="connsiteY19" fmla="*/ 492198 h 1873320"/>
                <a:gd name="connsiteX20" fmla="*/ 712567 w 1498357"/>
                <a:gd name="connsiteY20" fmla="*/ 534658 h 1873320"/>
                <a:gd name="connsiteX21" fmla="*/ 688401 w 1498357"/>
                <a:gd name="connsiteY21" fmla="*/ 564763 h 1873320"/>
                <a:gd name="connsiteX22" fmla="*/ 721578 w 1498357"/>
                <a:gd name="connsiteY22" fmla="*/ 1431446 h 1873320"/>
                <a:gd name="connsiteX23" fmla="*/ 1171440 w 1498357"/>
                <a:gd name="connsiteY23" fmla="*/ 1749421 h 1873320"/>
                <a:gd name="connsiteX24" fmla="*/ 1498357 w 1498357"/>
                <a:gd name="connsiteY24" fmla="*/ 1741639 h 187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98357" h="1873320">
                  <a:moveTo>
                    <a:pt x="1498357" y="1741639"/>
                  </a:moveTo>
                  <a:cubicBezTo>
                    <a:pt x="1498221" y="1792359"/>
                    <a:pt x="1498084" y="1822601"/>
                    <a:pt x="1497948" y="1873321"/>
                  </a:cubicBezTo>
                  <a:cubicBezTo>
                    <a:pt x="1368314" y="1872843"/>
                    <a:pt x="1238748" y="1873321"/>
                    <a:pt x="1109114" y="1871750"/>
                  </a:cubicBezTo>
                  <a:cubicBezTo>
                    <a:pt x="880907" y="1869088"/>
                    <a:pt x="720486" y="1759114"/>
                    <a:pt x="617338" y="1558896"/>
                  </a:cubicBezTo>
                  <a:cubicBezTo>
                    <a:pt x="590169" y="1506127"/>
                    <a:pt x="579588" y="1450765"/>
                    <a:pt x="578974" y="1391716"/>
                  </a:cubicBezTo>
                  <a:cubicBezTo>
                    <a:pt x="577335" y="1239487"/>
                    <a:pt x="561498" y="683065"/>
                    <a:pt x="558768" y="557049"/>
                  </a:cubicBezTo>
                  <a:cubicBezTo>
                    <a:pt x="558290" y="534248"/>
                    <a:pt x="551327" y="524487"/>
                    <a:pt x="529209" y="522234"/>
                  </a:cubicBezTo>
                  <a:cubicBezTo>
                    <a:pt x="393773" y="508445"/>
                    <a:pt x="275130" y="456359"/>
                    <a:pt x="175395" y="363383"/>
                  </a:cubicBezTo>
                  <a:cubicBezTo>
                    <a:pt x="85423" y="279554"/>
                    <a:pt x="31836" y="174632"/>
                    <a:pt x="1390" y="56740"/>
                  </a:cubicBezTo>
                  <a:cubicBezTo>
                    <a:pt x="-1955" y="43701"/>
                    <a:pt x="93" y="36807"/>
                    <a:pt x="14701" y="37216"/>
                  </a:cubicBezTo>
                  <a:cubicBezTo>
                    <a:pt x="16954" y="37285"/>
                    <a:pt x="65558" y="36056"/>
                    <a:pt x="92864" y="36056"/>
                  </a:cubicBezTo>
                  <a:cubicBezTo>
                    <a:pt x="113343" y="36056"/>
                    <a:pt x="121944" y="43838"/>
                    <a:pt x="126996" y="56535"/>
                  </a:cubicBezTo>
                  <a:cubicBezTo>
                    <a:pt x="140649" y="90667"/>
                    <a:pt x="146588" y="92852"/>
                    <a:pt x="161128" y="124799"/>
                  </a:cubicBezTo>
                  <a:cubicBezTo>
                    <a:pt x="263525" y="343245"/>
                    <a:pt x="406880" y="411509"/>
                    <a:pt x="623892" y="414308"/>
                  </a:cubicBezTo>
                  <a:cubicBezTo>
                    <a:pt x="843771" y="411509"/>
                    <a:pt x="960025" y="325428"/>
                    <a:pt x="1062217" y="165758"/>
                  </a:cubicBezTo>
                  <a:cubicBezTo>
                    <a:pt x="1087884" y="125619"/>
                    <a:pt x="1110070" y="70051"/>
                    <a:pt x="1126658" y="25202"/>
                  </a:cubicBezTo>
                  <a:cubicBezTo>
                    <a:pt x="1133758" y="6020"/>
                    <a:pt x="1137307" y="1924"/>
                    <a:pt x="1165227" y="422"/>
                  </a:cubicBezTo>
                  <a:cubicBezTo>
                    <a:pt x="1185638" y="-670"/>
                    <a:pt x="1206118" y="695"/>
                    <a:pt x="1226597" y="763"/>
                  </a:cubicBezTo>
                  <a:cubicBezTo>
                    <a:pt x="1267897" y="832"/>
                    <a:pt x="1268307" y="900"/>
                    <a:pt x="1257794" y="42814"/>
                  </a:cubicBezTo>
                  <a:cubicBezTo>
                    <a:pt x="1202363" y="264468"/>
                    <a:pt x="1058940" y="406936"/>
                    <a:pt x="852372" y="492198"/>
                  </a:cubicBezTo>
                  <a:cubicBezTo>
                    <a:pt x="807181" y="510834"/>
                    <a:pt x="760420" y="524828"/>
                    <a:pt x="712567" y="534658"/>
                  </a:cubicBezTo>
                  <a:cubicBezTo>
                    <a:pt x="695091" y="538276"/>
                    <a:pt x="687992" y="546331"/>
                    <a:pt x="688401" y="564763"/>
                  </a:cubicBezTo>
                  <a:cubicBezTo>
                    <a:pt x="692429" y="772627"/>
                    <a:pt x="698095" y="1351235"/>
                    <a:pt x="721578" y="1431446"/>
                  </a:cubicBezTo>
                  <a:cubicBezTo>
                    <a:pt x="784518" y="1646410"/>
                    <a:pt x="946167" y="1756247"/>
                    <a:pt x="1171440" y="1749421"/>
                  </a:cubicBezTo>
                  <a:cubicBezTo>
                    <a:pt x="1294315" y="1749489"/>
                    <a:pt x="1451323" y="1749489"/>
                    <a:pt x="1498357" y="1741639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193BF6F-04C1-42EC-A12E-946DF3F9712A}"/>
                </a:ext>
              </a:extLst>
            </p:cNvPr>
            <p:cNvSpPr/>
            <p:nvPr/>
          </p:nvSpPr>
          <p:spPr>
            <a:xfrm>
              <a:off x="94817" y="3676662"/>
              <a:ext cx="378460" cy="684707"/>
            </a:xfrm>
            <a:custGeom>
              <a:avLst/>
              <a:gdLst>
                <a:gd name="connsiteX0" fmla="*/ 548 w 378460"/>
                <a:gd name="connsiteY0" fmla="*/ 68 h 684707"/>
                <a:gd name="connsiteX1" fmla="*/ 377913 w 378460"/>
                <a:gd name="connsiteY1" fmla="*/ 0 h 684707"/>
                <a:gd name="connsiteX2" fmla="*/ 378459 w 378460"/>
                <a:gd name="connsiteY2" fmla="*/ 650832 h 684707"/>
                <a:gd name="connsiteX3" fmla="*/ 344327 w 378460"/>
                <a:gd name="connsiteY3" fmla="*/ 684691 h 684707"/>
                <a:gd name="connsiteX4" fmla="*/ 34202 w 378460"/>
                <a:gd name="connsiteY4" fmla="*/ 684691 h 684707"/>
                <a:gd name="connsiteX5" fmla="*/ 2 w 378460"/>
                <a:gd name="connsiteY5" fmla="*/ 650832 h 684707"/>
                <a:gd name="connsiteX6" fmla="*/ 548 w 378460"/>
                <a:gd name="connsiteY6" fmla="*/ 68 h 68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460" h="684707">
                  <a:moveTo>
                    <a:pt x="548" y="68"/>
                  </a:moveTo>
                  <a:cubicBezTo>
                    <a:pt x="126359" y="68"/>
                    <a:pt x="252102" y="68"/>
                    <a:pt x="377913" y="0"/>
                  </a:cubicBezTo>
                  <a:cubicBezTo>
                    <a:pt x="377913" y="216944"/>
                    <a:pt x="377367" y="433888"/>
                    <a:pt x="378459" y="650832"/>
                  </a:cubicBezTo>
                  <a:cubicBezTo>
                    <a:pt x="378595" y="678001"/>
                    <a:pt x="370950" y="685100"/>
                    <a:pt x="344327" y="684691"/>
                  </a:cubicBezTo>
                  <a:cubicBezTo>
                    <a:pt x="240975" y="683189"/>
                    <a:pt x="137554" y="683189"/>
                    <a:pt x="34202" y="684691"/>
                  </a:cubicBezTo>
                  <a:cubicBezTo>
                    <a:pt x="7647" y="685100"/>
                    <a:pt x="-135" y="678069"/>
                    <a:pt x="2" y="650832"/>
                  </a:cubicBezTo>
                  <a:cubicBezTo>
                    <a:pt x="1094" y="433956"/>
                    <a:pt x="548" y="217012"/>
                    <a:pt x="548" y="6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4C1132B-8972-44B5-8745-8B03FC1B149E}"/>
                </a:ext>
              </a:extLst>
            </p:cNvPr>
            <p:cNvSpPr/>
            <p:nvPr/>
          </p:nvSpPr>
          <p:spPr>
            <a:xfrm>
              <a:off x="1052239" y="1709193"/>
              <a:ext cx="248738" cy="1094958"/>
            </a:xfrm>
            <a:custGeom>
              <a:avLst/>
              <a:gdLst>
                <a:gd name="connsiteX0" fmla="*/ 2239 w 248738"/>
                <a:gd name="connsiteY0" fmla="*/ 2141 h 1094958"/>
                <a:gd name="connsiteX1" fmla="*/ 127299 w 248738"/>
                <a:gd name="connsiteY1" fmla="*/ 10742 h 1094958"/>
                <a:gd name="connsiteX2" fmla="*/ 244373 w 248738"/>
                <a:gd name="connsiteY2" fmla="*/ 184202 h 1094958"/>
                <a:gd name="connsiteX3" fmla="*/ 247171 w 248738"/>
                <a:gd name="connsiteY3" fmla="*/ 1059964 h 1094958"/>
                <a:gd name="connsiteX4" fmla="*/ 237546 w 248738"/>
                <a:gd name="connsiteY4" fmla="*/ 1091707 h 1094958"/>
                <a:gd name="connsiteX5" fmla="*/ 160885 w 248738"/>
                <a:gd name="connsiteY5" fmla="*/ 1088226 h 1094958"/>
                <a:gd name="connsiteX6" fmla="*/ 157540 w 248738"/>
                <a:gd name="connsiteY6" fmla="*/ 1066040 h 1094958"/>
                <a:gd name="connsiteX7" fmla="*/ 157336 w 248738"/>
                <a:gd name="connsiteY7" fmla="*/ 203657 h 1094958"/>
                <a:gd name="connsiteX8" fmla="*/ 54393 w 248738"/>
                <a:gd name="connsiteY8" fmla="*/ 109998 h 1094958"/>
                <a:gd name="connsiteX9" fmla="*/ 3809 w 248738"/>
                <a:gd name="connsiteY9" fmla="*/ 116142 h 1094958"/>
                <a:gd name="connsiteX10" fmla="*/ 2239 w 248738"/>
                <a:gd name="connsiteY10" fmla="*/ 2141 h 109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738" h="1094958">
                  <a:moveTo>
                    <a:pt x="2239" y="2141"/>
                  </a:moveTo>
                  <a:cubicBezTo>
                    <a:pt x="44426" y="-2160"/>
                    <a:pt x="86273" y="-317"/>
                    <a:pt x="127299" y="10742"/>
                  </a:cubicBezTo>
                  <a:cubicBezTo>
                    <a:pt x="212903" y="33816"/>
                    <a:pt x="244782" y="90884"/>
                    <a:pt x="244373" y="184202"/>
                  </a:cubicBezTo>
                  <a:cubicBezTo>
                    <a:pt x="244782" y="234239"/>
                    <a:pt x="247581" y="790662"/>
                    <a:pt x="247171" y="1059964"/>
                  </a:cubicBezTo>
                  <a:cubicBezTo>
                    <a:pt x="247171" y="1071091"/>
                    <a:pt x="254476" y="1089386"/>
                    <a:pt x="237546" y="1091707"/>
                  </a:cubicBezTo>
                  <a:cubicBezTo>
                    <a:pt x="214541" y="1094779"/>
                    <a:pt x="183208" y="1098465"/>
                    <a:pt x="160885" y="1088226"/>
                  </a:cubicBezTo>
                  <a:cubicBezTo>
                    <a:pt x="157131" y="1086519"/>
                    <a:pt x="157540" y="1073685"/>
                    <a:pt x="157540" y="1066040"/>
                  </a:cubicBezTo>
                  <a:cubicBezTo>
                    <a:pt x="157677" y="789911"/>
                    <a:pt x="158360" y="214989"/>
                    <a:pt x="157336" y="203657"/>
                  </a:cubicBezTo>
                  <a:cubicBezTo>
                    <a:pt x="151943" y="141946"/>
                    <a:pt x="115899" y="108770"/>
                    <a:pt x="54393" y="109998"/>
                  </a:cubicBezTo>
                  <a:cubicBezTo>
                    <a:pt x="37532" y="110340"/>
                    <a:pt x="20671" y="114026"/>
                    <a:pt x="3809" y="116142"/>
                  </a:cubicBezTo>
                  <a:cubicBezTo>
                    <a:pt x="-969" y="77232"/>
                    <a:pt x="-969" y="49926"/>
                    <a:pt x="2239" y="214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935647E-3CC1-45AE-986E-884A134BCAF9}"/>
                </a:ext>
              </a:extLst>
            </p:cNvPr>
            <p:cNvSpPr/>
            <p:nvPr/>
          </p:nvSpPr>
          <p:spPr>
            <a:xfrm>
              <a:off x="20757" y="1733767"/>
              <a:ext cx="246687" cy="1095399"/>
            </a:xfrm>
            <a:custGeom>
              <a:avLst/>
              <a:gdLst>
                <a:gd name="connsiteX0" fmla="*/ 87919 w 246687"/>
                <a:gd name="connsiteY0" fmla="*/ 641232 h 1095399"/>
                <a:gd name="connsiteX1" fmla="*/ 88806 w 246687"/>
                <a:gd name="connsiteY1" fmla="*/ 1063993 h 1095399"/>
                <a:gd name="connsiteX2" fmla="*/ 44707 w 246687"/>
                <a:gd name="connsiteY2" fmla="*/ 1094916 h 1095399"/>
                <a:gd name="connsiteX3" fmla="*/ 4636 w 246687"/>
                <a:gd name="connsiteY3" fmla="*/ 1063515 h 1095399"/>
                <a:gd name="connsiteX4" fmla="*/ 5455 w 246687"/>
                <a:gd name="connsiteY4" fmla="*/ 272537 h 1095399"/>
                <a:gd name="connsiteX5" fmla="*/ 1360 w 246687"/>
                <a:gd name="connsiteY5" fmla="*/ 180858 h 1095399"/>
                <a:gd name="connsiteX6" fmla="*/ 110582 w 246687"/>
                <a:gd name="connsiteY6" fmla="*/ 14907 h 1095399"/>
                <a:gd name="connsiteX7" fmla="*/ 218235 w 246687"/>
                <a:gd name="connsiteY7" fmla="*/ 94 h 1095399"/>
                <a:gd name="connsiteX8" fmla="*/ 244927 w 246687"/>
                <a:gd name="connsiteY8" fmla="*/ 27877 h 1095399"/>
                <a:gd name="connsiteX9" fmla="*/ 244790 w 246687"/>
                <a:gd name="connsiteY9" fmla="*/ 44943 h 1095399"/>
                <a:gd name="connsiteX10" fmla="*/ 241513 w 246687"/>
                <a:gd name="connsiteY10" fmla="*/ 108361 h 1095399"/>
                <a:gd name="connsiteX11" fmla="*/ 185059 w 246687"/>
                <a:gd name="connsiteY11" fmla="*/ 109795 h 1095399"/>
                <a:gd name="connsiteX12" fmla="*/ 89421 w 246687"/>
                <a:gd name="connsiteY12" fmla="*/ 201542 h 1095399"/>
                <a:gd name="connsiteX13" fmla="*/ 88055 w 246687"/>
                <a:gd name="connsiteY13" fmla="*/ 296907 h 1095399"/>
                <a:gd name="connsiteX14" fmla="*/ 87919 w 246687"/>
                <a:gd name="connsiteY14" fmla="*/ 641232 h 10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687" h="1095399">
                  <a:moveTo>
                    <a:pt x="87919" y="641232"/>
                  </a:moveTo>
                  <a:cubicBezTo>
                    <a:pt x="87919" y="782129"/>
                    <a:pt x="86622" y="923095"/>
                    <a:pt x="88806" y="1063993"/>
                  </a:cubicBezTo>
                  <a:cubicBezTo>
                    <a:pt x="89421" y="1103245"/>
                    <a:pt x="65869" y="1093961"/>
                    <a:pt x="44707" y="1094916"/>
                  </a:cubicBezTo>
                  <a:cubicBezTo>
                    <a:pt x="22317" y="1095940"/>
                    <a:pt x="4432" y="1098466"/>
                    <a:pt x="4636" y="1063515"/>
                  </a:cubicBezTo>
                  <a:cubicBezTo>
                    <a:pt x="6206" y="799878"/>
                    <a:pt x="5524" y="536242"/>
                    <a:pt x="5455" y="272537"/>
                  </a:cubicBezTo>
                  <a:cubicBezTo>
                    <a:pt x="5455" y="241954"/>
                    <a:pt x="4909" y="211508"/>
                    <a:pt x="1360" y="180858"/>
                  </a:cubicBezTo>
                  <a:cubicBezTo>
                    <a:pt x="-8061" y="98736"/>
                    <a:pt x="31806" y="39551"/>
                    <a:pt x="110582" y="14907"/>
                  </a:cubicBezTo>
                  <a:cubicBezTo>
                    <a:pt x="145602" y="3985"/>
                    <a:pt x="181850" y="1937"/>
                    <a:pt x="218235" y="94"/>
                  </a:cubicBezTo>
                  <a:cubicBezTo>
                    <a:pt x="239397" y="-998"/>
                    <a:pt x="247521" y="7398"/>
                    <a:pt x="244927" y="27877"/>
                  </a:cubicBezTo>
                  <a:cubicBezTo>
                    <a:pt x="244244" y="33475"/>
                    <a:pt x="244927" y="39209"/>
                    <a:pt x="244790" y="44943"/>
                  </a:cubicBezTo>
                  <a:cubicBezTo>
                    <a:pt x="244380" y="66447"/>
                    <a:pt x="251070" y="92251"/>
                    <a:pt x="241513" y="108361"/>
                  </a:cubicBezTo>
                  <a:cubicBezTo>
                    <a:pt x="230318" y="127270"/>
                    <a:pt x="204651" y="108361"/>
                    <a:pt x="185059" y="109795"/>
                  </a:cubicBezTo>
                  <a:cubicBezTo>
                    <a:pt x="129287" y="113890"/>
                    <a:pt x="94267" y="145019"/>
                    <a:pt x="89421" y="201542"/>
                  </a:cubicBezTo>
                  <a:cubicBezTo>
                    <a:pt x="86758" y="233148"/>
                    <a:pt x="88055" y="265096"/>
                    <a:pt x="88055" y="296907"/>
                  </a:cubicBezTo>
                  <a:cubicBezTo>
                    <a:pt x="87850" y="411727"/>
                    <a:pt x="87919" y="526480"/>
                    <a:pt x="87919" y="64123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F6FD3F6-9078-422D-B27D-6EDC262AB4BC}"/>
                </a:ext>
              </a:extLst>
            </p:cNvPr>
            <p:cNvSpPr/>
            <p:nvPr/>
          </p:nvSpPr>
          <p:spPr>
            <a:xfrm>
              <a:off x="259658" y="1620310"/>
              <a:ext cx="237523" cy="360498"/>
            </a:xfrm>
            <a:custGeom>
              <a:avLst/>
              <a:gdLst>
                <a:gd name="connsiteX0" fmla="*/ 4298 w 237523"/>
                <a:gd name="connsiteY0" fmla="*/ 185638 h 360498"/>
                <a:gd name="connsiteX1" fmla="*/ 51400 w 237523"/>
                <a:gd name="connsiteY1" fmla="*/ 87406 h 360498"/>
                <a:gd name="connsiteX2" fmla="*/ 153933 w 237523"/>
                <a:gd name="connsiteY2" fmla="*/ 8902 h 360498"/>
                <a:gd name="connsiteX3" fmla="*/ 182536 w 237523"/>
                <a:gd name="connsiteY3" fmla="*/ 11223 h 360498"/>
                <a:gd name="connsiteX4" fmla="*/ 230321 w 237523"/>
                <a:gd name="connsiteY4" fmla="*/ 269330 h 360498"/>
                <a:gd name="connsiteX5" fmla="*/ 188475 w 237523"/>
                <a:gd name="connsiteY5" fmla="*/ 349882 h 360498"/>
                <a:gd name="connsiteX6" fmla="*/ 154411 w 237523"/>
                <a:gd name="connsiteY6" fmla="*/ 353432 h 360498"/>
                <a:gd name="connsiteX7" fmla="*/ 18975 w 237523"/>
                <a:gd name="connsiteY7" fmla="*/ 256428 h 360498"/>
                <a:gd name="connsiteX8" fmla="*/ 4298 w 237523"/>
                <a:gd name="connsiteY8" fmla="*/ 185638 h 36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523" h="360498">
                  <a:moveTo>
                    <a:pt x="4298" y="185638"/>
                  </a:moveTo>
                  <a:cubicBezTo>
                    <a:pt x="-10788" y="137307"/>
                    <a:pt x="15971" y="111435"/>
                    <a:pt x="51400" y="87406"/>
                  </a:cubicBezTo>
                  <a:cubicBezTo>
                    <a:pt x="86966" y="63240"/>
                    <a:pt x="119938" y="35320"/>
                    <a:pt x="153933" y="8902"/>
                  </a:cubicBezTo>
                  <a:cubicBezTo>
                    <a:pt x="164446" y="710"/>
                    <a:pt x="173389" y="-7140"/>
                    <a:pt x="182536" y="11223"/>
                  </a:cubicBezTo>
                  <a:cubicBezTo>
                    <a:pt x="223153" y="92799"/>
                    <a:pt x="251483" y="176491"/>
                    <a:pt x="230321" y="269330"/>
                  </a:cubicBezTo>
                  <a:cubicBezTo>
                    <a:pt x="223358" y="299708"/>
                    <a:pt x="208408" y="325921"/>
                    <a:pt x="188475" y="349882"/>
                  </a:cubicBezTo>
                  <a:cubicBezTo>
                    <a:pt x="177416" y="363194"/>
                    <a:pt x="168201" y="363535"/>
                    <a:pt x="154411" y="353432"/>
                  </a:cubicBezTo>
                  <a:cubicBezTo>
                    <a:pt x="109766" y="320392"/>
                    <a:pt x="64848" y="287762"/>
                    <a:pt x="18975" y="256428"/>
                  </a:cubicBezTo>
                  <a:cubicBezTo>
                    <a:pt x="-9969" y="236632"/>
                    <a:pt x="9896" y="208097"/>
                    <a:pt x="4298" y="185638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28C7348-65D6-4B34-935B-9344725F7A23}"/>
                </a:ext>
              </a:extLst>
            </p:cNvPr>
            <p:cNvSpPr/>
            <p:nvPr/>
          </p:nvSpPr>
          <p:spPr>
            <a:xfrm>
              <a:off x="821524" y="1584005"/>
              <a:ext cx="234523" cy="357567"/>
            </a:xfrm>
            <a:custGeom>
              <a:avLst/>
              <a:gdLst>
                <a:gd name="connsiteX0" fmla="*/ 232953 w 234523"/>
                <a:gd name="connsiteY0" fmla="*/ 127329 h 357567"/>
                <a:gd name="connsiteX1" fmla="*/ 234524 w 234523"/>
                <a:gd name="connsiteY1" fmla="*/ 241330 h 357567"/>
                <a:gd name="connsiteX2" fmla="*/ 88301 w 234523"/>
                <a:gd name="connsiteY2" fmla="*/ 346799 h 357567"/>
                <a:gd name="connsiteX3" fmla="*/ 50620 w 234523"/>
                <a:gd name="connsiteY3" fmla="*/ 337037 h 357567"/>
                <a:gd name="connsiteX4" fmla="*/ 5497 w 234523"/>
                <a:gd name="connsiteY4" fmla="*/ 135316 h 357567"/>
                <a:gd name="connsiteX5" fmla="*/ 50142 w 234523"/>
                <a:gd name="connsiteY5" fmla="*/ 14556 h 357567"/>
                <a:gd name="connsiteX6" fmla="*/ 80861 w 234523"/>
                <a:gd name="connsiteY6" fmla="*/ 7252 h 357567"/>
                <a:gd name="connsiteX7" fmla="*/ 232953 w 234523"/>
                <a:gd name="connsiteY7" fmla="*/ 127329 h 357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523" h="357567">
                  <a:moveTo>
                    <a:pt x="232953" y="127329"/>
                  </a:moveTo>
                  <a:cubicBezTo>
                    <a:pt x="232407" y="165352"/>
                    <a:pt x="229677" y="203375"/>
                    <a:pt x="234524" y="241330"/>
                  </a:cubicBezTo>
                  <a:cubicBezTo>
                    <a:pt x="185646" y="276282"/>
                    <a:pt x="135677" y="309936"/>
                    <a:pt x="88301" y="346799"/>
                  </a:cubicBezTo>
                  <a:cubicBezTo>
                    <a:pt x="64204" y="365571"/>
                    <a:pt x="65843" y="358199"/>
                    <a:pt x="50620" y="337037"/>
                  </a:cubicBezTo>
                  <a:cubicBezTo>
                    <a:pt x="5838" y="274780"/>
                    <a:pt x="-9316" y="206311"/>
                    <a:pt x="5497" y="135316"/>
                  </a:cubicBezTo>
                  <a:cubicBezTo>
                    <a:pt x="14303" y="92992"/>
                    <a:pt x="30618" y="53194"/>
                    <a:pt x="50142" y="14556"/>
                  </a:cubicBezTo>
                  <a:cubicBezTo>
                    <a:pt x="58333" y="-1622"/>
                    <a:pt x="65979" y="-4694"/>
                    <a:pt x="80861" y="7252"/>
                  </a:cubicBezTo>
                  <a:cubicBezTo>
                    <a:pt x="131240" y="47869"/>
                    <a:pt x="182233" y="87463"/>
                    <a:pt x="232953" y="127329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2FF3D57-7F77-4240-8156-0AA696D32185}"/>
                </a:ext>
              </a:extLst>
            </p:cNvPr>
            <p:cNvSpPr/>
            <p:nvPr/>
          </p:nvSpPr>
          <p:spPr>
            <a:xfrm>
              <a:off x="4206006" y="5049142"/>
              <a:ext cx="503627" cy="503559"/>
            </a:xfrm>
            <a:custGeom>
              <a:avLst/>
              <a:gdLst>
                <a:gd name="connsiteX0" fmla="*/ 256975 w 503627"/>
                <a:gd name="connsiteY0" fmla="*/ 42 h 503559"/>
                <a:gd name="connsiteX1" fmla="*/ 503614 w 503627"/>
                <a:gd name="connsiteY1" fmla="*/ 253984 h 503559"/>
                <a:gd name="connsiteX2" fmla="*/ 251651 w 503627"/>
                <a:gd name="connsiteY2" fmla="*/ 503559 h 503559"/>
                <a:gd name="connsiteX3" fmla="*/ 29 w 503627"/>
                <a:gd name="connsiteY3" fmla="*/ 247022 h 503559"/>
                <a:gd name="connsiteX4" fmla="*/ 256975 w 503627"/>
                <a:gd name="connsiteY4" fmla="*/ 42 h 50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627" h="503559">
                  <a:moveTo>
                    <a:pt x="256975" y="42"/>
                  </a:moveTo>
                  <a:cubicBezTo>
                    <a:pt x="392275" y="2499"/>
                    <a:pt x="505048" y="118548"/>
                    <a:pt x="503614" y="253984"/>
                  </a:cubicBezTo>
                  <a:cubicBezTo>
                    <a:pt x="502181" y="388875"/>
                    <a:pt x="385995" y="503968"/>
                    <a:pt x="251651" y="503559"/>
                  </a:cubicBezTo>
                  <a:cubicBezTo>
                    <a:pt x="113688" y="503149"/>
                    <a:pt x="-2088" y="385052"/>
                    <a:pt x="29" y="247022"/>
                  </a:cubicBezTo>
                  <a:cubicBezTo>
                    <a:pt x="2145" y="110356"/>
                    <a:pt x="119491" y="-2485"/>
                    <a:pt x="256975" y="4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6680071-B7ED-4EC6-BFCA-768C7ED1C14C}"/>
                </a:ext>
              </a:extLst>
            </p:cNvPr>
            <p:cNvSpPr/>
            <p:nvPr/>
          </p:nvSpPr>
          <p:spPr>
            <a:xfrm>
              <a:off x="172907" y="3765198"/>
              <a:ext cx="251916" cy="251899"/>
            </a:xfrm>
            <a:custGeom>
              <a:avLst/>
              <a:gdLst>
                <a:gd name="connsiteX0" fmla="*/ 124725 w 251916"/>
                <a:gd name="connsiteY0" fmla="*/ 3 h 251899"/>
                <a:gd name="connsiteX1" fmla="*/ 251901 w 251916"/>
                <a:gd name="connsiteY1" fmla="*/ 122879 h 251899"/>
                <a:gd name="connsiteX2" fmla="*/ 126227 w 251916"/>
                <a:gd name="connsiteY2" fmla="*/ 251898 h 251899"/>
                <a:gd name="connsiteX3" fmla="*/ 6 w 251916"/>
                <a:gd name="connsiteY3" fmla="*/ 126019 h 251899"/>
                <a:gd name="connsiteX4" fmla="*/ 124725 w 251916"/>
                <a:gd name="connsiteY4" fmla="*/ 3 h 25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916" h="251899">
                  <a:moveTo>
                    <a:pt x="124725" y="3"/>
                  </a:moveTo>
                  <a:cubicBezTo>
                    <a:pt x="195925" y="-475"/>
                    <a:pt x="250809" y="52567"/>
                    <a:pt x="251901" y="122879"/>
                  </a:cubicBezTo>
                  <a:cubicBezTo>
                    <a:pt x="252994" y="194283"/>
                    <a:pt x="196539" y="252171"/>
                    <a:pt x="126227" y="251898"/>
                  </a:cubicBezTo>
                  <a:cubicBezTo>
                    <a:pt x="57348" y="251557"/>
                    <a:pt x="689" y="195171"/>
                    <a:pt x="6" y="126019"/>
                  </a:cubicBezTo>
                  <a:cubicBezTo>
                    <a:pt x="-676" y="56594"/>
                    <a:pt x="54822" y="481"/>
                    <a:pt x="124725" y="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B6BCE8B-E572-4639-8E26-5AED644F2612}"/>
                </a:ext>
              </a:extLst>
            </p:cNvPr>
            <p:cNvSpPr/>
            <p:nvPr/>
          </p:nvSpPr>
          <p:spPr>
            <a:xfrm>
              <a:off x="119093" y="4131447"/>
              <a:ext cx="329198" cy="23406"/>
            </a:xfrm>
            <a:custGeom>
              <a:avLst/>
              <a:gdLst>
                <a:gd name="connsiteX0" fmla="*/ 166934 w 329198"/>
                <a:gd name="connsiteY0" fmla="*/ 743 h 23406"/>
                <a:gd name="connsiteX1" fmla="*/ 302916 w 329198"/>
                <a:gd name="connsiteY1" fmla="*/ 1015 h 23406"/>
                <a:gd name="connsiteX2" fmla="*/ 329198 w 329198"/>
                <a:gd name="connsiteY2" fmla="*/ 12552 h 23406"/>
                <a:gd name="connsiteX3" fmla="*/ 305101 w 329198"/>
                <a:gd name="connsiteY3" fmla="*/ 22451 h 23406"/>
                <a:gd name="connsiteX4" fmla="*/ 22964 w 329198"/>
                <a:gd name="connsiteY4" fmla="*/ 22451 h 23406"/>
                <a:gd name="connsiteX5" fmla="*/ 27 w 329198"/>
                <a:gd name="connsiteY5" fmla="*/ 11255 h 23406"/>
                <a:gd name="connsiteX6" fmla="*/ 24193 w 329198"/>
                <a:gd name="connsiteY6" fmla="*/ 947 h 23406"/>
                <a:gd name="connsiteX7" fmla="*/ 166934 w 329198"/>
                <a:gd name="connsiteY7" fmla="*/ 743 h 2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198" h="23406">
                  <a:moveTo>
                    <a:pt x="166934" y="743"/>
                  </a:moveTo>
                  <a:cubicBezTo>
                    <a:pt x="212261" y="743"/>
                    <a:pt x="257589" y="401"/>
                    <a:pt x="302916" y="1015"/>
                  </a:cubicBezTo>
                  <a:cubicBezTo>
                    <a:pt x="312746" y="1152"/>
                    <a:pt x="329266" y="-5265"/>
                    <a:pt x="329198" y="12552"/>
                  </a:cubicBezTo>
                  <a:cubicBezTo>
                    <a:pt x="329130" y="28048"/>
                    <a:pt x="314043" y="22382"/>
                    <a:pt x="305101" y="22451"/>
                  </a:cubicBezTo>
                  <a:cubicBezTo>
                    <a:pt x="211032" y="22792"/>
                    <a:pt x="117032" y="22792"/>
                    <a:pt x="22964" y="22451"/>
                  </a:cubicBezTo>
                  <a:cubicBezTo>
                    <a:pt x="14090" y="22451"/>
                    <a:pt x="-723" y="27707"/>
                    <a:pt x="27" y="11255"/>
                  </a:cubicBezTo>
                  <a:cubicBezTo>
                    <a:pt x="778" y="-4104"/>
                    <a:pt x="15114" y="1015"/>
                    <a:pt x="24193" y="947"/>
                  </a:cubicBezTo>
                  <a:cubicBezTo>
                    <a:pt x="71773" y="469"/>
                    <a:pt x="119353" y="743"/>
                    <a:pt x="166934" y="74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4C540EB-9156-4E72-A275-637944794B56}"/>
                </a:ext>
              </a:extLst>
            </p:cNvPr>
            <p:cNvSpPr/>
            <p:nvPr/>
          </p:nvSpPr>
          <p:spPr>
            <a:xfrm>
              <a:off x="119055" y="4071115"/>
              <a:ext cx="329165" cy="22706"/>
            </a:xfrm>
            <a:custGeom>
              <a:avLst/>
              <a:gdLst>
                <a:gd name="connsiteX0" fmla="*/ 161511 w 329165"/>
                <a:gd name="connsiteY0" fmla="*/ 22233 h 22706"/>
                <a:gd name="connsiteX1" fmla="*/ 22183 w 329165"/>
                <a:gd name="connsiteY1" fmla="*/ 22028 h 22706"/>
                <a:gd name="connsiteX2" fmla="*/ 66 w 329165"/>
                <a:gd name="connsiteY2" fmla="*/ 10014 h 22706"/>
                <a:gd name="connsiteX3" fmla="*/ 21501 w 329165"/>
                <a:gd name="connsiteY3" fmla="*/ 661 h 22706"/>
                <a:gd name="connsiteX4" fmla="*/ 306982 w 329165"/>
                <a:gd name="connsiteY4" fmla="*/ 661 h 22706"/>
                <a:gd name="connsiteX5" fmla="*/ 329100 w 329165"/>
                <a:gd name="connsiteY5" fmla="*/ 12812 h 22706"/>
                <a:gd name="connsiteX6" fmla="*/ 307596 w 329165"/>
                <a:gd name="connsiteY6" fmla="*/ 22028 h 22706"/>
                <a:gd name="connsiteX7" fmla="*/ 161511 w 329165"/>
                <a:gd name="connsiteY7" fmla="*/ 22233 h 22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9165" h="22706">
                  <a:moveTo>
                    <a:pt x="161511" y="22233"/>
                  </a:moveTo>
                  <a:cubicBezTo>
                    <a:pt x="115091" y="22233"/>
                    <a:pt x="68603" y="22506"/>
                    <a:pt x="22183" y="22028"/>
                  </a:cubicBezTo>
                  <a:cubicBezTo>
                    <a:pt x="13377" y="21960"/>
                    <a:pt x="-1095" y="27080"/>
                    <a:pt x="66" y="10014"/>
                  </a:cubicBezTo>
                  <a:cubicBezTo>
                    <a:pt x="1021" y="-3708"/>
                    <a:pt x="13514" y="661"/>
                    <a:pt x="21501" y="661"/>
                  </a:cubicBezTo>
                  <a:cubicBezTo>
                    <a:pt x="116661" y="388"/>
                    <a:pt x="211822" y="320"/>
                    <a:pt x="306982" y="661"/>
                  </a:cubicBezTo>
                  <a:cubicBezTo>
                    <a:pt x="315925" y="661"/>
                    <a:pt x="330260" y="-4049"/>
                    <a:pt x="329100" y="12812"/>
                  </a:cubicBezTo>
                  <a:cubicBezTo>
                    <a:pt x="328144" y="26534"/>
                    <a:pt x="315652" y="21960"/>
                    <a:pt x="307596" y="22028"/>
                  </a:cubicBezTo>
                  <a:cubicBezTo>
                    <a:pt x="258992" y="22438"/>
                    <a:pt x="210251" y="22233"/>
                    <a:pt x="161511" y="22233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287F535-B7ED-4283-8501-F4397B88E9D5}"/>
                </a:ext>
              </a:extLst>
            </p:cNvPr>
            <p:cNvSpPr/>
            <p:nvPr/>
          </p:nvSpPr>
          <p:spPr>
            <a:xfrm>
              <a:off x="1997820" y="2607233"/>
              <a:ext cx="988536" cy="988809"/>
            </a:xfrm>
            <a:custGeom>
              <a:avLst/>
              <a:gdLst>
                <a:gd name="connsiteX0" fmla="*/ 988537 w 988536"/>
                <a:gd name="connsiteY0" fmla="*/ 494985 h 988809"/>
                <a:gd name="connsiteX1" fmla="*/ 495123 w 988536"/>
                <a:gd name="connsiteY1" fmla="*/ 988809 h 988809"/>
                <a:gd name="connsiteX2" fmla="*/ 2 w 988536"/>
                <a:gd name="connsiteY2" fmla="*/ 496692 h 988809"/>
                <a:gd name="connsiteX3" fmla="*/ 495123 w 988536"/>
                <a:gd name="connsiteY3" fmla="*/ 1 h 988809"/>
                <a:gd name="connsiteX4" fmla="*/ 988537 w 988536"/>
                <a:gd name="connsiteY4" fmla="*/ 494985 h 98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8536" h="988809">
                  <a:moveTo>
                    <a:pt x="988537" y="494985"/>
                  </a:moveTo>
                  <a:cubicBezTo>
                    <a:pt x="988469" y="768657"/>
                    <a:pt x="768726" y="988536"/>
                    <a:pt x="495123" y="988809"/>
                  </a:cubicBezTo>
                  <a:cubicBezTo>
                    <a:pt x="221042" y="989082"/>
                    <a:pt x="753" y="770158"/>
                    <a:pt x="2" y="496692"/>
                  </a:cubicBezTo>
                  <a:cubicBezTo>
                    <a:pt x="-749" y="222338"/>
                    <a:pt x="221383" y="-477"/>
                    <a:pt x="495123" y="1"/>
                  </a:cubicBezTo>
                  <a:cubicBezTo>
                    <a:pt x="767634" y="547"/>
                    <a:pt x="988605" y="222201"/>
                    <a:pt x="988537" y="494985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5F825C3-4B36-43F7-9D2D-9E47AC7AFBC2}"/>
                </a:ext>
              </a:extLst>
            </p:cNvPr>
            <p:cNvSpPr/>
            <p:nvPr/>
          </p:nvSpPr>
          <p:spPr>
            <a:xfrm>
              <a:off x="2223564" y="4281426"/>
              <a:ext cx="575953" cy="389331"/>
            </a:xfrm>
            <a:custGeom>
              <a:avLst/>
              <a:gdLst>
                <a:gd name="connsiteX0" fmla="*/ 575954 w 575953"/>
                <a:gd name="connsiteY0" fmla="*/ 35146 h 389331"/>
                <a:gd name="connsiteX1" fmla="*/ 204255 w 575953"/>
                <a:gd name="connsiteY1" fmla="*/ 380768 h 389331"/>
                <a:gd name="connsiteX2" fmla="*/ 174150 w 575953"/>
                <a:gd name="connsiteY2" fmla="*/ 381245 h 389331"/>
                <a:gd name="connsiteX3" fmla="*/ 10589 w 575953"/>
                <a:gd name="connsiteY3" fmla="*/ 231883 h 389331"/>
                <a:gd name="connsiteX4" fmla="*/ 14002 w 575953"/>
                <a:gd name="connsiteY4" fmla="*/ 195225 h 389331"/>
                <a:gd name="connsiteX5" fmla="*/ 49909 w 575953"/>
                <a:gd name="connsiteY5" fmla="*/ 187102 h 389331"/>
                <a:gd name="connsiteX6" fmla="*/ 167324 w 575953"/>
                <a:gd name="connsiteY6" fmla="*/ 296051 h 389331"/>
                <a:gd name="connsiteX7" fmla="*/ 210603 w 575953"/>
                <a:gd name="connsiteY7" fmla="*/ 296188 h 389331"/>
                <a:gd name="connsiteX8" fmla="*/ 499702 w 575953"/>
                <a:gd name="connsiteY8" fmla="*/ 26613 h 389331"/>
                <a:gd name="connsiteX9" fmla="*/ 575954 w 575953"/>
                <a:gd name="connsiteY9" fmla="*/ 35146 h 38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5953" h="389331">
                  <a:moveTo>
                    <a:pt x="575954" y="35146"/>
                  </a:moveTo>
                  <a:cubicBezTo>
                    <a:pt x="451986" y="150171"/>
                    <a:pt x="327813" y="265128"/>
                    <a:pt x="204255" y="380768"/>
                  </a:cubicBezTo>
                  <a:cubicBezTo>
                    <a:pt x="192513" y="391758"/>
                    <a:pt x="186096" y="392441"/>
                    <a:pt x="174150" y="381245"/>
                  </a:cubicBezTo>
                  <a:cubicBezTo>
                    <a:pt x="120290" y="330730"/>
                    <a:pt x="66361" y="280146"/>
                    <a:pt x="10589" y="231883"/>
                  </a:cubicBezTo>
                  <a:cubicBezTo>
                    <a:pt x="-9481" y="214476"/>
                    <a:pt x="3216" y="206352"/>
                    <a:pt x="14002" y="195225"/>
                  </a:cubicBezTo>
                  <a:cubicBezTo>
                    <a:pt x="24037" y="184849"/>
                    <a:pt x="30317" y="167715"/>
                    <a:pt x="49909" y="187102"/>
                  </a:cubicBezTo>
                  <a:cubicBezTo>
                    <a:pt x="87796" y="224647"/>
                    <a:pt x="129164" y="258711"/>
                    <a:pt x="167324" y="296051"/>
                  </a:cubicBezTo>
                  <a:cubicBezTo>
                    <a:pt x="183844" y="312230"/>
                    <a:pt x="193196" y="312776"/>
                    <a:pt x="210603" y="296188"/>
                  </a:cubicBezTo>
                  <a:cubicBezTo>
                    <a:pt x="306173" y="205465"/>
                    <a:pt x="403177" y="116311"/>
                    <a:pt x="499702" y="26613"/>
                  </a:cubicBezTo>
                  <a:cubicBezTo>
                    <a:pt x="539227" y="-10182"/>
                    <a:pt x="539227" y="-10182"/>
                    <a:pt x="575954" y="35146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1FCECF7-5AE4-4C69-B1F5-ABA35FE25219}"/>
                </a:ext>
              </a:extLst>
            </p:cNvPr>
            <p:cNvSpPr/>
            <p:nvPr/>
          </p:nvSpPr>
          <p:spPr>
            <a:xfrm>
              <a:off x="4390810" y="5227651"/>
              <a:ext cx="128599" cy="128504"/>
            </a:xfrm>
            <a:custGeom>
              <a:avLst/>
              <a:gdLst>
                <a:gd name="connsiteX0" fmla="*/ 128558 w 128599"/>
                <a:gd name="connsiteY0" fmla="*/ 67216 h 128504"/>
                <a:gd name="connsiteX1" fmla="*/ 60976 w 128599"/>
                <a:gd name="connsiteY1" fmla="*/ 128449 h 128504"/>
                <a:gd name="connsiteX2" fmla="*/ 16 w 128599"/>
                <a:gd name="connsiteY2" fmla="*/ 62710 h 128504"/>
                <a:gd name="connsiteX3" fmla="*/ 65755 w 128599"/>
                <a:gd name="connsiteY3" fmla="*/ 44 h 128504"/>
                <a:gd name="connsiteX4" fmla="*/ 128558 w 128599"/>
                <a:gd name="connsiteY4" fmla="*/ 67216 h 12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99" h="128504">
                  <a:moveTo>
                    <a:pt x="128558" y="67216"/>
                  </a:moveTo>
                  <a:cubicBezTo>
                    <a:pt x="127193" y="103601"/>
                    <a:pt x="98180" y="129883"/>
                    <a:pt x="60976" y="128449"/>
                  </a:cubicBezTo>
                  <a:cubicBezTo>
                    <a:pt x="29165" y="127220"/>
                    <a:pt x="-803" y="94795"/>
                    <a:pt x="16" y="62710"/>
                  </a:cubicBezTo>
                  <a:cubicBezTo>
                    <a:pt x="836" y="32674"/>
                    <a:pt x="36538" y="-1390"/>
                    <a:pt x="65755" y="44"/>
                  </a:cubicBezTo>
                  <a:cubicBezTo>
                    <a:pt x="100842" y="1682"/>
                    <a:pt x="129855" y="32743"/>
                    <a:pt x="128558" y="67216"/>
                  </a:cubicBezTo>
                  <a:close/>
                </a:path>
              </a:pathLst>
            </a:custGeom>
            <a:solidFill>
              <a:schemeClr val="accent3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F37B7B7-3F24-4A4A-B0D8-84E6A0A9FEB7}"/>
                </a:ext>
              </a:extLst>
            </p:cNvPr>
            <p:cNvSpPr/>
            <p:nvPr/>
          </p:nvSpPr>
          <p:spPr>
            <a:xfrm>
              <a:off x="239988" y="3827457"/>
              <a:ext cx="116939" cy="116138"/>
            </a:xfrm>
            <a:custGeom>
              <a:avLst/>
              <a:gdLst>
                <a:gd name="connsiteX0" fmla="*/ 116897 w 116939"/>
                <a:gd name="connsiteY0" fmla="*/ 59322 h 116138"/>
                <a:gd name="connsiteX1" fmla="*/ 106316 w 116939"/>
                <a:gd name="connsiteY1" fmla="*/ 73112 h 116138"/>
                <a:gd name="connsiteX2" fmla="*/ 74710 w 116939"/>
                <a:gd name="connsiteY2" fmla="*/ 103967 h 116138"/>
                <a:gd name="connsiteX3" fmla="*/ 59418 w 116939"/>
                <a:gd name="connsiteY3" fmla="*/ 116118 h 116138"/>
                <a:gd name="connsiteX4" fmla="*/ 43103 w 116939"/>
                <a:gd name="connsiteY4" fmla="*/ 100690 h 116138"/>
                <a:gd name="connsiteX5" fmla="*/ 18596 w 116939"/>
                <a:gd name="connsiteY5" fmla="*/ 73385 h 116138"/>
                <a:gd name="connsiteX6" fmla="*/ 28 w 116939"/>
                <a:gd name="connsiteY6" fmla="*/ 57070 h 116138"/>
                <a:gd name="connsiteX7" fmla="*/ 18050 w 116939"/>
                <a:gd name="connsiteY7" fmla="*/ 43553 h 116138"/>
                <a:gd name="connsiteX8" fmla="*/ 43240 w 116939"/>
                <a:gd name="connsiteY8" fmla="*/ 16589 h 116138"/>
                <a:gd name="connsiteX9" fmla="*/ 58394 w 116939"/>
                <a:gd name="connsiteY9" fmla="*/ 1 h 116138"/>
                <a:gd name="connsiteX10" fmla="*/ 74914 w 116939"/>
                <a:gd name="connsiteY10" fmla="*/ 14473 h 116138"/>
                <a:gd name="connsiteX11" fmla="*/ 104541 w 116939"/>
                <a:gd name="connsiteY11" fmla="*/ 43758 h 116138"/>
                <a:gd name="connsiteX12" fmla="*/ 116897 w 116939"/>
                <a:gd name="connsiteY12" fmla="*/ 59322 h 116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6939" h="116138">
                  <a:moveTo>
                    <a:pt x="116897" y="59322"/>
                  </a:moveTo>
                  <a:cubicBezTo>
                    <a:pt x="116624" y="66490"/>
                    <a:pt x="115463" y="74272"/>
                    <a:pt x="106316" y="73112"/>
                  </a:cubicBezTo>
                  <a:cubicBezTo>
                    <a:pt x="82150" y="69971"/>
                    <a:pt x="69931" y="77344"/>
                    <a:pt x="74710" y="103967"/>
                  </a:cubicBezTo>
                  <a:cubicBezTo>
                    <a:pt x="76689" y="115162"/>
                    <a:pt x="68088" y="115845"/>
                    <a:pt x="59418" y="116118"/>
                  </a:cubicBezTo>
                  <a:cubicBezTo>
                    <a:pt x="48291" y="116459"/>
                    <a:pt x="41670" y="112637"/>
                    <a:pt x="43103" y="100690"/>
                  </a:cubicBezTo>
                  <a:cubicBezTo>
                    <a:pt x="45288" y="82054"/>
                    <a:pt x="41806" y="69562"/>
                    <a:pt x="18596" y="73385"/>
                  </a:cubicBezTo>
                  <a:cubicBezTo>
                    <a:pt x="6855" y="75296"/>
                    <a:pt x="-518" y="71610"/>
                    <a:pt x="28" y="57070"/>
                  </a:cubicBezTo>
                  <a:cubicBezTo>
                    <a:pt x="506" y="43553"/>
                    <a:pt x="8630" y="42120"/>
                    <a:pt x="18050" y="43553"/>
                  </a:cubicBezTo>
                  <a:cubicBezTo>
                    <a:pt x="40441" y="46966"/>
                    <a:pt x="45765" y="36112"/>
                    <a:pt x="43240" y="16589"/>
                  </a:cubicBezTo>
                  <a:cubicBezTo>
                    <a:pt x="41806" y="5667"/>
                    <a:pt x="46380" y="-68"/>
                    <a:pt x="58394" y="1"/>
                  </a:cubicBezTo>
                  <a:cubicBezTo>
                    <a:pt x="68907" y="1"/>
                    <a:pt x="76962" y="1912"/>
                    <a:pt x="74914" y="14473"/>
                  </a:cubicBezTo>
                  <a:cubicBezTo>
                    <a:pt x="71023" y="38638"/>
                    <a:pt x="81331" y="46762"/>
                    <a:pt x="104541" y="43758"/>
                  </a:cubicBezTo>
                  <a:cubicBezTo>
                    <a:pt x="114917" y="42325"/>
                    <a:pt x="117306" y="50380"/>
                    <a:pt x="116897" y="59322"/>
                  </a:cubicBezTo>
                  <a:close/>
                </a:path>
              </a:pathLst>
            </a:custGeom>
            <a:solidFill>
              <a:srgbClr val="F5F8FA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F283499-5459-4AF4-91CE-13C37ED9B15A}"/>
                </a:ext>
              </a:extLst>
            </p:cNvPr>
            <p:cNvSpPr/>
            <p:nvPr/>
          </p:nvSpPr>
          <p:spPr>
            <a:xfrm>
              <a:off x="2261948" y="2848439"/>
              <a:ext cx="463413" cy="464748"/>
            </a:xfrm>
            <a:custGeom>
              <a:avLst/>
              <a:gdLst>
                <a:gd name="connsiteX0" fmla="*/ 298508 w 463413"/>
                <a:gd name="connsiteY0" fmla="*/ 89058 h 464748"/>
                <a:gd name="connsiteX1" fmla="*/ 301238 w 463413"/>
                <a:gd name="connsiteY1" fmla="*/ 167835 h 464748"/>
                <a:gd name="connsiteX2" fmla="*/ 382609 w 463413"/>
                <a:gd name="connsiteY2" fmla="*/ 173501 h 464748"/>
                <a:gd name="connsiteX3" fmla="*/ 463366 w 463413"/>
                <a:gd name="connsiteY3" fmla="*/ 254804 h 464748"/>
                <a:gd name="connsiteX4" fmla="*/ 426503 w 463413"/>
                <a:gd name="connsiteY4" fmla="*/ 292417 h 464748"/>
                <a:gd name="connsiteX5" fmla="*/ 317553 w 463413"/>
                <a:gd name="connsiteY5" fmla="*/ 291394 h 464748"/>
                <a:gd name="connsiteX6" fmla="*/ 296050 w 463413"/>
                <a:gd name="connsiteY6" fmla="*/ 312828 h 464748"/>
                <a:gd name="connsiteX7" fmla="*/ 296665 w 463413"/>
                <a:gd name="connsiteY7" fmla="*/ 438913 h 464748"/>
                <a:gd name="connsiteX8" fmla="*/ 273523 w 463413"/>
                <a:gd name="connsiteY8" fmla="*/ 462191 h 464748"/>
                <a:gd name="connsiteX9" fmla="*/ 177543 w 463413"/>
                <a:gd name="connsiteY9" fmla="*/ 456183 h 464748"/>
                <a:gd name="connsiteX10" fmla="*/ 171332 w 463413"/>
                <a:gd name="connsiteY10" fmla="*/ 365324 h 464748"/>
                <a:gd name="connsiteX11" fmla="*/ 96582 w 463413"/>
                <a:gd name="connsiteY11" fmla="*/ 291666 h 464748"/>
                <a:gd name="connsiteX12" fmla="*/ 93169 w 463413"/>
                <a:gd name="connsiteY12" fmla="*/ 291666 h 464748"/>
                <a:gd name="connsiteX13" fmla="*/ 3538 w 463413"/>
                <a:gd name="connsiteY13" fmla="*/ 191864 h 464748"/>
                <a:gd name="connsiteX14" fmla="*/ 24495 w 463413"/>
                <a:gd name="connsiteY14" fmla="*/ 173638 h 464748"/>
                <a:gd name="connsiteX15" fmla="*/ 147166 w 463413"/>
                <a:gd name="connsiteY15" fmla="*/ 174252 h 464748"/>
                <a:gd name="connsiteX16" fmla="*/ 171468 w 463413"/>
                <a:gd name="connsiteY16" fmla="*/ 149199 h 464748"/>
                <a:gd name="connsiteX17" fmla="*/ 170717 w 463413"/>
                <a:gd name="connsiteY17" fmla="*/ 26528 h 464748"/>
                <a:gd name="connsiteX18" fmla="*/ 193381 w 463413"/>
                <a:gd name="connsiteY18" fmla="*/ 3182 h 464748"/>
                <a:gd name="connsiteX19" fmla="*/ 210379 w 463413"/>
                <a:gd name="connsiteY19" fmla="*/ 3387 h 464748"/>
                <a:gd name="connsiteX20" fmla="*/ 291272 w 463413"/>
                <a:gd name="connsiteY20" fmla="*/ 10008 h 464748"/>
                <a:gd name="connsiteX21" fmla="*/ 294002 w 463413"/>
                <a:gd name="connsiteY21" fmla="*/ 88990 h 464748"/>
                <a:gd name="connsiteX22" fmla="*/ 298508 w 463413"/>
                <a:gd name="connsiteY22" fmla="*/ 89058 h 46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3413" h="464748">
                  <a:moveTo>
                    <a:pt x="298508" y="89058"/>
                  </a:moveTo>
                  <a:cubicBezTo>
                    <a:pt x="298508" y="116091"/>
                    <a:pt x="287858" y="152544"/>
                    <a:pt x="301238" y="167835"/>
                  </a:cubicBezTo>
                  <a:cubicBezTo>
                    <a:pt x="317349" y="186130"/>
                    <a:pt x="354621" y="173228"/>
                    <a:pt x="382609" y="173501"/>
                  </a:cubicBezTo>
                  <a:cubicBezTo>
                    <a:pt x="462820" y="174388"/>
                    <a:pt x="461455" y="173842"/>
                    <a:pt x="463366" y="254804"/>
                  </a:cubicBezTo>
                  <a:cubicBezTo>
                    <a:pt x="464049" y="284089"/>
                    <a:pt x="457700" y="295080"/>
                    <a:pt x="426503" y="292417"/>
                  </a:cubicBezTo>
                  <a:cubicBezTo>
                    <a:pt x="390392" y="289346"/>
                    <a:pt x="353870" y="292417"/>
                    <a:pt x="317553" y="291394"/>
                  </a:cubicBezTo>
                  <a:cubicBezTo>
                    <a:pt x="301170" y="290984"/>
                    <a:pt x="295709" y="296513"/>
                    <a:pt x="296050" y="312828"/>
                  </a:cubicBezTo>
                  <a:cubicBezTo>
                    <a:pt x="296938" y="354811"/>
                    <a:pt x="295504" y="396862"/>
                    <a:pt x="296665" y="438913"/>
                  </a:cubicBezTo>
                  <a:cubicBezTo>
                    <a:pt x="297143" y="456798"/>
                    <a:pt x="291340" y="463146"/>
                    <a:pt x="273523" y="462191"/>
                  </a:cubicBezTo>
                  <a:cubicBezTo>
                    <a:pt x="240756" y="460484"/>
                    <a:pt x="199047" y="472226"/>
                    <a:pt x="177543" y="456183"/>
                  </a:cubicBezTo>
                  <a:cubicBezTo>
                    <a:pt x="156996" y="440824"/>
                    <a:pt x="171741" y="396725"/>
                    <a:pt x="171332" y="365324"/>
                  </a:cubicBezTo>
                  <a:cubicBezTo>
                    <a:pt x="170376" y="291666"/>
                    <a:pt x="170990" y="291666"/>
                    <a:pt x="96582" y="291666"/>
                  </a:cubicBezTo>
                  <a:cubicBezTo>
                    <a:pt x="95421" y="291666"/>
                    <a:pt x="94329" y="291666"/>
                    <a:pt x="93169" y="291666"/>
                  </a:cubicBezTo>
                  <a:cubicBezTo>
                    <a:pt x="-5541" y="291666"/>
                    <a:pt x="-5064" y="291735"/>
                    <a:pt x="3538" y="191864"/>
                  </a:cubicBezTo>
                  <a:cubicBezTo>
                    <a:pt x="4903" y="176027"/>
                    <a:pt x="11047" y="173501"/>
                    <a:pt x="24495" y="173638"/>
                  </a:cubicBezTo>
                  <a:cubicBezTo>
                    <a:pt x="65385" y="174184"/>
                    <a:pt x="106344" y="172750"/>
                    <a:pt x="147166" y="174252"/>
                  </a:cubicBezTo>
                  <a:cubicBezTo>
                    <a:pt x="167099" y="175003"/>
                    <a:pt x="172082" y="168176"/>
                    <a:pt x="171468" y="149199"/>
                  </a:cubicBezTo>
                  <a:cubicBezTo>
                    <a:pt x="170103" y="108377"/>
                    <a:pt x="171741" y="67418"/>
                    <a:pt x="170717" y="26528"/>
                  </a:cubicBezTo>
                  <a:cubicBezTo>
                    <a:pt x="170239" y="9257"/>
                    <a:pt x="174881" y="656"/>
                    <a:pt x="193381" y="3182"/>
                  </a:cubicBezTo>
                  <a:cubicBezTo>
                    <a:pt x="198978" y="3933"/>
                    <a:pt x="204781" y="2840"/>
                    <a:pt x="210379" y="3387"/>
                  </a:cubicBezTo>
                  <a:cubicBezTo>
                    <a:pt x="238162" y="5912"/>
                    <a:pt x="275366" y="-9447"/>
                    <a:pt x="291272" y="10008"/>
                  </a:cubicBezTo>
                  <a:cubicBezTo>
                    <a:pt x="304515" y="26255"/>
                    <a:pt x="294002" y="61957"/>
                    <a:pt x="294002" y="88990"/>
                  </a:cubicBezTo>
                  <a:cubicBezTo>
                    <a:pt x="295504" y="89058"/>
                    <a:pt x="297006" y="89058"/>
                    <a:pt x="298508" y="89058"/>
                  </a:cubicBezTo>
                  <a:close/>
                </a:path>
              </a:pathLst>
            </a:custGeom>
            <a:solidFill>
              <a:srgbClr val="FEFEFE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7A02EC5-0D5A-4716-9C07-EB8397F8AA02}"/>
                </a:ext>
              </a:extLst>
            </p:cNvPr>
            <p:cNvSpPr/>
            <p:nvPr/>
          </p:nvSpPr>
          <p:spPr>
            <a:xfrm>
              <a:off x="2037442" y="2285153"/>
              <a:ext cx="943995" cy="222710"/>
            </a:xfrm>
            <a:custGeom>
              <a:avLst/>
              <a:gdLst>
                <a:gd name="connsiteX0" fmla="*/ 3113 w 943995"/>
                <a:gd name="connsiteY0" fmla="*/ 188351 h 222710"/>
                <a:gd name="connsiteX1" fmla="*/ 2908 w 943995"/>
                <a:gd name="connsiteY1" fmla="*/ 95307 h 222710"/>
                <a:gd name="connsiteX2" fmla="*/ 3591 w 943995"/>
                <a:gd name="connsiteY2" fmla="*/ 34347 h 222710"/>
                <a:gd name="connsiteX3" fmla="*/ 36835 w 943995"/>
                <a:gd name="connsiteY3" fmla="*/ 10 h 222710"/>
                <a:gd name="connsiteX4" fmla="*/ 907137 w 943995"/>
                <a:gd name="connsiteY4" fmla="*/ 10 h 222710"/>
                <a:gd name="connsiteX5" fmla="*/ 940586 w 943995"/>
                <a:gd name="connsiteY5" fmla="*/ 34279 h 222710"/>
                <a:gd name="connsiteX6" fmla="*/ 941610 w 943995"/>
                <a:gd name="connsiteY6" fmla="*/ 95307 h 222710"/>
                <a:gd name="connsiteX7" fmla="*/ 941405 w 943995"/>
                <a:gd name="connsiteY7" fmla="*/ 188215 h 222710"/>
                <a:gd name="connsiteX8" fmla="*/ 922701 w 943995"/>
                <a:gd name="connsiteY8" fmla="*/ 220162 h 222710"/>
                <a:gd name="connsiteX9" fmla="*/ 878602 w 943995"/>
                <a:gd name="connsiteY9" fmla="*/ 222620 h 222710"/>
                <a:gd name="connsiteX10" fmla="*/ 65097 w 943995"/>
                <a:gd name="connsiteY10" fmla="*/ 222620 h 222710"/>
                <a:gd name="connsiteX11" fmla="*/ 20998 w 943995"/>
                <a:gd name="connsiteY11" fmla="*/ 220162 h 222710"/>
                <a:gd name="connsiteX12" fmla="*/ 3113 w 943995"/>
                <a:gd name="connsiteY12" fmla="*/ 188351 h 222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3995" h="222710">
                  <a:moveTo>
                    <a:pt x="3113" y="188351"/>
                  </a:moveTo>
                  <a:cubicBezTo>
                    <a:pt x="3045" y="157359"/>
                    <a:pt x="2976" y="126299"/>
                    <a:pt x="2908" y="95307"/>
                  </a:cubicBezTo>
                  <a:cubicBezTo>
                    <a:pt x="3318" y="74964"/>
                    <a:pt x="5434" y="54485"/>
                    <a:pt x="3591" y="34347"/>
                  </a:cubicBezTo>
                  <a:cubicBezTo>
                    <a:pt x="1202" y="8202"/>
                    <a:pt x="9393" y="-331"/>
                    <a:pt x="36835" y="10"/>
                  </a:cubicBezTo>
                  <a:cubicBezTo>
                    <a:pt x="133975" y="1307"/>
                    <a:pt x="812045" y="1307"/>
                    <a:pt x="907137" y="10"/>
                  </a:cubicBezTo>
                  <a:cubicBezTo>
                    <a:pt x="934511" y="-331"/>
                    <a:pt x="942976" y="7997"/>
                    <a:pt x="940586" y="34279"/>
                  </a:cubicBezTo>
                  <a:cubicBezTo>
                    <a:pt x="938811" y="54417"/>
                    <a:pt x="941064" y="74964"/>
                    <a:pt x="941610" y="95307"/>
                  </a:cubicBezTo>
                  <a:cubicBezTo>
                    <a:pt x="941542" y="126299"/>
                    <a:pt x="941474" y="157223"/>
                    <a:pt x="941405" y="188215"/>
                  </a:cubicBezTo>
                  <a:cubicBezTo>
                    <a:pt x="948641" y="206714"/>
                    <a:pt x="940177" y="216203"/>
                    <a:pt x="922701" y="220162"/>
                  </a:cubicBezTo>
                  <a:cubicBezTo>
                    <a:pt x="908161" y="223439"/>
                    <a:pt x="893347" y="222620"/>
                    <a:pt x="878602" y="222620"/>
                  </a:cubicBezTo>
                  <a:cubicBezTo>
                    <a:pt x="607457" y="222688"/>
                    <a:pt x="336243" y="222688"/>
                    <a:pt x="65097" y="222620"/>
                  </a:cubicBezTo>
                  <a:cubicBezTo>
                    <a:pt x="50352" y="222620"/>
                    <a:pt x="35538" y="223439"/>
                    <a:pt x="20998" y="220162"/>
                  </a:cubicBezTo>
                  <a:cubicBezTo>
                    <a:pt x="3591" y="216203"/>
                    <a:pt x="-5079" y="206987"/>
                    <a:pt x="3113" y="188351"/>
                  </a:cubicBezTo>
                  <a:close/>
                </a:path>
              </a:pathLst>
            </a:custGeom>
            <a:solidFill>
              <a:schemeClr val="accent6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6092314-05C8-4CF8-9721-396369FCBF46}"/>
                </a:ext>
              </a:extLst>
            </p:cNvPr>
            <p:cNvSpPr/>
            <p:nvPr/>
          </p:nvSpPr>
          <p:spPr>
            <a:xfrm>
              <a:off x="1836309" y="4114236"/>
              <a:ext cx="1351632" cy="27305"/>
            </a:xfrm>
            <a:custGeom>
              <a:avLst/>
              <a:gdLst>
                <a:gd name="connsiteX0" fmla="*/ 1337980 w 1351632"/>
                <a:gd name="connsiteY0" fmla="*/ 27306 h 27305"/>
                <a:gd name="connsiteX1" fmla="*/ 13653 w 1351632"/>
                <a:gd name="connsiteY1" fmla="*/ 27306 h 27305"/>
                <a:gd name="connsiteX2" fmla="*/ 0 w 1351632"/>
                <a:gd name="connsiteY2" fmla="*/ 13653 h 27305"/>
                <a:gd name="connsiteX3" fmla="*/ 0 w 1351632"/>
                <a:gd name="connsiteY3" fmla="*/ 13653 h 27305"/>
                <a:gd name="connsiteX4" fmla="*/ 13653 w 1351632"/>
                <a:gd name="connsiteY4" fmla="*/ 0 h 27305"/>
                <a:gd name="connsiteX5" fmla="*/ 1337980 w 1351632"/>
                <a:gd name="connsiteY5" fmla="*/ 0 h 27305"/>
                <a:gd name="connsiteX6" fmla="*/ 1351633 w 1351632"/>
                <a:gd name="connsiteY6" fmla="*/ 13653 h 27305"/>
                <a:gd name="connsiteX7" fmla="*/ 1351633 w 1351632"/>
                <a:gd name="connsiteY7" fmla="*/ 13653 h 27305"/>
                <a:gd name="connsiteX8" fmla="*/ 1337980 w 1351632"/>
                <a:gd name="connsiteY8" fmla="*/ 27306 h 2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1632" h="27305">
                  <a:moveTo>
                    <a:pt x="1337980" y="27306"/>
                  </a:moveTo>
                  <a:lnTo>
                    <a:pt x="13653" y="27306"/>
                  </a:lnTo>
                  <a:cubicBezTo>
                    <a:pt x="6144" y="27306"/>
                    <a:pt x="0" y="21162"/>
                    <a:pt x="0" y="13653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1337980" y="0"/>
                  </a:lnTo>
                  <a:cubicBezTo>
                    <a:pt x="1345489" y="0"/>
                    <a:pt x="1351633" y="6144"/>
                    <a:pt x="1351633" y="13653"/>
                  </a:cubicBezTo>
                  <a:lnTo>
                    <a:pt x="1351633" y="13653"/>
                  </a:lnTo>
                  <a:cubicBezTo>
                    <a:pt x="1351633" y="21230"/>
                    <a:pt x="1345489" y="27306"/>
                    <a:pt x="1337980" y="273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8498631-7115-496D-BEE0-6FBA4BE07D8A}"/>
                </a:ext>
              </a:extLst>
            </p:cNvPr>
            <p:cNvSpPr/>
            <p:nvPr/>
          </p:nvSpPr>
          <p:spPr>
            <a:xfrm>
              <a:off x="1836309" y="3793394"/>
              <a:ext cx="812344" cy="40958"/>
            </a:xfrm>
            <a:custGeom>
              <a:avLst/>
              <a:gdLst>
                <a:gd name="connsiteX0" fmla="*/ 798692 w 812344"/>
                <a:gd name="connsiteY0" fmla="*/ 40959 h 40958"/>
                <a:gd name="connsiteX1" fmla="*/ 13653 w 812344"/>
                <a:gd name="connsiteY1" fmla="*/ 40959 h 40958"/>
                <a:gd name="connsiteX2" fmla="*/ 0 w 812344"/>
                <a:gd name="connsiteY2" fmla="*/ 27306 h 40958"/>
                <a:gd name="connsiteX3" fmla="*/ 0 w 812344"/>
                <a:gd name="connsiteY3" fmla="*/ 13653 h 40958"/>
                <a:gd name="connsiteX4" fmla="*/ 13653 w 812344"/>
                <a:gd name="connsiteY4" fmla="*/ 0 h 40958"/>
                <a:gd name="connsiteX5" fmla="*/ 798692 w 812344"/>
                <a:gd name="connsiteY5" fmla="*/ 0 h 40958"/>
                <a:gd name="connsiteX6" fmla="*/ 812345 w 812344"/>
                <a:gd name="connsiteY6" fmla="*/ 13653 h 40958"/>
                <a:gd name="connsiteX7" fmla="*/ 812345 w 812344"/>
                <a:gd name="connsiteY7" fmla="*/ 27306 h 40958"/>
                <a:gd name="connsiteX8" fmla="*/ 798692 w 812344"/>
                <a:gd name="connsiteY8" fmla="*/ 40959 h 4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2344" h="40958">
                  <a:moveTo>
                    <a:pt x="798692" y="40959"/>
                  </a:moveTo>
                  <a:lnTo>
                    <a:pt x="13653" y="40959"/>
                  </a:lnTo>
                  <a:cubicBezTo>
                    <a:pt x="6144" y="40959"/>
                    <a:pt x="0" y="34815"/>
                    <a:pt x="0" y="27306"/>
                  </a:cubicBezTo>
                  <a:lnTo>
                    <a:pt x="0" y="13653"/>
                  </a:lnTo>
                  <a:cubicBezTo>
                    <a:pt x="0" y="6144"/>
                    <a:pt x="6144" y="0"/>
                    <a:pt x="13653" y="0"/>
                  </a:cubicBezTo>
                  <a:lnTo>
                    <a:pt x="798692" y="0"/>
                  </a:lnTo>
                  <a:cubicBezTo>
                    <a:pt x="806201" y="0"/>
                    <a:pt x="812345" y="6144"/>
                    <a:pt x="812345" y="13653"/>
                  </a:cubicBezTo>
                  <a:lnTo>
                    <a:pt x="812345" y="27306"/>
                  </a:lnTo>
                  <a:cubicBezTo>
                    <a:pt x="812345" y="34883"/>
                    <a:pt x="806201" y="40959"/>
                    <a:pt x="798692" y="409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68D9EAD2-18A1-440A-9447-102D54E66C24}"/>
                </a:ext>
              </a:extLst>
            </p:cNvPr>
            <p:cNvGrpSpPr/>
            <p:nvPr/>
          </p:nvGrpSpPr>
          <p:grpSpPr>
            <a:xfrm>
              <a:off x="851936" y="3854290"/>
              <a:ext cx="525204" cy="525204"/>
              <a:chOff x="5784686" y="1323855"/>
              <a:chExt cx="1307251" cy="1307251"/>
            </a:xfrm>
          </p:grpSpPr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2EFA5449-6A62-4451-B0F4-3ADDEACBBFEA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ABF2B62B-3831-49A2-B494-02BD2CCC59F8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DED7C11C-9FE4-439C-A75A-FF095CCA863C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220568FD-85DE-458E-99EC-C9D6FB57BE7D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64779E07-C6BA-461C-AEE8-66D722369B31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BE023ED3-9833-4102-AA58-3B9DD5A9B848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F6A705FE-4678-4E93-8084-7E846919B8D3}"/>
                </a:ext>
              </a:extLst>
            </p:cNvPr>
            <p:cNvGrpSpPr/>
            <p:nvPr/>
          </p:nvGrpSpPr>
          <p:grpSpPr>
            <a:xfrm>
              <a:off x="969205" y="5077376"/>
              <a:ext cx="525204" cy="525204"/>
              <a:chOff x="5784686" y="1323855"/>
              <a:chExt cx="1307251" cy="1307251"/>
            </a:xfrm>
          </p:grpSpPr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9B08426C-A4C6-4622-99FC-1B9253D3C517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7EF37A90-9B86-47C9-9E6B-81455783796E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D6B8ED57-7EF5-4E26-A85F-91C83C3F7655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4C61B2EB-7503-41E6-AEEA-785B91487419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1D76ECFC-D537-4773-8C6C-6001CC602B99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09796334-4D08-4F3A-994B-F5BEEA42B386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43" name="그룹 20">
            <a:extLst>
              <a:ext uri="{FF2B5EF4-FFF2-40B4-BE49-F238E27FC236}">
                <a16:creationId xmlns:a16="http://schemas.microsoft.com/office/drawing/2014/main" id="{44FA08A7-D4B2-4292-A3B5-FD1A82ED0D6E}"/>
              </a:ext>
            </a:extLst>
          </p:cNvPr>
          <p:cNvGrpSpPr/>
          <p:nvPr/>
        </p:nvGrpSpPr>
        <p:grpSpPr>
          <a:xfrm>
            <a:off x="6241648" y="5709971"/>
            <a:ext cx="5020197" cy="646331"/>
            <a:chOff x="959011" y="3630156"/>
            <a:chExt cx="5020197" cy="6463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D9945AA-B14F-44D6-B68F-47C5A29BEDB1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B9911D2-FDB6-4805-88D2-283433320EA4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6" name="Chevron 26">
              <a:extLst>
                <a:ext uri="{FF2B5EF4-FFF2-40B4-BE49-F238E27FC236}">
                  <a16:creationId xmlns:a16="http://schemas.microsoft.com/office/drawing/2014/main" id="{DF0E6E04-08F7-495C-9D3B-3B1F036C1A38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그룹 4">
            <a:extLst>
              <a:ext uri="{FF2B5EF4-FFF2-40B4-BE49-F238E27FC236}">
                <a16:creationId xmlns:a16="http://schemas.microsoft.com/office/drawing/2014/main" id="{A48007DD-C739-4D7F-8A66-80DD69D3FA8B}"/>
              </a:ext>
            </a:extLst>
          </p:cNvPr>
          <p:cNvGrpSpPr/>
          <p:nvPr/>
        </p:nvGrpSpPr>
        <p:grpSpPr>
          <a:xfrm>
            <a:off x="6241648" y="3644911"/>
            <a:ext cx="5020197" cy="646331"/>
            <a:chOff x="959011" y="4662686"/>
            <a:chExt cx="5020197" cy="64633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BAF821C-6B98-48F4-914B-BF54DF8B06E8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298EB49-CD27-4CE1-9686-152ECDAC562C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0" name="Chevron 27">
              <a:extLst>
                <a:ext uri="{FF2B5EF4-FFF2-40B4-BE49-F238E27FC236}">
                  <a16:creationId xmlns:a16="http://schemas.microsoft.com/office/drawing/2014/main" id="{5638B7EF-9B94-4FAA-99D2-844180D97790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그룹 3">
            <a:extLst>
              <a:ext uri="{FF2B5EF4-FFF2-40B4-BE49-F238E27FC236}">
                <a16:creationId xmlns:a16="http://schemas.microsoft.com/office/drawing/2014/main" id="{7F0731DC-2551-49DC-8675-1EE3ECC5B89C}"/>
              </a:ext>
            </a:extLst>
          </p:cNvPr>
          <p:cNvGrpSpPr/>
          <p:nvPr/>
        </p:nvGrpSpPr>
        <p:grpSpPr>
          <a:xfrm>
            <a:off x="6241648" y="4718993"/>
            <a:ext cx="5020197" cy="646331"/>
            <a:chOff x="959011" y="5695216"/>
            <a:chExt cx="5020197" cy="64633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1E8AABE-6018-4406-AEA9-91A94603BDD2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1ECCA5D-8246-4B12-AD60-599A65DB3BCF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4" name="Chevron 28">
              <a:extLst>
                <a:ext uri="{FF2B5EF4-FFF2-40B4-BE49-F238E27FC236}">
                  <a16:creationId xmlns:a16="http://schemas.microsoft.com/office/drawing/2014/main" id="{43961D45-9699-4028-BAD8-962F5A5E73FB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8F97FEC5-65A2-4AF2-BD0F-52C7DE15D8DD}"/>
              </a:ext>
            </a:extLst>
          </p:cNvPr>
          <p:cNvSpPr txBox="1"/>
          <p:nvPr/>
        </p:nvSpPr>
        <p:spPr>
          <a:xfrm>
            <a:off x="6517577" y="1743434"/>
            <a:ext cx="520788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cs typeface="Arial" pitchFamily="34" charset="0"/>
              </a:rPr>
              <a:t>for your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9">
            <a:extLst>
              <a:ext uri="{FF2B5EF4-FFF2-40B4-BE49-F238E27FC236}">
                <a16:creationId xmlns:a16="http://schemas.microsoft.com/office/drawing/2014/main" id="{E2D617E5-9AB2-4DEA-AF8D-5C24E36F53BF}"/>
              </a:ext>
            </a:extLst>
          </p:cNvPr>
          <p:cNvGrpSpPr/>
          <p:nvPr/>
        </p:nvGrpSpPr>
        <p:grpSpPr>
          <a:xfrm>
            <a:off x="2677010" y="2476773"/>
            <a:ext cx="8697593" cy="2363900"/>
            <a:chOff x="1633635" y="1755670"/>
            <a:chExt cx="6682781" cy="1816297"/>
          </a:xfrm>
          <a:solidFill>
            <a:schemeClr val="bg1">
              <a:lumMod val="85000"/>
            </a:schemeClr>
          </a:solidFill>
        </p:grpSpPr>
        <p:sp>
          <p:nvSpPr>
            <p:cNvPr id="4" name="Block Arc 30">
              <a:extLst>
                <a:ext uri="{FF2B5EF4-FFF2-40B4-BE49-F238E27FC236}">
                  <a16:creationId xmlns:a16="http://schemas.microsoft.com/office/drawing/2014/main" id="{7AB03394-A567-4014-A7AE-EC648C443FDB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31">
              <a:extLst>
                <a:ext uri="{FF2B5EF4-FFF2-40B4-BE49-F238E27FC236}">
                  <a16:creationId xmlns:a16="http://schemas.microsoft.com/office/drawing/2014/main" id="{F00D995C-49CC-4A71-8F95-7A00995F8703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Rectangle 32">
              <a:extLst>
                <a:ext uri="{FF2B5EF4-FFF2-40B4-BE49-F238E27FC236}">
                  <a16:creationId xmlns:a16="http://schemas.microsoft.com/office/drawing/2014/main" id="{6E95A403-DEF8-4928-B998-4A6CD0974122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19BAD8B2-A928-4AA7-A2B9-E136A253AC56}"/>
              </a:ext>
            </a:extLst>
          </p:cNvPr>
          <p:cNvSpPr/>
          <p:nvPr/>
        </p:nvSpPr>
        <p:spPr>
          <a:xfrm>
            <a:off x="819150" y="2225335"/>
            <a:ext cx="1857860" cy="6096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72C3B537-E393-42BB-8008-650169A1D9C4}"/>
              </a:ext>
            </a:extLst>
          </p:cNvPr>
          <p:cNvGrpSpPr/>
          <p:nvPr/>
        </p:nvGrpSpPr>
        <p:grpSpPr>
          <a:xfrm>
            <a:off x="3549702" y="1893278"/>
            <a:ext cx="6120145" cy="4244566"/>
            <a:chOff x="3549702" y="1893278"/>
            <a:chExt cx="6120145" cy="4244566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21DB2781-6DE1-4634-B900-A54C18554976}"/>
                </a:ext>
              </a:extLst>
            </p:cNvPr>
            <p:cNvGrpSpPr/>
            <p:nvPr/>
          </p:nvGrpSpPr>
          <p:grpSpPr>
            <a:xfrm>
              <a:off x="3549702" y="1893278"/>
              <a:ext cx="1663954" cy="1598506"/>
              <a:chOff x="3292527" y="1683728"/>
              <a:chExt cx="1663954" cy="1598506"/>
            </a:xfrm>
          </p:grpSpPr>
          <p:cxnSp>
            <p:nvCxnSpPr>
              <p:cNvPr id="48" name="직선 연결선 47">
                <a:extLst>
                  <a:ext uri="{FF2B5EF4-FFF2-40B4-BE49-F238E27FC236}">
                    <a16:creationId xmlns:a16="http://schemas.microsoft.com/office/drawing/2014/main" id="{9648D339-20E8-4683-80E7-51A002E95A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4504" y="1952625"/>
                <a:ext cx="0" cy="132960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7546B7DC-E6B9-423F-8456-4975A5997E40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A9FA88-2BE2-4243-A6D5-C893E1C0C54A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2D89564-22D3-46F4-BD5A-A4CD6A368C50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E17AB0F-99A6-4322-9A1B-033AD5886050}"/>
                  </a:ext>
                </a:extLst>
              </p:cNvPr>
              <p:cNvSpPr txBox="1"/>
              <p:nvPr/>
            </p:nvSpPr>
            <p:spPr>
              <a:xfrm>
                <a:off x="3532183" y="2137537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B88B7BE-81D3-4D88-9654-15C8C7D3970C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AB6B61FC-1991-4C4C-AC90-107C274AB891}"/>
                </a:ext>
              </a:extLst>
            </p:cNvPr>
            <p:cNvGrpSpPr/>
            <p:nvPr/>
          </p:nvGrpSpPr>
          <p:grpSpPr>
            <a:xfrm>
              <a:off x="5777798" y="1893278"/>
              <a:ext cx="1663954" cy="1965141"/>
              <a:chOff x="3292527" y="1683728"/>
              <a:chExt cx="1663954" cy="1965141"/>
            </a:xfrm>
          </p:grpSpPr>
          <p:cxnSp>
            <p:nvCxnSpPr>
              <p:cNvPr id="41" name="직선 연결선 40">
                <a:extLst>
                  <a:ext uri="{FF2B5EF4-FFF2-40B4-BE49-F238E27FC236}">
                    <a16:creationId xmlns:a16="http://schemas.microsoft.com/office/drawing/2014/main" id="{4093A561-59E3-4C62-9A13-4EF2EFD130C2}"/>
                  </a:ext>
                </a:extLst>
              </p:cNvPr>
              <p:cNvCxnSpPr>
                <a:cxnSpLocks/>
                <a:endCxn id="45" idx="2"/>
              </p:cNvCxnSpPr>
              <p:nvPr/>
            </p:nvCxnSpPr>
            <p:spPr>
              <a:xfrm>
                <a:off x="4124504" y="1952625"/>
                <a:ext cx="0" cy="1696244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FAA90BD8-1519-44D1-995F-4DFCAD749619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1B8F4B9-3E74-4CEE-B815-3535C91B3B7D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2065B35-8E42-4183-895B-7FD114D7B479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31C92CC-C621-4999-A082-D7EEF37810D6}"/>
                  </a:ext>
                </a:extLst>
              </p:cNvPr>
              <p:cNvSpPr txBox="1"/>
              <p:nvPr/>
            </p:nvSpPr>
            <p:spPr>
              <a:xfrm>
                <a:off x="3292527" y="3408803"/>
                <a:ext cx="1663954" cy="2400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13C8487-B484-461E-A470-D6654F88C99C}"/>
                  </a:ext>
                </a:extLst>
              </p:cNvPr>
              <p:cNvSpPr txBox="1"/>
              <p:nvPr/>
            </p:nvSpPr>
            <p:spPr>
              <a:xfrm>
                <a:off x="3532183" y="2137537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6009E59-24C6-44F6-AAC4-EC8D8FA6FC8D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01F1DBC2-D30C-4618-8EB2-42D999FBB01C}"/>
                </a:ext>
              </a:extLst>
            </p:cNvPr>
            <p:cNvGrpSpPr/>
            <p:nvPr/>
          </p:nvGrpSpPr>
          <p:grpSpPr>
            <a:xfrm>
              <a:off x="8005893" y="1893278"/>
              <a:ext cx="1663954" cy="1965141"/>
              <a:chOff x="3292527" y="1683728"/>
              <a:chExt cx="1663954" cy="1965141"/>
            </a:xfrm>
          </p:grpSpPr>
          <p:cxnSp>
            <p:nvCxnSpPr>
              <p:cNvPr id="34" name="직선 연결선 33">
                <a:extLst>
                  <a:ext uri="{FF2B5EF4-FFF2-40B4-BE49-F238E27FC236}">
                    <a16:creationId xmlns:a16="http://schemas.microsoft.com/office/drawing/2014/main" id="{F30D89F5-B821-4991-9E0C-F82B54350D44}"/>
                  </a:ext>
                </a:extLst>
              </p:cNvPr>
              <p:cNvCxnSpPr>
                <a:cxnSpLocks/>
                <a:endCxn id="38" idx="2"/>
              </p:cNvCxnSpPr>
              <p:nvPr/>
            </p:nvCxnSpPr>
            <p:spPr>
              <a:xfrm>
                <a:off x="4124504" y="1952625"/>
                <a:ext cx="0" cy="1696244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CF07C303-F86A-4D73-8392-89932823145C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8D5E15B-9B70-47D1-B23F-297E595BB4A0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7750B47-6F97-4FF2-94E2-CECAD5A16296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2852162-EA85-4E02-B27F-5F7639F52B0F}"/>
                  </a:ext>
                </a:extLst>
              </p:cNvPr>
              <p:cNvSpPr txBox="1"/>
              <p:nvPr/>
            </p:nvSpPr>
            <p:spPr>
              <a:xfrm>
                <a:off x="3292527" y="3408803"/>
                <a:ext cx="1663954" cy="24006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0C797DF-F664-4546-9890-9EAE288B310F}"/>
                  </a:ext>
                </a:extLst>
              </p:cNvPr>
              <p:cNvSpPr txBox="1"/>
              <p:nvPr/>
            </p:nvSpPr>
            <p:spPr>
              <a:xfrm>
                <a:off x="3532183" y="2137537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24F3374-CF64-42F7-9195-A59A48A11384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45F4E2AA-6926-43C0-B2B3-32A79D28C800}"/>
                </a:ext>
              </a:extLst>
            </p:cNvPr>
            <p:cNvGrpSpPr/>
            <p:nvPr/>
          </p:nvGrpSpPr>
          <p:grpSpPr>
            <a:xfrm>
              <a:off x="3549702" y="4172703"/>
              <a:ext cx="1663954" cy="1965141"/>
              <a:chOff x="3292527" y="1683728"/>
              <a:chExt cx="1663954" cy="1965141"/>
            </a:xfrm>
          </p:grpSpPr>
          <p:cxnSp>
            <p:nvCxnSpPr>
              <p:cNvPr id="27" name="직선 연결선 26">
                <a:extLst>
                  <a:ext uri="{FF2B5EF4-FFF2-40B4-BE49-F238E27FC236}">
                    <a16:creationId xmlns:a16="http://schemas.microsoft.com/office/drawing/2014/main" id="{6F1D2E15-2110-407B-82A0-C3A00CB2680E}"/>
                  </a:ext>
                </a:extLst>
              </p:cNvPr>
              <p:cNvCxnSpPr>
                <a:cxnSpLocks/>
                <a:endCxn id="31" idx="2"/>
              </p:cNvCxnSpPr>
              <p:nvPr/>
            </p:nvCxnSpPr>
            <p:spPr>
              <a:xfrm>
                <a:off x="4124504" y="1952625"/>
                <a:ext cx="0" cy="1696244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D9EF46B-8548-4D00-9A79-2D5B2D59460A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0B56444-DC1C-4A41-BECF-E214517F3CA7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F1B7EF4-5E3F-4A69-904C-3AD8451690B2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6A773FE-7D6D-45AE-A8CE-DCEF4DD5D807}"/>
                  </a:ext>
                </a:extLst>
              </p:cNvPr>
              <p:cNvSpPr txBox="1"/>
              <p:nvPr/>
            </p:nvSpPr>
            <p:spPr>
              <a:xfrm>
                <a:off x="3292527" y="3408803"/>
                <a:ext cx="1663954" cy="2400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F69FF8E-C0CB-4738-AB3C-724B6CFB1D2F}"/>
                  </a:ext>
                </a:extLst>
              </p:cNvPr>
              <p:cNvSpPr txBox="1"/>
              <p:nvPr/>
            </p:nvSpPr>
            <p:spPr>
              <a:xfrm>
                <a:off x="3532183" y="2147585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EBAF310-3252-41CA-BBC7-ED7CBE17EE8F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16C6669C-838F-404C-8328-17C8B004BB2D}"/>
                </a:ext>
              </a:extLst>
            </p:cNvPr>
            <p:cNvGrpSpPr/>
            <p:nvPr/>
          </p:nvGrpSpPr>
          <p:grpSpPr>
            <a:xfrm>
              <a:off x="5777798" y="4172703"/>
              <a:ext cx="1663954" cy="1598506"/>
              <a:chOff x="3292527" y="1683728"/>
              <a:chExt cx="1663954" cy="1598506"/>
            </a:xfrm>
          </p:grpSpPr>
          <p:cxnSp>
            <p:nvCxnSpPr>
              <p:cNvPr id="21" name="직선 연결선 20">
                <a:extLst>
                  <a:ext uri="{FF2B5EF4-FFF2-40B4-BE49-F238E27FC236}">
                    <a16:creationId xmlns:a16="http://schemas.microsoft.com/office/drawing/2014/main" id="{4CD0012D-3157-49E1-9838-CBD6F772F95B}"/>
                  </a:ext>
                </a:extLst>
              </p:cNvPr>
              <p:cNvCxnSpPr>
                <a:cxnSpLocks/>
                <a:endCxn id="26" idx="2"/>
              </p:cNvCxnSpPr>
              <p:nvPr/>
            </p:nvCxnSpPr>
            <p:spPr>
              <a:xfrm>
                <a:off x="4124504" y="1952625"/>
                <a:ext cx="0" cy="132960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1418B2B-54B5-49FE-9ABE-EB133F71ED84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144707C-082F-4C84-99D8-6A946DE46842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156B3EA-0971-4B06-A219-5893DDEEF91C}"/>
                  </a:ext>
                </a:extLst>
              </p:cNvPr>
              <p:cNvSpPr txBox="1"/>
              <p:nvPr/>
            </p:nvSpPr>
            <p:spPr>
              <a:xfrm>
                <a:off x="3532183" y="2147585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F08815-4585-442B-AAD7-64197FE5CAFA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69E766-43D7-4EEF-8411-69B7CB162A90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7FC54547-ADBA-447E-8D5D-E046D65C86F0}"/>
                </a:ext>
              </a:extLst>
            </p:cNvPr>
            <p:cNvGrpSpPr/>
            <p:nvPr/>
          </p:nvGrpSpPr>
          <p:grpSpPr>
            <a:xfrm>
              <a:off x="8005893" y="4172703"/>
              <a:ext cx="1663954" cy="1598506"/>
              <a:chOff x="3292527" y="1683728"/>
              <a:chExt cx="1663954" cy="1598506"/>
            </a:xfrm>
          </p:grpSpPr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A9580472-ACA6-4C5E-8BE4-243AA5B015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4504" y="1952625"/>
                <a:ext cx="0" cy="132960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D473BDF7-B531-4974-AF63-F03168B42E5D}"/>
                  </a:ext>
                </a:extLst>
              </p:cNvPr>
              <p:cNvSpPr/>
              <p:nvPr/>
            </p:nvSpPr>
            <p:spPr>
              <a:xfrm>
                <a:off x="3442475" y="2104387"/>
                <a:ext cx="1364060" cy="41938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A399A4-C542-4562-8660-A86F8C5DCC9B}"/>
                  </a:ext>
                </a:extLst>
              </p:cNvPr>
              <p:cNvSpPr txBox="1"/>
              <p:nvPr/>
            </p:nvSpPr>
            <p:spPr>
              <a:xfrm>
                <a:off x="3442475" y="1683728"/>
                <a:ext cx="1364058" cy="276999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E930EEF-A59F-46C8-A2A9-2CF0AB63E777}"/>
                  </a:ext>
                </a:extLst>
              </p:cNvPr>
              <p:cNvSpPr txBox="1"/>
              <p:nvPr/>
            </p:nvSpPr>
            <p:spPr>
              <a:xfrm>
                <a:off x="3292527" y="3042168"/>
                <a:ext cx="1663954" cy="24006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A8FB53-0AE4-4192-979E-14E455C40C43}"/>
                  </a:ext>
                </a:extLst>
              </p:cNvPr>
              <p:cNvSpPr txBox="1"/>
              <p:nvPr/>
            </p:nvSpPr>
            <p:spPr>
              <a:xfrm>
                <a:off x="3532183" y="2147585"/>
                <a:ext cx="118464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1DA465-A294-40DC-980A-87583D22E0F7}"/>
                  </a:ext>
                </a:extLst>
              </p:cNvPr>
              <p:cNvSpPr txBox="1"/>
              <p:nvPr/>
            </p:nvSpPr>
            <p:spPr>
              <a:xfrm>
                <a:off x="3292527" y="2675532"/>
                <a:ext cx="1663954" cy="24006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l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7407300-A6A2-4C96-90C3-21FEB2E22A1E}"/>
              </a:ext>
            </a:extLst>
          </p:cNvPr>
          <p:cNvSpPr txBox="1"/>
          <p:nvPr/>
        </p:nvSpPr>
        <p:spPr>
          <a:xfrm>
            <a:off x="915321" y="2360858"/>
            <a:ext cx="1665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00A6F58B-84E0-4938-9B89-AECB0ACEA54D}"/>
              </a:ext>
            </a:extLst>
          </p:cNvPr>
          <p:cNvSpPr/>
          <p:nvPr/>
        </p:nvSpPr>
        <p:spPr>
          <a:xfrm>
            <a:off x="-5546" y="4692726"/>
            <a:ext cx="3168000" cy="21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39C366AC-7F95-46C4-A646-FCD7DAB05EF9}"/>
              </a:ext>
            </a:extLst>
          </p:cNvPr>
          <p:cNvSpPr/>
          <p:nvPr/>
        </p:nvSpPr>
        <p:spPr>
          <a:xfrm>
            <a:off x="3290053" y="0"/>
            <a:ext cx="3168000" cy="21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730FB135-9826-45EC-8FB2-038F7E8247EC}"/>
              </a:ext>
            </a:extLst>
          </p:cNvPr>
          <p:cNvGrpSpPr/>
          <p:nvPr/>
        </p:nvGrpSpPr>
        <p:grpSpPr>
          <a:xfrm>
            <a:off x="3991688" y="459275"/>
            <a:ext cx="2005338" cy="1112778"/>
            <a:chOff x="2843808" y="260648"/>
            <a:chExt cx="2005338" cy="111277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5EAADC-C674-400C-A6E6-1B4555598546}"/>
                </a:ext>
              </a:extLst>
            </p:cNvPr>
            <p:cNvSpPr txBox="1"/>
            <p:nvPr/>
          </p:nvSpPr>
          <p:spPr>
            <a:xfrm>
              <a:off x="2843808" y="542429"/>
              <a:ext cx="20053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AA2AF0-3EC7-49AF-BA73-914017ABA3B9}"/>
                </a:ext>
              </a:extLst>
            </p:cNvPr>
            <p:cNvSpPr txBox="1"/>
            <p:nvPr/>
          </p:nvSpPr>
          <p:spPr>
            <a:xfrm>
              <a:off x="2843808" y="260648"/>
              <a:ext cx="20053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5FE9FF3-4371-457A-98DB-E4547B1C5D40}"/>
              </a:ext>
            </a:extLst>
          </p:cNvPr>
          <p:cNvGrpSpPr/>
          <p:nvPr/>
        </p:nvGrpSpPr>
        <p:grpSpPr>
          <a:xfrm>
            <a:off x="575593" y="5237390"/>
            <a:ext cx="2005338" cy="1112778"/>
            <a:chOff x="2843808" y="260648"/>
            <a:chExt cx="2005338" cy="111277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59E686-8B99-429C-948C-F8CA8C114473}"/>
                </a:ext>
              </a:extLst>
            </p:cNvPr>
            <p:cNvSpPr txBox="1"/>
            <p:nvPr/>
          </p:nvSpPr>
          <p:spPr>
            <a:xfrm>
              <a:off x="2843808" y="542429"/>
              <a:ext cx="20053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0C91C6-037D-49A8-B9E4-4D57FB4BAC52}"/>
                </a:ext>
              </a:extLst>
            </p:cNvPr>
            <p:cNvSpPr txBox="1"/>
            <p:nvPr/>
          </p:nvSpPr>
          <p:spPr>
            <a:xfrm>
              <a:off x="2843808" y="260648"/>
              <a:ext cx="20053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7B92FEAE-7EF4-4DBE-B2D6-8A04A6540CBF}"/>
              </a:ext>
            </a:extLst>
          </p:cNvPr>
          <p:cNvGrpSpPr/>
          <p:nvPr/>
        </p:nvGrpSpPr>
        <p:grpSpPr>
          <a:xfrm>
            <a:off x="7157706" y="1943398"/>
            <a:ext cx="4122825" cy="1263045"/>
            <a:chOff x="6269938" y="2485345"/>
            <a:chExt cx="2597478" cy="12630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68A56AD-896D-40F0-84CC-DC31E5F07FEE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03C39A9-3F4D-479F-A0E7-3D512145D139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Medical Insurance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6" name="Oval 16">
            <a:extLst>
              <a:ext uri="{FF2B5EF4-FFF2-40B4-BE49-F238E27FC236}">
                <a16:creationId xmlns:a16="http://schemas.microsoft.com/office/drawing/2014/main" id="{25DEA18D-407F-4CA4-8FEB-5C628872BD0A}"/>
              </a:ext>
            </a:extLst>
          </p:cNvPr>
          <p:cNvSpPr/>
          <p:nvPr/>
        </p:nvSpPr>
        <p:spPr>
          <a:xfrm>
            <a:off x="7255680" y="3926138"/>
            <a:ext cx="1283215" cy="1283215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45D750F-0272-4D2D-AD73-01156830E715}"/>
              </a:ext>
            </a:extLst>
          </p:cNvPr>
          <p:cNvGrpSpPr/>
          <p:nvPr/>
        </p:nvGrpSpPr>
        <p:grpSpPr>
          <a:xfrm>
            <a:off x="7157706" y="5385888"/>
            <a:ext cx="4122825" cy="893713"/>
            <a:chOff x="6269938" y="2485345"/>
            <a:chExt cx="2597478" cy="89371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07CA6A6-6C62-427F-A177-F5666F8B80DC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180F11-0D12-4975-9733-8B05E50D83A1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 Presentation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aphic 166">
            <a:extLst>
              <a:ext uri="{FF2B5EF4-FFF2-40B4-BE49-F238E27FC236}">
                <a16:creationId xmlns:a16="http://schemas.microsoft.com/office/drawing/2014/main" id="{A3086228-42C3-4244-A6D2-83C950B09662}"/>
              </a:ext>
            </a:extLst>
          </p:cNvPr>
          <p:cNvGrpSpPr/>
          <p:nvPr/>
        </p:nvGrpSpPr>
        <p:grpSpPr>
          <a:xfrm>
            <a:off x="7496700" y="4156019"/>
            <a:ext cx="801174" cy="891813"/>
            <a:chOff x="227903" y="4409780"/>
            <a:chExt cx="2199395" cy="2448219"/>
          </a:xfrm>
          <a:solidFill>
            <a:schemeClr val="bg1"/>
          </a:solidFill>
        </p:grpSpPr>
        <p:grpSp>
          <p:nvGrpSpPr>
            <p:cNvPr id="25" name="Graphic 166">
              <a:extLst>
                <a:ext uri="{FF2B5EF4-FFF2-40B4-BE49-F238E27FC236}">
                  <a16:creationId xmlns:a16="http://schemas.microsoft.com/office/drawing/2014/main" id="{2F69DC99-DEC5-4C80-BEBE-D6DB1120E70A}"/>
                </a:ext>
              </a:extLst>
            </p:cNvPr>
            <p:cNvGrpSpPr/>
            <p:nvPr/>
          </p:nvGrpSpPr>
          <p:grpSpPr>
            <a:xfrm>
              <a:off x="227903" y="4409780"/>
              <a:ext cx="2199395" cy="2448219"/>
              <a:chOff x="227903" y="4409780"/>
              <a:chExt cx="2199395" cy="2448219"/>
            </a:xfrm>
            <a:grpFill/>
          </p:grpSpPr>
          <p:sp>
            <p:nvSpPr>
              <p:cNvPr id="32" name="Freeform: Shape 274">
                <a:extLst>
                  <a:ext uri="{FF2B5EF4-FFF2-40B4-BE49-F238E27FC236}">
                    <a16:creationId xmlns:a16="http://schemas.microsoft.com/office/drawing/2014/main" id="{39C34305-9CA2-4646-898B-D2EA527786E1}"/>
                  </a:ext>
                </a:extLst>
              </p:cNvPr>
              <p:cNvSpPr/>
              <p:nvPr/>
            </p:nvSpPr>
            <p:spPr>
              <a:xfrm>
                <a:off x="227903" y="4409780"/>
                <a:ext cx="2199395" cy="2448219"/>
              </a:xfrm>
              <a:custGeom>
                <a:avLst/>
                <a:gdLst>
                  <a:gd name="connsiteX0" fmla="*/ 2157819 w 2199394"/>
                  <a:gd name="connsiteY0" fmla="*/ 406296 h 2448219"/>
                  <a:gd name="connsiteX1" fmla="*/ 2053070 w 2199394"/>
                  <a:gd name="connsiteY1" fmla="*/ 226378 h 2448219"/>
                  <a:gd name="connsiteX2" fmla="*/ 2049590 w 2199394"/>
                  <a:gd name="connsiteY2" fmla="*/ 221506 h 2448219"/>
                  <a:gd name="connsiteX3" fmla="*/ 2028013 w 2199394"/>
                  <a:gd name="connsiteY3" fmla="*/ 198189 h 2448219"/>
                  <a:gd name="connsiteX4" fmla="*/ 1863755 w 2199394"/>
                  <a:gd name="connsiteY4" fmla="*/ 78823 h 2448219"/>
                  <a:gd name="connsiteX5" fmla="*/ 1770315 w 2199394"/>
                  <a:gd name="connsiteY5" fmla="*/ 44719 h 2448219"/>
                  <a:gd name="connsiteX6" fmla="*/ 1726466 w 2199394"/>
                  <a:gd name="connsiteY6" fmla="*/ 35323 h 2448219"/>
                  <a:gd name="connsiteX7" fmla="*/ 1691318 w 2199394"/>
                  <a:gd name="connsiteY7" fmla="*/ 20184 h 2448219"/>
                  <a:gd name="connsiteX8" fmla="*/ 1661737 w 2199394"/>
                  <a:gd name="connsiteY8" fmla="*/ 0 h 2448219"/>
                  <a:gd name="connsiteX9" fmla="*/ 1425790 w 2199394"/>
                  <a:gd name="connsiteY9" fmla="*/ 2262 h 2448219"/>
                  <a:gd name="connsiteX10" fmla="*/ 1395861 w 2199394"/>
                  <a:gd name="connsiteY10" fmla="*/ 36193 h 2448219"/>
                  <a:gd name="connsiteX11" fmla="*/ 1392903 w 2199394"/>
                  <a:gd name="connsiteY11" fmla="*/ 53071 h 2448219"/>
                  <a:gd name="connsiteX12" fmla="*/ 1392555 w 2199394"/>
                  <a:gd name="connsiteY12" fmla="*/ 147554 h 2448219"/>
                  <a:gd name="connsiteX13" fmla="*/ 1414306 w 2199394"/>
                  <a:gd name="connsiteY13" fmla="*/ 205845 h 2448219"/>
                  <a:gd name="connsiteX14" fmla="*/ 1438840 w 2199394"/>
                  <a:gd name="connsiteY14" fmla="*/ 217851 h 2448219"/>
                  <a:gd name="connsiteX15" fmla="*/ 1456240 w 2199394"/>
                  <a:gd name="connsiteY15" fmla="*/ 217503 h 2448219"/>
                  <a:gd name="connsiteX16" fmla="*/ 1653559 w 2199394"/>
                  <a:gd name="connsiteY16" fmla="*/ 217155 h 2448219"/>
                  <a:gd name="connsiteX17" fmla="*/ 1679486 w 2199394"/>
                  <a:gd name="connsiteY17" fmla="*/ 204105 h 2448219"/>
                  <a:gd name="connsiteX18" fmla="*/ 1714112 w 2199394"/>
                  <a:gd name="connsiteY18" fmla="*/ 192273 h 2448219"/>
                  <a:gd name="connsiteX19" fmla="*/ 1767531 w 2199394"/>
                  <a:gd name="connsiteY19" fmla="*/ 207063 h 2448219"/>
                  <a:gd name="connsiteX20" fmla="*/ 1872281 w 2199394"/>
                  <a:gd name="connsiteY20" fmla="*/ 264658 h 2448219"/>
                  <a:gd name="connsiteX21" fmla="*/ 1948668 w 2199394"/>
                  <a:gd name="connsiteY21" fmla="*/ 340871 h 2448219"/>
                  <a:gd name="connsiteX22" fmla="*/ 1991821 w 2199394"/>
                  <a:gd name="connsiteY22" fmla="*/ 404730 h 2448219"/>
                  <a:gd name="connsiteX23" fmla="*/ 2051504 w 2199394"/>
                  <a:gd name="connsiteY23" fmla="*/ 630760 h 2448219"/>
                  <a:gd name="connsiteX24" fmla="*/ 2046806 w 2199394"/>
                  <a:gd name="connsiteY24" fmla="*/ 779706 h 2448219"/>
                  <a:gd name="connsiteX25" fmla="*/ 2036017 w 2199394"/>
                  <a:gd name="connsiteY25" fmla="*/ 891242 h 2448219"/>
                  <a:gd name="connsiteX26" fmla="*/ 2006785 w 2199394"/>
                  <a:gd name="connsiteY26" fmla="*/ 1037231 h 2448219"/>
                  <a:gd name="connsiteX27" fmla="*/ 1969896 w 2199394"/>
                  <a:gd name="connsiteY27" fmla="*/ 1146678 h 2448219"/>
                  <a:gd name="connsiteX28" fmla="*/ 1901687 w 2199394"/>
                  <a:gd name="connsiteY28" fmla="*/ 1276136 h 2448219"/>
                  <a:gd name="connsiteX29" fmla="*/ 1843222 w 2199394"/>
                  <a:gd name="connsiteY29" fmla="*/ 1345563 h 2448219"/>
                  <a:gd name="connsiteX30" fmla="*/ 1818688 w 2199394"/>
                  <a:gd name="connsiteY30" fmla="*/ 1368010 h 2448219"/>
                  <a:gd name="connsiteX31" fmla="*/ 1793283 w 2199394"/>
                  <a:gd name="connsiteY31" fmla="*/ 1392544 h 2448219"/>
                  <a:gd name="connsiteX32" fmla="*/ 1741083 w 2199394"/>
                  <a:gd name="connsiteY32" fmla="*/ 1431869 h 2448219"/>
                  <a:gd name="connsiteX33" fmla="*/ 1526363 w 2199394"/>
                  <a:gd name="connsiteY33" fmla="*/ 1532442 h 2448219"/>
                  <a:gd name="connsiteX34" fmla="*/ 1269709 w 2199394"/>
                  <a:gd name="connsiteY34" fmla="*/ 1651460 h 2448219"/>
                  <a:gd name="connsiteX35" fmla="*/ 1153823 w 2199394"/>
                  <a:gd name="connsiteY35" fmla="*/ 1751686 h 2448219"/>
                  <a:gd name="connsiteX36" fmla="*/ 1107017 w 2199394"/>
                  <a:gd name="connsiteY36" fmla="*/ 1832597 h 2448219"/>
                  <a:gd name="connsiteX37" fmla="*/ 1099361 w 2199394"/>
                  <a:gd name="connsiteY37" fmla="*/ 1852956 h 2448219"/>
                  <a:gd name="connsiteX38" fmla="*/ 1009227 w 2199394"/>
                  <a:gd name="connsiteY38" fmla="*/ 1712535 h 2448219"/>
                  <a:gd name="connsiteX39" fmla="*/ 789810 w 2199394"/>
                  <a:gd name="connsiteY39" fmla="*/ 1578205 h 2448219"/>
                  <a:gd name="connsiteX40" fmla="*/ 648345 w 2199394"/>
                  <a:gd name="connsiteY40" fmla="*/ 1519044 h 2448219"/>
                  <a:gd name="connsiteX41" fmla="*/ 465120 w 2199394"/>
                  <a:gd name="connsiteY41" fmla="*/ 1431521 h 2448219"/>
                  <a:gd name="connsiteX42" fmla="*/ 344362 w 2199394"/>
                  <a:gd name="connsiteY42" fmla="*/ 1327641 h 2448219"/>
                  <a:gd name="connsiteX43" fmla="*/ 287986 w 2199394"/>
                  <a:gd name="connsiteY43" fmla="*/ 1255256 h 2448219"/>
                  <a:gd name="connsiteX44" fmla="*/ 198548 w 2199394"/>
                  <a:gd name="connsiteY44" fmla="*/ 1048889 h 2448219"/>
                  <a:gd name="connsiteX45" fmla="*/ 169316 w 2199394"/>
                  <a:gd name="connsiteY45" fmla="*/ 911601 h 2448219"/>
                  <a:gd name="connsiteX46" fmla="*/ 150871 w 2199394"/>
                  <a:gd name="connsiteY46" fmla="*/ 662951 h 2448219"/>
                  <a:gd name="connsiteX47" fmla="*/ 197678 w 2199394"/>
                  <a:gd name="connsiteY47" fmla="*/ 430309 h 2448219"/>
                  <a:gd name="connsiteX48" fmla="*/ 405263 w 2199394"/>
                  <a:gd name="connsiteY48" fmla="*/ 219766 h 2448219"/>
                  <a:gd name="connsiteX49" fmla="*/ 493135 w 2199394"/>
                  <a:gd name="connsiteY49" fmla="*/ 193143 h 2448219"/>
                  <a:gd name="connsiteX50" fmla="*/ 505315 w 2199394"/>
                  <a:gd name="connsiteY50" fmla="*/ 197319 h 2448219"/>
                  <a:gd name="connsiteX51" fmla="*/ 527239 w 2199394"/>
                  <a:gd name="connsiteY51" fmla="*/ 215067 h 2448219"/>
                  <a:gd name="connsiteX52" fmla="*/ 547424 w 2199394"/>
                  <a:gd name="connsiteY52" fmla="*/ 218896 h 2448219"/>
                  <a:gd name="connsiteX53" fmla="*/ 743177 w 2199394"/>
                  <a:gd name="connsiteY53" fmla="*/ 218547 h 2448219"/>
                  <a:gd name="connsiteX54" fmla="*/ 806340 w 2199394"/>
                  <a:gd name="connsiteY54" fmla="*/ 170697 h 2448219"/>
                  <a:gd name="connsiteX55" fmla="*/ 806166 w 2199394"/>
                  <a:gd name="connsiteY55" fmla="*/ 61075 h 2448219"/>
                  <a:gd name="connsiteX56" fmla="*/ 800772 w 2199394"/>
                  <a:gd name="connsiteY56" fmla="*/ 42457 h 2448219"/>
                  <a:gd name="connsiteX57" fmla="*/ 772757 w 2199394"/>
                  <a:gd name="connsiteY57" fmla="*/ 13920 h 2448219"/>
                  <a:gd name="connsiteX58" fmla="*/ 744221 w 2199394"/>
                  <a:gd name="connsiteY58" fmla="*/ 2088 h 2448219"/>
                  <a:gd name="connsiteX59" fmla="*/ 552122 w 2199394"/>
                  <a:gd name="connsiteY59" fmla="*/ 2784 h 2448219"/>
                  <a:gd name="connsiteX60" fmla="*/ 499573 w 2199394"/>
                  <a:gd name="connsiteY60" fmla="*/ 24882 h 2448219"/>
                  <a:gd name="connsiteX61" fmla="*/ 474343 w 2199394"/>
                  <a:gd name="connsiteY61" fmla="*/ 37585 h 2448219"/>
                  <a:gd name="connsiteX62" fmla="*/ 448764 w 2199394"/>
                  <a:gd name="connsiteY62" fmla="*/ 41935 h 2448219"/>
                  <a:gd name="connsiteX63" fmla="*/ 311650 w 2199394"/>
                  <a:gd name="connsiteY63" fmla="*/ 98312 h 2448219"/>
                  <a:gd name="connsiteX64" fmla="*/ 127033 w 2199394"/>
                  <a:gd name="connsiteY64" fmla="*/ 261004 h 2448219"/>
                  <a:gd name="connsiteX65" fmla="*/ 34985 w 2199394"/>
                  <a:gd name="connsiteY65" fmla="*/ 428569 h 2448219"/>
                  <a:gd name="connsiteX66" fmla="*/ 5057 w 2199394"/>
                  <a:gd name="connsiteY66" fmla="*/ 561855 h 2448219"/>
                  <a:gd name="connsiteX67" fmla="*/ 11 w 2199394"/>
                  <a:gd name="connsiteY67" fmla="*/ 650770 h 2448219"/>
                  <a:gd name="connsiteX68" fmla="*/ 10625 w 2199394"/>
                  <a:gd name="connsiteY68" fmla="*/ 851918 h 2448219"/>
                  <a:gd name="connsiteX69" fmla="*/ 39336 w 2199394"/>
                  <a:gd name="connsiteY69" fmla="*/ 1034620 h 2448219"/>
                  <a:gd name="connsiteX70" fmla="*/ 92754 w 2199394"/>
                  <a:gd name="connsiteY70" fmla="*/ 1203751 h 2448219"/>
                  <a:gd name="connsiteX71" fmla="*/ 352889 w 2199394"/>
                  <a:gd name="connsiteY71" fmla="*/ 1537489 h 2448219"/>
                  <a:gd name="connsiteX72" fmla="*/ 509317 w 2199394"/>
                  <a:gd name="connsiteY72" fmla="*/ 1623098 h 2448219"/>
                  <a:gd name="connsiteX73" fmla="*/ 721600 w 2199394"/>
                  <a:gd name="connsiteY73" fmla="*/ 1713405 h 2448219"/>
                  <a:gd name="connsiteX74" fmla="*/ 863935 w 2199394"/>
                  <a:gd name="connsiteY74" fmla="*/ 1786486 h 2448219"/>
                  <a:gd name="connsiteX75" fmla="*/ 939626 w 2199394"/>
                  <a:gd name="connsiteY75" fmla="*/ 1854522 h 2448219"/>
                  <a:gd name="connsiteX76" fmla="*/ 978254 w 2199394"/>
                  <a:gd name="connsiteY76" fmla="*/ 1921687 h 2448219"/>
                  <a:gd name="connsiteX77" fmla="*/ 1000875 w 2199394"/>
                  <a:gd name="connsiteY77" fmla="*/ 2044533 h 2448219"/>
                  <a:gd name="connsiteX78" fmla="*/ 984867 w 2199394"/>
                  <a:gd name="connsiteY78" fmla="*/ 2198699 h 2448219"/>
                  <a:gd name="connsiteX79" fmla="*/ 945368 w 2199394"/>
                  <a:gd name="connsiteY79" fmla="*/ 2318065 h 2448219"/>
                  <a:gd name="connsiteX80" fmla="*/ 910741 w 2199394"/>
                  <a:gd name="connsiteY80" fmla="*/ 2419683 h 2448219"/>
                  <a:gd name="connsiteX81" fmla="*/ 931100 w 2199394"/>
                  <a:gd name="connsiteY81" fmla="*/ 2446131 h 2448219"/>
                  <a:gd name="connsiteX82" fmla="*/ 1252831 w 2199394"/>
                  <a:gd name="connsiteY82" fmla="*/ 2448219 h 2448219"/>
                  <a:gd name="connsiteX83" fmla="*/ 1278235 w 2199394"/>
                  <a:gd name="connsiteY83" fmla="*/ 2424729 h 2448219"/>
                  <a:gd name="connsiteX84" fmla="*/ 1205850 w 2199394"/>
                  <a:gd name="connsiteY84" fmla="*/ 2176079 h 2448219"/>
                  <a:gd name="connsiteX85" fmla="*/ 1192104 w 2199394"/>
                  <a:gd name="connsiteY85" fmla="*/ 2068023 h 2448219"/>
                  <a:gd name="connsiteX86" fmla="*/ 1202196 w 2199394"/>
                  <a:gd name="connsiteY86" fmla="*/ 1955095 h 2448219"/>
                  <a:gd name="connsiteX87" fmla="*/ 1249699 w 2199394"/>
                  <a:gd name="connsiteY87" fmla="*/ 1859046 h 2448219"/>
                  <a:gd name="connsiteX88" fmla="*/ 1355667 w 2199394"/>
                  <a:gd name="connsiteY88" fmla="*/ 1769608 h 2448219"/>
                  <a:gd name="connsiteX89" fmla="*/ 1525493 w 2199394"/>
                  <a:gd name="connsiteY89" fmla="*/ 1692873 h 2448219"/>
                  <a:gd name="connsiteX90" fmla="*/ 1759179 w 2199394"/>
                  <a:gd name="connsiteY90" fmla="*/ 1592821 h 2448219"/>
                  <a:gd name="connsiteX91" fmla="*/ 2013223 w 2199394"/>
                  <a:gd name="connsiteY91" fmla="*/ 1377232 h 2448219"/>
                  <a:gd name="connsiteX92" fmla="*/ 2129283 w 2199394"/>
                  <a:gd name="connsiteY92" fmla="*/ 1145112 h 2448219"/>
                  <a:gd name="connsiteX93" fmla="*/ 2159385 w 2199394"/>
                  <a:gd name="connsiteY93" fmla="*/ 1041059 h 2448219"/>
                  <a:gd name="connsiteX94" fmla="*/ 2181832 w 2199394"/>
                  <a:gd name="connsiteY94" fmla="*/ 916473 h 2448219"/>
                  <a:gd name="connsiteX95" fmla="*/ 2200624 w 2199394"/>
                  <a:gd name="connsiteY95" fmla="*/ 655120 h 2448219"/>
                  <a:gd name="connsiteX96" fmla="*/ 2157819 w 2199394"/>
                  <a:gd name="connsiteY96" fmla="*/ 406296 h 2448219"/>
                  <a:gd name="connsiteX97" fmla="*/ 423186 w 2199394"/>
                  <a:gd name="connsiteY97" fmla="*/ 1439873 h 2448219"/>
                  <a:gd name="connsiteX98" fmla="*/ 423186 w 2199394"/>
                  <a:gd name="connsiteY98" fmla="*/ 1439873 h 2448219"/>
                  <a:gd name="connsiteX99" fmla="*/ 422316 w 2199394"/>
                  <a:gd name="connsiteY99" fmla="*/ 1440917 h 2448219"/>
                  <a:gd name="connsiteX100" fmla="*/ 423186 w 2199394"/>
                  <a:gd name="connsiteY100" fmla="*/ 1439873 h 2448219"/>
                  <a:gd name="connsiteX101" fmla="*/ 902215 w 2199394"/>
                  <a:gd name="connsiteY101" fmla="*/ 1670253 h 2448219"/>
                  <a:gd name="connsiteX102" fmla="*/ 902737 w 2199394"/>
                  <a:gd name="connsiteY102" fmla="*/ 1669557 h 2448219"/>
                  <a:gd name="connsiteX103" fmla="*/ 902215 w 2199394"/>
                  <a:gd name="connsiteY103" fmla="*/ 1670253 h 2448219"/>
                  <a:gd name="connsiteX104" fmla="*/ 903085 w 2199394"/>
                  <a:gd name="connsiteY104" fmla="*/ 1670949 h 2448219"/>
                  <a:gd name="connsiteX105" fmla="*/ 902215 w 2199394"/>
                  <a:gd name="connsiteY105" fmla="*/ 1670253 h 2448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2199394" h="2448219">
                    <a:moveTo>
                      <a:pt x="2157819" y="406296"/>
                    </a:moveTo>
                    <a:cubicBezTo>
                      <a:pt x="2133285" y="340349"/>
                      <a:pt x="2098658" y="280144"/>
                      <a:pt x="2053070" y="226378"/>
                    </a:cubicBezTo>
                    <a:cubicBezTo>
                      <a:pt x="2051852" y="224812"/>
                      <a:pt x="2050808" y="223072"/>
                      <a:pt x="2049590" y="221506"/>
                    </a:cubicBezTo>
                    <a:cubicBezTo>
                      <a:pt x="2042456" y="213675"/>
                      <a:pt x="2035321" y="205845"/>
                      <a:pt x="2028013" y="198189"/>
                    </a:cubicBezTo>
                    <a:cubicBezTo>
                      <a:pt x="1980685" y="148250"/>
                      <a:pt x="1925352" y="109100"/>
                      <a:pt x="1863755" y="78823"/>
                    </a:cubicBezTo>
                    <a:cubicBezTo>
                      <a:pt x="1833826" y="64207"/>
                      <a:pt x="1802680" y="52897"/>
                      <a:pt x="1770315" y="44719"/>
                    </a:cubicBezTo>
                    <a:cubicBezTo>
                      <a:pt x="1755873" y="41065"/>
                      <a:pt x="1741257" y="37063"/>
                      <a:pt x="1726466" y="35323"/>
                    </a:cubicBezTo>
                    <a:cubicBezTo>
                      <a:pt x="1712894" y="33757"/>
                      <a:pt x="1699670" y="33409"/>
                      <a:pt x="1691318" y="20184"/>
                    </a:cubicBezTo>
                    <a:cubicBezTo>
                      <a:pt x="1688708" y="16008"/>
                      <a:pt x="1669742" y="0"/>
                      <a:pt x="1661737" y="0"/>
                    </a:cubicBezTo>
                    <a:cubicBezTo>
                      <a:pt x="1651123" y="174"/>
                      <a:pt x="1426660" y="1566"/>
                      <a:pt x="1425790" y="2262"/>
                    </a:cubicBezTo>
                    <a:cubicBezTo>
                      <a:pt x="1413957" y="12006"/>
                      <a:pt x="1404213" y="23316"/>
                      <a:pt x="1395861" y="36193"/>
                    </a:cubicBezTo>
                    <a:cubicBezTo>
                      <a:pt x="1393251" y="41587"/>
                      <a:pt x="1392903" y="47329"/>
                      <a:pt x="1392903" y="53071"/>
                    </a:cubicBezTo>
                    <a:cubicBezTo>
                      <a:pt x="1392729" y="84565"/>
                      <a:pt x="1392381" y="116060"/>
                      <a:pt x="1392555" y="147554"/>
                    </a:cubicBezTo>
                    <a:cubicBezTo>
                      <a:pt x="1392729" y="188271"/>
                      <a:pt x="1389249" y="176265"/>
                      <a:pt x="1414306" y="205845"/>
                    </a:cubicBezTo>
                    <a:cubicBezTo>
                      <a:pt x="1420918" y="213675"/>
                      <a:pt x="1428574" y="218373"/>
                      <a:pt x="1438840" y="217851"/>
                    </a:cubicBezTo>
                    <a:cubicBezTo>
                      <a:pt x="1444582" y="217677"/>
                      <a:pt x="1450324" y="217503"/>
                      <a:pt x="1456240" y="217503"/>
                    </a:cubicBezTo>
                    <a:cubicBezTo>
                      <a:pt x="1522013" y="217329"/>
                      <a:pt x="1587786" y="216981"/>
                      <a:pt x="1653559" y="217155"/>
                    </a:cubicBezTo>
                    <a:cubicBezTo>
                      <a:pt x="1664870" y="217155"/>
                      <a:pt x="1673396" y="212805"/>
                      <a:pt x="1679486" y="204105"/>
                    </a:cubicBezTo>
                    <a:cubicBezTo>
                      <a:pt x="1688360" y="191229"/>
                      <a:pt x="1698800" y="187923"/>
                      <a:pt x="1714112" y="192273"/>
                    </a:cubicBezTo>
                    <a:cubicBezTo>
                      <a:pt x="1731861" y="197319"/>
                      <a:pt x="1750131" y="200799"/>
                      <a:pt x="1767531" y="207063"/>
                    </a:cubicBezTo>
                    <a:cubicBezTo>
                      <a:pt x="1800070" y="218896"/>
                      <a:pt x="1869845" y="262744"/>
                      <a:pt x="1872281" y="264658"/>
                    </a:cubicBezTo>
                    <a:cubicBezTo>
                      <a:pt x="1901165" y="286583"/>
                      <a:pt x="1926048" y="312683"/>
                      <a:pt x="1948668" y="340871"/>
                    </a:cubicBezTo>
                    <a:cubicBezTo>
                      <a:pt x="1964850" y="361056"/>
                      <a:pt x="1979118" y="382284"/>
                      <a:pt x="1991821" y="404730"/>
                    </a:cubicBezTo>
                    <a:cubicBezTo>
                      <a:pt x="2031493" y="474854"/>
                      <a:pt x="2049937" y="550719"/>
                      <a:pt x="2051504" y="630760"/>
                    </a:cubicBezTo>
                    <a:cubicBezTo>
                      <a:pt x="2052548" y="680525"/>
                      <a:pt x="2049937" y="730116"/>
                      <a:pt x="2046806" y="779706"/>
                    </a:cubicBezTo>
                    <a:cubicBezTo>
                      <a:pt x="2044369" y="816943"/>
                      <a:pt x="2040889" y="854180"/>
                      <a:pt x="2036017" y="891242"/>
                    </a:cubicBezTo>
                    <a:cubicBezTo>
                      <a:pt x="2029753" y="940659"/>
                      <a:pt x="2020357" y="989380"/>
                      <a:pt x="2006785" y="1037231"/>
                    </a:cubicBezTo>
                    <a:cubicBezTo>
                      <a:pt x="1996345" y="1074293"/>
                      <a:pt x="1984339" y="1111008"/>
                      <a:pt x="1969896" y="1146678"/>
                    </a:cubicBezTo>
                    <a:cubicBezTo>
                      <a:pt x="1951452" y="1192093"/>
                      <a:pt x="1929354" y="1235768"/>
                      <a:pt x="1901687" y="1276136"/>
                    </a:cubicBezTo>
                    <a:cubicBezTo>
                      <a:pt x="1884635" y="1301193"/>
                      <a:pt x="1864625" y="1324161"/>
                      <a:pt x="1843222" y="1345563"/>
                    </a:cubicBezTo>
                    <a:cubicBezTo>
                      <a:pt x="1835392" y="1353394"/>
                      <a:pt x="1828780" y="1362790"/>
                      <a:pt x="1818688" y="1368010"/>
                    </a:cubicBezTo>
                    <a:cubicBezTo>
                      <a:pt x="1811728" y="1377754"/>
                      <a:pt x="1803028" y="1385758"/>
                      <a:pt x="1793283" y="1392544"/>
                    </a:cubicBezTo>
                    <a:cubicBezTo>
                      <a:pt x="1776927" y="1406986"/>
                      <a:pt x="1759527" y="1420211"/>
                      <a:pt x="1741083" y="1431869"/>
                    </a:cubicBezTo>
                    <a:cubicBezTo>
                      <a:pt x="1673570" y="1474152"/>
                      <a:pt x="1600488" y="1504602"/>
                      <a:pt x="1526363" y="1532442"/>
                    </a:cubicBezTo>
                    <a:cubicBezTo>
                      <a:pt x="1437796" y="1565677"/>
                      <a:pt x="1350795" y="1602218"/>
                      <a:pt x="1269709" y="1651460"/>
                    </a:cubicBezTo>
                    <a:cubicBezTo>
                      <a:pt x="1225338" y="1678257"/>
                      <a:pt x="1184622" y="1709229"/>
                      <a:pt x="1153823" y="1751686"/>
                    </a:cubicBezTo>
                    <a:cubicBezTo>
                      <a:pt x="1135379" y="1777090"/>
                      <a:pt x="1120589" y="1804409"/>
                      <a:pt x="1107017" y="1832597"/>
                    </a:cubicBezTo>
                    <a:cubicBezTo>
                      <a:pt x="1104581" y="1839209"/>
                      <a:pt x="1101971" y="1845996"/>
                      <a:pt x="1099361" y="1852956"/>
                    </a:cubicBezTo>
                    <a:cubicBezTo>
                      <a:pt x="1075696" y="1788575"/>
                      <a:pt x="1014273" y="1717581"/>
                      <a:pt x="1009227" y="1712535"/>
                    </a:cubicBezTo>
                    <a:cubicBezTo>
                      <a:pt x="976341" y="1679475"/>
                      <a:pt x="825480" y="1595779"/>
                      <a:pt x="789810" y="1578205"/>
                    </a:cubicBezTo>
                    <a:cubicBezTo>
                      <a:pt x="743873" y="1555759"/>
                      <a:pt x="695500" y="1538533"/>
                      <a:pt x="648345" y="1519044"/>
                    </a:cubicBezTo>
                    <a:cubicBezTo>
                      <a:pt x="585704" y="1493118"/>
                      <a:pt x="523237" y="1466843"/>
                      <a:pt x="465120" y="1431521"/>
                    </a:cubicBezTo>
                    <a:cubicBezTo>
                      <a:pt x="419184" y="1403506"/>
                      <a:pt x="379859" y="1367836"/>
                      <a:pt x="344362" y="1327641"/>
                    </a:cubicBezTo>
                    <a:cubicBezTo>
                      <a:pt x="322786" y="1305717"/>
                      <a:pt x="304516" y="1281182"/>
                      <a:pt x="287986" y="1255256"/>
                    </a:cubicBezTo>
                    <a:cubicBezTo>
                      <a:pt x="247095" y="1191223"/>
                      <a:pt x="219950" y="1121100"/>
                      <a:pt x="198548" y="1048889"/>
                    </a:cubicBezTo>
                    <a:cubicBezTo>
                      <a:pt x="185150" y="1003996"/>
                      <a:pt x="176102" y="958059"/>
                      <a:pt x="169316" y="911601"/>
                    </a:cubicBezTo>
                    <a:cubicBezTo>
                      <a:pt x="157309" y="829123"/>
                      <a:pt x="152611" y="746298"/>
                      <a:pt x="150871" y="662951"/>
                    </a:cubicBezTo>
                    <a:cubicBezTo>
                      <a:pt x="149131" y="581691"/>
                      <a:pt x="161312" y="503564"/>
                      <a:pt x="197678" y="430309"/>
                    </a:cubicBezTo>
                    <a:cubicBezTo>
                      <a:pt x="243789" y="337565"/>
                      <a:pt x="309736" y="263962"/>
                      <a:pt x="405263" y="219766"/>
                    </a:cubicBezTo>
                    <a:cubicBezTo>
                      <a:pt x="433278" y="206889"/>
                      <a:pt x="462858" y="198711"/>
                      <a:pt x="493135" y="193143"/>
                    </a:cubicBezTo>
                    <a:cubicBezTo>
                      <a:pt x="498181" y="192273"/>
                      <a:pt x="502183" y="193143"/>
                      <a:pt x="505315" y="197319"/>
                    </a:cubicBezTo>
                    <a:cubicBezTo>
                      <a:pt x="510883" y="205323"/>
                      <a:pt x="519757" y="209673"/>
                      <a:pt x="527239" y="215067"/>
                    </a:cubicBezTo>
                    <a:cubicBezTo>
                      <a:pt x="532981" y="219244"/>
                      <a:pt x="540116" y="218896"/>
                      <a:pt x="547424" y="218896"/>
                    </a:cubicBezTo>
                    <a:cubicBezTo>
                      <a:pt x="606933" y="218547"/>
                      <a:pt x="737609" y="217329"/>
                      <a:pt x="743177" y="218547"/>
                    </a:cubicBezTo>
                    <a:cubicBezTo>
                      <a:pt x="772061" y="224290"/>
                      <a:pt x="806340" y="176265"/>
                      <a:pt x="806340" y="170697"/>
                    </a:cubicBezTo>
                    <a:cubicBezTo>
                      <a:pt x="806166" y="134156"/>
                      <a:pt x="806166" y="97616"/>
                      <a:pt x="806166" y="61075"/>
                    </a:cubicBezTo>
                    <a:cubicBezTo>
                      <a:pt x="806166" y="54115"/>
                      <a:pt x="803382" y="48373"/>
                      <a:pt x="800772" y="42457"/>
                    </a:cubicBezTo>
                    <a:cubicBezTo>
                      <a:pt x="791376" y="33061"/>
                      <a:pt x="781805" y="23838"/>
                      <a:pt x="772757" y="13920"/>
                    </a:cubicBezTo>
                    <a:cubicBezTo>
                      <a:pt x="764927" y="5220"/>
                      <a:pt x="755879" y="2088"/>
                      <a:pt x="744221" y="2088"/>
                    </a:cubicBezTo>
                    <a:cubicBezTo>
                      <a:pt x="680188" y="2610"/>
                      <a:pt x="616155" y="2610"/>
                      <a:pt x="552122" y="2784"/>
                    </a:cubicBezTo>
                    <a:cubicBezTo>
                      <a:pt x="521323" y="2784"/>
                      <a:pt x="520975" y="2610"/>
                      <a:pt x="499573" y="24882"/>
                    </a:cubicBezTo>
                    <a:cubicBezTo>
                      <a:pt x="492439" y="32191"/>
                      <a:pt x="485131" y="37237"/>
                      <a:pt x="474343" y="37585"/>
                    </a:cubicBezTo>
                    <a:cubicBezTo>
                      <a:pt x="465816" y="37933"/>
                      <a:pt x="457290" y="40195"/>
                      <a:pt x="448764" y="41935"/>
                    </a:cubicBezTo>
                    <a:cubicBezTo>
                      <a:pt x="402479" y="50983"/>
                      <a:pt x="315652" y="96224"/>
                      <a:pt x="311650" y="98312"/>
                    </a:cubicBezTo>
                    <a:cubicBezTo>
                      <a:pt x="238395" y="139376"/>
                      <a:pt x="177668" y="194535"/>
                      <a:pt x="127033" y="261004"/>
                    </a:cubicBezTo>
                    <a:cubicBezTo>
                      <a:pt x="105631" y="289019"/>
                      <a:pt x="41250" y="408733"/>
                      <a:pt x="34985" y="428569"/>
                    </a:cubicBezTo>
                    <a:cubicBezTo>
                      <a:pt x="21065" y="472070"/>
                      <a:pt x="10277" y="516092"/>
                      <a:pt x="5057" y="561855"/>
                    </a:cubicBezTo>
                    <a:cubicBezTo>
                      <a:pt x="1751" y="591609"/>
                      <a:pt x="-163" y="621190"/>
                      <a:pt x="11" y="650770"/>
                    </a:cubicBezTo>
                    <a:cubicBezTo>
                      <a:pt x="185" y="717935"/>
                      <a:pt x="3665" y="784927"/>
                      <a:pt x="10625" y="851918"/>
                    </a:cubicBezTo>
                    <a:cubicBezTo>
                      <a:pt x="16889" y="913341"/>
                      <a:pt x="25415" y="974590"/>
                      <a:pt x="39336" y="1034620"/>
                    </a:cubicBezTo>
                    <a:cubicBezTo>
                      <a:pt x="52734" y="1092215"/>
                      <a:pt x="71178" y="1148592"/>
                      <a:pt x="92754" y="1203751"/>
                    </a:cubicBezTo>
                    <a:cubicBezTo>
                      <a:pt x="146521" y="1340691"/>
                      <a:pt x="234393" y="1451009"/>
                      <a:pt x="352889" y="1537489"/>
                    </a:cubicBezTo>
                    <a:cubicBezTo>
                      <a:pt x="383339" y="1559761"/>
                      <a:pt x="489481" y="1613876"/>
                      <a:pt x="509317" y="1623098"/>
                    </a:cubicBezTo>
                    <a:cubicBezTo>
                      <a:pt x="579092" y="1655810"/>
                      <a:pt x="651477" y="1682085"/>
                      <a:pt x="721600" y="1713405"/>
                    </a:cubicBezTo>
                    <a:cubicBezTo>
                      <a:pt x="767015" y="1733590"/>
                      <a:pt x="861847" y="1783181"/>
                      <a:pt x="863935" y="1786486"/>
                    </a:cubicBezTo>
                    <a:cubicBezTo>
                      <a:pt x="892297" y="1805801"/>
                      <a:pt x="918572" y="1826855"/>
                      <a:pt x="939626" y="1854522"/>
                    </a:cubicBezTo>
                    <a:cubicBezTo>
                      <a:pt x="955460" y="1875402"/>
                      <a:pt x="968162" y="1897674"/>
                      <a:pt x="978254" y="1921687"/>
                    </a:cubicBezTo>
                    <a:cubicBezTo>
                      <a:pt x="994611" y="1961011"/>
                      <a:pt x="999309" y="2002772"/>
                      <a:pt x="1000875" y="2044533"/>
                    </a:cubicBezTo>
                    <a:cubicBezTo>
                      <a:pt x="1002963" y="2096560"/>
                      <a:pt x="998787" y="2148238"/>
                      <a:pt x="984867" y="2198699"/>
                    </a:cubicBezTo>
                    <a:cubicBezTo>
                      <a:pt x="973730" y="2239068"/>
                      <a:pt x="959114" y="2278392"/>
                      <a:pt x="945368" y="2318065"/>
                    </a:cubicBezTo>
                    <a:cubicBezTo>
                      <a:pt x="933710" y="2351822"/>
                      <a:pt x="918224" y="2384360"/>
                      <a:pt x="910741" y="2419683"/>
                    </a:cubicBezTo>
                    <a:cubicBezTo>
                      <a:pt x="907609" y="2434473"/>
                      <a:pt x="915962" y="2445435"/>
                      <a:pt x="931100" y="2446131"/>
                    </a:cubicBezTo>
                    <a:cubicBezTo>
                      <a:pt x="936320" y="2446305"/>
                      <a:pt x="1195932" y="2448045"/>
                      <a:pt x="1252831" y="2448219"/>
                    </a:cubicBezTo>
                    <a:cubicBezTo>
                      <a:pt x="1270405" y="2448219"/>
                      <a:pt x="1275799" y="2441955"/>
                      <a:pt x="1278235" y="2424729"/>
                    </a:cubicBezTo>
                    <a:cubicBezTo>
                      <a:pt x="1281019" y="2404718"/>
                      <a:pt x="1222554" y="2241852"/>
                      <a:pt x="1205850" y="2176079"/>
                    </a:cubicBezTo>
                    <a:cubicBezTo>
                      <a:pt x="1196802" y="2140582"/>
                      <a:pt x="1193844" y="2104390"/>
                      <a:pt x="1192104" y="2068023"/>
                    </a:cubicBezTo>
                    <a:cubicBezTo>
                      <a:pt x="1190190" y="2029916"/>
                      <a:pt x="1191930" y="1992158"/>
                      <a:pt x="1202196" y="1955095"/>
                    </a:cubicBezTo>
                    <a:cubicBezTo>
                      <a:pt x="1211940" y="1920121"/>
                      <a:pt x="1228123" y="1888278"/>
                      <a:pt x="1249699" y="1859046"/>
                    </a:cubicBezTo>
                    <a:cubicBezTo>
                      <a:pt x="1277887" y="1820765"/>
                      <a:pt x="1315472" y="1793273"/>
                      <a:pt x="1355667" y="1769608"/>
                    </a:cubicBezTo>
                    <a:cubicBezTo>
                      <a:pt x="1409433" y="1737940"/>
                      <a:pt x="1467376" y="1715145"/>
                      <a:pt x="1525493" y="1692873"/>
                    </a:cubicBezTo>
                    <a:cubicBezTo>
                      <a:pt x="1604664" y="1662423"/>
                      <a:pt x="1683140" y="1630580"/>
                      <a:pt x="1759179" y="1592821"/>
                    </a:cubicBezTo>
                    <a:cubicBezTo>
                      <a:pt x="1861841" y="1541839"/>
                      <a:pt x="1944840" y="1467887"/>
                      <a:pt x="2013223" y="1377232"/>
                    </a:cubicBezTo>
                    <a:cubicBezTo>
                      <a:pt x="2066120" y="1307283"/>
                      <a:pt x="2101268" y="1227764"/>
                      <a:pt x="2129283" y="1145112"/>
                    </a:cubicBezTo>
                    <a:cubicBezTo>
                      <a:pt x="2140941" y="1110834"/>
                      <a:pt x="2151555" y="1076381"/>
                      <a:pt x="2159385" y="1041059"/>
                    </a:cubicBezTo>
                    <a:cubicBezTo>
                      <a:pt x="2168434" y="999820"/>
                      <a:pt x="2175568" y="958233"/>
                      <a:pt x="2181832" y="916473"/>
                    </a:cubicBezTo>
                    <a:cubicBezTo>
                      <a:pt x="2194882" y="829819"/>
                      <a:pt x="2199058" y="742644"/>
                      <a:pt x="2200624" y="655120"/>
                    </a:cubicBezTo>
                    <a:cubicBezTo>
                      <a:pt x="2201668" y="569685"/>
                      <a:pt x="2187748" y="486686"/>
                      <a:pt x="2157819" y="406296"/>
                    </a:cubicBezTo>
                    <a:close/>
                    <a:moveTo>
                      <a:pt x="423186" y="1439873"/>
                    </a:moveTo>
                    <a:cubicBezTo>
                      <a:pt x="423186" y="1439873"/>
                      <a:pt x="423186" y="1439873"/>
                      <a:pt x="423186" y="1439873"/>
                    </a:cubicBezTo>
                    <a:cubicBezTo>
                      <a:pt x="422838" y="1440221"/>
                      <a:pt x="422664" y="1440569"/>
                      <a:pt x="422316" y="1440917"/>
                    </a:cubicBezTo>
                    <a:cubicBezTo>
                      <a:pt x="422490" y="1440569"/>
                      <a:pt x="422838" y="1440395"/>
                      <a:pt x="423186" y="1439873"/>
                    </a:cubicBezTo>
                    <a:close/>
                    <a:moveTo>
                      <a:pt x="902215" y="1670253"/>
                    </a:moveTo>
                    <a:cubicBezTo>
                      <a:pt x="902389" y="1670079"/>
                      <a:pt x="902563" y="1669731"/>
                      <a:pt x="902737" y="1669557"/>
                    </a:cubicBezTo>
                    <a:cubicBezTo>
                      <a:pt x="902563" y="1669905"/>
                      <a:pt x="902389" y="1670079"/>
                      <a:pt x="902215" y="1670253"/>
                    </a:cubicBezTo>
                    <a:cubicBezTo>
                      <a:pt x="902563" y="1670427"/>
                      <a:pt x="902737" y="1670775"/>
                      <a:pt x="903085" y="1670949"/>
                    </a:cubicBezTo>
                    <a:cubicBezTo>
                      <a:pt x="902737" y="1670775"/>
                      <a:pt x="902389" y="1670601"/>
                      <a:pt x="902215" y="1670253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275">
                <a:extLst>
                  <a:ext uri="{FF2B5EF4-FFF2-40B4-BE49-F238E27FC236}">
                    <a16:creationId xmlns:a16="http://schemas.microsoft.com/office/drawing/2014/main" id="{82B05651-79BD-474E-B030-AAF28DCBBB2C}"/>
                  </a:ext>
                </a:extLst>
              </p:cNvPr>
              <p:cNvSpPr/>
              <p:nvPr/>
            </p:nvSpPr>
            <p:spPr>
              <a:xfrm>
                <a:off x="535377" y="4508788"/>
                <a:ext cx="1740" cy="1740"/>
              </a:xfrm>
              <a:custGeom>
                <a:avLst/>
                <a:gdLst>
                  <a:gd name="connsiteX0" fmla="*/ 1218 w 1740"/>
                  <a:gd name="connsiteY0" fmla="*/ 2436 h 1740"/>
                  <a:gd name="connsiteX1" fmla="*/ 1914 w 1740"/>
                  <a:gd name="connsiteY1" fmla="*/ 0 h 1740"/>
                  <a:gd name="connsiteX2" fmla="*/ 0 w 1740"/>
                  <a:gd name="connsiteY2" fmla="*/ 522 h 1740"/>
                  <a:gd name="connsiteX3" fmla="*/ 1218 w 1740"/>
                  <a:gd name="connsiteY3" fmla="*/ 2436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0" h="1740">
                    <a:moveTo>
                      <a:pt x="1218" y="2436"/>
                    </a:moveTo>
                    <a:cubicBezTo>
                      <a:pt x="2784" y="2088"/>
                      <a:pt x="2610" y="1044"/>
                      <a:pt x="1914" y="0"/>
                    </a:cubicBezTo>
                    <a:cubicBezTo>
                      <a:pt x="1218" y="174"/>
                      <a:pt x="696" y="348"/>
                      <a:pt x="0" y="522"/>
                    </a:cubicBezTo>
                    <a:cubicBezTo>
                      <a:pt x="348" y="1218"/>
                      <a:pt x="870" y="2436"/>
                      <a:pt x="1218" y="2436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276">
                <a:extLst>
                  <a:ext uri="{FF2B5EF4-FFF2-40B4-BE49-F238E27FC236}">
                    <a16:creationId xmlns:a16="http://schemas.microsoft.com/office/drawing/2014/main" id="{61A3442E-1690-4D84-B8CD-A96C38A199E5}"/>
                  </a:ext>
                </a:extLst>
              </p:cNvPr>
              <p:cNvSpPr/>
              <p:nvPr/>
            </p:nvSpPr>
            <p:spPr>
              <a:xfrm>
                <a:off x="649871" y="5777790"/>
                <a:ext cx="1740" cy="1740"/>
              </a:xfrm>
              <a:custGeom>
                <a:avLst/>
                <a:gdLst>
                  <a:gd name="connsiteX0" fmla="*/ 2262 w 1740"/>
                  <a:gd name="connsiteY0" fmla="*/ 174 h 0"/>
                  <a:gd name="connsiteX1" fmla="*/ 0 w 1740"/>
                  <a:gd name="connsiteY1" fmla="*/ 0 h 0"/>
                  <a:gd name="connsiteX2" fmla="*/ 2262 w 1740"/>
                  <a:gd name="connsiteY2" fmla="*/ 17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40">
                    <a:moveTo>
                      <a:pt x="2262" y="174"/>
                    </a:moveTo>
                    <a:cubicBezTo>
                      <a:pt x="1566" y="174"/>
                      <a:pt x="870" y="0"/>
                      <a:pt x="0" y="0"/>
                    </a:cubicBezTo>
                    <a:cubicBezTo>
                      <a:pt x="870" y="696"/>
                      <a:pt x="1392" y="1392"/>
                      <a:pt x="2262" y="174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277">
                <a:extLst>
                  <a:ext uri="{FF2B5EF4-FFF2-40B4-BE49-F238E27FC236}">
                    <a16:creationId xmlns:a16="http://schemas.microsoft.com/office/drawing/2014/main" id="{32075823-BAA4-4508-B455-C0275A520B89}"/>
                  </a:ext>
                </a:extLst>
              </p:cNvPr>
              <p:cNvSpPr/>
              <p:nvPr/>
            </p:nvSpPr>
            <p:spPr>
              <a:xfrm>
                <a:off x="616462" y="5787534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696 w 0"/>
                  <a:gd name="connsiteY1" fmla="*/ 522 h 0"/>
                  <a:gd name="connsiteX2" fmla="*/ 870 w 0"/>
                  <a:gd name="connsiteY2" fmla="*/ 348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174" y="174"/>
                      <a:pt x="522" y="348"/>
                      <a:pt x="696" y="522"/>
                    </a:cubicBezTo>
                    <a:lnTo>
                      <a:pt x="870" y="348"/>
                    </a:lnTo>
                    <a:cubicBezTo>
                      <a:pt x="522" y="174"/>
                      <a:pt x="174" y="174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278">
                <a:extLst>
                  <a:ext uri="{FF2B5EF4-FFF2-40B4-BE49-F238E27FC236}">
                    <a16:creationId xmlns:a16="http://schemas.microsoft.com/office/drawing/2014/main" id="{2510C1E6-F3FC-438A-87DB-84E0ACE56F92}"/>
                  </a:ext>
                </a:extLst>
              </p:cNvPr>
              <p:cNvSpPr/>
              <p:nvPr/>
            </p:nvSpPr>
            <p:spPr>
              <a:xfrm>
                <a:off x="2089048" y="4677048"/>
                <a:ext cx="1740" cy="1740"/>
              </a:xfrm>
              <a:custGeom>
                <a:avLst/>
                <a:gdLst>
                  <a:gd name="connsiteX0" fmla="*/ 0 w 0"/>
                  <a:gd name="connsiteY0" fmla="*/ 1392 h 0"/>
                  <a:gd name="connsiteX1" fmla="*/ 174 w 0"/>
                  <a:gd name="connsiteY1" fmla="*/ 0 h 0"/>
                  <a:gd name="connsiteX2" fmla="*/ 174 w 0"/>
                  <a:gd name="connsiteY2" fmla="*/ 0 h 0"/>
                  <a:gd name="connsiteX3" fmla="*/ 0 w 0"/>
                  <a:gd name="connsiteY3" fmla="*/ 139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1392"/>
                    </a:moveTo>
                    <a:cubicBezTo>
                      <a:pt x="0" y="870"/>
                      <a:pt x="0" y="348"/>
                      <a:pt x="174" y="0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4" y="348"/>
                      <a:pt x="0" y="870"/>
                      <a:pt x="0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279">
                <a:extLst>
                  <a:ext uri="{FF2B5EF4-FFF2-40B4-BE49-F238E27FC236}">
                    <a16:creationId xmlns:a16="http://schemas.microsoft.com/office/drawing/2014/main" id="{17799229-0193-4D30-8518-BF0692C36528}"/>
                  </a:ext>
                </a:extLst>
              </p:cNvPr>
              <p:cNvSpPr/>
              <p:nvPr/>
            </p:nvSpPr>
            <p:spPr>
              <a:xfrm>
                <a:off x="617158" y="5787882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280">
                <a:extLst>
                  <a:ext uri="{FF2B5EF4-FFF2-40B4-BE49-F238E27FC236}">
                    <a16:creationId xmlns:a16="http://schemas.microsoft.com/office/drawing/2014/main" id="{11A33223-45EB-4778-BDF5-0F02759E72D7}"/>
                  </a:ext>
                </a:extLst>
              </p:cNvPr>
              <p:cNvSpPr/>
              <p:nvPr/>
            </p:nvSpPr>
            <p:spPr>
              <a:xfrm>
                <a:off x="617332" y="5788056"/>
                <a:ext cx="1740" cy="1740"/>
              </a:xfrm>
              <a:custGeom>
                <a:avLst/>
                <a:gdLst>
                  <a:gd name="connsiteX0" fmla="*/ 522 w 0"/>
                  <a:gd name="connsiteY0" fmla="*/ 522 h 0"/>
                  <a:gd name="connsiteX1" fmla="*/ 0 w 0"/>
                  <a:gd name="connsiteY1" fmla="*/ 0 h 0"/>
                  <a:gd name="connsiteX2" fmla="*/ 174 w 0"/>
                  <a:gd name="connsiteY2" fmla="*/ 348 h 0"/>
                  <a:gd name="connsiteX3" fmla="*/ 522 w 0"/>
                  <a:gd name="connsiteY3" fmla="*/ 52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522" y="522"/>
                    </a:moveTo>
                    <a:cubicBezTo>
                      <a:pt x="348" y="348"/>
                      <a:pt x="174" y="174"/>
                      <a:pt x="0" y="0"/>
                    </a:cubicBezTo>
                    <a:cubicBezTo>
                      <a:pt x="0" y="174"/>
                      <a:pt x="0" y="174"/>
                      <a:pt x="174" y="348"/>
                    </a:cubicBezTo>
                    <a:cubicBezTo>
                      <a:pt x="174" y="522"/>
                      <a:pt x="348" y="522"/>
                      <a:pt x="522" y="52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aphic 166">
              <a:extLst>
                <a:ext uri="{FF2B5EF4-FFF2-40B4-BE49-F238E27FC236}">
                  <a16:creationId xmlns:a16="http://schemas.microsoft.com/office/drawing/2014/main" id="{74ADB618-4A6C-4F8B-939B-E3711FFA9A07}"/>
                </a:ext>
              </a:extLst>
            </p:cNvPr>
            <p:cNvGrpSpPr/>
            <p:nvPr/>
          </p:nvGrpSpPr>
          <p:grpSpPr>
            <a:xfrm>
              <a:off x="627547" y="4678133"/>
              <a:ext cx="1393762" cy="1103178"/>
              <a:chOff x="627547" y="4678133"/>
              <a:chExt cx="1393762" cy="1103178"/>
            </a:xfrm>
            <a:grpFill/>
          </p:grpSpPr>
          <p:sp>
            <p:nvSpPr>
              <p:cNvPr id="27" name="Freeform: Shape 269">
                <a:extLst>
                  <a:ext uri="{FF2B5EF4-FFF2-40B4-BE49-F238E27FC236}">
                    <a16:creationId xmlns:a16="http://schemas.microsoft.com/office/drawing/2014/main" id="{4F12A133-C422-4DA9-89CE-D022D116CE2D}"/>
                  </a:ext>
                </a:extLst>
              </p:cNvPr>
              <p:cNvSpPr/>
              <p:nvPr/>
            </p:nvSpPr>
            <p:spPr>
              <a:xfrm>
                <a:off x="627547" y="4678133"/>
                <a:ext cx="1393762" cy="1103178"/>
              </a:xfrm>
              <a:custGeom>
                <a:avLst/>
                <a:gdLst>
                  <a:gd name="connsiteX0" fmla="*/ 1394161 w 1393762"/>
                  <a:gd name="connsiteY0" fmla="*/ 439838 h 1103177"/>
                  <a:gd name="connsiteX1" fmla="*/ 1367539 w 1393762"/>
                  <a:gd name="connsiteY1" fmla="*/ 344833 h 1103177"/>
                  <a:gd name="connsiteX2" fmla="*/ 1344918 w 1393762"/>
                  <a:gd name="connsiteY2" fmla="*/ 319951 h 1103177"/>
                  <a:gd name="connsiteX3" fmla="*/ 1260005 w 1393762"/>
                  <a:gd name="connsiteY3" fmla="*/ 279060 h 1103177"/>
                  <a:gd name="connsiteX4" fmla="*/ 1066862 w 1393762"/>
                  <a:gd name="connsiteY4" fmla="*/ 265836 h 1103177"/>
                  <a:gd name="connsiteX5" fmla="*/ 1066862 w 1393762"/>
                  <a:gd name="connsiteY5" fmla="*/ 265836 h 1103177"/>
                  <a:gd name="connsiteX6" fmla="*/ 1066862 w 1393762"/>
                  <a:gd name="connsiteY6" fmla="*/ 265836 h 1103177"/>
                  <a:gd name="connsiteX7" fmla="*/ 1066862 w 1393762"/>
                  <a:gd name="connsiteY7" fmla="*/ 265836 h 1103177"/>
                  <a:gd name="connsiteX8" fmla="*/ 1066862 w 1393762"/>
                  <a:gd name="connsiteY8" fmla="*/ 265836 h 1103177"/>
                  <a:gd name="connsiteX9" fmla="*/ 1046330 w 1393762"/>
                  <a:gd name="connsiteY9" fmla="*/ 267054 h 1103177"/>
                  <a:gd name="connsiteX10" fmla="*/ 1041979 w 1393762"/>
                  <a:gd name="connsiteY10" fmla="*/ 264096 h 1103177"/>
                  <a:gd name="connsiteX11" fmla="*/ 1040762 w 1393762"/>
                  <a:gd name="connsiteY11" fmla="*/ 231209 h 1103177"/>
                  <a:gd name="connsiteX12" fmla="*/ 1021447 w 1393762"/>
                  <a:gd name="connsiteY12" fmla="*/ 90267 h 1103177"/>
                  <a:gd name="connsiteX13" fmla="*/ 1011007 w 1393762"/>
                  <a:gd name="connsiteY13" fmla="*/ 61904 h 1103177"/>
                  <a:gd name="connsiteX14" fmla="*/ 912695 w 1393762"/>
                  <a:gd name="connsiteY14" fmla="*/ 1351 h 1103177"/>
                  <a:gd name="connsiteX15" fmla="*/ 800638 w 1393762"/>
                  <a:gd name="connsiteY15" fmla="*/ 655 h 1103177"/>
                  <a:gd name="connsiteX16" fmla="*/ 501527 w 1393762"/>
                  <a:gd name="connsiteY16" fmla="*/ 1177 h 1103177"/>
                  <a:gd name="connsiteX17" fmla="*/ 424792 w 1393762"/>
                  <a:gd name="connsiteY17" fmla="*/ 19100 h 1103177"/>
                  <a:gd name="connsiteX18" fmla="*/ 388773 w 1393762"/>
                  <a:gd name="connsiteY18" fmla="*/ 53552 h 1103177"/>
                  <a:gd name="connsiteX19" fmla="*/ 365283 w 1393762"/>
                  <a:gd name="connsiteY19" fmla="*/ 121065 h 1103177"/>
                  <a:gd name="connsiteX20" fmla="*/ 353103 w 1393762"/>
                  <a:gd name="connsiteY20" fmla="*/ 260094 h 1103177"/>
                  <a:gd name="connsiteX21" fmla="*/ 344750 w 1393762"/>
                  <a:gd name="connsiteY21" fmla="*/ 269142 h 1103177"/>
                  <a:gd name="connsiteX22" fmla="*/ 229213 w 1393762"/>
                  <a:gd name="connsiteY22" fmla="*/ 267402 h 1103177"/>
                  <a:gd name="connsiteX23" fmla="*/ 99928 w 1393762"/>
                  <a:gd name="connsiteY23" fmla="*/ 290544 h 1103177"/>
                  <a:gd name="connsiteX24" fmla="*/ 31023 w 1393762"/>
                  <a:gd name="connsiteY24" fmla="*/ 339961 h 1103177"/>
                  <a:gd name="connsiteX25" fmla="*/ 51 w 1393762"/>
                  <a:gd name="connsiteY25" fmla="*/ 447495 h 1103177"/>
                  <a:gd name="connsiteX26" fmla="*/ 3705 w 1393762"/>
                  <a:gd name="connsiteY26" fmla="*/ 1078081 h 1103177"/>
                  <a:gd name="connsiteX27" fmla="*/ 22497 w 1393762"/>
                  <a:gd name="connsiteY27" fmla="*/ 1099831 h 1103177"/>
                  <a:gd name="connsiteX28" fmla="*/ 1366843 w 1393762"/>
                  <a:gd name="connsiteY28" fmla="*/ 1103659 h 1103177"/>
                  <a:gd name="connsiteX29" fmla="*/ 1390855 w 1393762"/>
                  <a:gd name="connsiteY29" fmla="*/ 1079995 h 1103177"/>
                  <a:gd name="connsiteX30" fmla="*/ 1394161 w 1393762"/>
                  <a:gd name="connsiteY30" fmla="*/ 439838 h 1103177"/>
                  <a:gd name="connsiteX31" fmla="*/ 482561 w 1393762"/>
                  <a:gd name="connsiteY31" fmla="*/ 164740 h 1103177"/>
                  <a:gd name="connsiteX32" fmla="*/ 509531 w 1393762"/>
                  <a:gd name="connsiteY32" fmla="*/ 138118 h 1103177"/>
                  <a:gd name="connsiteX33" fmla="*/ 897383 w 1393762"/>
                  <a:gd name="connsiteY33" fmla="*/ 137596 h 1103177"/>
                  <a:gd name="connsiteX34" fmla="*/ 917915 w 1393762"/>
                  <a:gd name="connsiteY34" fmla="*/ 158476 h 1103177"/>
                  <a:gd name="connsiteX35" fmla="*/ 918090 w 1393762"/>
                  <a:gd name="connsiteY35" fmla="*/ 266358 h 1103177"/>
                  <a:gd name="connsiteX36" fmla="*/ 916872 w 1393762"/>
                  <a:gd name="connsiteY36" fmla="*/ 268446 h 1103177"/>
                  <a:gd name="connsiteX37" fmla="*/ 901907 w 1393762"/>
                  <a:gd name="connsiteY37" fmla="*/ 269490 h 1103177"/>
                  <a:gd name="connsiteX38" fmla="*/ 507791 w 1393762"/>
                  <a:gd name="connsiteY38" fmla="*/ 269664 h 1103177"/>
                  <a:gd name="connsiteX39" fmla="*/ 482387 w 1393762"/>
                  <a:gd name="connsiteY39" fmla="*/ 245651 h 1103177"/>
                  <a:gd name="connsiteX40" fmla="*/ 482561 w 1393762"/>
                  <a:gd name="connsiteY40" fmla="*/ 164740 h 1103177"/>
                  <a:gd name="connsiteX41" fmla="*/ 865367 w 1393762"/>
                  <a:gd name="connsiteY41" fmla="*/ 958715 h 1103177"/>
                  <a:gd name="connsiteX42" fmla="*/ 866237 w 1393762"/>
                  <a:gd name="connsiteY42" fmla="*/ 958715 h 1103177"/>
                  <a:gd name="connsiteX43" fmla="*/ 865367 w 1393762"/>
                  <a:gd name="connsiteY43" fmla="*/ 958715 h 1103177"/>
                  <a:gd name="connsiteX44" fmla="*/ 1261223 w 1393762"/>
                  <a:gd name="connsiteY44" fmla="*/ 951929 h 1103177"/>
                  <a:gd name="connsiteX45" fmla="*/ 1254263 w 1393762"/>
                  <a:gd name="connsiteY45" fmla="*/ 958889 h 1103177"/>
                  <a:gd name="connsiteX46" fmla="*/ 148823 w 1393762"/>
                  <a:gd name="connsiteY46" fmla="*/ 956975 h 1103177"/>
                  <a:gd name="connsiteX47" fmla="*/ 139253 w 1393762"/>
                  <a:gd name="connsiteY47" fmla="*/ 947230 h 1103177"/>
                  <a:gd name="connsiteX48" fmla="*/ 137513 w 1393762"/>
                  <a:gd name="connsiteY48" fmla="*/ 449931 h 1103177"/>
                  <a:gd name="connsiteX49" fmla="*/ 182232 w 1393762"/>
                  <a:gd name="connsiteY49" fmla="*/ 408518 h 1103177"/>
                  <a:gd name="connsiteX50" fmla="*/ 1209370 w 1393762"/>
                  <a:gd name="connsiteY50" fmla="*/ 410084 h 1103177"/>
                  <a:gd name="connsiteX51" fmla="*/ 1249565 w 1393762"/>
                  <a:gd name="connsiteY51" fmla="*/ 421568 h 1103177"/>
                  <a:gd name="connsiteX52" fmla="*/ 1263311 w 1393762"/>
                  <a:gd name="connsiteY52" fmla="*/ 456543 h 1103177"/>
                  <a:gd name="connsiteX53" fmla="*/ 1261223 w 1393762"/>
                  <a:gd name="connsiteY53" fmla="*/ 951929 h 1103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393762" h="1103177">
                    <a:moveTo>
                      <a:pt x="1394161" y="439838"/>
                    </a:moveTo>
                    <a:cubicBezTo>
                      <a:pt x="1393639" y="405908"/>
                      <a:pt x="1384939" y="374065"/>
                      <a:pt x="1367539" y="344833"/>
                    </a:cubicBezTo>
                    <a:cubicBezTo>
                      <a:pt x="1360927" y="335785"/>
                      <a:pt x="1353444" y="327259"/>
                      <a:pt x="1344918" y="319951"/>
                    </a:cubicBezTo>
                    <a:cubicBezTo>
                      <a:pt x="1320210" y="298722"/>
                      <a:pt x="1290629" y="286890"/>
                      <a:pt x="1260005" y="279060"/>
                    </a:cubicBezTo>
                    <a:cubicBezTo>
                      <a:pt x="1222420" y="269490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6862" y="265836"/>
                      <a:pt x="1066862" y="265836"/>
                      <a:pt x="1066862" y="265836"/>
                    </a:cubicBezTo>
                    <a:lnTo>
                      <a:pt x="1066862" y="265836"/>
                    </a:lnTo>
                    <a:cubicBezTo>
                      <a:pt x="1066862" y="265836"/>
                      <a:pt x="1066862" y="265836"/>
                      <a:pt x="1066862" y="265836"/>
                    </a:cubicBezTo>
                    <a:cubicBezTo>
                      <a:pt x="1060076" y="266184"/>
                      <a:pt x="1053116" y="266706"/>
                      <a:pt x="1046330" y="267054"/>
                    </a:cubicBezTo>
                    <a:cubicBezTo>
                      <a:pt x="1041632" y="270882"/>
                      <a:pt x="1042154" y="266706"/>
                      <a:pt x="1041979" y="264096"/>
                    </a:cubicBezTo>
                    <a:cubicBezTo>
                      <a:pt x="1041457" y="253133"/>
                      <a:pt x="1041109" y="242171"/>
                      <a:pt x="1040762" y="231209"/>
                    </a:cubicBezTo>
                    <a:cubicBezTo>
                      <a:pt x="1038847" y="183532"/>
                      <a:pt x="1035193" y="136204"/>
                      <a:pt x="1021447" y="90267"/>
                    </a:cubicBezTo>
                    <a:cubicBezTo>
                      <a:pt x="1018489" y="80697"/>
                      <a:pt x="1014487" y="71301"/>
                      <a:pt x="1011007" y="61904"/>
                    </a:cubicBezTo>
                    <a:cubicBezTo>
                      <a:pt x="989257" y="23798"/>
                      <a:pt x="955848" y="4309"/>
                      <a:pt x="912695" y="1351"/>
                    </a:cubicBezTo>
                    <a:cubicBezTo>
                      <a:pt x="875459" y="-1085"/>
                      <a:pt x="838048" y="481"/>
                      <a:pt x="800638" y="655"/>
                    </a:cubicBezTo>
                    <a:cubicBezTo>
                      <a:pt x="700934" y="1177"/>
                      <a:pt x="601230" y="1177"/>
                      <a:pt x="501527" y="1177"/>
                    </a:cubicBezTo>
                    <a:cubicBezTo>
                      <a:pt x="474382" y="1177"/>
                      <a:pt x="448630" y="5876"/>
                      <a:pt x="424792" y="19100"/>
                    </a:cubicBezTo>
                    <a:cubicBezTo>
                      <a:pt x="409479" y="27104"/>
                      <a:pt x="397473" y="38588"/>
                      <a:pt x="388773" y="53552"/>
                    </a:cubicBezTo>
                    <a:cubicBezTo>
                      <a:pt x="376419" y="74433"/>
                      <a:pt x="369981" y="97575"/>
                      <a:pt x="365283" y="121065"/>
                    </a:cubicBezTo>
                    <a:cubicBezTo>
                      <a:pt x="356235" y="167002"/>
                      <a:pt x="352929" y="213461"/>
                      <a:pt x="353103" y="260094"/>
                    </a:cubicBezTo>
                    <a:cubicBezTo>
                      <a:pt x="353103" y="266358"/>
                      <a:pt x="352059" y="269838"/>
                      <a:pt x="344750" y="269142"/>
                    </a:cubicBezTo>
                    <a:cubicBezTo>
                      <a:pt x="306296" y="264966"/>
                      <a:pt x="267667" y="266532"/>
                      <a:pt x="229213" y="267402"/>
                    </a:cubicBezTo>
                    <a:cubicBezTo>
                      <a:pt x="185016" y="268272"/>
                      <a:pt x="141515" y="274188"/>
                      <a:pt x="99928" y="290544"/>
                    </a:cubicBezTo>
                    <a:cubicBezTo>
                      <a:pt x="72784" y="301158"/>
                      <a:pt x="48598" y="316122"/>
                      <a:pt x="31023" y="339961"/>
                    </a:cubicBezTo>
                    <a:cubicBezTo>
                      <a:pt x="7533" y="371977"/>
                      <a:pt x="399" y="409040"/>
                      <a:pt x="51" y="447495"/>
                    </a:cubicBezTo>
                    <a:cubicBezTo>
                      <a:pt x="-471" y="498825"/>
                      <a:pt x="3183" y="1026402"/>
                      <a:pt x="3705" y="1078081"/>
                    </a:cubicBezTo>
                    <a:cubicBezTo>
                      <a:pt x="3879" y="1090957"/>
                      <a:pt x="9969" y="1097743"/>
                      <a:pt x="22497" y="1099831"/>
                    </a:cubicBezTo>
                    <a:cubicBezTo>
                      <a:pt x="23193" y="1099831"/>
                      <a:pt x="1321950" y="1103659"/>
                      <a:pt x="1366843" y="1103659"/>
                    </a:cubicBezTo>
                    <a:cubicBezTo>
                      <a:pt x="1383373" y="1103659"/>
                      <a:pt x="1390681" y="1096525"/>
                      <a:pt x="1390855" y="1079995"/>
                    </a:cubicBezTo>
                    <a:cubicBezTo>
                      <a:pt x="1391377" y="982031"/>
                      <a:pt x="1394509" y="465069"/>
                      <a:pt x="1394161" y="439838"/>
                    </a:cubicBezTo>
                    <a:close/>
                    <a:moveTo>
                      <a:pt x="482561" y="164740"/>
                    </a:moveTo>
                    <a:cubicBezTo>
                      <a:pt x="482561" y="143686"/>
                      <a:pt x="488303" y="138118"/>
                      <a:pt x="509531" y="138118"/>
                    </a:cubicBezTo>
                    <a:cubicBezTo>
                      <a:pt x="629245" y="137944"/>
                      <a:pt x="887813" y="137074"/>
                      <a:pt x="897383" y="137596"/>
                    </a:cubicBezTo>
                    <a:cubicBezTo>
                      <a:pt x="910955" y="138466"/>
                      <a:pt x="917742" y="144904"/>
                      <a:pt x="917915" y="158476"/>
                    </a:cubicBezTo>
                    <a:cubicBezTo>
                      <a:pt x="918437" y="194495"/>
                      <a:pt x="918264" y="230339"/>
                      <a:pt x="918090" y="266358"/>
                    </a:cubicBezTo>
                    <a:cubicBezTo>
                      <a:pt x="918090" y="267054"/>
                      <a:pt x="917394" y="267750"/>
                      <a:pt x="916872" y="268446"/>
                    </a:cubicBezTo>
                    <a:cubicBezTo>
                      <a:pt x="911999" y="271230"/>
                      <a:pt x="906953" y="269490"/>
                      <a:pt x="901907" y="269490"/>
                    </a:cubicBezTo>
                    <a:cubicBezTo>
                      <a:pt x="778887" y="269490"/>
                      <a:pt x="508313" y="269664"/>
                      <a:pt x="507791" y="269664"/>
                    </a:cubicBezTo>
                    <a:cubicBezTo>
                      <a:pt x="482213" y="270882"/>
                      <a:pt x="482213" y="270882"/>
                      <a:pt x="482387" y="245651"/>
                    </a:cubicBezTo>
                    <a:cubicBezTo>
                      <a:pt x="482561" y="218681"/>
                      <a:pt x="482561" y="191710"/>
                      <a:pt x="482561" y="164740"/>
                    </a:cubicBezTo>
                    <a:close/>
                    <a:moveTo>
                      <a:pt x="865367" y="958715"/>
                    </a:moveTo>
                    <a:cubicBezTo>
                      <a:pt x="865715" y="958715"/>
                      <a:pt x="865889" y="958715"/>
                      <a:pt x="866237" y="958715"/>
                    </a:cubicBezTo>
                    <a:cubicBezTo>
                      <a:pt x="865889" y="958715"/>
                      <a:pt x="865541" y="958715"/>
                      <a:pt x="865367" y="958715"/>
                    </a:cubicBezTo>
                    <a:close/>
                    <a:moveTo>
                      <a:pt x="1261223" y="951929"/>
                    </a:moveTo>
                    <a:cubicBezTo>
                      <a:pt x="1261223" y="957149"/>
                      <a:pt x="1259831" y="958889"/>
                      <a:pt x="1254263" y="958889"/>
                    </a:cubicBezTo>
                    <a:cubicBezTo>
                      <a:pt x="1174918" y="958715"/>
                      <a:pt x="208332" y="956975"/>
                      <a:pt x="148823" y="956975"/>
                    </a:cubicBezTo>
                    <a:cubicBezTo>
                      <a:pt x="141167" y="956975"/>
                      <a:pt x="139253" y="954887"/>
                      <a:pt x="139253" y="947230"/>
                    </a:cubicBezTo>
                    <a:cubicBezTo>
                      <a:pt x="139253" y="881109"/>
                      <a:pt x="136643" y="464547"/>
                      <a:pt x="137513" y="449931"/>
                    </a:cubicBezTo>
                    <a:cubicBezTo>
                      <a:pt x="139253" y="424700"/>
                      <a:pt x="157175" y="408518"/>
                      <a:pt x="182232" y="408518"/>
                    </a:cubicBezTo>
                    <a:cubicBezTo>
                      <a:pt x="247135" y="408518"/>
                      <a:pt x="937578" y="410084"/>
                      <a:pt x="1209370" y="410084"/>
                    </a:cubicBezTo>
                    <a:cubicBezTo>
                      <a:pt x="1212676" y="410084"/>
                      <a:pt x="1241735" y="411998"/>
                      <a:pt x="1249565" y="421568"/>
                    </a:cubicBezTo>
                    <a:cubicBezTo>
                      <a:pt x="1260353" y="430790"/>
                      <a:pt x="1263311" y="443493"/>
                      <a:pt x="1263311" y="456543"/>
                    </a:cubicBezTo>
                    <a:cubicBezTo>
                      <a:pt x="1263137" y="565642"/>
                      <a:pt x="1261397" y="896074"/>
                      <a:pt x="1261223" y="951929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0">
                <a:extLst>
                  <a:ext uri="{FF2B5EF4-FFF2-40B4-BE49-F238E27FC236}">
                    <a16:creationId xmlns:a16="http://schemas.microsoft.com/office/drawing/2014/main" id="{FCDEE4C6-AA85-4C4A-A379-C9BF47DEE235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71">
                <a:extLst>
                  <a:ext uri="{FF2B5EF4-FFF2-40B4-BE49-F238E27FC236}">
                    <a16:creationId xmlns:a16="http://schemas.microsoft.com/office/drawing/2014/main" id="{893AC93F-CC6A-488A-B1B3-FBF2CD983A70}"/>
                  </a:ext>
                </a:extLst>
              </p:cNvPr>
              <p:cNvSpPr/>
              <p:nvPr/>
            </p:nvSpPr>
            <p:spPr>
              <a:xfrm>
                <a:off x="1640294" y="4731685"/>
                <a:ext cx="1740" cy="1740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174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74" y="174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72">
                <a:extLst>
                  <a:ext uri="{FF2B5EF4-FFF2-40B4-BE49-F238E27FC236}">
                    <a16:creationId xmlns:a16="http://schemas.microsoft.com/office/drawing/2014/main" id="{0E3EC374-07A7-44B6-9B14-2E800F3FD392}"/>
                  </a:ext>
                </a:extLst>
              </p:cNvPr>
              <p:cNvSpPr/>
              <p:nvPr/>
            </p:nvSpPr>
            <p:spPr>
              <a:xfrm>
                <a:off x="1126986" y="5156252"/>
                <a:ext cx="393246" cy="426307"/>
              </a:xfrm>
              <a:custGeom>
                <a:avLst/>
                <a:gdLst>
                  <a:gd name="connsiteX0" fmla="*/ 369408 w 393246"/>
                  <a:gd name="connsiteY0" fmla="*/ 113798 h 426306"/>
                  <a:gd name="connsiteX1" fmla="*/ 292325 w 393246"/>
                  <a:gd name="connsiteY1" fmla="*/ 112928 h 426306"/>
                  <a:gd name="connsiteX2" fmla="*/ 290759 w 393246"/>
                  <a:gd name="connsiteY2" fmla="*/ 105098 h 426306"/>
                  <a:gd name="connsiteX3" fmla="*/ 290585 w 393246"/>
                  <a:gd name="connsiteY3" fmla="*/ 21750 h 426306"/>
                  <a:gd name="connsiteX4" fmla="*/ 269878 w 393246"/>
                  <a:gd name="connsiteY4" fmla="*/ 0 h 426306"/>
                  <a:gd name="connsiteX5" fmla="*/ 123368 w 393246"/>
                  <a:gd name="connsiteY5" fmla="*/ 174 h 426306"/>
                  <a:gd name="connsiteX6" fmla="*/ 104750 w 393246"/>
                  <a:gd name="connsiteY6" fmla="*/ 13920 h 426306"/>
                  <a:gd name="connsiteX7" fmla="*/ 106838 w 393246"/>
                  <a:gd name="connsiteY7" fmla="*/ 13746 h 426306"/>
                  <a:gd name="connsiteX8" fmla="*/ 104750 w 393246"/>
                  <a:gd name="connsiteY8" fmla="*/ 13920 h 426306"/>
                  <a:gd name="connsiteX9" fmla="*/ 104402 w 393246"/>
                  <a:gd name="connsiteY9" fmla="*/ 102488 h 426306"/>
                  <a:gd name="connsiteX10" fmla="*/ 93613 w 393246"/>
                  <a:gd name="connsiteY10" fmla="*/ 113624 h 426306"/>
                  <a:gd name="connsiteX11" fmla="*/ 35497 w 393246"/>
                  <a:gd name="connsiteY11" fmla="*/ 113276 h 426306"/>
                  <a:gd name="connsiteX12" fmla="*/ 10440 w 393246"/>
                  <a:gd name="connsiteY12" fmla="*/ 118496 h 426306"/>
                  <a:gd name="connsiteX13" fmla="*/ 0 w 393246"/>
                  <a:gd name="connsiteY13" fmla="*/ 138158 h 426306"/>
                  <a:gd name="connsiteX14" fmla="*/ 522 w 393246"/>
                  <a:gd name="connsiteY14" fmla="*/ 289193 h 426306"/>
                  <a:gd name="connsiteX15" fmla="*/ 21402 w 393246"/>
                  <a:gd name="connsiteY15" fmla="*/ 310769 h 426306"/>
                  <a:gd name="connsiteX16" fmla="*/ 99530 w 393246"/>
                  <a:gd name="connsiteY16" fmla="*/ 310595 h 426306"/>
                  <a:gd name="connsiteX17" fmla="*/ 104228 w 393246"/>
                  <a:gd name="connsiteY17" fmla="*/ 315989 h 426306"/>
                  <a:gd name="connsiteX18" fmla="*/ 104228 w 393246"/>
                  <a:gd name="connsiteY18" fmla="*/ 405600 h 426306"/>
                  <a:gd name="connsiteX19" fmla="*/ 117800 w 393246"/>
                  <a:gd name="connsiteY19" fmla="*/ 424741 h 426306"/>
                  <a:gd name="connsiteX20" fmla="*/ 271270 w 393246"/>
                  <a:gd name="connsiteY20" fmla="*/ 426481 h 426306"/>
                  <a:gd name="connsiteX21" fmla="*/ 290063 w 393246"/>
                  <a:gd name="connsiteY21" fmla="*/ 394464 h 426306"/>
                  <a:gd name="connsiteX22" fmla="*/ 290237 w 393246"/>
                  <a:gd name="connsiteY22" fmla="*/ 318947 h 426306"/>
                  <a:gd name="connsiteX23" fmla="*/ 297719 w 393246"/>
                  <a:gd name="connsiteY23" fmla="*/ 311117 h 426306"/>
                  <a:gd name="connsiteX24" fmla="*/ 366276 w 393246"/>
                  <a:gd name="connsiteY24" fmla="*/ 311291 h 426306"/>
                  <a:gd name="connsiteX25" fmla="*/ 393246 w 393246"/>
                  <a:gd name="connsiteY25" fmla="*/ 285017 h 426306"/>
                  <a:gd name="connsiteX26" fmla="*/ 393594 w 393246"/>
                  <a:gd name="connsiteY26" fmla="*/ 137288 h 426306"/>
                  <a:gd name="connsiteX27" fmla="*/ 369408 w 393246"/>
                  <a:gd name="connsiteY27" fmla="*/ 113798 h 426306"/>
                  <a:gd name="connsiteX28" fmla="*/ 115190 w 393246"/>
                  <a:gd name="connsiteY28" fmla="*/ 4350 h 426306"/>
                  <a:gd name="connsiteX29" fmla="*/ 115190 w 393246"/>
                  <a:gd name="connsiteY29" fmla="*/ 4350 h 426306"/>
                  <a:gd name="connsiteX30" fmla="*/ 115190 w 393246"/>
                  <a:gd name="connsiteY30" fmla="*/ 4350 h 426306"/>
                  <a:gd name="connsiteX31" fmla="*/ 115190 w 393246"/>
                  <a:gd name="connsiteY31" fmla="*/ 4350 h 426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3246" h="426306">
                    <a:moveTo>
                      <a:pt x="369408" y="113798"/>
                    </a:moveTo>
                    <a:cubicBezTo>
                      <a:pt x="350616" y="113450"/>
                      <a:pt x="299285" y="113624"/>
                      <a:pt x="292325" y="112928"/>
                    </a:cubicBezTo>
                    <a:cubicBezTo>
                      <a:pt x="289019" y="111014"/>
                      <a:pt x="290759" y="107708"/>
                      <a:pt x="290759" y="105098"/>
                    </a:cubicBezTo>
                    <a:cubicBezTo>
                      <a:pt x="290585" y="77257"/>
                      <a:pt x="290759" y="49591"/>
                      <a:pt x="290585" y="21750"/>
                    </a:cubicBezTo>
                    <a:cubicBezTo>
                      <a:pt x="290585" y="8700"/>
                      <a:pt x="282406" y="0"/>
                      <a:pt x="269878" y="0"/>
                    </a:cubicBezTo>
                    <a:cubicBezTo>
                      <a:pt x="220984" y="0"/>
                      <a:pt x="172089" y="174"/>
                      <a:pt x="123368" y="174"/>
                    </a:cubicBezTo>
                    <a:cubicBezTo>
                      <a:pt x="112928" y="0"/>
                      <a:pt x="108578" y="3306"/>
                      <a:pt x="104750" y="13920"/>
                    </a:cubicBezTo>
                    <a:cubicBezTo>
                      <a:pt x="105446" y="13920"/>
                      <a:pt x="106142" y="13746"/>
                      <a:pt x="106838" y="13746"/>
                    </a:cubicBezTo>
                    <a:cubicBezTo>
                      <a:pt x="106142" y="13746"/>
                      <a:pt x="105446" y="13920"/>
                      <a:pt x="104750" y="13920"/>
                    </a:cubicBezTo>
                    <a:cubicBezTo>
                      <a:pt x="104576" y="43501"/>
                      <a:pt x="104054" y="72907"/>
                      <a:pt x="104402" y="102488"/>
                    </a:cubicBezTo>
                    <a:cubicBezTo>
                      <a:pt x="104576" y="111014"/>
                      <a:pt x="102836" y="113972"/>
                      <a:pt x="93613" y="113624"/>
                    </a:cubicBezTo>
                    <a:cubicBezTo>
                      <a:pt x="74299" y="112928"/>
                      <a:pt x="54811" y="113624"/>
                      <a:pt x="35497" y="113276"/>
                    </a:cubicBezTo>
                    <a:cubicBezTo>
                      <a:pt x="26622" y="113102"/>
                      <a:pt x="18270" y="114494"/>
                      <a:pt x="10440" y="118496"/>
                    </a:cubicBezTo>
                    <a:cubicBezTo>
                      <a:pt x="6438" y="118844"/>
                      <a:pt x="0" y="133286"/>
                      <a:pt x="0" y="138158"/>
                    </a:cubicBezTo>
                    <a:cubicBezTo>
                      <a:pt x="174" y="188445"/>
                      <a:pt x="174" y="238732"/>
                      <a:pt x="522" y="289193"/>
                    </a:cubicBezTo>
                    <a:cubicBezTo>
                      <a:pt x="522" y="302417"/>
                      <a:pt x="8352" y="310073"/>
                      <a:pt x="21402" y="310769"/>
                    </a:cubicBezTo>
                    <a:cubicBezTo>
                      <a:pt x="24534" y="310943"/>
                      <a:pt x="76735" y="310943"/>
                      <a:pt x="99530" y="310595"/>
                    </a:cubicBezTo>
                    <a:cubicBezTo>
                      <a:pt x="103532" y="310595"/>
                      <a:pt x="104228" y="312509"/>
                      <a:pt x="104228" y="315989"/>
                    </a:cubicBezTo>
                    <a:cubicBezTo>
                      <a:pt x="104228" y="345918"/>
                      <a:pt x="104228" y="375672"/>
                      <a:pt x="104228" y="405600"/>
                    </a:cubicBezTo>
                    <a:cubicBezTo>
                      <a:pt x="104576" y="414997"/>
                      <a:pt x="109448" y="421609"/>
                      <a:pt x="117800" y="424741"/>
                    </a:cubicBezTo>
                    <a:cubicBezTo>
                      <a:pt x="122846" y="426481"/>
                      <a:pt x="254044" y="426655"/>
                      <a:pt x="271270" y="426481"/>
                    </a:cubicBezTo>
                    <a:cubicBezTo>
                      <a:pt x="285191" y="420391"/>
                      <a:pt x="290237" y="409080"/>
                      <a:pt x="290063" y="394464"/>
                    </a:cubicBezTo>
                    <a:cubicBezTo>
                      <a:pt x="290063" y="369234"/>
                      <a:pt x="290411" y="344004"/>
                      <a:pt x="290237" y="318947"/>
                    </a:cubicBezTo>
                    <a:cubicBezTo>
                      <a:pt x="290237" y="313031"/>
                      <a:pt x="291455" y="311117"/>
                      <a:pt x="297719" y="311117"/>
                    </a:cubicBezTo>
                    <a:cubicBezTo>
                      <a:pt x="320513" y="311465"/>
                      <a:pt x="343482" y="311291"/>
                      <a:pt x="366276" y="311291"/>
                    </a:cubicBezTo>
                    <a:cubicBezTo>
                      <a:pt x="384546" y="311291"/>
                      <a:pt x="392724" y="303635"/>
                      <a:pt x="393246" y="285017"/>
                    </a:cubicBezTo>
                    <a:cubicBezTo>
                      <a:pt x="393594" y="271966"/>
                      <a:pt x="393420" y="173481"/>
                      <a:pt x="393594" y="137288"/>
                    </a:cubicBezTo>
                    <a:cubicBezTo>
                      <a:pt x="392898" y="120410"/>
                      <a:pt x="386112" y="113972"/>
                      <a:pt x="369408" y="113798"/>
                    </a:cubicBezTo>
                    <a:close/>
                    <a:moveTo>
                      <a:pt x="115190" y="4350"/>
                    </a:moveTo>
                    <a:cubicBezTo>
                      <a:pt x="115190" y="4350"/>
                      <a:pt x="115190" y="4524"/>
                      <a:pt x="115190" y="4350"/>
                    </a:cubicBezTo>
                    <a:cubicBezTo>
                      <a:pt x="115190" y="4524"/>
                      <a:pt x="115190" y="4350"/>
                      <a:pt x="115190" y="4350"/>
                    </a:cubicBezTo>
                    <a:lnTo>
                      <a:pt x="115190" y="4350"/>
                    </a:ln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273">
                <a:extLst>
                  <a:ext uri="{FF2B5EF4-FFF2-40B4-BE49-F238E27FC236}">
                    <a16:creationId xmlns:a16="http://schemas.microsoft.com/office/drawing/2014/main" id="{5125BE10-AEBA-47A2-B388-C9B0CF74DDD2}"/>
                  </a:ext>
                </a:extLst>
              </p:cNvPr>
              <p:cNvSpPr/>
              <p:nvPr/>
            </p:nvSpPr>
            <p:spPr>
              <a:xfrm>
                <a:off x="1346578" y="5582559"/>
                <a:ext cx="50461" cy="1740"/>
              </a:xfrm>
              <a:custGeom>
                <a:avLst/>
                <a:gdLst>
                  <a:gd name="connsiteX0" fmla="*/ 29754 w 50460"/>
                  <a:gd name="connsiteY0" fmla="*/ 1392 h 1740"/>
                  <a:gd name="connsiteX1" fmla="*/ 51679 w 50460"/>
                  <a:gd name="connsiteY1" fmla="*/ 0 h 1740"/>
                  <a:gd name="connsiteX2" fmla="*/ 0 w 50460"/>
                  <a:gd name="connsiteY2" fmla="*/ 348 h 1740"/>
                  <a:gd name="connsiteX3" fmla="*/ 29754 w 50460"/>
                  <a:gd name="connsiteY3" fmla="*/ 1392 h 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60" h="1740">
                    <a:moveTo>
                      <a:pt x="29754" y="1392"/>
                    </a:moveTo>
                    <a:cubicBezTo>
                      <a:pt x="37063" y="1392"/>
                      <a:pt x="44545" y="3132"/>
                      <a:pt x="51679" y="0"/>
                    </a:cubicBezTo>
                    <a:cubicBezTo>
                      <a:pt x="34453" y="174"/>
                      <a:pt x="17226" y="174"/>
                      <a:pt x="0" y="348"/>
                    </a:cubicBezTo>
                    <a:cubicBezTo>
                      <a:pt x="9744" y="2958"/>
                      <a:pt x="19836" y="1218"/>
                      <a:pt x="29754" y="1392"/>
                    </a:cubicBezTo>
                    <a:close/>
                  </a:path>
                </a:pathLst>
              </a:custGeom>
              <a:grpFill/>
              <a:ln w="17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D40A945-21B9-4D34-A6DB-EE4121CF3C0B}"/>
              </a:ext>
            </a:extLst>
          </p:cNvPr>
          <p:cNvSpPr txBox="1"/>
          <p:nvPr/>
        </p:nvSpPr>
        <p:spPr>
          <a:xfrm>
            <a:off x="7157706" y="29943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6B13D66-0424-4BD5-940C-DB122EA040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BDEDAE73-C991-4622-8E18-ADE8C79AEE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0FE4174-8C9A-473F-8298-7B17F4FAB8AC}"/>
              </a:ext>
            </a:extLst>
          </p:cNvPr>
          <p:cNvSpPr/>
          <p:nvPr/>
        </p:nvSpPr>
        <p:spPr>
          <a:xfrm>
            <a:off x="6818518" y="2646607"/>
            <a:ext cx="3768188" cy="2314158"/>
          </a:xfrm>
          <a:custGeom>
            <a:avLst/>
            <a:gdLst>
              <a:gd name="connsiteX0" fmla="*/ 3604354 w 3768188"/>
              <a:gd name="connsiteY0" fmla="*/ 2314159 h 2314158"/>
              <a:gd name="connsiteX1" fmla="*/ 163834 w 3768188"/>
              <a:gd name="connsiteY1" fmla="*/ 2314159 h 2314158"/>
              <a:gd name="connsiteX2" fmla="*/ 0 w 3768188"/>
              <a:gd name="connsiteY2" fmla="*/ 2150325 h 2314158"/>
              <a:gd name="connsiteX3" fmla="*/ 0 w 3768188"/>
              <a:gd name="connsiteY3" fmla="*/ 163834 h 2314158"/>
              <a:gd name="connsiteX4" fmla="*/ 163834 w 3768188"/>
              <a:gd name="connsiteY4" fmla="*/ 0 h 2314158"/>
              <a:gd name="connsiteX5" fmla="*/ 3604354 w 3768188"/>
              <a:gd name="connsiteY5" fmla="*/ 0 h 2314158"/>
              <a:gd name="connsiteX6" fmla="*/ 3768188 w 3768188"/>
              <a:gd name="connsiteY6" fmla="*/ 163834 h 2314158"/>
              <a:gd name="connsiteX7" fmla="*/ 3768188 w 3768188"/>
              <a:gd name="connsiteY7" fmla="*/ 2150325 h 2314158"/>
              <a:gd name="connsiteX8" fmla="*/ 3604354 w 3768188"/>
              <a:gd name="connsiteY8" fmla="*/ 2314159 h 231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68188" h="2314158">
                <a:moveTo>
                  <a:pt x="3604354" y="2314159"/>
                </a:moveTo>
                <a:lnTo>
                  <a:pt x="163834" y="2314159"/>
                </a:lnTo>
                <a:cubicBezTo>
                  <a:pt x="73384" y="2314159"/>
                  <a:pt x="0" y="2240775"/>
                  <a:pt x="0" y="2150325"/>
                </a:cubicBezTo>
                <a:lnTo>
                  <a:pt x="0" y="163834"/>
                </a:lnTo>
                <a:cubicBezTo>
                  <a:pt x="0" y="73384"/>
                  <a:pt x="73384" y="0"/>
                  <a:pt x="163834" y="0"/>
                </a:cubicBezTo>
                <a:lnTo>
                  <a:pt x="3604354" y="0"/>
                </a:lnTo>
                <a:cubicBezTo>
                  <a:pt x="3694804" y="0"/>
                  <a:pt x="3768188" y="73384"/>
                  <a:pt x="3768188" y="163834"/>
                </a:cubicBezTo>
                <a:lnTo>
                  <a:pt x="3768188" y="2150325"/>
                </a:lnTo>
                <a:cubicBezTo>
                  <a:pt x="3768188" y="2240843"/>
                  <a:pt x="3694804" y="2314159"/>
                  <a:pt x="3604354" y="231415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A2D262F9-07F0-4490-A9FA-54FB8B674756}"/>
              </a:ext>
            </a:extLst>
          </p:cNvPr>
          <p:cNvSpPr/>
          <p:nvPr/>
        </p:nvSpPr>
        <p:spPr>
          <a:xfrm>
            <a:off x="6941394" y="2803615"/>
            <a:ext cx="3522436" cy="1802176"/>
          </a:xfrm>
          <a:custGeom>
            <a:avLst/>
            <a:gdLst>
              <a:gd name="connsiteX0" fmla="*/ 3462706 w 3522436"/>
              <a:gd name="connsiteY0" fmla="*/ 1802177 h 1802176"/>
              <a:gd name="connsiteX1" fmla="*/ 59731 w 3522436"/>
              <a:gd name="connsiteY1" fmla="*/ 1802177 h 1802176"/>
              <a:gd name="connsiteX2" fmla="*/ 0 w 3522436"/>
              <a:gd name="connsiteY2" fmla="*/ 1742446 h 1802176"/>
              <a:gd name="connsiteX3" fmla="*/ 0 w 3522436"/>
              <a:gd name="connsiteY3" fmla="*/ 59731 h 1802176"/>
              <a:gd name="connsiteX4" fmla="*/ 59731 w 3522436"/>
              <a:gd name="connsiteY4" fmla="*/ 0 h 1802176"/>
              <a:gd name="connsiteX5" fmla="*/ 3462706 w 3522436"/>
              <a:gd name="connsiteY5" fmla="*/ 0 h 1802176"/>
              <a:gd name="connsiteX6" fmla="*/ 3522437 w 3522436"/>
              <a:gd name="connsiteY6" fmla="*/ 59731 h 1802176"/>
              <a:gd name="connsiteX7" fmla="*/ 3522437 w 3522436"/>
              <a:gd name="connsiteY7" fmla="*/ 1742446 h 1802176"/>
              <a:gd name="connsiteX8" fmla="*/ 3462706 w 3522436"/>
              <a:gd name="connsiteY8" fmla="*/ 1802177 h 180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22436" h="1802176">
                <a:moveTo>
                  <a:pt x="3462706" y="1802177"/>
                </a:moveTo>
                <a:lnTo>
                  <a:pt x="59731" y="1802177"/>
                </a:lnTo>
                <a:cubicBezTo>
                  <a:pt x="26759" y="1802177"/>
                  <a:pt x="0" y="1775417"/>
                  <a:pt x="0" y="1742446"/>
                </a:cubicBezTo>
                <a:lnTo>
                  <a:pt x="0" y="59731"/>
                </a:lnTo>
                <a:cubicBezTo>
                  <a:pt x="0" y="26759"/>
                  <a:pt x="26759" y="0"/>
                  <a:pt x="59731" y="0"/>
                </a:cubicBezTo>
                <a:lnTo>
                  <a:pt x="3462706" y="0"/>
                </a:lnTo>
                <a:cubicBezTo>
                  <a:pt x="3495677" y="0"/>
                  <a:pt x="3522437" y="26759"/>
                  <a:pt x="3522437" y="59731"/>
                </a:cubicBezTo>
                <a:lnTo>
                  <a:pt x="3522437" y="1742446"/>
                </a:lnTo>
                <a:cubicBezTo>
                  <a:pt x="3522437" y="1775417"/>
                  <a:pt x="3495677" y="1802177"/>
                  <a:pt x="3462706" y="1802177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682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3C8AFFDE-55E7-477D-AFE6-23290A1473A5}"/>
              </a:ext>
            </a:extLst>
          </p:cNvPr>
          <p:cNvGrpSpPr/>
          <p:nvPr/>
        </p:nvGrpSpPr>
        <p:grpSpPr>
          <a:xfrm>
            <a:off x="8140592" y="916953"/>
            <a:ext cx="3207943" cy="1736284"/>
            <a:chOff x="4892295" y="619925"/>
            <a:chExt cx="3207943" cy="1736284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A218296-6D32-44E7-A89E-046964B1BFAA}"/>
                </a:ext>
              </a:extLst>
            </p:cNvPr>
            <p:cNvSpPr/>
            <p:nvPr/>
          </p:nvSpPr>
          <p:spPr>
            <a:xfrm>
              <a:off x="6446673" y="619925"/>
              <a:ext cx="116527" cy="155164"/>
            </a:xfrm>
            <a:custGeom>
              <a:avLst/>
              <a:gdLst>
                <a:gd name="connsiteX0" fmla="*/ 0 w 116527"/>
                <a:gd name="connsiteY0" fmla="*/ 138167 h 155164"/>
                <a:gd name="connsiteX1" fmla="*/ 31743 w 116527"/>
                <a:gd name="connsiteY1" fmla="*/ 0 h 155164"/>
                <a:gd name="connsiteX2" fmla="*/ 86354 w 116527"/>
                <a:gd name="connsiteY2" fmla="*/ 0 h 155164"/>
                <a:gd name="connsiteX3" fmla="*/ 116527 w 116527"/>
                <a:gd name="connsiteY3" fmla="*/ 138167 h 155164"/>
                <a:gd name="connsiteX4" fmla="*/ 0 w 116527"/>
                <a:gd name="connsiteY4" fmla="*/ 138167 h 15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527" h="155164">
                  <a:moveTo>
                    <a:pt x="0" y="138167"/>
                  </a:moveTo>
                  <a:cubicBezTo>
                    <a:pt x="40549" y="98983"/>
                    <a:pt x="29763" y="47990"/>
                    <a:pt x="31743" y="0"/>
                  </a:cubicBezTo>
                  <a:cubicBezTo>
                    <a:pt x="49970" y="0"/>
                    <a:pt x="68128" y="0"/>
                    <a:pt x="86354" y="0"/>
                  </a:cubicBezTo>
                  <a:cubicBezTo>
                    <a:pt x="84238" y="48741"/>
                    <a:pt x="80211" y="97823"/>
                    <a:pt x="116527" y="138167"/>
                  </a:cubicBezTo>
                  <a:cubicBezTo>
                    <a:pt x="89358" y="160831"/>
                    <a:pt x="27988" y="160831"/>
                    <a:pt x="0" y="138167"/>
                  </a:cubicBezTo>
                  <a:close/>
                </a:path>
              </a:pathLst>
            </a:custGeom>
            <a:solidFill>
              <a:srgbClr val="196868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3EF2D1E-56F4-46D0-8CD0-7197AE4E7BE7}"/>
                </a:ext>
              </a:extLst>
            </p:cNvPr>
            <p:cNvSpPr/>
            <p:nvPr/>
          </p:nvSpPr>
          <p:spPr>
            <a:xfrm>
              <a:off x="5659381" y="758091"/>
              <a:ext cx="1706744" cy="959932"/>
            </a:xfrm>
            <a:custGeom>
              <a:avLst/>
              <a:gdLst>
                <a:gd name="connsiteX0" fmla="*/ 0 w 1706744"/>
                <a:gd name="connsiteY0" fmla="*/ 959591 h 959932"/>
                <a:gd name="connsiteX1" fmla="*/ 787292 w 1706744"/>
                <a:gd name="connsiteY1" fmla="*/ 0 h 959932"/>
                <a:gd name="connsiteX2" fmla="*/ 903819 w 1706744"/>
                <a:gd name="connsiteY2" fmla="*/ 0 h 959932"/>
                <a:gd name="connsiteX3" fmla="*/ 1706744 w 1706744"/>
                <a:gd name="connsiteY3" fmla="*/ 959932 h 959932"/>
                <a:gd name="connsiteX4" fmla="*/ 0 w 1706744"/>
                <a:gd name="connsiteY4" fmla="*/ 959591 h 95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6744" h="959932">
                  <a:moveTo>
                    <a:pt x="0" y="959591"/>
                  </a:moveTo>
                  <a:cubicBezTo>
                    <a:pt x="95297" y="639227"/>
                    <a:pt x="450271" y="99939"/>
                    <a:pt x="787292" y="0"/>
                  </a:cubicBezTo>
                  <a:cubicBezTo>
                    <a:pt x="826134" y="4301"/>
                    <a:pt x="864977" y="4437"/>
                    <a:pt x="903819" y="0"/>
                  </a:cubicBezTo>
                  <a:cubicBezTo>
                    <a:pt x="1269443" y="181856"/>
                    <a:pt x="1692681" y="837193"/>
                    <a:pt x="1706744" y="959932"/>
                  </a:cubicBezTo>
                  <a:cubicBezTo>
                    <a:pt x="1358186" y="850846"/>
                    <a:pt x="525362" y="762102"/>
                    <a:pt x="0" y="959591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A5C072AB-098C-4F07-9F24-AAF82F9A7BD9}"/>
                </a:ext>
              </a:extLst>
            </p:cNvPr>
            <p:cNvSpPr/>
            <p:nvPr/>
          </p:nvSpPr>
          <p:spPr>
            <a:xfrm>
              <a:off x="6560197" y="754528"/>
              <a:ext cx="1540041" cy="963495"/>
            </a:xfrm>
            <a:custGeom>
              <a:avLst/>
              <a:gdLst>
                <a:gd name="connsiteX0" fmla="*/ 0 w 1540041"/>
                <a:gd name="connsiteY0" fmla="*/ 1106 h 963495"/>
                <a:gd name="connsiteX1" fmla="*/ 308008 w 1540041"/>
                <a:gd name="connsiteY1" fmla="*/ 32849 h 963495"/>
                <a:gd name="connsiteX2" fmla="*/ 1493144 w 1540041"/>
                <a:gd name="connsiteY2" fmla="*/ 802255 h 963495"/>
                <a:gd name="connsiteX3" fmla="*/ 1539291 w 1540041"/>
                <a:gd name="connsiteY3" fmla="*/ 865536 h 963495"/>
                <a:gd name="connsiteX4" fmla="*/ 1540042 w 1540041"/>
                <a:gd name="connsiteY4" fmla="*/ 874206 h 963495"/>
                <a:gd name="connsiteX5" fmla="*/ 805928 w 1540041"/>
                <a:gd name="connsiteY5" fmla="*/ 963496 h 963495"/>
                <a:gd name="connsiteX6" fmla="*/ 0 w 1540041"/>
                <a:gd name="connsiteY6" fmla="*/ 1106 h 963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0041" h="963495">
                  <a:moveTo>
                    <a:pt x="0" y="1106"/>
                  </a:moveTo>
                  <a:cubicBezTo>
                    <a:pt x="85603" y="-5038"/>
                    <a:pt x="224999" y="15646"/>
                    <a:pt x="308008" y="32849"/>
                  </a:cubicBezTo>
                  <a:cubicBezTo>
                    <a:pt x="802924" y="135245"/>
                    <a:pt x="1188344" y="406869"/>
                    <a:pt x="1493144" y="802255"/>
                  </a:cubicBezTo>
                  <a:cubicBezTo>
                    <a:pt x="1509118" y="822940"/>
                    <a:pt x="1524068" y="844374"/>
                    <a:pt x="1539291" y="865536"/>
                  </a:cubicBezTo>
                  <a:cubicBezTo>
                    <a:pt x="1540315" y="866970"/>
                    <a:pt x="1539701" y="869632"/>
                    <a:pt x="1540042" y="874206"/>
                  </a:cubicBezTo>
                  <a:cubicBezTo>
                    <a:pt x="1269647" y="827104"/>
                    <a:pt x="1092160" y="833930"/>
                    <a:pt x="805928" y="963496"/>
                  </a:cubicBezTo>
                  <a:cubicBezTo>
                    <a:pt x="737254" y="827104"/>
                    <a:pt x="464197" y="267337"/>
                    <a:pt x="0" y="1106"/>
                  </a:cubicBezTo>
                  <a:close/>
                </a:path>
              </a:pathLst>
            </a:custGeom>
            <a:solidFill>
              <a:schemeClr val="accent4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E7E3195C-22BC-4A50-8402-B6FC324AD99D}"/>
                </a:ext>
              </a:extLst>
            </p:cNvPr>
            <p:cNvSpPr/>
            <p:nvPr/>
          </p:nvSpPr>
          <p:spPr>
            <a:xfrm>
              <a:off x="4892295" y="755634"/>
              <a:ext cx="1551851" cy="962048"/>
            </a:xfrm>
            <a:custGeom>
              <a:avLst/>
              <a:gdLst>
                <a:gd name="connsiteX0" fmla="*/ 767086 w 1551851"/>
                <a:gd name="connsiteY0" fmla="*/ 962048 h 962048"/>
                <a:gd name="connsiteX1" fmla="*/ 432318 w 1551851"/>
                <a:gd name="connsiteY1" fmla="*/ 866956 h 962048"/>
                <a:gd name="connsiteX2" fmla="*/ 0 w 1551851"/>
                <a:gd name="connsiteY2" fmla="*/ 889347 h 962048"/>
                <a:gd name="connsiteX3" fmla="*/ 149977 w 1551851"/>
                <a:gd name="connsiteY3" fmla="*/ 698821 h 962048"/>
                <a:gd name="connsiteX4" fmla="*/ 1288557 w 1551851"/>
                <a:gd name="connsiteY4" fmla="*/ 38706 h 962048"/>
                <a:gd name="connsiteX5" fmla="*/ 1551852 w 1551851"/>
                <a:gd name="connsiteY5" fmla="*/ 0 h 962048"/>
                <a:gd name="connsiteX6" fmla="*/ 767086 w 1551851"/>
                <a:gd name="connsiteY6" fmla="*/ 962048 h 96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851" h="962048">
                  <a:moveTo>
                    <a:pt x="767086" y="962048"/>
                  </a:moveTo>
                  <a:cubicBezTo>
                    <a:pt x="676704" y="932080"/>
                    <a:pt x="527137" y="879995"/>
                    <a:pt x="432318" y="866956"/>
                  </a:cubicBezTo>
                  <a:cubicBezTo>
                    <a:pt x="284048" y="846545"/>
                    <a:pt x="18978" y="888118"/>
                    <a:pt x="0" y="889347"/>
                  </a:cubicBezTo>
                  <a:cubicBezTo>
                    <a:pt x="46420" y="818284"/>
                    <a:pt x="96526" y="757187"/>
                    <a:pt x="149977" y="698821"/>
                  </a:cubicBezTo>
                  <a:cubicBezTo>
                    <a:pt x="460511" y="360026"/>
                    <a:pt x="836033" y="132638"/>
                    <a:pt x="1288557" y="38706"/>
                  </a:cubicBezTo>
                  <a:cubicBezTo>
                    <a:pt x="1365149" y="22800"/>
                    <a:pt x="1473075" y="273"/>
                    <a:pt x="1551852" y="0"/>
                  </a:cubicBezTo>
                  <a:cubicBezTo>
                    <a:pt x="1114961" y="184314"/>
                    <a:pt x="876036" y="709948"/>
                    <a:pt x="767086" y="962048"/>
                  </a:cubicBezTo>
                  <a:close/>
                </a:path>
              </a:pathLst>
            </a:custGeom>
            <a:solidFill>
              <a:schemeClr val="accent4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B83A6FA-DE7F-40C3-BCB5-BC58F1F11501}"/>
                </a:ext>
              </a:extLst>
            </p:cNvPr>
            <p:cNvSpPr/>
            <p:nvPr/>
          </p:nvSpPr>
          <p:spPr>
            <a:xfrm>
              <a:off x="6484559" y="1593206"/>
              <a:ext cx="83488" cy="763003"/>
            </a:xfrm>
            <a:custGeom>
              <a:avLst/>
              <a:gdLst>
                <a:gd name="connsiteX0" fmla="*/ 1366 w 83488"/>
                <a:gd name="connsiteY0" fmla="*/ 3444 h 763003"/>
                <a:gd name="connsiteX1" fmla="*/ 82396 w 83488"/>
                <a:gd name="connsiteY1" fmla="*/ 4058 h 763003"/>
                <a:gd name="connsiteX2" fmla="*/ 83488 w 83488"/>
                <a:gd name="connsiteY2" fmla="*/ 737012 h 763003"/>
                <a:gd name="connsiteX3" fmla="*/ 1 w 83488"/>
                <a:gd name="connsiteY3" fmla="*/ 736398 h 763003"/>
                <a:gd name="connsiteX4" fmla="*/ 1366 w 83488"/>
                <a:gd name="connsiteY4" fmla="*/ 3444 h 763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488" h="763003">
                  <a:moveTo>
                    <a:pt x="1366" y="3444"/>
                  </a:moveTo>
                  <a:cubicBezTo>
                    <a:pt x="28399" y="-2563"/>
                    <a:pt x="55431" y="372"/>
                    <a:pt x="82396" y="4058"/>
                  </a:cubicBezTo>
                  <a:cubicBezTo>
                    <a:pt x="82464" y="248376"/>
                    <a:pt x="81577" y="492694"/>
                    <a:pt x="83488" y="737012"/>
                  </a:cubicBezTo>
                  <a:cubicBezTo>
                    <a:pt x="83761" y="772714"/>
                    <a:pt x="-272" y="770803"/>
                    <a:pt x="1" y="736398"/>
                  </a:cubicBezTo>
                  <a:cubicBezTo>
                    <a:pt x="1844" y="492080"/>
                    <a:pt x="1229" y="247762"/>
                    <a:pt x="1366" y="3444"/>
                  </a:cubicBezTo>
                  <a:close/>
                </a:path>
              </a:pathLst>
            </a:custGeom>
            <a:solidFill>
              <a:srgbClr val="156767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322D391-A8E5-4DFB-9B97-C60C7E2F0188}"/>
              </a:ext>
            </a:extLst>
          </p:cNvPr>
          <p:cNvGrpSpPr/>
          <p:nvPr/>
        </p:nvGrpSpPr>
        <p:grpSpPr>
          <a:xfrm>
            <a:off x="9761050" y="4258277"/>
            <a:ext cx="1871675" cy="2202325"/>
            <a:chOff x="6132386" y="4749194"/>
            <a:chExt cx="1265753" cy="1489361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72D30E9-BBE0-452A-AF8B-812E754B115A}"/>
                </a:ext>
              </a:extLst>
            </p:cNvPr>
            <p:cNvSpPr/>
            <p:nvPr/>
          </p:nvSpPr>
          <p:spPr>
            <a:xfrm>
              <a:off x="6246181" y="5438563"/>
              <a:ext cx="1119534" cy="40958"/>
            </a:xfrm>
            <a:custGeom>
              <a:avLst/>
              <a:gdLst>
                <a:gd name="connsiteX0" fmla="*/ 1099055 w 1119534"/>
                <a:gd name="connsiteY0" fmla="*/ 40959 h 40958"/>
                <a:gd name="connsiteX1" fmla="*/ 20479 w 1119534"/>
                <a:gd name="connsiteY1" fmla="*/ 40959 h 40958"/>
                <a:gd name="connsiteX2" fmla="*/ 0 w 1119534"/>
                <a:gd name="connsiteY2" fmla="*/ 20479 h 40958"/>
                <a:gd name="connsiteX3" fmla="*/ 0 w 1119534"/>
                <a:gd name="connsiteY3" fmla="*/ 20479 h 40958"/>
                <a:gd name="connsiteX4" fmla="*/ 20479 w 1119534"/>
                <a:gd name="connsiteY4" fmla="*/ 0 h 40958"/>
                <a:gd name="connsiteX5" fmla="*/ 1099055 w 1119534"/>
                <a:gd name="connsiteY5" fmla="*/ 0 h 40958"/>
                <a:gd name="connsiteX6" fmla="*/ 1119534 w 1119534"/>
                <a:gd name="connsiteY6" fmla="*/ 20479 h 40958"/>
                <a:gd name="connsiteX7" fmla="*/ 1119534 w 1119534"/>
                <a:gd name="connsiteY7" fmla="*/ 20479 h 40958"/>
                <a:gd name="connsiteX8" fmla="*/ 1099055 w 1119534"/>
                <a:gd name="connsiteY8" fmla="*/ 40959 h 4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9534" h="40958">
                  <a:moveTo>
                    <a:pt x="1099055" y="40959"/>
                  </a:moveTo>
                  <a:lnTo>
                    <a:pt x="20479" y="40959"/>
                  </a:lnTo>
                  <a:cubicBezTo>
                    <a:pt x="9216" y="40959"/>
                    <a:pt x="0" y="31743"/>
                    <a:pt x="0" y="20479"/>
                  </a:cubicBezTo>
                  <a:lnTo>
                    <a:pt x="0" y="20479"/>
                  </a:lnTo>
                  <a:cubicBezTo>
                    <a:pt x="0" y="9216"/>
                    <a:pt x="9216" y="0"/>
                    <a:pt x="20479" y="0"/>
                  </a:cubicBezTo>
                  <a:lnTo>
                    <a:pt x="1099055" y="0"/>
                  </a:lnTo>
                  <a:cubicBezTo>
                    <a:pt x="1110319" y="0"/>
                    <a:pt x="1119534" y="9216"/>
                    <a:pt x="1119534" y="20479"/>
                  </a:cubicBezTo>
                  <a:lnTo>
                    <a:pt x="1119534" y="20479"/>
                  </a:lnTo>
                  <a:cubicBezTo>
                    <a:pt x="1119534" y="31743"/>
                    <a:pt x="1110319" y="40959"/>
                    <a:pt x="1099055" y="40959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180D2E7-8EE4-4D1A-9800-ED21C5C4316B}"/>
                </a:ext>
              </a:extLst>
            </p:cNvPr>
            <p:cNvSpPr/>
            <p:nvPr/>
          </p:nvSpPr>
          <p:spPr>
            <a:xfrm>
              <a:off x="6638774" y="5043958"/>
              <a:ext cx="496927" cy="582510"/>
            </a:xfrm>
            <a:custGeom>
              <a:avLst/>
              <a:gdLst>
                <a:gd name="connsiteX0" fmla="*/ 496754 w 496927"/>
                <a:gd name="connsiteY0" fmla="*/ 163189 h 582510"/>
                <a:gd name="connsiteX1" fmla="*/ 460642 w 496927"/>
                <a:gd name="connsiteY1" fmla="*/ 196366 h 582510"/>
                <a:gd name="connsiteX2" fmla="*/ 295443 w 496927"/>
                <a:gd name="connsiteY2" fmla="*/ 325863 h 582510"/>
                <a:gd name="connsiteX3" fmla="*/ 233869 w 496927"/>
                <a:gd name="connsiteY3" fmla="*/ 572297 h 582510"/>
                <a:gd name="connsiteX4" fmla="*/ 148470 w 496927"/>
                <a:gd name="connsiteY4" fmla="*/ 579533 h 582510"/>
                <a:gd name="connsiteX5" fmla="*/ 129697 w 496927"/>
                <a:gd name="connsiteY5" fmla="*/ 556596 h 582510"/>
                <a:gd name="connsiteX6" fmla="*/ 112631 w 496927"/>
                <a:gd name="connsiteY6" fmla="*/ 292277 h 582510"/>
                <a:gd name="connsiteX7" fmla="*/ 92152 w 496927"/>
                <a:gd name="connsiteY7" fmla="*/ 312757 h 582510"/>
                <a:gd name="connsiteX8" fmla="*/ 11327 w 496927"/>
                <a:gd name="connsiteY8" fmla="*/ 278351 h 582510"/>
                <a:gd name="connsiteX9" fmla="*/ 8528 w 496927"/>
                <a:gd name="connsiteY9" fmla="*/ 251660 h 582510"/>
                <a:gd name="connsiteX10" fmla="*/ 82595 w 496927"/>
                <a:gd name="connsiteY10" fmla="*/ 48233 h 582510"/>
                <a:gd name="connsiteX11" fmla="*/ 130926 w 496927"/>
                <a:gd name="connsiteY11" fmla="*/ 11028 h 582510"/>
                <a:gd name="connsiteX12" fmla="*/ 222195 w 496927"/>
                <a:gd name="connsiteY12" fmla="*/ 6523 h 582510"/>
                <a:gd name="connsiteX13" fmla="*/ 337903 w 496927"/>
                <a:gd name="connsiteY13" fmla="*/ 516 h 582510"/>
                <a:gd name="connsiteX14" fmla="*/ 362752 w 496927"/>
                <a:gd name="connsiteY14" fmla="*/ 5431 h 582510"/>
                <a:gd name="connsiteX15" fmla="*/ 496754 w 496927"/>
                <a:gd name="connsiteY15" fmla="*/ 163189 h 582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6927" h="582510">
                  <a:moveTo>
                    <a:pt x="496754" y="163189"/>
                  </a:moveTo>
                  <a:cubicBezTo>
                    <a:pt x="498529" y="189335"/>
                    <a:pt x="486651" y="196571"/>
                    <a:pt x="460642" y="196366"/>
                  </a:cubicBezTo>
                  <a:cubicBezTo>
                    <a:pt x="370124" y="195615"/>
                    <a:pt x="317697" y="237802"/>
                    <a:pt x="295443" y="325863"/>
                  </a:cubicBezTo>
                  <a:cubicBezTo>
                    <a:pt x="274691" y="407985"/>
                    <a:pt x="254348" y="490175"/>
                    <a:pt x="233869" y="572297"/>
                  </a:cubicBezTo>
                  <a:cubicBezTo>
                    <a:pt x="206495" y="587452"/>
                    <a:pt x="177209" y="581923"/>
                    <a:pt x="148470" y="579533"/>
                  </a:cubicBezTo>
                  <a:cubicBezTo>
                    <a:pt x="135431" y="578441"/>
                    <a:pt x="129151" y="570249"/>
                    <a:pt x="129697" y="556596"/>
                  </a:cubicBezTo>
                  <a:cubicBezTo>
                    <a:pt x="130038" y="547790"/>
                    <a:pt x="119458" y="326409"/>
                    <a:pt x="112631" y="292277"/>
                  </a:cubicBezTo>
                  <a:cubicBezTo>
                    <a:pt x="102801" y="299855"/>
                    <a:pt x="102187" y="313849"/>
                    <a:pt x="92152" y="312757"/>
                  </a:cubicBezTo>
                  <a:cubicBezTo>
                    <a:pt x="64846" y="299104"/>
                    <a:pt x="44367" y="292277"/>
                    <a:pt x="11327" y="278351"/>
                  </a:cubicBezTo>
                  <a:cubicBezTo>
                    <a:pt x="-10245" y="271798"/>
                    <a:pt x="4978" y="261422"/>
                    <a:pt x="8528" y="251660"/>
                  </a:cubicBezTo>
                  <a:cubicBezTo>
                    <a:pt x="33444" y="183942"/>
                    <a:pt x="58156" y="116156"/>
                    <a:pt x="82595" y="48233"/>
                  </a:cubicBezTo>
                  <a:cubicBezTo>
                    <a:pt x="90855" y="25159"/>
                    <a:pt x="108603" y="15397"/>
                    <a:pt x="130926" y="11028"/>
                  </a:cubicBezTo>
                  <a:cubicBezTo>
                    <a:pt x="161099" y="5158"/>
                    <a:pt x="191681" y="6318"/>
                    <a:pt x="222195" y="6523"/>
                  </a:cubicBezTo>
                  <a:cubicBezTo>
                    <a:pt x="276465" y="32873"/>
                    <a:pt x="317424" y="26047"/>
                    <a:pt x="337903" y="516"/>
                  </a:cubicBezTo>
                  <a:cubicBezTo>
                    <a:pt x="346983" y="-2010"/>
                    <a:pt x="351556" y="5567"/>
                    <a:pt x="362752" y="5431"/>
                  </a:cubicBezTo>
                  <a:cubicBezTo>
                    <a:pt x="445897" y="11233"/>
                    <a:pt x="491703" y="65230"/>
                    <a:pt x="496754" y="163189"/>
                  </a:cubicBezTo>
                  <a:close/>
                </a:path>
              </a:pathLst>
            </a:custGeom>
            <a:solidFill>
              <a:schemeClr val="accent2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896DE13-FE11-494F-B4D3-0CEC69A208FB}"/>
                </a:ext>
              </a:extLst>
            </p:cNvPr>
            <p:cNvSpPr/>
            <p:nvPr/>
          </p:nvSpPr>
          <p:spPr>
            <a:xfrm>
              <a:off x="6772199" y="4749194"/>
              <a:ext cx="246878" cy="320531"/>
            </a:xfrm>
            <a:custGeom>
              <a:avLst/>
              <a:gdLst>
                <a:gd name="connsiteX0" fmla="*/ 244139 w 246878"/>
                <a:gd name="connsiteY0" fmla="*/ 135951 h 320531"/>
                <a:gd name="connsiteX1" fmla="*/ 64468 w 246878"/>
                <a:gd name="connsiteY1" fmla="*/ 7614 h 320531"/>
                <a:gd name="connsiteX2" fmla="*/ 7603 w 246878"/>
                <a:gd name="connsiteY2" fmla="*/ 86869 h 320531"/>
                <a:gd name="connsiteX3" fmla="*/ 6306 w 246878"/>
                <a:gd name="connsiteY3" fmla="*/ 166465 h 320531"/>
                <a:gd name="connsiteX4" fmla="*/ 73137 w 246878"/>
                <a:gd name="connsiteY4" fmla="*/ 244764 h 320531"/>
                <a:gd name="connsiteX5" fmla="*/ 103310 w 246878"/>
                <a:gd name="connsiteY5" fmla="*/ 280944 h 320531"/>
                <a:gd name="connsiteX6" fmla="*/ 88770 w 246878"/>
                <a:gd name="connsiteY6" fmla="*/ 301082 h 320531"/>
                <a:gd name="connsiteX7" fmla="*/ 204273 w 246878"/>
                <a:gd name="connsiteY7" fmla="*/ 298625 h 320531"/>
                <a:gd name="connsiteX8" fmla="*/ 204273 w 246878"/>
                <a:gd name="connsiteY8" fmla="*/ 298625 h 320531"/>
                <a:gd name="connsiteX9" fmla="*/ 204273 w 246878"/>
                <a:gd name="connsiteY9" fmla="*/ 298625 h 320531"/>
                <a:gd name="connsiteX10" fmla="*/ 229326 w 246878"/>
                <a:gd name="connsiteY10" fmla="*/ 299990 h 320531"/>
                <a:gd name="connsiteX11" fmla="*/ 244139 w 246878"/>
                <a:gd name="connsiteY11" fmla="*/ 135951 h 320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6878" h="320531">
                  <a:moveTo>
                    <a:pt x="244139" y="135951"/>
                  </a:moveTo>
                  <a:cubicBezTo>
                    <a:pt x="241750" y="35193"/>
                    <a:pt x="161471" y="-21466"/>
                    <a:pt x="64468" y="7614"/>
                  </a:cubicBezTo>
                  <a:cubicBezTo>
                    <a:pt x="21734" y="20448"/>
                    <a:pt x="4463" y="44477"/>
                    <a:pt x="7603" y="86869"/>
                  </a:cubicBezTo>
                  <a:cubicBezTo>
                    <a:pt x="-8712" y="113083"/>
                    <a:pt x="6306" y="139979"/>
                    <a:pt x="6306" y="166465"/>
                  </a:cubicBezTo>
                  <a:cubicBezTo>
                    <a:pt x="6238" y="220735"/>
                    <a:pt x="18662" y="234934"/>
                    <a:pt x="73137" y="244764"/>
                  </a:cubicBezTo>
                  <a:cubicBezTo>
                    <a:pt x="94777" y="248724"/>
                    <a:pt x="97508" y="265244"/>
                    <a:pt x="103310" y="280944"/>
                  </a:cubicBezTo>
                  <a:cubicBezTo>
                    <a:pt x="108566" y="295280"/>
                    <a:pt x="99897" y="298898"/>
                    <a:pt x="88770" y="301082"/>
                  </a:cubicBezTo>
                  <a:cubicBezTo>
                    <a:pt x="135599" y="327842"/>
                    <a:pt x="176353" y="326954"/>
                    <a:pt x="204273" y="298625"/>
                  </a:cubicBezTo>
                  <a:cubicBezTo>
                    <a:pt x="204273" y="298625"/>
                    <a:pt x="204273" y="298625"/>
                    <a:pt x="204273" y="298625"/>
                  </a:cubicBezTo>
                  <a:cubicBezTo>
                    <a:pt x="204273" y="298625"/>
                    <a:pt x="204273" y="298625"/>
                    <a:pt x="204273" y="298625"/>
                  </a:cubicBezTo>
                  <a:cubicBezTo>
                    <a:pt x="212601" y="299103"/>
                    <a:pt x="220930" y="299512"/>
                    <a:pt x="229326" y="299990"/>
                  </a:cubicBezTo>
                  <a:cubicBezTo>
                    <a:pt x="254788" y="247290"/>
                    <a:pt x="245436" y="191040"/>
                    <a:pt x="244139" y="135951"/>
                  </a:cubicBezTo>
                  <a:close/>
                </a:path>
              </a:pathLst>
            </a:custGeom>
            <a:solidFill>
              <a:srgbClr val="1B000C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EABC9F2-8CEA-4B44-9284-DA4CF8A1CDA7}"/>
                </a:ext>
              </a:extLst>
            </p:cNvPr>
            <p:cNvSpPr/>
            <p:nvPr/>
          </p:nvSpPr>
          <p:spPr>
            <a:xfrm>
              <a:off x="6188223" y="5158142"/>
              <a:ext cx="563113" cy="279875"/>
            </a:xfrm>
            <a:custGeom>
              <a:avLst/>
              <a:gdLst>
                <a:gd name="connsiteX0" fmla="*/ 562226 w 563113"/>
                <a:gd name="connsiteY0" fmla="*/ 279875 h 279875"/>
                <a:gd name="connsiteX1" fmla="*/ 122262 w 563113"/>
                <a:gd name="connsiteY1" fmla="*/ 279739 h 279875"/>
                <a:gd name="connsiteX2" fmla="*/ 54613 w 563113"/>
                <a:gd name="connsiteY2" fmla="*/ 230384 h 279875"/>
                <a:gd name="connsiteX3" fmla="*/ 2459 w 563113"/>
                <a:gd name="connsiteY3" fmla="*/ 37128 h 279875"/>
                <a:gd name="connsiteX4" fmla="*/ 29696 w 563113"/>
                <a:gd name="connsiteY4" fmla="*/ 333 h 279875"/>
                <a:gd name="connsiteX5" fmla="*/ 333267 w 563113"/>
                <a:gd name="connsiteY5" fmla="*/ 333 h 279875"/>
                <a:gd name="connsiteX6" fmla="*/ 378322 w 563113"/>
                <a:gd name="connsiteY6" fmla="*/ 29823 h 279875"/>
                <a:gd name="connsiteX7" fmla="*/ 433411 w 563113"/>
                <a:gd name="connsiteY7" fmla="*/ 239463 h 279875"/>
                <a:gd name="connsiteX8" fmla="*/ 535807 w 563113"/>
                <a:gd name="connsiteY8" fmla="*/ 239463 h 279875"/>
                <a:gd name="connsiteX9" fmla="*/ 563113 w 563113"/>
                <a:gd name="connsiteY9" fmla="*/ 246290 h 279875"/>
                <a:gd name="connsiteX10" fmla="*/ 562226 w 563113"/>
                <a:gd name="connsiteY10" fmla="*/ 279875 h 27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3113" h="279875">
                  <a:moveTo>
                    <a:pt x="562226" y="279875"/>
                  </a:moveTo>
                  <a:cubicBezTo>
                    <a:pt x="413273" y="279807"/>
                    <a:pt x="271215" y="279807"/>
                    <a:pt x="122262" y="279739"/>
                  </a:cubicBezTo>
                  <a:cubicBezTo>
                    <a:pt x="74682" y="279739"/>
                    <a:pt x="66763" y="274414"/>
                    <a:pt x="54613" y="230384"/>
                  </a:cubicBezTo>
                  <a:cubicBezTo>
                    <a:pt x="36864" y="166079"/>
                    <a:pt x="20958" y="101228"/>
                    <a:pt x="2459" y="37128"/>
                  </a:cubicBezTo>
                  <a:cubicBezTo>
                    <a:pt x="-5324" y="10232"/>
                    <a:pt x="5803" y="401"/>
                    <a:pt x="29696" y="333"/>
                  </a:cubicBezTo>
                  <a:cubicBezTo>
                    <a:pt x="130864" y="-144"/>
                    <a:pt x="232031" y="-76"/>
                    <a:pt x="333267" y="333"/>
                  </a:cubicBezTo>
                  <a:cubicBezTo>
                    <a:pt x="354088" y="401"/>
                    <a:pt x="372314" y="8593"/>
                    <a:pt x="378322" y="29823"/>
                  </a:cubicBezTo>
                  <a:cubicBezTo>
                    <a:pt x="393340" y="83069"/>
                    <a:pt x="419417" y="185944"/>
                    <a:pt x="433411" y="239463"/>
                  </a:cubicBezTo>
                  <a:cubicBezTo>
                    <a:pt x="466656" y="240760"/>
                    <a:pt x="508024" y="238507"/>
                    <a:pt x="535807" y="239463"/>
                  </a:cubicBezTo>
                  <a:cubicBezTo>
                    <a:pt x="556287" y="239463"/>
                    <a:pt x="563113" y="239463"/>
                    <a:pt x="563113" y="246290"/>
                  </a:cubicBezTo>
                  <a:cubicBezTo>
                    <a:pt x="563113" y="259942"/>
                    <a:pt x="562294" y="254550"/>
                    <a:pt x="562226" y="27987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98D8B39-C50F-48D6-9697-44A64B5BA40E}"/>
                </a:ext>
              </a:extLst>
            </p:cNvPr>
            <p:cNvSpPr/>
            <p:nvPr/>
          </p:nvSpPr>
          <p:spPr>
            <a:xfrm>
              <a:off x="6215873" y="5179159"/>
              <a:ext cx="387199" cy="211619"/>
            </a:xfrm>
            <a:custGeom>
              <a:avLst/>
              <a:gdLst>
                <a:gd name="connsiteX0" fmla="*/ 372585 w 387199"/>
                <a:gd name="connsiteY0" fmla="*/ 211619 h 211619"/>
                <a:gd name="connsiteX1" fmla="*/ 65669 w 387199"/>
                <a:gd name="connsiteY1" fmla="*/ 211619 h 211619"/>
                <a:gd name="connsiteX2" fmla="*/ 55293 w 387199"/>
                <a:gd name="connsiteY2" fmla="*/ 203837 h 211619"/>
                <a:gd name="connsiteX3" fmla="*/ 477 w 387199"/>
                <a:gd name="connsiteY3" fmla="*/ 14950 h 211619"/>
                <a:gd name="connsiteX4" fmla="*/ 11672 w 387199"/>
                <a:gd name="connsiteY4" fmla="*/ 0 h 211619"/>
                <a:gd name="connsiteX5" fmla="*/ 324459 w 387199"/>
                <a:gd name="connsiteY5" fmla="*/ 0 h 211619"/>
                <a:gd name="connsiteX6" fmla="*/ 332309 w 387199"/>
                <a:gd name="connsiteY6" fmla="*/ 5939 h 211619"/>
                <a:gd name="connsiteX7" fmla="*/ 386579 w 387199"/>
                <a:gd name="connsiteY7" fmla="*/ 192915 h 211619"/>
                <a:gd name="connsiteX8" fmla="*/ 372585 w 387199"/>
                <a:gd name="connsiteY8" fmla="*/ 211619 h 211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199" h="211619">
                  <a:moveTo>
                    <a:pt x="372585" y="211619"/>
                  </a:moveTo>
                  <a:lnTo>
                    <a:pt x="65669" y="211619"/>
                  </a:lnTo>
                  <a:cubicBezTo>
                    <a:pt x="60890" y="211619"/>
                    <a:pt x="56658" y="208479"/>
                    <a:pt x="55293" y="203837"/>
                  </a:cubicBezTo>
                  <a:lnTo>
                    <a:pt x="477" y="14950"/>
                  </a:lnTo>
                  <a:cubicBezTo>
                    <a:pt x="-1708" y="7509"/>
                    <a:pt x="3890" y="0"/>
                    <a:pt x="11672" y="0"/>
                  </a:cubicBezTo>
                  <a:lnTo>
                    <a:pt x="324459" y="0"/>
                  </a:lnTo>
                  <a:cubicBezTo>
                    <a:pt x="328077" y="0"/>
                    <a:pt x="331286" y="2389"/>
                    <a:pt x="332309" y="5939"/>
                  </a:cubicBezTo>
                  <a:lnTo>
                    <a:pt x="386579" y="192915"/>
                  </a:lnTo>
                  <a:cubicBezTo>
                    <a:pt x="389378" y="202267"/>
                    <a:pt x="382347" y="211619"/>
                    <a:pt x="372585" y="211619"/>
                  </a:cubicBezTo>
                  <a:close/>
                </a:path>
              </a:pathLst>
            </a:custGeom>
            <a:solidFill>
              <a:schemeClr val="bg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ACF1A90-8590-457A-8B48-9A53F0B357E1}"/>
                </a:ext>
              </a:extLst>
            </p:cNvPr>
            <p:cNvSpPr/>
            <p:nvPr/>
          </p:nvSpPr>
          <p:spPr>
            <a:xfrm>
              <a:off x="6440551" y="6154178"/>
              <a:ext cx="163456" cy="63527"/>
            </a:xfrm>
            <a:custGeom>
              <a:avLst/>
              <a:gdLst>
                <a:gd name="connsiteX0" fmla="*/ 45237 w 163456"/>
                <a:gd name="connsiteY0" fmla="*/ 0 h 63527"/>
                <a:gd name="connsiteX1" fmla="*/ 151525 w 163456"/>
                <a:gd name="connsiteY1" fmla="*/ 546 h 63527"/>
                <a:gd name="connsiteX2" fmla="*/ 160604 w 163456"/>
                <a:gd name="connsiteY2" fmla="*/ 14813 h 63527"/>
                <a:gd name="connsiteX3" fmla="*/ 145108 w 163456"/>
                <a:gd name="connsiteY3" fmla="*/ 62939 h 63527"/>
                <a:gd name="connsiteX4" fmla="*/ 56910 w 163456"/>
                <a:gd name="connsiteY4" fmla="*/ 63349 h 63527"/>
                <a:gd name="connsiteX5" fmla="*/ 320 w 163456"/>
                <a:gd name="connsiteY5" fmla="*/ 34883 h 63527"/>
                <a:gd name="connsiteX6" fmla="*/ 45237 w 163456"/>
                <a:gd name="connsiteY6" fmla="*/ 0 h 63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456" h="63527">
                  <a:moveTo>
                    <a:pt x="45237" y="0"/>
                  </a:moveTo>
                  <a:cubicBezTo>
                    <a:pt x="80666" y="205"/>
                    <a:pt x="116095" y="341"/>
                    <a:pt x="151525" y="546"/>
                  </a:cubicBezTo>
                  <a:cubicBezTo>
                    <a:pt x="164768" y="5393"/>
                    <a:pt x="153777" y="1160"/>
                    <a:pt x="160604" y="14813"/>
                  </a:cubicBezTo>
                  <a:cubicBezTo>
                    <a:pt x="159716" y="28807"/>
                    <a:pt x="174257" y="62598"/>
                    <a:pt x="145108" y="62939"/>
                  </a:cubicBezTo>
                  <a:cubicBezTo>
                    <a:pt x="115686" y="62939"/>
                    <a:pt x="86264" y="61984"/>
                    <a:pt x="56910" y="63349"/>
                  </a:cubicBezTo>
                  <a:cubicBezTo>
                    <a:pt x="33359" y="64441"/>
                    <a:pt x="4347" y="61165"/>
                    <a:pt x="320" y="34883"/>
                  </a:cubicBezTo>
                  <a:cubicBezTo>
                    <a:pt x="-3503" y="9352"/>
                    <a:pt x="27898" y="6758"/>
                    <a:pt x="45237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9F3FD54-E0E2-4A65-88DC-54EE178DDAE6}"/>
                </a:ext>
              </a:extLst>
            </p:cNvPr>
            <p:cNvSpPr/>
            <p:nvPr/>
          </p:nvSpPr>
          <p:spPr>
            <a:xfrm>
              <a:off x="6644593" y="6147897"/>
              <a:ext cx="163457" cy="63527"/>
            </a:xfrm>
            <a:custGeom>
              <a:avLst/>
              <a:gdLst>
                <a:gd name="connsiteX0" fmla="*/ 45238 w 163457"/>
                <a:gd name="connsiteY0" fmla="*/ 0 h 63527"/>
                <a:gd name="connsiteX1" fmla="*/ 151525 w 163457"/>
                <a:gd name="connsiteY1" fmla="*/ 546 h 63527"/>
                <a:gd name="connsiteX2" fmla="*/ 160604 w 163457"/>
                <a:gd name="connsiteY2" fmla="*/ 14814 h 63527"/>
                <a:gd name="connsiteX3" fmla="*/ 145108 w 163457"/>
                <a:gd name="connsiteY3" fmla="*/ 62940 h 63527"/>
                <a:gd name="connsiteX4" fmla="*/ 56911 w 163457"/>
                <a:gd name="connsiteY4" fmla="*/ 63349 h 63527"/>
                <a:gd name="connsiteX5" fmla="*/ 320 w 163457"/>
                <a:gd name="connsiteY5" fmla="*/ 34883 h 63527"/>
                <a:gd name="connsiteX6" fmla="*/ 45238 w 163457"/>
                <a:gd name="connsiteY6" fmla="*/ 0 h 63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457" h="63527">
                  <a:moveTo>
                    <a:pt x="45238" y="0"/>
                  </a:moveTo>
                  <a:cubicBezTo>
                    <a:pt x="80667" y="205"/>
                    <a:pt x="116096" y="342"/>
                    <a:pt x="151525" y="546"/>
                  </a:cubicBezTo>
                  <a:cubicBezTo>
                    <a:pt x="164768" y="5393"/>
                    <a:pt x="153778" y="1161"/>
                    <a:pt x="160604" y="14814"/>
                  </a:cubicBezTo>
                  <a:cubicBezTo>
                    <a:pt x="159717" y="28808"/>
                    <a:pt x="174257" y="62599"/>
                    <a:pt x="145108" y="62940"/>
                  </a:cubicBezTo>
                  <a:cubicBezTo>
                    <a:pt x="115686" y="62940"/>
                    <a:pt x="86264" y="61984"/>
                    <a:pt x="56911" y="63349"/>
                  </a:cubicBezTo>
                  <a:cubicBezTo>
                    <a:pt x="33360" y="64441"/>
                    <a:pt x="4347" y="61165"/>
                    <a:pt x="320" y="34883"/>
                  </a:cubicBezTo>
                  <a:cubicBezTo>
                    <a:pt x="-3503" y="9352"/>
                    <a:pt x="27899" y="6759"/>
                    <a:pt x="45238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0A2E497-41CF-4F49-A738-5055BC1B4E01}"/>
                </a:ext>
              </a:extLst>
            </p:cNvPr>
            <p:cNvSpPr/>
            <p:nvPr/>
          </p:nvSpPr>
          <p:spPr>
            <a:xfrm>
              <a:off x="6947052" y="5474057"/>
              <a:ext cx="250258" cy="764498"/>
            </a:xfrm>
            <a:custGeom>
              <a:avLst/>
              <a:gdLst>
                <a:gd name="connsiteX0" fmla="*/ 17406 w 250258"/>
                <a:gd name="connsiteY0" fmla="*/ 763608 h 764498"/>
                <a:gd name="connsiteX1" fmla="*/ 17406 w 250258"/>
                <a:gd name="connsiteY1" fmla="*/ 763608 h 764498"/>
                <a:gd name="connsiteX2" fmla="*/ 46896 w 250258"/>
                <a:gd name="connsiteY2" fmla="*/ 747088 h 764498"/>
                <a:gd name="connsiteX3" fmla="*/ 249368 w 250258"/>
                <a:gd name="connsiteY3" fmla="*/ 30381 h 764498"/>
                <a:gd name="connsiteX4" fmla="*/ 232848 w 250258"/>
                <a:gd name="connsiteY4" fmla="*/ 891 h 764498"/>
                <a:gd name="connsiteX5" fmla="*/ 232848 w 250258"/>
                <a:gd name="connsiteY5" fmla="*/ 891 h 764498"/>
                <a:gd name="connsiteX6" fmla="*/ 203358 w 250258"/>
                <a:gd name="connsiteY6" fmla="*/ 17411 h 764498"/>
                <a:gd name="connsiteX7" fmla="*/ 886 w 250258"/>
                <a:gd name="connsiteY7" fmla="*/ 734117 h 764498"/>
                <a:gd name="connsiteX8" fmla="*/ 17406 w 250258"/>
                <a:gd name="connsiteY8" fmla="*/ 763608 h 764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258" h="764498">
                  <a:moveTo>
                    <a:pt x="17406" y="763608"/>
                  </a:moveTo>
                  <a:lnTo>
                    <a:pt x="17406" y="763608"/>
                  </a:lnTo>
                  <a:cubicBezTo>
                    <a:pt x="30035" y="767157"/>
                    <a:pt x="43347" y="759785"/>
                    <a:pt x="46896" y="747088"/>
                  </a:cubicBezTo>
                  <a:lnTo>
                    <a:pt x="249368" y="30381"/>
                  </a:lnTo>
                  <a:cubicBezTo>
                    <a:pt x="252918" y="17752"/>
                    <a:pt x="245545" y="4440"/>
                    <a:pt x="232848" y="891"/>
                  </a:cubicBezTo>
                  <a:lnTo>
                    <a:pt x="232848" y="891"/>
                  </a:lnTo>
                  <a:cubicBezTo>
                    <a:pt x="220220" y="-2659"/>
                    <a:pt x="206907" y="4714"/>
                    <a:pt x="203358" y="17411"/>
                  </a:cubicBezTo>
                  <a:lnTo>
                    <a:pt x="886" y="734117"/>
                  </a:lnTo>
                  <a:cubicBezTo>
                    <a:pt x="-2664" y="746814"/>
                    <a:pt x="4777" y="760058"/>
                    <a:pt x="17406" y="763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FFEC8FB9-4BFB-46A0-8758-9F3006F3162C}"/>
                </a:ext>
              </a:extLst>
            </p:cNvPr>
            <p:cNvSpPr/>
            <p:nvPr/>
          </p:nvSpPr>
          <p:spPr>
            <a:xfrm>
              <a:off x="7148427" y="5475218"/>
              <a:ext cx="249712" cy="762587"/>
            </a:xfrm>
            <a:custGeom>
              <a:avLst/>
              <a:gdLst>
                <a:gd name="connsiteX0" fmla="*/ 232306 w 249712"/>
                <a:gd name="connsiteY0" fmla="*/ 761696 h 762587"/>
                <a:gd name="connsiteX1" fmla="*/ 232306 w 249712"/>
                <a:gd name="connsiteY1" fmla="*/ 761696 h 762587"/>
                <a:gd name="connsiteX2" fmla="*/ 202816 w 249712"/>
                <a:gd name="connsiteY2" fmla="*/ 745176 h 762587"/>
                <a:gd name="connsiteX3" fmla="*/ 891 w 249712"/>
                <a:gd name="connsiteY3" fmla="*/ 30381 h 762587"/>
                <a:gd name="connsiteX4" fmla="*/ 17410 w 249712"/>
                <a:gd name="connsiteY4" fmla="*/ 891 h 762587"/>
                <a:gd name="connsiteX5" fmla="*/ 17410 w 249712"/>
                <a:gd name="connsiteY5" fmla="*/ 891 h 762587"/>
                <a:gd name="connsiteX6" fmla="*/ 46901 w 249712"/>
                <a:gd name="connsiteY6" fmla="*/ 17411 h 762587"/>
                <a:gd name="connsiteX7" fmla="*/ 248826 w 249712"/>
                <a:gd name="connsiteY7" fmla="*/ 732206 h 762587"/>
                <a:gd name="connsiteX8" fmla="*/ 232306 w 249712"/>
                <a:gd name="connsiteY8" fmla="*/ 761696 h 762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712" h="762587">
                  <a:moveTo>
                    <a:pt x="232306" y="761696"/>
                  </a:moveTo>
                  <a:lnTo>
                    <a:pt x="232306" y="761696"/>
                  </a:lnTo>
                  <a:cubicBezTo>
                    <a:pt x="219678" y="765246"/>
                    <a:pt x="206366" y="757874"/>
                    <a:pt x="202816" y="745176"/>
                  </a:cubicBezTo>
                  <a:lnTo>
                    <a:pt x="891" y="30381"/>
                  </a:lnTo>
                  <a:cubicBezTo>
                    <a:pt x="-2659" y="17752"/>
                    <a:pt x="4713" y="4441"/>
                    <a:pt x="17410" y="891"/>
                  </a:cubicBezTo>
                  <a:lnTo>
                    <a:pt x="17410" y="891"/>
                  </a:lnTo>
                  <a:cubicBezTo>
                    <a:pt x="30039" y="-2659"/>
                    <a:pt x="43351" y="4714"/>
                    <a:pt x="46901" y="17411"/>
                  </a:cubicBezTo>
                  <a:lnTo>
                    <a:pt x="248826" y="732206"/>
                  </a:lnTo>
                  <a:cubicBezTo>
                    <a:pt x="252376" y="744835"/>
                    <a:pt x="244936" y="758078"/>
                    <a:pt x="232306" y="7616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2D85496-6D0C-43AF-A9C9-C08C3BC02AF3}"/>
                </a:ext>
              </a:extLst>
            </p:cNvPr>
            <p:cNvSpPr/>
            <p:nvPr/>
          </p:nvSpPr>
          <p:spPr>
            <a:xfrm>
              <a:off x="6867386" y="5800364"/>
              <a:ext cx="47784" cy="416412"/>
            </a:xfrm>
            <a:custGeom>
              <a:avLst/>
              <a:gdLst>
                <a:gd name="connsiteX0" fmla="*/ 23892 w 47784"/>
                <a:gd name="connsiteY0" fmla="*/ 416412 h 416412"/>
                <a:gd name="connsiteX1" fmla="*/ 23892 w 47784"/>
                <a:gd name="connsiteY1" fmla="*/ 416412 h 416412"/>
                <a:gd name="connsiteX2" fmla="*/ 0 w 47784"/>
                <a:gd name="connsiteY2" fmla="*/ 392520 h 416412"/>
                <a:gd name="connsiteX3" fmla="*/ 0 w 47784"/>
                <a:gd name="connsiteY3" fmla="*/ 23892 h 416412"/>
                <a:gd name="connsiteX4" fmla="*/ 23892 w 47784"/>
                <a:gd name="connsiteY4" fmla="*/ 0 h 416412"/>
                <a:gd name="connsiteX5" fmla="*/ 23892 w 47784"/>
                <a:gd name="connsiteY5" fmla="*/ 0 h 416412"/>
                <a:gd name="connsiteX6" fmla="*/ 47785 w 47784"/>
                <a:gd name="connsiteY6" fmla="*/ 23892 h 416412"/>
                <a:gd name="connsiteX7" fmla="*/ 47785 w 47784"/>
                <a:gd name="connsiteY7" fmla="*/ 392520 h 416412"/>
                <a:gd name="connsiteX8" fmla="*/ 23892 w 47784"/>
                <a:gd name="connsiteY8" fmla="*/ 416412 h 416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84" h="416412">
                  <a:moveTo>
                    <a:pt x="23892" y="416412"/>
                  </a:moveTo>
                  <a:lnTo>
                    <a:pt x="23892" y="416412"/>
                  </a:lnTo>
                  <a:cubicBezTo>
                    <a:pt x="10786" y="416412"/>
                    <a:pt x="0" y="405626"/>
                    <a:pt x="0" y="392520"/>
                  </a:cubicBezTo>
                  <a:lnTo>
                    <a:pt x="0" y="23892"/>
                  </a:lnTo>
                  <a:cubicBezTo>
                    <a:pt x="0" y="10786"/>
                    <a:pt x="10786" y="0"/>
                    <a:pt x="23892" y="0"/>
                  </a:cubicBezTo>
                  <a:lnTo>
                    <a:pt x="23892" y="0"/>
                  </a:lnTo>
                  <a:cubicBezTo>
                    <a:pt x="37067" y="0"/>
                    <a:pt x="47785" y="10786"/>
                    <a:pt x="47785" y="23892"/>
                  </a:cubicBezTo>
                  <a:lnTo>
                    <a:pt x="47785" y="392520"/>
                  </a:lnTo>
                  <a:cubicBezTo>
                    <a:pt x="47785" y="405695"/>
                    <a:pt x="36999" y="416412"/>
                    <a:pt x="23892" y="416412"/>
                  </a:cubicBezTo>
                  <a:close/>
                </a:path>
              </a:pathLst>
            </a:custGeom>
            <a:solidFill>
              <a:srgbClr val="054C6F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5312825-CA2F-44E4-A9D2-D8D012815468}"/>
                </a:ext>
              </a:extLst>
            </p:cNvPr>
            <p:cNvSpPr/>
            <p:nvPr/>
          </p:nvSpPr>
          <p:spPr>
            <a:xfrm>
              <a:off x="6484489" y="5615178"/>
              <a:ext cx="388153" cy="551766"/>
            </a:xfrm>
            <a:custGeom>
              <a:avLst/>
              <a:gdLst>
                <a:gd name="connsiteX0" fmla="*/ 286371 w 388153"/>
                <a:gd name="connsiteY0" fmla="*/ 872 h 551766"/>
                <a:gd name="connsiteX1" fmla="*/ 388153 w 388153"/>
                <a:gd name="connsiteY1" fmla="*/ 1077 h 551766"/>
                <a:gd name="connsiteX2" fmla="*/ 356820 w 388153"/>
                <a:gd name="connsiteY2" fmla="*/ 125933 h 551766"/>
                <a:gd name="connsiteX3" fmla="*/ 324599 w 388153"/>
                <a:gd name="connsiteY3" fmla="*/ 151463 h 551766"/>
                <a:gd name="connsiteX4" fmla="*/ 123765 w 388153"/>
                <a:gd name="connsiteY4" fmla="*/ 151054 h 551766"/>
                <a:gd name="connsiteX5" fmla="*/ 111956 w 388153"/>
                <a:gd name="connsiteY5" fmla="*/ 540433 h 551766"/>
                <a:gd name="connsiteX6" fmla="*/ 1299 w 388153"/>
                <a:gd name="connsiteY6" fmla="*/ 539068 h 551766"/>
                <a:gd name="connsiteX7" fmla="*/ 2 w 388153"/>
                <a:gd name="connsiteY7" fmla="*/ 178496 h 551766"/>
                <a:gd name="connsiteX8" fmla="*/ 89906 w 388153"/>
                <a:gd name="connsiteY8" fmla="*/ 49272 h 551766"/>
                <a:gd name="connsiteX9" fmla="*/ 286371 w 388153"/>
                <a:gd name="connsiteY9" fmla="*/ 872 h 551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153" h="551766">
                  <a:moveTo>
                    <a:pt x="286371" y="872"/>
                  </a:moveTo>
                  <a:cubicBezTo>
                    <a:pt x="301799" y="-1107"/>
                    <a:pt x="372384" y="872"/>
                    <a:pt x="388153" y="1077"/>
                  </a:cubicBezTo>
                  <a:cubicBezTo>
                    <a:pt x="377504" y="42650"/>
                    <a:pt x="365421" y="83950"/>
                    <a:pt x="356820" y="125933"/>
                  </a:cubicBezTo>
                  <a:cubicBezTo>
                    <a:pt x="352656" y="146002"/>
                    <a:pt x="343645" y="151668"/>
                    <a:pt x="324599" y="151463"/>
                  </a:cubicBezTo>
                  <a:cubicBezTo>
                    <a:pt x="257632" y="150713"/>
                    <a:pt x="190732" y="151258"/>
                    <a:pt x="123765" y="151054"/>
                  </a:cubicBezTo>
                  <a:cubicBezTo>
                    <a:pt x="107587" y="150985"/>
                    <a:pt x="122810" y="524186"/>
                    <a:pt x="111956" y="540433"/>
                  </a:cubicBezTo>
                  <a:cubicBezTo>
                    <a:pt x="74888" y="554154"/>
                    <a:pt x="37957" y="557363"/>
                    <a:pt x="1299" y="539068"/>
                  </a:cubicBezTo>
                  <a:cubicBezTo>
                    <a:pt x="12222" y="508827"/>
                    <a:pt x="412" y="268332"/>
                    <a:pt x="2" y="178496"/>
                  </a:cubicBezTo>
                  <a:cubicBezTo>
                    <a:pt x="-271" y="111939"/>
                    <a:pt x="26830" y="73028"/>
                    <a:pt x="89906" y="49272"/>
                  </a:cubicBezTo>
                  <a:cubicBezTo>
                    <a:pt x="133800" y="32752"/>
                    <a:pt x="252785" y="5241"/>
                    <a:pt x="286371" y="87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E400F35-3382-488A-88D9-62EC2FE49437}"/>
                </a:ext>
              </a:extLst>
            </p:cNvPr>
            <p:cNvSpPr/>
            <p:nvPr/>
          </p:nvSpPr>
          <p:spPr>
            <a:xfrm>
              <a:off x="6772213" y="4836131"/>
              <a:ext cx="204190" cy="233730"/>
            </a:xfrm>
            <a:custGeom>
              <a:avLst/>
              <a:gdLst>
                <a:gd name="connsiteX0" fmla="*/ 7590 w 204190"/>
                <a:gd name="connsiteY0" fmla="*/ 0 h 233730"/>
                <a:gd name="connsiteX1" fmla="*/ 62747 w 204190"/>
                <a:gd name="connsiteY1" fmla="*/ 35224 h 233730"/>
                <a:gd name="connsiteX2" fmla="*/ 81315 w 204190"/>
                <a:gd name="connsiteY2" fmla="*/ 91338 h 233730"/>
                <a:gd name="connsiteX3" fmla="*/ 96060 w 204190"/>
                <a:gd name="connsiteY3" fmla="*/ 149567 h 233730"/>
                <a:gd name="connsiteX4" fmla="*/ 204191 w 204190"/>
                <a:gd name="connsiteY4" fmla="*/ 211824 h 233730"/>
                <a:gd name="connsiteX5" fmla="*/ 88688 w 204190"/>
                <a:gd name="connsiteY5" fmla="*/ 214282 h 233730"/>
                <a:gd name="connsiteX6" fmla="*/ 103228 w 204190"/>
                <a:gd name="connsiteY6" fmla="*/ 194144 h 233730"/>
                <a:gd name="connsiteX7" fmla="*/ 73055 w 204190"/>
                <a:gd name="connsiteY7" fmla="*/ 157964 h 233730"/>
                <a:gd name="connsiteX8" fmla="*/ 6224 w 204190"/>
                <a:gd name="connsiteY8" fmla="*/ 79664 h 233730"/>
                <a:gd name="connsiteX9" fmla="*/ 7590 w 204190"/>
                <a:gd name="connsiteY9" fmla="*/ 0 h 23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190" h="233730">
                  <a:moveTo>
                    <a:pt x="7590" y="0"/>
                  </a:moveTo>
                  <a:cubicBezTo>
                    <a:pt x="23291" y="15564"/>
                    <a:pt x="31619" y="38501"/>
                    <a:pt x="62747" y="35224"/>
                  </a:cubicBezTo>
                  <a:cubicBezTo>
                    <a:pt x="84319" y="32972"/>
                    <a:pt x="98245" y="71541"/>
                    <a:pt x="81315" y="91338"/>
                  </a:cubicBezTo>
                  <a:cubicBezTo>
                    <a:pt x="56126" y="120896"/>
                    <a:pt x="74079" y="135914"/>
                    <a:pt x="96060" y="149567"/>
                  </a:cubicBezTo>
                  <a:cubicBezTo>
                    <a:pt x="131421" y="171412"/>
                    <a:pt x="168079" y="191140"/>
                    <a:pt x="204191" y="211824"/>
                  </a:cubicBezTo>
                  <a:cubicBezTo>
                    <a:pt x="176271" y="240154"/>
                    <a:pt x="135449" y="241041"/>
                    <a:pt x="88688" y="214282"/>
                  </a:cubicBezTo>
                  <a:cubicBezTo>
                    <a:pt x="99815" y="212097"/>
                    <a:pt x="108553" y="208479"/>
                    <a:pt x="103228" y="194144"/>
                  </a:cubicBezTo>
                  <a:cubicBezTo>
                    <a:pt x="97426" y="178443"/>
                    <a:pt x="94695" y="161855"/>
                    <a:pt x="73055" y="157964"/>
                  </a:cubicBezTo>
                  <a:cubicBezTo>
                    <a:pt x="18649" y="148065"/>
                    <a:pt x="6224" y="133866"/>
                    <a:pt x="6224" y="79664"/>
                  </a:cubicBezTo>
                  <a:cubicBezTo>
                    <a:pt x="6361" y="53109"/>
                    <a:pt x="-8725" y="26145"/>
                    <a:pt x="7590" y="0"/>
                  </a:cubicBezTo>
                  <a:close/>
                </a:path>
              </a:pathLst>
            </a:custGeom>
            <a:solidFill>
              <a:srgbClr val="FDAC90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D3DC73F-F4FD-47E6-8C19-34D0FF65BC99}"/>
                </a:ext>
              </a:extLst>
            </p:cNvPr>
            <p:cNvSpPr/>
            <p:nvPr/>
          </p:nvSpPr>
          <p:spPr>
            <a:xfrm>
              <a:off x="6266742" y="5204993"/>
              <a:ext cx="162506" cy="157196"/>
            </a:xfrm>
            <a:custGeom>
              <a:avLst/>
              <a:gdLst>
                <a:gd name="connsiteX0" fmla="*/ 123135 w 162506"/>
                <a:gd name="connsiteY0" fmla="*/ 156500 h 157196"/>
                <a:gd name="connsiteX1" fmla="*/ 14049 w 162506"/>
                <a:gd name="connsiteY1" fmla="*/ 102640 h 157196"/>
                <a:gd name="connsiteX2" fmla="*/ 14936 w 162506"/>
                <a:gd name="connsiteY2" fmla="*/ 17651 h 157196"/>
                <a:gd name="connsiteX3" fmla="*/ 96990 w 162506"/>
                <a:gd name="connsiteY3" fmla="*/ 8571 h 157196"/>
                <a:gd name="connsiteX4" fmla="*/ 123135 w 162506"/>
                <a:gd name="connsiteY4" fmla="*/ 156500 h 15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06" h="157196">
                  <a:moveTo>
                    <a:pt x="123135" y="156500"/>
                  </a:moveTo>
                  <a:cubicBezTo>
                    <a:pt x="75623" y="161142"/>
                    <a:pt x="39238" y="142506"/>
                    <a:pt x="14049" y="102640"/>
                  </a:cubicBezTo>
                  <a:cubicBezTo>
                    <a:pt x="-4997" y="72467"/>
                    <a:pt x="-4655" y="37038"/>
                    <a:pt x="14936" y="17651"/>
                  </a:cubicBezTo>
                  <a:cubicBezTo>
                    <a:pt x="39443" y="-6583"/>
                    <a:pt x="67977" y="-2010"/>
                    <a:pt x="96990" y="8571"/>
                  </a:cubicBezTo>
                  <a:cubicBezTo>
                    <a:pt x="163752" y="35604"/>
                    <a:pt x="191058" y="144827"/>
                    <a:pt x="123135" y="15650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FFABD87-8F81-4E66-BB1D-E4F94AB52B64}"/>
                </a:ext>
              </a:extLst>
            </p:cNvPr>
            <p:cNvSpPr/>
            <p:nvPr/>
          </p:nvSpPr>
          <p:spPr>
            <a:xfrm>
              <a:off x="6448380" y="5313366"/>
              <a:ext cx="108540" cy="5461"/>
            </a:xfrm>
            <a:custGeom>
              <a:avLst/>
              <a:gdLst>
                <a:gd name="connsiteX0" fmla="*/ 108267 w 108540"/>
                <a:gd name="connsiteY0" fmla="*/ 5461 h 5461"/>
                <a:gd name="connsiteX1" fmla="*/ 0 w 108540"/>
                <a:gd name="connsiteY1" fmla="*/ 5461 h 5461"/>
                <a:gd name="connsiteX2" fmla="*/ 341 w 108540"/>
                <a:gd name="connsiteY2" fmla="*/ 0 h 5461"/>
                <a:gd name="connsiteX3" fmla="*/ 108540 w 108540"/>
                <a:gd name="connsiteY3" fmla="*/ 0 h 5461"/>
                <a:gd name="connsiteX4" fmla="*/ 108267 w 108540"/>
                <a:gd name="connsiteY4" fmla="*/ 5461 h 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40" h="5461">
                  <a:moveTo>
                    <a:pt x="108267" y="5461"/>
                  </a:moveTo>
                  <a:cubicBezTo>
                    <a:pt x="72155" y="5461"/>
                    <a:pt x="36112" y="5461"/>
                    <a:pt x="0" y="5461"/>
                  </a:cubicBezTo>
                  <a:cubicBezTo>
                    <a:pt x="137" y="3618"/>
                    <a:pt x="205" y="1843"/>
                    <a:pt x="341" y="0"/>
                  </a:cubicBezTo>
                  <a:cubicBezTo>
                    <a:pt x="36385" y="0"/>
                    <a:pt x="72497" y="0"/>
                    <a:pt x="108540" y="0"/>
                  </a:cubicBezTo>
                  <a:cubicBezTo>
                    <a:pt x="108472" y="1843"/>
                    <a:pt x="108404" y="3618"/>
                    <a:pt x="108267" y="5461"/>
                  </a:cubicBezTo>
                  <a:close/>
                </a:path>
              </a:pathLst>
            </a:custGeom>
            <a:solidFill>
              <a:srgbClr val="C0C6C7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39F31C2-4868-4213-B917-2F504CB725D8}"/>
                </a:ext>
              </a:extLst>
            </p:cNvPr>
            <p:cNvSpPr/>
            <p:nvPr/>
          </p:nvSpPr>
          <p:spPr>
            <a:xfrm>
              <a:off x="6416550" y="5240512"/>
              <a:ext cx="112791" cy="13806"/>
            </a:xfrm>
            <a:custGeom>
              <a:avLst/>
              <a:gdLst>
                <a:gd name="connsiteX0" fmla="*/ 87 w 112791"/>
                <a:gd name="connsiteY0" fmla="*/ 13807 h 13806"/>
                <a:gd name="connsiteX1" fmla="*/ 11965 w 112791"/>
                <a:gd name="connsiteY1" fmla="*/ 85 h 13806"/>
                <a:gd name="connsiteX2" fmla="*/ 112314 w 112791"/>
                <a:gd name="connsiteY2" fmla="*/ 17 h 13806"/>
                <a:gd name="connsiteX3" fmla="*/ 112791 w 112791"/>
                <a:gd name="connsiteY3" fmla="*/ 13533 h 13806"/>
                <a:gd name="connsiteX4" fmla="*/ 19 w 112791"/>
                <a:gd name="connsiteY4" fmla="*/ 13533 h 13806"/>
                <a:gd name="connsiteX5" fmla="*/ 87 w 112791"/>
                <a:gd name="connsiteY5" fmla="*/ 13807 h 1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791" h="13806">
                  <a:moveTo>
                    <a:pt x="87" y="13807"/>
                  </a:moveTo>
                  <a:cubicBezTo>
                    <a:pt x="1316" y="6844"/>
                    <a:pt x="3227" y="154"/>
                    <a:pt x="11965" y="85"/>
                  </a:cubicBezTo>
                  <a:cubicBezTo>
                    <a:pt x="45415" y="-51"/>
                    <a:pt x="78864" y="17"/>
                    <a:pt x="112314" y="17"/>
                  </a:cubicBezTo>
                  <a:cubicBezTo>
                    <a:pt x="112450" y="4523"/>
                    <a:pt x="112587" y="9028"/>
                    <a:pt x="112791" y="13533"/>
                  </a:cubicBezTo>
                  <a:cubicBezTo>
                    <a:pt x="75178" y="13533"/>
                    <a:pt x="37565" y="13533"/>
                    <a:pt x="19" y="13533"/>
                  </a:cubicBezTo>
                  <a:cubicBezTo>
                    <a:pt x="-49" y="13602"/>
                    <a:pt x="87" y="13807"/>
                    <a:pt x="87" y="13807"/>
                  </a:cubicBezTo>
                  <a:close/>
                </a:path>
              </a:pathLst>
            </a:custGeom>
            <a:solidFill>
              <a:srgbClr val="C1C6C7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A15BDFE-434F-4E75-8B4E-134F3EFB9128}"/>
                </a:ext>
              </a:extLst>
            </p:cNvPr>
            <p:cNvSpPr/>
            <p:nvPr/>
          </p:nvSpPr>
          <p:spPr>
            <a:xfrm>
              <a:off x="6132386" y="5466685"/>
              <a:ext cx="250804" cy="766341"/>
            </a:xfrm>
            <a:custGeom>
              <a:avLst/>
              <a:gdLst>
                <a:gd name="connsiteX0" fmla="*/ 17406 w 250804"/>
                <a:gd name="connsiteY0" fmla="*/ 765451 h 766341"/>
                <a:gd name="connsiteX1" fmla="*/ 17406 w 250804"/>
                <a:gd name="connsiteY1" fmla="*/ 765451 h 766341"/>
                <a:gd name="connsiteX2" fmla="*/ 46896 w 250804"/>
                <a:gd name="connsiteY2" fmla="*/ 748931 h 766341"/>
                <a:gd name="connsiteX3" fmla="*/ 249914 w 250804"/>
                <a:gd name="connsiteY3" fmla="*/ 30381 h 766341"/>
                <a:gd name="connsiteX4" fmla="*/ 233394 w 250804"/>
                <a:gd name="connsiteY4" fmla="*/ 891 h 766341"/>
                <a:gd name="connsiteX5" fmla="*/ 233394 w 250804"/>
                <a:gd name="connsiteY5" fmla="*/ 891 h 766341"/>
                <a:gd name="connsiteX6" fmla="*/ 203904 w 250804"/>
                <a:gd name="connsiteY6" fmla="*/ 17411 h 766341"/>
                <a:gd name="connsiteX7" fmla="*/ 886 w 250804"/>
                <a:gd name="connsiteY7" fmla="*/ 735961 h 766341"/>
                <a:gd name="connsiteX8" fmla="*/ 17406 w 250804"/>
                <a:gd name="connsiteY8" fmla="*/ 765451 h 766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804" h="766341">
                  <a:moveTo>
                    <a:pt x="17406" y="765451"/>
                  </a:moveTo>
                  <a:lnTo>
                    <a:pt x="17406" y="765451"/>
                  </a:lnTo>
                  <a:cubicBezTo>
                    <a:pt x="30035" y="769001"/>
                    <a:pt x="43346" y="761628"/>
                    <a:pt x="46896" y="748931"/>
                  </a:cubicBezTo>
                  <a:lnTo>
                    <a:pt x="249914" y="30381"/>
                  </a:lnTo>
                  <a:cubicBezTo>
                    <a:pt x="253464" y="17752"/>
                    <a:pt x="246091" y="4441"/>
                    <a:pt x="233394" y="891"/>
                  </a:cubicBezTo>
                  <a:lnTo>
                    <a:pt x="233394" y="891"/>
                  </a:lnTo>
                  <a:cubicBezTo>
                    <a:pt x="220765" y="-2659"/>
                    <a:pt x="207453" y="4714"/>
                    <a:pt x="203904" y="17411"/>
                  </a:cubicBezTo>
                  <a:lnTo>
                    <a:pt x="886" y="735961"/>
                  </a:lnTo>
                  <a:cubicBezTo>
                    <a:pt x="-2664" y="748589"/>
                    <a:pt x="4777" y="761901"/>
                    <a:pt x="17406" y="7654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2C71DBC-EF5C-4E7D-9B94-5A1A047BB4CB}"/>
                </a:ext>
              </a:extLst>
            </p:cNvPr>
            <p:cNvSpPr/>
            <p:nvPr/>
          </p:nvSpPr>
          <p:spPr>
            <a:xfrm>
              <a:off x="6334239" y="5467777"/>
              <a:ext cx="250531" cy="765386"/>
            </a:xfrm>
            <a:custGeom>
              <a:avLst/>
              <a:gdLst>
                <a:gd name="connsiteX0" fmla="*/ 233126 w 250531"/>
                <a:gd name="connsiteY0" fmla="*/ 764495 h 765386"/>
                <a:gd name="connsiteX1" fmla="*/ 233126 w 250531"/>
                <a:gd name="connsiteY1" fmla="*/ 764495 h 765386"/>
                <a:gd name="connsiteX2" fmla="*/ 203636 w 250531"/>
                <a:gd name="connsiteY2" fmla="*/ 747975 h 765386"/>
                <a:gd name="connsiteX3" fmla="*/ 891 w 250531"/>
                <a:gd name="connsiteY3" fmla="*/ 30381 h 765386"/>
                <a:gd name="connsiteX4" fmla="*/ 17411 w 250531"/>
                <a:gd name="connsiteY4" fmla="*/ 891 h 765386"/>
                <a:gd name="connsiteX5" fmla="*/ 17411 w 250531"/>
                <a:gd name="connsiteY5" fmla="*/ 891 h 765386"/>
                <a:gd name="connsiteX6" fmla="*/ 46901 w 250531"/>
                <a:gd name="connsiteY6" fmla="*/ 17411 h 765386"/>
                <a:gd name="connsiteX7" fmla="*/ 249646 w 250531"/>
                <a:gd name="connsiteY7" fmla="*/ 735005 h 765386"/>
                <a:gd name="connsiteX8" fmla="*/ 233126 w 250531"/>
                <a:gd name="connsiteY8" fmla="*/ 764495 h 76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531" h="765386">
                  <a:moveTo>
                    <a:pt x="233126" y="764495"/>
                  </a:moveTo>
                  <a:lnTo>
                    <a:pt x="233126" y="764495"/>
                  </a:lnTo>
                  <a:cubicBezTo>
                    <a:pt x="220497" y="768045"/>
                    <a:pt x="207185" y="760673"/>
                    <a:pt x="203636" y="747975"/>
                  </a:cubicBezTo>
                  <a:lnTo>
                    <a:pt x="891" y="30381"/>
                  </a:lnTo>
                  <a:cubicBezTo>
                    <a:pt x="-2659" y="17752"/>
                    <a:pt x="4714" y="4441"/>
                    <a:pt x="17411" y="891"/>
                  </a:cubicBezTo>
                  <a:lnTo>
                    <a:pt x="17411" y="891"/>
                  </a:lnTo>
                  <a:cubicBezTo>
                    <a:pt x="30040" y="-2659"/>
                    <a:pt x="43351" y="4714"/>
                    <a:pt x="46901" y="17411"/>
                  </a:cubicBezTo>
                  <a:lnTo>
                    <a:pt x="249646" y="735005"/>
                  </a:lnTo>
                  <a:cubicBezTo>
                    <a:pt x="253195" y="747634"/>
                    <a:pt x="245755" y="760945"/>
                    <a:pt x="233126" y="7644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9A61EB3-43EC-4F90-851D-35E308EDA8AE}"/>
                </a:ext>
              </a:extLst>
            </p:cNvPr>
            <p:cNvSpPr/>
            <p:nvPr/>
          </p:nvSpPr>
          <p:spPr>
            <a:xfrm>
              <a:off x="6710378" y="6189470"/>
              <a:ext cx="354974" cy="47784"/>
            </a:xfrm>
            <a:custGeom>
              <a:avLst/>
              <a:gdLst>
                <a:gd name="connsiteX0" fmla="*/ 331082 w 354974"/>
                <a:gd name="connsiteY0" fmla="*/ 47785 h 47784"/>
                <a:gd name="connsiteX1" fmla="*/ 23892 w 354974"/>
                <a:gd name="connsiteY1" fmla="*/ 47785 h 47784"/>
                <a:gd name="connsiteX2" fmla="*/ 0 w 354974"/>
                <a:gd name="connsiteY2" fmla="*/ 23892 h 47784"/>
                <a:gd name="connsiteX3" fmla="*/ 0 w 354974"/>
                <a:gd name="connsiteY3" fmla="*/ 23892 h 47784"/>
                <a:gd name="connsiteX4" fmla="*/ 23892 w 354974"/>
                <a:gd name="connsiteY4" fmla="*/ 0 h 47784"/>
                <a:gd name="connsiteX5" fmla="*/ 331082 w 354974"/>
                <a:gd name="connsiteY5" fmla="*/ 0 h 47784"/>
                <a:gd name="connsiteX6" fmla="*/ 354974 w 354974"/>
                <a:gd name="connsiteY6" fmla="*/ 23892 h 47784"/>
                <a:gd name="connsiteX7" fmla="*/ 354974 w 354974"/>
                <a:gd name="connsiteY7" fmla="*/ 23892 h 47784"/>
                <a:gd name="connsiteX8" fmla="*/ 331082 w 354974"/>
                <a:gd name="connsiteY8" fmla="*/ 47785 h 47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974" h="47784">
                  <a:moveTo>
                    <a:pt x="331082" y="47785"/>
                  </a:moveTo>
                  <a:lnTo>
                    <a:pt x="23892" y="47785"/>
                  </a:lnTo>
                  <a:cubicBezTo>
                    <a:pt x="10786" y="47785"/>
                    <a:pt x="0" y="36999"/>
                    <a:pt x="0" y="23892"/>
                  </a:cubicBezTo>
                  <a:lnTo>
                    <a:pt x="0" y="23892"/>
                  </a:lnTo>
                  <a:cubicBezTo>
                    <a:pt x="0" y="10786"/>
                    <a:pt x="10786" y="0"/>
                    <a:pt x="23892" y="0"/>
                  </a:cubicBezTo>
                  <a:lnTo>
                    <a:pt x="331082" y="0"/>
                  </a:lnTo>
                  <a:cubicBezTo>
                    <a:pt x="344257" y="0"/>
                    <a:pt x="354974" y="10786"/>
                    <a:pt x="354974" y="23892"/>
                  </a:cubicBezTo>
                  <a:lnTo>
                    <a:pt x="354974" y="23892"/>
                  </a:lnTo>
                  <a:cubicBezTo>
                    <a:pt x="354974" y="37067"/>
                    <a:pt x="344257" y="47785"/>
                    <a:pt x="331082" y="47785"/>
                  </a:cubicBezTo>
                  <a:close/>
                </a:path>
              </a:pathLst>
            </a:custGeom>
            <a:solidFill>
              <a:srgbClr val="054C6F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1E26C2E-3E36-431A-8A5B-F3A59CAD272C}"/>
                </a:ext>
              </a:extLst>
            </p:cNvPr>
            <p:cNvSpPr/>
            <p:nvPr/>
          </p:nvSpPr>
          <p:spPr>
            <a:xfrm>
              <a:off x="6689489" y="5841323"/>
              <a:ext cx="115271" cy="319273"/>
            </a:xfrm>
            <a:custGeom>
              <a:avLst/>
              <a:gdLst>
                <a:gd name="connsiteX0" fmla="*/ 115162 w 115271"/>
                <a:gd name="connsiteY0" fmla="*/ 0 h 319273"/>
                <a:gd name="connsiteX1" fmla="*/ 0 w 115271"/>
                <a:gd name="connsiteY1" fmla="*/ 0 h 319273"/>
                <a:gd name="connsiteX2" fmla="*/ 341 w 115271"/>
                <a:gd name="connsiteY2" fmla="*/ 306575 h 319273"/>
                <a:gd name="connsiteX3" fmla="*/ 110998 w 115271"/>
                <a:gd name="connsiteY3" fmla="*/ 307940 h 319273"/>
                <a:gd name="connsiteX4" fmla="*/ 115162 w 115271"/>
                <a:gd name="connsiteY4" fmla="*/ 0 h 31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271" h="319273">
                  <a:moveTo>
                    <a:pt x="115162" y="0"/>
                  </a:moveTo>
                  <a:lnTo>
                    <a:pt x="0" y="0"/>
                  </a:lnTo>
                  <a:cubicBezTo>
                    <a:pt x="2662" y="108267"/>
                    <a:pt x="9489" y="281249"/>
                    <a:pt x="341" y="306575"/>
                  </a:cubicBezTo>
                  <a:cubicBezTo>
                    <a:pt x="36999" y="324869"/>
                    <a:pt x="73930" y="321661"/>
                    <a:pt x="110998" y="307940"/>
                  </a:cubicBezTo>
                  <a:cubicBezTo>
                    <a:pt x="118575" y="296608"/>
                    <a:pt x="113387" y="110793"/>
                    <a:pt x="115162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E2541F1-47BF-4395-8285-7679FF4FEF8E}"/>
                </a:ext>
              </a:extLst>
            </p:cNvPr>
            <p:cNvSpPr/>
            <p:nvPr/>
          </p:nvSpPr>
          <p:spPr>
            <a:xfrm>
              <a:off x="6548738" y="5231416"/>
              <a:ext cx="847071" cy="613314"/>
            </a:xfrm>
            <a:custGeom>
              <a:avLst/>
              <a:gdLst>
                <a:gd name="connsiteX0" fmla="*/ 722841 w 847071"/>
                <a:gd name="connsiteY0" fmla="*/ 492423 h 613314"/>
                <a:gd name="connsiteX1" fmla="*/ 625906 w 847071"/>
                <a:gd name="connsiteY1" fmla="*/ 602397 h 613314"/>
                <a:gd name="connsiteX2" fmla="*/ 40266 w 847071"/>
                <a:gd name="connsiteY2" fmla="*/ 611203 h 613314"/>
                <a:gd name="connsiteX3" fmla="*/ 468 w 847071"/>
                <a:gd name="connsiteY3" fmla="*/ 565261 h 613314"/>
                <a:gd name="connsiteX4" fmla="*/ 52281 w 847071"/>
                <a:gd name="connsiteY4" fmla="*/ 525395 h 613314"/>
                <a:gd name="connsiteX5" fmla="*/ 228744 w 847071"/>
                <a:gd name="connsiteY5" fmla="*/ 524235 h 613314"/>
                <a:gd name="connsiteX6" fmla="*/ 290455 w 847071"/>
                <a:gd name="connsiteY6" fmla="*/ 475767 h 613314"/>
                <a:gd name="connsiteX7" fmla="*/ 377765 w 847071"/>
                <a:gd name="connsiteY7" fmla="*/ 130281 h 613314"/>
                <a:gd name="connsiteX8" fmla="*/ 541668 w 847071"/>
                <a:gd name="connsiteY8" fmla="*/ 33 h 613314"/>
                <a:gd name="connsiteX9" fmla="*/ 807148 w 847071"/>
                <a:gd name="connsiteY9" fmla="*/ 7747 h 613314"/>
                <a:gd name="connsiteX10" fmla="*/ 842918 w 847071"/>
                <a:gd name="connsiteY10" fmla="*/ 55737 h 613314"/>
                <a:gd name="connsiteX11" fmla="*/ 722841 w 847071"/>
                <a:gd name="connsiteY11" fmla="*/ 492423 h 613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071" h="613314">
                  <a:moveTo>
                    <a:pt x="722841" y="492423"/>
                  </a:moveTo>
                  <a:cubicBezTo>
                    <a:pt x="711031" y="548741"/>
                    <a:pt x="683316" y="587789"/>
                    <a:pt x="625906" y="602397"/>
                  </a:cubicBezTo>
                  <a:cubicBezTo>
                    <a:pt x="600784" y="616801"/>
                    <a:pt x="65046" y="613661"/>
                    <a:pt x="40266" y="611203"/>
                  </a:cubicBezTo>
                  <a:cubicBezTo>
                    <a:pt x="16033" y="605400"/>
                    <a:pt x="-3286" y="592908"/>
                    <a:pt x="468" y="565261"/>
                  </a:cubicBezTo>
                  <a:cubicBezTo>
                    <a:pt x="4291" y="537273"/>
                    <a:pt x="26682" y="526624"/>
                    <a:pt x="52281" y="525395"/>
                  </a:cubicBezTo>
                  <a:cubicBezTo>
                    <a:pt x="111057" y="522596"/>
                    <a:pt x="169900" y="524712"/>
                    <a:pt x="228744" y="524235"/>
                  </a:cubicBezTo>
                  <a:cubicBezTo>
                    <a:pt x="277280" y="523825"/>
                    <a:pt x="278304" y="522938"/>
                    <a:pt x="290455" y="475767"/>
                  </a:cubicBezTo>
                  <a:cubicBezTo>
                    <a:pt x="298374" y="445116"/>
                    <a:pt x="355647" y="214587"/>
                    <a:pt x="377765" y="130281"/>
                  </a:cubicBezTo>
                  <a:cubicBezTo>
                    <a:pt x="399541" y="46930"/>
                    <a:pt x="454494" y="2627"/>
                    <a:pt x="541668" y="33"/>
                  </a:cubicBezTo>
                  <a:cubicBezTo>
                    <a:pt x="562761" y="-581"/>
                    <a:pt x="746938" y="7611"/>
                    <a:pt x="807148" y="7747"/>
                  </a:cubicBezTo>
                  <a:cubicBezTo>
                    <a:pt x="845444" y="7815"/>
                    <a:pt x="853226" y="17918"/>
                    <a:pt x="842918" y="55737"/>
                  </a:cubicBezTo>
                  <a:cubicBezTo>
                    <a:pt x="821483" y="134445"/>
                    <a:pt x="729940" y="458359"/>
                    <a:pt x="722841" y="49242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700900F-D9A9-4E4D-9371-B4740839A062}"/>
                </a:ext>
              </a:extLst>
            </p:cNvPr>
            <p:cNvSpPr/>
            <p:nvPr/>
          </p:nvSpPr>
          <p:spPr>
            <a:xfrm>
              <a:off x="6380514" y="5322309"/>
              <a:ext cx="350275" cy="109354"/>
            </a:xfrm>
            <a:custGeom>
              <a:avLst/>
              <a:gdLst>
                <a:gd name="connsiteX0" fmla="*/ 350275 w 350275"/>
                <a:gd name="connsiteY0" fmla="*/ 33791 h 109354"/>
                <a:gd name="connsiteX1" fmla="*/ 269518 w 350275"/>
                <a:gd name="connsiteY1" fmla="*/ 0 h 109354"/>
                <a:gd name="connsiteX2" fmla="*/ 220641 w 350275"/>
                <a:gd name="connsiteY2" fmla="*/ 27579 h 109354"/>
                <a:gd name="connsiteX3" fmla="*/ 33939 w 350275"/>
                <a:gd name="connsiteY3" fmla="*/ 25599 h 109354"/>
                <a:gd name="connsiteX4" fmla="*/ 9363 w 350275"/>
                <a:gd name="connsiteY4" fmla="*/ 39184 h 109354"/>
                <a:gd name="connsiteX5" fmla="*/ 1649 w 350275"/>
                <a:gd name="connsiteY5" fmla="*/ 67036 h 109354"/>
                <a:gd name="connsiteX6" fmla="*/ 109371 w 350275"/>
                <a:gd name="connsiteY6" fmla="*/ 88471 h 109354"/>
                <a:gd name="connsiteX7" fmla="*/ 158453 w 350275"/>
                <a:gd name="connsiteY7" fmla="*/ 84853 h 109354"/>
                <a:gd name="connsiteX8" fmla="*/ 244397 w 350275"/>
                <a:gd name="connsiteY8" fmla="*/ 104376 h 109354"/>
                <a:gd name="connsiteX9" fmla="*/ 330752 w 350275"/>
                <a:gd name="connsiteY9" fmla="*/ 81508 h 109354"/>
                <a:gd name="connsiteX10" fmla="*/ 350275 w 350275"/>
                <a:gd name="connsiteY10" fmla="*/ 33791 h 109354"/>
                <a:gd name="connsiteX11" fmla="*/ 350275 w 350275"/>
                <a:gd name="connsiteY11" fmla="*/ 33791 h 10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0275" h="109354">
                  <a:moveTo>
                    <a:pt x="350275" y="33791"/>
                  </a:moveTo>
                  <a:cubicBezTo>
                    <a:pt x="324267" y="20275"/>
                    <a:pt x="297712" y="8260"/>
                    <a:pt x="269518" y="0"/>
                  </a:cubicBezTo>
                  <a:cubicBezTo>
                    <a:pt x="261600" y="27579"/>
                    <a:pt x="254774" y="27579"/>
                    <a:pt x="220641" y="27579"/>
                  </a:cubicBezTo>
                  <a:cubicBezTo>
                    <a:pt x="160842" y="34883"/>
                    <a:pt x="93670" y="13107"/>
                    <a:pt x="33939" y="25599"/>
                  </a:cubicBezTo>
                  <a:cubicBezTo>
                    <a:pt x="29501" y="27579"/>
                    <a:pt x="9022" y="34405"/>
                    <a:pt x="9363" y="39184"/>
                  </a:cubicBezTo>
                  <a:cubicBezTo>
                    <a:pt x="9022" y="47990"/>
                    <a:pt x="-4631" y="54816"/>
                    <a:pt x="1649" y="67036"/>
                  </a:cubicBezTo>
                  <a:cubicBezTo>
                    <a:pt x="19944" y="97072"/>
                    <a:pt x="64521" y="107107"/>
                    <a:pt x="109371" y="88471"/>
                  </a:cubicBezTo>
                  <a:cubicBezTo>
                    <a:pt x="126368" y="81371"/>
                    <a:pt x="141318" y="80620"/>
                    <a:pt x="158453" y="84853"/>
                  </a:cubicBezTo>
                  <a:cubicBezTo>
                    <a:pt x="186987" y="91952"/>
                    <a:pt x="216341" y="95843"/>
                    <a:pt x="244397" y="104376"/>
                  </a:cubicBezTo>
                  <a:cubicBezTo>
                    <a:pt x="278871" y="114889"/>
                    <a:pt x="316211" y="109428"/>
                    <a:pt x="330752" y="81508"/>
                  </a:cubicBezTo>
                  <a:cubicBezTo>
                    <a:pt x="337237" y="65602"/>
                    <a:pt x="343722" y="49697"/>
                    <a:pt x="350275" y="33791"/>
                  </a:cubicBezTo>
                  <a:cubicBezTo>
                    <a:pt x="350275" y="33791"/>
                    <a:pt x="350275" y="33791"/>
                    <a:pt x="350275" y="33791"/>
                  </a:cubicBezTo>
                  <a:close/>
                </a:path>
              </a:pathLst>
            </a:custGeom>
            <a:solidFill>
              <a:srgbClr val="FEAA8E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B69CE0B-42A0-41ED-B8C7-4AB3F8CA48D2}"/>
              </a:ext>
            </a:extLst>
          </p:cNvPr>
          <p:cNvSpPr txBox="1"/>
          <p:nvPr/>
        </p:nvSpPr>
        <p:spPr>
          <a:xfrm>
            <a:off x="7607046" y="4325816"/>
            <a:ext cx="2293947" cy="210114"/>
          </a:xfrm>
          <a:custGeom>
            <a:avLst/>
            <a:gdLst/>
            <a:ahLst/>
            <a:cxnLst/>
            <a:rect l="l" t="t" r="r" b="b"/>
            <a:pathLst>
              <a:path w="3631537" h="332631">
                <a:moveTo>
                  <a:pt x="2768576" y="213420"/>
                </a:moveTo>
                <a:cubicBezTo>
                  <a:pt x="2760539" y="216099"/>
                  <a:pt x="2747814" y="219299"/>
                  <a:pt x="2730401" y="223019"/>
                </a:cubicBezTo>
                <a:cubicBezTo>
                  <a:pt x="2712988" y="226740"/>
                  <a:pt x="2701603" y="230386"/>
                  <a:pt x="2696245" y="233958"/>
                </a:cubicBezTo>
                <a:cubicBezTo>
                  <a:pt x="2688060" y="239763"/>
                  <a:pt x="2683967" y="247130"/>
                  <a:pt x="2683967" y="256059"/>
                </a:cubicBezTo>
                <a:cubicBezTo>
                  <a:pt x="2683967" y="264840"/>
                  <a:pt x="2687241" y="272430"/>
                  <a:pt x="2693790" y="278830"/>
                </a:cubicBezTo>
                <a:cubicBezTo>
                  <a:pt x="2700338" y="285230"/>
                  <a:pt x="2708672" y="288429"/>
                  <a:pt x="2718793" y="288429"/>
                </a:cubicBezTo>
                <a:cubicBezTo>
                  <a:pt x="2730104" y="288429"/>
                  <a:pt x="2740894" y="284709"/>
                  <a:pt x="2751163" y="277267"/>
                </a:cubicBezTo>
                <a:cubicBezTo>
                  <a:pt x="2758753" y="271612"/>
                  <a:pt x="2763739" y="264691"/>
                  <a:pt x="2766120" y="256506"/>
                </a:cubicBezTo>
                <a:cubicBezTo>
                  <a:pt x="2767757" y="251148"/>
                  <a:pt x="2768576" y="240953"/>
                  <a:pt x="2768576" y="225922"/>
                </a:cubicBezTo>
                <a:close/>
                <a:moveTo>
                  <a:pt x="720701" y="213420"/>
                </a:moveTo>
                <a:cubicBezTo>
                  <a:pt x="712664" y="216099"/>
                  <a:pt x="699939" y="219299"/>
                  <a:pt x="682526" y="223019"/>
                </a:cubicBezTo>
                <a:cubicBezTo>
                  <a:pt x="665113" y="226740"/>
                  <a:pt x="653728" y="230386"/>
                  <a:pt x="648370" y="233958"/>
                </a:cubicBezTo>
                <a:cubicBezTo>
                  <a:pt x="640185" y="239763"/>
                  <a:pt x="636092" y="247130"/>
                  <a:pt x="636092" y="256059"/>
                </a:cubicBezTo>
                <a:cubicBezTo>
                  <a:pt x="636092" y="264840"/>
                  <a:pt x="639366" y="272430"/>
                  <a:pt x="645915" y="278830"/>
                </a:cubicBezTo>
                <a:cubicBezTo>
                  <a:pt x="652463" y="285230"/>
                  <a:pt x="660797" y="288429"/>
                  <a:pt x="670918" y="288429"/>
                </a:cubicBezTo>
                <a:cubicBezTo>
                  <a:pt x="682229" y="288429"/>
                  <a:pt x="693019" y="284709"/>
                  <a:pt x="703288" y="277267"/>
                </a:cubicBezTo>
                <a:cubicBezTo>
                  <a:pt x="710878" y="271612"/>
                  <a:pt x="715864" y="264691"/>
                  <a:pt x="718245" y="256506"/>
                </a:cubicBezTo>
                <a:cubicBezTo>
                  <a:pt x="719882" y="251148"/>
                  <a:pt x="720701" y="240953"/>
                  <a:pt x="720701" y="225922"/>
                </a:cubicBezTo>
                <a:close/>
                <a:moveTo>
                  <a:pt x="3522539" y="132830"/>
                </a:moveTo>
                <a:cubicBezTo>
                  <a:pt x="3508847" y="132830"/>
                  <a:pt x="3497536" y="137815"/>
                  <a:pt x="3488606" y="147787"/>
                </a:cubicBezTo>
                <a:cubicBezTo>
                  <a:pt x="3479676" y="157758"/>
                  <a:pt x="3475286" y="171302"/>
                  <a:pt x="3475435" y="188417"/>
                </a:cubicBezTo>
                <a:lnTo>
                  <a:pt x="3569197" y="188417"/>
                </a:lnTo>
                <a:cubicBezTo>
                  <a:pt x="3568750" y="170260"/>
                  <a:pt x="3564062" y="156456"/>
                  <a:pt x="3555132" y="147005"/>
                </a:cubicBezTo>
                <a:cubicBezTo>
                  <a:pt x="3546203" y="137555"/>
                  <a:pt x="3535338" y="132830"/>
                  <a:pt x="3522539" y="132830"/>
                </a:cubicBezTo>
                <a:close/>
                <a:moveTo>
                  <a:pt x="426914" y="132830"/>
                </a:moveTo>
                <a:cubicBezTo>
                  <a:pt x="413222" y="132830"/>
                  <a:pt x="401911" y="137815"/>
                  <a:pt x="392981" y="147787"/>
                </a:cubicBezTo>
                <a:cubicBezTo>
                  <a:pt x="384052" y="157758"/>
                  <a:pt x="379661" y="171302"/>
                  <a:pt x="379810" y="188417"/>
                </a:cubicBezTo>
                <a:lnTo>
                  <a:pt x="473572" y="188417"/>
                </a:lnTo>
                <a:cubicBezTo>
                  <a:pt x="473125" y="170260"/>
                  <a:pt x="468437" y="156456"/>
                  <a:pt x="459507" y="147005"/>
                </a:cubicBezTo>
                <a:cubicBezTo>
                  <a:pt x="450578" y="137555"/>
                  <a:pt x="439713" y="132830"/>
                  <a:pt x="426914" y="132830"/>
                </a:cubicBezTo>
                <a:close/>
                <a:moveTo>
                  <a:pt x="2179216" y="90190"/>
                </a:moveTo>
                <a:lnTo>
                  <a:pt x="2241947" y="90190"/>
                </a:lnTo>
                <a:lnTo>
                  <a:pt x="2241947" y="199133"/>
                </a:lnTo>
                <a:cubicBezTo>
                  <a:pt x="2241947" y="232470"/>
                  <a:pt x="2243101" y="252897"/>
                  <a:pt x="2245408" y="260413"/>
                </a:cubicBezTo>
                <a:cubicBezTo>
                  <a:pt x="2247714" y="267928"/>
                  <a:pt x="2251919" y="273881"/>
                  <a:pt x="2258021" y="278272"/>
                </a:cubicBezTo>
                <a:cubicBezTo>
                  <a:pt x="2264123" y="282662"/>
                  <a:pt x="2271862" y="284858"/>
                  <a:pt x="2281238" y="284858"/>
                </a:cubicBezTo>
                <a:cubicBezTo>
                  <a:pt x="2291954" y="284858"/>
                  <a:pt x="2301553" y="281918"/>
                  <a:pt x="2310036" y="276039"/>
                </a:cubicBezTo>
                <a:cubicBezTo>
                  <a:pt x="2318519" y="270161"/>
                  <a:pt x="2324324" y="262868"/>
                  <a:pt x="2327449" y="254162"/>
                </a:cubicBezTo>
                <a:cubicBezTo>
                  <a:pt x="2330575" y="245455"/>
                  <a:pt x="2332137" y="224136"/>
                  <a:pt x="2332137" y="190203"/>
                </a:cubicBezTo>
                <a:lnTo>
                  <a:pt x="2332137" y="90190"/>
                </a:lnTo>
                <a:lnTo>
                  <a:pt x="2394868" y="90190"/>
                </a:lnTo>
                <a:lnTo>
                  <a:pt x="2394868" y="327274"/>
                </a:lnTo>
                <a:lnTo>
                  <a:pt x="2336602" y="327274"/>
                </a:lnTo>
                <a:lnTo>
                  <a:pt x="2336602" y="291778"/>
                </a:lnTo>
                <a:cubicBezTo>
                  <a:pt x="2327970" y="304428"/>
                  <a:pt x="2316622" y="314400"/>
                  <a:pt x="2302558" y="321692"/>
                </a:cubicBezTo>
                <a:cubicBezTo>
                  <a:pt x="2288493" y="328985"/>
                  <a:pt x="2273648" y="332631"/>
                  <a:pt x="2258021" y="332631"/>
                </a:cubicBezTo>
                <a:cubicBezTo>
                  <a:pt x="2242096" y="332631"/>
                  <a:pt x="2227809" y="329134"/>
                  <a:pt x="2215158" y="322139"/>
                </a:cubicBezTo>
                <a:cubicBezTo>
                  <a:pt x="2202508" y="315144"/>
                  <a:pt x="2193355" y="305321"/>
                  <a:pt x="2187700" y="292671"/>
                </a:cubicBezTo>
                <a:cubicBezTo>
                  <a:pt x="2182044" y="280021"/>
                  <a:pt x="2179216" y="262533"/>
                  <a:pt x="2179216" y="240209"/>
                </a:cubicBezTo>
                <a:close/>
                <a:moveTo>
                  <a:pt x="3518744" y="84833"/>
                </a:moveTo>
                <a:cubicBezTo>
                  <a:pt x="3554016" y="84833"/>
                  <a:pt x="3581847" y="96478"/>
                  <a:pt x="3602236" y="119770"/>
                </a:cubicBezTo>
                <a:cubicBezTo>
                  <a:pt x="3622626" y="143061"/>
                  <a:pt x="3632374" y="178743"/>
                  <a:pt x="3631481" y="226815"/>
                </a:cubicBezTo>
                <a:lnTo>
                  <a:pt x="3474319" y="226815"/>
                </a:lnTo>
                <a:cubicBezTo>
                  <a:pt x="3474765" y="245418"/>
                  <a:pt x="3479825" y="259892"/>
                  <a:pt x="3489499" y="270235"/>
                </a:cubicBezTo>
                <a:cubicBezTo>
                  <a:pt x="3499173" y="280579"/>
                  <a:pt x="3511228" y="285750"/>
                  <a:pt x="3525664" y="285750"/>
                </a:cubicBezTo>
                <a:cubicBezTo>
                  <a:pt x="3535487" y="285750"/>
                  <a:pt x="3543747" y="283072"/>
                  <a:pt x="3550444" y="277714"/>
                </a:cubicBezTo>
                <a:cubicBezTo>
                  <a:pt x="3557142" y="272356"/>
                  <a:pt x="3562202" y="263724"/>
                  <a:pt x="3565625" y="251818"/>
                </a:cubicBezTo>
                <a:lnTo>
                  <a:pt x="3628133" y="262310"/>
                </a:lnTo>
                <a:cubicBezTo>
                  <a:pt x="3620096" y="285230"/>
                  <a:pt x="3607408" y="302680"/>
                  <a:pt x="3590070" y="314660"/>
                </a:cubicBezTo>
                <a:cubicBezTo>
                  <a:pt x="3572731" y="326641"/>
                  <a:pt x="3551040" y="332631"/>
                  <a:pt x="3524995" y="332631"/>
                </a:cubicBezTo>
                <a:cubicBezTo>
                  <a:pt x="3483769" y="332631"/>
                  <a:pt x="3453259" y="319162"/>
                  <a:pt x="3433465" y="292225"/>
                </a:cubicBezTo>
                <a:cubicBezTo>
                  <a:pt x="3417838" y="270644"/>
                  <a:pt x="3410025" y="243409"/>
                  <a:pt x="3410025" y="210518"/>
                </a:cubicBezTo>
                <a:cubicBezTo>
                  <a:pt x="3410025" y="171227"/>
                  <a:pt x="3420294" y="140457"/>
                  <a:pt x="3440832" y="118207"/>
                </a:cubicBezTo>
                <a:cubicBezTo>
                  <a:pt x="3461371" y="95957"/>
                  <a:pt x="3487341" y="84833"/>
                  <a:pt x="3518744" y="84833"/>
                </a:cubicBezTo>
                <a:close/>
                <a:moveTo>
                  <a:pt x="3272284" y="84833"/>
                </a:moveTo>
                <a:cubicBezTo>
                  <a:pt x="3301157" y="84833"/>
                  <a:pt x="3324114" y="91046"/>
                  <a:pt x="3341155" y="103473"/>
                </a:cubicBezTo>
                <a:cubicBezTo>
                  <a:pt x="3358196" y="115900"/>
                  <a:pt x="3370437" y="134839"/>
                  <a:pt x="3377878" y="160288"/>
                </a:cubicBezTo>
                <a:lnTo>
                  <a:pt x="3316040" y="171450"/>
                </a:lnTo>
                <a:cubicBezTo>
                  <a:pt x="3313956" y="159098"/>
                  <a:pt x="3309231" y="149796"/>
                  <a:pt x="3301864" y="143545"/>
                </a:cubicBezTo>
                <a:cubicBezTo>
                  <a:pt x="3294497" y="137294"/>
                  <a:pt x="3284935" y="134169"/>
                  <a:pt x="3273177" y="134169"/>
                </a:cubicBezTo>
                <a:cubicBezTo>
                  <a:pt x="3257551" y="134169"/>
                  <a:pt x="3245086" y="139564"/>
                  <a:pt x="3235784" y="150354"/>
                </a:cubicBezTo>
                <a:cubicBezTo>
                  <a:pt x="3226483" y="161144"/>
                  <a:pt x="3221832" y="179190"/>
                  <a:pt x="3221832" y="204490"/>
                </a:cubicBezTo>
                <a:cubicBezTo>
                  <a:pt x="3221832" y="232619"/>
                  <a:pt x="3226557" y="252487"/>
                  <a:pt x="3236008" y="264096"/>
                </a:cubicBezTo>
                <a:cubicBezTo>
                  <a:pt x="3245458" y="275705"/>
                  <a:pt x="3258146" y="281509"/>
                  <a:pt x="3274070" y="281509"/>
                </a:cubicBezTo>
                <a:cubicBezTo>
                  <a:pt x="3285977" y="281509"/>
                  <a:pt x="3295725" y="278123"/>
                  <a:pt x="3303315" y="271351"/>
                </a:cubicBezTo>
                <a:cubicBezTo>
                  <a:pt x="3310905" y="264580"/>
                  <a:pt x="3316263" y="252934"/>
                  <a:pt x="3319389" y="236414"/>
                </a:cubicBezTo>
                <a:lnTo>
                  <a:pt x="3381003" y="246906"/>
                </a:lnTo>
                <a:cubicBezTo>
                  <a:pt x="3374604" y="275184"/>
                  <a:pt x="3362326" y="296541"/>
                  <a:pt x="3344168" y="310977"/>
                </a:cubicBezTo>
                <a:cubicBezTo>
                  <a:pt x="3326011" y="325413"/>
                  <a:pt x="3301678" y="332631"/>
                  <a:pt x="3271168" y="332631"/>
                </a:cubicBezTo>
                <a:cubicBezTo>
                  <a:pt x="3236491" y="332631"/>
                  <a:pt x="3208847" y="321692"/>
                  <a:pt x="3188234" y="299815"/>
                </a:cubicBezTo>
                <a:cubicBezTo>
                  <a:pt x="3167621" y="277937"/>
                  <a:pt x="3157315" y="247650"/>
                  <a:pt x="3157315" y="208955"/>
                </a:cubicBezTo>
                <a:cubicBezTo>
                  <a:pt x="3157315" y="169813"/>
                  <a:pt x="3167658" y="139341"/>
                  <a:pt x="3188345" y="117537"/>
                </a:cubicBezTo>
                <a:cubicBezTo>
                  <a:pt x="3209033" y="95734"/>
                  <a:pt x="3237012" y="84833"/>
                  <a:pt x="3272284" y="84833"/>
                </a:cubicBezTo>
                <a:close/>
                <a:moveTo>
                  <a:pt x="3030885" y="84833"/>
                </a:moveTo>
                <a:cubicBezTo>
                  <a:pt x="3044726" y="84833"/>
                  <a:pt x="3057377" y="87325"/>
                  <a:pt x="3068836" y="92311"/>
                </a:cubicBezTo>
                <a:cubicBezTo>
                  <a:pt x="3080296" y="97297"/>
                  <a:pt x="3088965" y="103659"/>
                  <a:pt x="3094844" y="111398"/>
                </a:cubicBezTo>
                <a:cubicBezTo>
                  <a:pt x="3100723" y="119137"/>
                  <a:pt x="3104816" y="127918"/>
                  <a:pt x="3107122" y="137741"/>
                </a:cubicBezTo>
                <a:cubicBezTo>
                  <a:pt x="3109429" y="147564"/>
                  <a:pt x="3110583" y="161628"/>
                  <a:pt x="3110583" y="179934"/>
                </a:cubicBezTo>
                <a:lnTo>
                  <a:pt x="3110583" y="327274"/>
                </a:lnTo>
                <a:lnTo>
                  <a:pt x="3047852" y="327274"/>
                </a:lnTo>
                <a:lnTo>
                  <a:pt x="3047852" y="206276"/>
                </a:lnTo>
                <a:cubicBezTo>
                  <a:pt x="3047852" y="180678"/>
                  <a:pt x="3046512" y="164121"/>
                  <a:pt x="3043833" y="156605"/>
                </a:cubicBezTo>
                <a:cubicBezTo>
                  <a:pt x="3041154" y="149089"/>
                  <a:pt x="3036801" y="143248"/>
                  <a:pt x="3030774" y="139080"/>
                </a:cubicBezTo>
                <a:cubicBezTo>
                  <a:pt x="3024746" y="134913"/>
                  <a:pt x="3017491" y="132830"/>
                  <a:pt x="3009008" y="132830"/>
                </a:cubicBezTo>
                <a:cubicBezTo>
                  <a:pt x="2998143" y="132830"/>
                  <a:pt x="2988395" y="135806"/>
                  <a:pt x="2979763" y="141759"/>
                </a:cubicBezTo>
                <a:cubicBezTo>
                  <a:pt x="2971131" y="147712"/>
                  <a:pt x="2965215" y="155600"/>
                  <a:pt x="2962015" y="165423"/>
                </a:cubicBezTo>
                <a:cubicBezTo>
                  <a:pt x="2958815" y="175246"/>
                  <a:pt x="2957215" y="193403"/>
                  <a:pt x="2957215" y="219894"/>
                </a:cubicBezTo>
                <a:lnTo>
                  <a:pt x="2957215" y="327274"/>
                </a:lnTo>
                <a:lnTo>
                  <a:pt x="2894484" y="327274"/>
                </a:lnTo>
                <a:lnTo>
                  <a:pt x="2894484" y="90190"/>
                </a:lnTo>
                <a:lnTo>
                  <a:pt x="2952751" y="90190"/>
                </a:lnTo>
                <a:lnTo>
                  <a:pt x="2952751" y="125016"/>
                </a:lnTo>
                <a:cubicBezTo>
                  <a:pt x="2973438" y="98227"/>
                  <a:pt x="2999483" y="84833"/>
                  <a:pt x="3030885" y="84833"/>
                </a:cubicBezTo>
                <a:close/>
                <a:moveTo>
                  <a:pt x="2730401" y="84833"/>
                </a:moveTo>
                <a:cubicBezTo>
                  <a:pt x="2758381" y="84833"/>
                  <a:pt x="2779217" y="88144"/>
                  <a:pt x="2792909" y="94767"/>
                </a:cubicBezTo>
                <a:cubicBezTo>
                  <a:pt x="2806601" y="101390"/>
                  <a:pt x="2816238" y="109798"/>
                  <a:pt x="2821819" y="119993"/>
                </a:cubicBezTo>
                <a:cubicBezTo>
                  <a:pt x="2827400" y="130188"/>
                  <a:pt x="2830191" y="148903"/>
                  <a:pt x="2830191" y="176139"/>
                </a:cubicBezTo>
                <a:lnTo>
                  <a:pt x="2829521" y="249362"/>
                </a:lnTo>
                <a:cubicBezTo>
                  <a:pt x="2829521" y="270198"/>
                  <a:pt x="2830525" y="285564"/>
                  <a:pt x="2832535" y="295462"/>
                </a:cubicBezTo>
                <a:cubicBezTo>
                  <a:pt x="2834544" y="305359"/>
                  <a:pt x="2838302" y="315963"/>
                  <a:pt x="2843808" y="327274"/>
                </a:cubicBezTo>
                <a:lnTo>
                  <a:pt x="2781747" y="327274"/>
                </a:lnTo>
                <a:cubicBezTo>
                  <a:pt x="2780110" y="323106"/>
                  <a:pt x="2778101" y="316930"/>
                  <a:pt x="2775719" y="308744"/>
                </a:cubicBezTo>
                <a:cubicBezTo>
                  <a:pt x="2774678" y="305024"/>
                  <a:pt x="2773934" y="302568"/>
                  <a:pt x="2773487" y="301377"/>
                </a:cubicBezTo>
                <a:cubicBezTo>
                  <a:pt x="2762771" y="311795"/>
                  <a:pt x="2751312" y="319609"/>
                  <a:pt x="2739108" y="324818"/>
                </a:cubicBezTo>
                <a:cubicBezTo>
                  <a:pt x="2726904" y="330027"/>
                  <a:pt x="2713881" y="332631"/>
                  <a:pt x="2700040" y="332631"/>
                </a:cubicBezTo>
                <a:cubicBezTo>
                  <a:pt x="2675633" y="332631"/>
                  <a:pt x="2656397" y="326009"/>
                  <a:pt x="2642332" y="312763"/>
                </a:cubicBezTo>
                <a:cubicBezTo>
                  <a:pt x="2628268" y="299517"/>
                  <a:pt x="2621236" y="282774"/>
                  <a:pt x="2621236" y="262533"/>
                </a:cubicBezTo>
                <a:cubicBezTo>
                  <a:pt x="2621236" y="249139"/>
                  <a:pt x="2624436" y="237195"/>
                  <a:pt x="2630835" y="226703"/>
                </a:cubicBezTo>
                <a:cubicBezTo>
                  <a:pt x="2637235" y="216211"/>
                  <a:pt x="2646202" y="208174"/>
                  <a:pt x="2657736" y="202593"/>
                </a:cubicBezTo>
                <a:cubicBezTo>
                  <a:pt x="2669270" y="197012"/>
                  <a:pt x="2685902" y="192138"/>
                  <a:pt x="2707631" y="187970"/>
                </a:cubicBezTo>
                <a:cubicBezTo>
                  <a:pt x="2736950" y="182464"/>
                  <a:pt x="2757265" y="177329"/>
                  <a:pt x="2768576" y="172567"/>
                </a:cubicBezTo>
                <a:lnTo>
                  <a:pt x="2768576" y="166316"/>
                </a:lnTo>
                <a:cubicBezTo>
                  <a:pt x="2768576" y="154261"/>
                  <a:pt x="2765599" y="145666"/>
                  <a:pt x="2759646" y="140531"/>
                </a:cubicBezTo>
                <a:cubicBezTo>
                  <a:pt x="2753693" y="135397"/>
                  <a:pt x="2742456" y="132830"/>
                  <a:pt x="2725936" y="132830"/>
                </a:cubicBezTo>
                <a:cubicBezTo>
                  <a:pt x="2714774" y="132830"/>
                  <a:pt x="2706068" y="135025"/>
                  <a:pt x="2699817" y="139415"/>
                </a:cubicBezTo>
                <a:cubicBezTo>
                  <a:pt x="2693566" y="143806"/>
                  <a:pt x="2688506" y="151507"/>
                  <a:pt x="2684637" y="162521"/>
                </a:cubicBezTo>
                <a:lnTo>
                  <a:pt x="2627710" y="152252"/>
                </a:lnTo>
                <a:cubicBezTo>
                  <a:pt x="2634109" y="129332"/>
                  <a:pt x="2645123" y="112366"/>
                  <a:pt x="2660750" y="101352"/>
                </a:cubicBezTo>
                <a:cubicBezTo>
                  <a:pt x="2676377" y="90339"/>
                  <a:pt x="2699594" y="84833"/>
                  <a:pt x="2730401" y="84833"/>
                </a:cubicBezTo>
                <a:close/>
                <a:moveTo>
                  <a:pt x="2566393" y="84833"/>
                </a:moveTo>
                <a:cubicBezTo>
                  <a:pt x="2580680" y="84833"/>
                  <a:pt x="2594447" y="88776"/>
                  <a:pt x="2607693" y="96664"/>
                </a:cubicBezTo>
                <a:lnTo>
                  <a:pt x="2588270" y="151359"/>
                </a:lnTo>
                <a:cubicBezTo>
                  <a:pt x="2577704" y="144513"/>
                  <a:pt x="2567881" y="141090"/>
                  <a:pt x="2558802" y="141090"/>
                </a:cubicBezTo>
                <a:cubicBezTo>
                  <a:pt x="2550022" y="141090"/>
                  <a:pt x="2542580" y="143508"/>
                  <a:pt x="2536478" y="148345"/>
                </a:cubicBezTo>
                <a:cubicBezTo>
                  <a:pt x="2530376" y="153182"/>
                  <a:pt x="2525577" y="161925"/>
                  <a:pt x="2522079" y="174576"/>
                </a:cubicBezTo>
                <a:cubicBezTo>
                  <a:pt x="2518582" y="187226"/>
                  <a:pt x="2516833" y="213718"/>
                  <a:pt x="2516833" y="254050"/>
                </a:cubicBezTo>
                <a:lnTo>
                  <a:pt x="2516833" y="327274"/>
                </a:lnTo>
                <a:lnTo>
                  <a:pt x="2454102" y="327274"/>
                </a:lnTo>
                <a:lnTo>
                  <a:pt x="2454102" y="90190"/>
                </a:lnTo>
                <a:lnTo>
                  <a:pt x="2512368" y="90190"/>
                </a:lnTo>
                <a:lnTo>
                  <a:pt x="2512368" y="123900"/>
                </a:lnTo>
                <a:cubicBezTo>
                  <a:pt x="2522340" y="107975"/>
                  <a:pt x="2531306" y="97483"/>
                  <a:pt x="2539269" y="92423"/>
                </a:cubicBezTo>
                <a:cubicBezTo>
                  <a:pt x="2547231" y="87363"/>
                  <a:pt x="2556272" y="84833"/>
                  <a:pt x="2566393" y="84833"/>
                </a:cubicBezTo>
                <a:close/>
                <a:moveTo>
                  <a:pt x="2009776" y="84833"/>
                </a:moveTo>
                <a:cubicBezTo>
                  <a:pt x="2042220" y="84833"/>
                  <a:pt x="2066330" y="90116"/>
                  <a:pt x="2082106" y="100683"/>
                </a:cubicBezTo>
                <a:cubicBezTo>
                  <a:pt x="2097882" y="111249"/>
                  <a:pt x="2108746" y="126876"/>
                  <a:pt x="2114699" y="147564"/>
                </a:cubicBezTo>
                <a:lnTo>
                  <a:pt x="2055540" y="158502"/>
                </a:lnTo>
                <a:cubicBezTo>
                  <a:pt x="2053010" y="149275"/>
                  <a:pt x="2048210" y="142206"/>
                  <a:pt x="2041141" y="137294"/>
                </a:cubicBezTo>
                <a:cubicBezTo>
                  <a:pt x="2034072" y="132383"/>
                  <a:pt x="2023989" y="129927"/>
                  <a:pt x="2010892" y="129927"/>
                </a:cubicBezTo>
                <a:cubicBezTo>
                  <a:pt x="1994372" y="129927"/>
                  <a:pt x="1982540" y="132234"/>
                  <a:pt x="1975396" y="136848"/>
                </a:cubicBezTo>
                <a:cubicBezTo>
                  <a:pt x="1970634" y="140122"/>
                  <a:pt x="1968253" y="144364"/>
                  <a:pt x="1968253" y="149573"/>
                </a:cubicBezTo>
                <a:cubicBezTo>
                  <a:pt x="1968253" y="154038"/>
                  <a:pt x="1970336" y="157833"/>
                  <a:pt x="1974503" y="160958"/>
                </a:cubicBezTo>
                <a:cubicBezTo>
                  <a:pt x="1980159" y="165125"/>
                  <a:pt x="1999692" y="171004"/>
                  <a:pt x="2033104" y="178594"/>
                </a:cubicBezTo>
                <a:cubicBezTo>
                  <a:pt x="2066516" y="186184"/>
                  <a:pt x="2089845" y="195486"/>
                  <a:pt x="2103091" y="206500"/>
                </a:cubicBezTo>
                <a:cubicBezTo>
                  <a:pt x="2116188" y="217662"/>
                  <a:pt x="2122736" y="233214"/>
                  <a:pt x="2122736" y="253157"/>
                </a:cubicBezTo>
                <a:cubicBezTo>
                  <a:pt x="2122736" y="274886"/>
                  <a:pt x="2113658" y="293564"/>
                  <a:pt x="2095501" y="309191"/>
                </a:cubicBezTo>
                <a:cubicBezTo>
                  <a:pt x="2077343" y="324818"/>
                  <a:pt x="2050480" y="332631"/>
                  <a:pt x="2014910" y="332631"/>
                </a:cubicBezTo>
                <a:cubicBezTo>
                  <a:pt x="1982614" y="332631"/>
                  <a:pt x="1957053" y="326083"/>
                  <a:pt x="1938226" y="312986"/>
                </a:cubicBezTo>
                <a:cubicBezTo>
                  <a:pt x="1919400" y="299889"/>
                  <a:pt x="1907084" y="282104"/>
                  <a:pt x="1901280" y="259631"/>
                </a:cubicBezTo>
                <a:lnTo>
                  <a:pt x="1964234" y="250032"/>
                </a:lnTo>
                <a:cubicBezTo>
                  <a:pt x="1966913" y="262236"/>
                  <a:pt x="1972345" y="271500"/>
                  <a:pt x="1980531" y="277825"/>
                </a:cubicBezTo>
                <a:cubicBezTo>
                  <a:pt x="1988716" y="284151"/>
                  <a:pt x="2000176" y="287313"/>
                  <a:pt x="2014910" y="287313"/>
                </a:cubicBezTo>
                <a:cubicBezTo>
                  <a:pt x="2031132" y="287313"/>
                  <a:pt x="2043336" y="284337"/>
                  <a:pt x="2051522" y="278384"/>
                </a:cubicBezTo>
                <a:cubicBezTo>
                  <a:pt x="2057028" y="274216"/>
                  <a:pt x="2059782" y="268635"/>
                  <a:pt x="2059782" y="261640"/>
                </a:cubicBezTo>
                <a:cubicBezTo>
                  <a:pt x="2059782" y="256878"/>
                  <a:pt x="2058293" y="252934"/>
                  <a:pt x="2055317" y="249809"/>
                </a:cubicBezTo>
                <a:cubicBezTo>
                  <a:pt x="2052192" y="246832"/>
                  <a:pt x="2045197" y="244079"/>
                  <a:pt x="2034332" y="241549"/>
                </a:cubicBezTo>
                <a:cubicBezTo>
                  <a:pt x="1983731" y="230386"/>
                  <a:pt x="1951658" y="220192"/>
                  <a:pt x="1938115" y="210964"/>
                </a:cubicBezTo>
                <a:cubicBezTo>
                  <a:pt x="1919362" y="198165"/>
                  <a:pt x="1909986" y="180380"/>
                  <a:pt x="1909986" y="157609"/>
                </a:cubicBezTo>
                <a:cubicBezTo>
                  <a:pt x="1909986" y="137071"/>
                  <a:pt x="1918097" y="119807"/>
                  <a:pt x="1934320" y="105817"/>
                </a:cubicBezTo>
                <a:cubicBezTo>
                  <a:pt x="1950542" y="91827"/>
                  <a:pt x="1975694" y="84833"/>
                  <a:pt x="2009776" y="84833"/>
                </a:cubicBezTo>
                <a:close/>
                <a:moveTo>
                  <a:pt x="1783110" y="84833"/>
                </a:moveTo>
                <a:cubicBezTo>
                  <a:pt x="1796951" y="84833"/>
                  <a:pt x="1809602" y="87325"/>
                  <a:pt x="1821061" y="92311"/>
                </a:cubicBezTo>
                <a:cubicBezTo>
                  <a:pt x="1832521" y="97297"/>
                  <a:pt x="1841191" y="103659"/>
                  <a:pt x="1847069" y="111398"/>
                </a:cubicBezTo>
                <a:cubicBezTo>
                  <a:pt x="1852948" y="119137"/>
                  <a:pt x="1857041" y="127918"/>
                  <a:pt x="1859348" y="137741"/>
                </a:cubicBezTo>
                <a:cubicBezTo>
                  <a:pt x="1861654" y="147564"/>
                  <a:pt x="1862808" y="161628"/>
                  <a:pt x="1862808" y="179934"/>
                </a:cubicBezTo>
                <a:lnTo>
                  <a:pt x="1862808" y="327274"/>
                </a:lnTo>
                <a:lnTo>
                  <a:pt x="1800077" y="327274"/>
                </a:lnTo>
                <a:lnTo>
                  <a:pt x="1800077" y="206276"/>
                </a:lnTo>
                <a:cubicBezTo>
                  <a:pt x="1800077" y="180678"/>
                  <a:pt x="1798737" y="164121"/>
                  <a:pt x="1796058" y="156605"/>
                </a:cubicBezTo>
                <a:cubicBezTo>
                  <a:pt x="1793379" y="149089"/>
                  <a:pt x="1789026" y="143248"/>
                  <a:pt x="1782999" y="139080"/>
                </a:cubicBezTo>
                <a:cubicBezTo>
                  <a:pt x="1776971" y="134913"/>
                  <a:pt x="1769716" y="132830"/>
                  <a:pt x="1761232" y="132830"/>
                </a:cubicBezTo>
                <a:cubicBezTo>
                  <a:pt x="1750368" y="132830"/>
                  <a:pt x="1740620" y="135806"/>
                  <a:pt x="1731988" y="141759"/>
                </a:cubicBezTo>
                <a:cubicBezTo>
                  <a:pt x="1723356" y="147712"/>
                  <a:pt x="1717440" y="155600"/>
                  <a:pt x="1714240" y="165423"/>
                </a:cubicBezTo>
                <a:cubicBezTo>
                  <a:pt x="1711040" y="175246"/>
                  <a:pt x="1709440" y="193403"/>
                  <a:pt x="1709440" y="219894"/>
                </a:cubicBezTo>
                <a:lnTo>
                  <a:pt x="1709440" y="327274"/>
                </a:lnTo>
                <a:lnTo>
                  <a:pt x="1646709" y="327274"/>
                </a:lnTo>
                <a:lnTo>
                  <a:pt x="1646709" y="90190"/>
                </a:lnTo>
                <a:lnTo>
                  <a:pt x="1704975" y="90190"/>
                </a:lnTo>
                <a:lnTo>
                  <a:pt x="1704975" y="125016"/>
                </a:lnTo>
                <a:cubicBezTo>
                  <a:pt x="1725663" y="98227"/>
                  <a:pt x="1751708" y="84833"/>
                  <a:pt x="1783110" y="84833"/>
                </a:cubicBezTo>
                <a:close/>
                <a:moveTo>
                  <a:pt x="682526" y="84833"/>
                </a:moveTo>
                <a:cubicBezTo>
                  <a:pt x="710506" y="84833"/>
                  <a:pt x="731342" y="88144"/>
                  <a:pt x="745034" y="94767"/>
                </a:cubicBezTo>
                <a:cubicBezTo>
                  <a:pt x="758726" y="101390"/>
                  <a:pt x="768363" y="109798"/>
                  <a:pt x="773944" y="119993"/>
                </a:cubicBezTo>
                <a:cubicBezTo>
                  <a:pt x="779525" y="130188"/>
                  <a:pt x="782316" y="148903"/>
                  <a:pt x="782316" y="176139"/>
                </a:cubicBezTo>
                <a:lnTo>
                  <a:pt x="781646" y="249362"/>
                </a:lnTo>
                <a:cubicBezTo>
                  <a:pt x="781646" y="270198"/>
                  <a:pt x="782650" y="285564"/>
                  <a:pt x="784660" y="295462"/>
                </a:cubicBezTo>
                <a:cubicBezTo>
                  <a:pt x="786669" y="305359"/>
                  <a:pt x="790427" y="315963"/>
                  <a:pt x="795933" y="327274"/>
                </a:cubicBezTo>
                <a:lnTo>
                  <a:pt x="733872" y="327274"/>
                </a:lnTo>
                <a:cubicBezTo>
                  <a:pt x="732235" y="323106"/>
                  <a:pt x="730226" y="316930"/>
                  <a:pt x="727844" y="308744"/>
                </a:cubicBezTo>
                <a:cubicBezTo>
                  <a:pt x="726803" y="305024"/>
                  <a:pt x="726058" y="302568"/>
                  <a:pt x="725612" y="301377"/>
                </a:cubicBezTo>
                <a:cubicBezTo>
                  <a:pt x="714896" y="311795"/>
                  <a:pt x="703437" y="319609"/>
                  <a:pt x="691233" y="324818"/>
                </a:cubicBezTo>
                <a:cubicBezTo>
                  <a:pt x="679029" y="330027"/>
                  <a:pt x="666006" y="332631"/>
                  <a:pt x="652165" y="332631"/>
                </a:cubicBezTo>
                <a:cubicBezTo>
                  <a:pt x="627758" y="332631"/>
                  <a:pt x="608521" y="326009"/>
                  <a:pt x="594457" y="312763"/>
                </a:cubicBezTo>
                <a:cubicBezTo>
                  <a:pt x="580393" y="299517"/>
                  <a:pt x="573361" y="282774"/>
                  <a:pt x="573361" y="262533"/>
                </a:cubicBezTo>
                <a:cubicBezTo>
                  <a:pt x="573361" y="249139"/>
                  <a:pt x="576561" y="237195"/>
                  <a:pt x="582960" y="226703"/>
                </a:cubicBezTo>
                <a:cubicBezTo>
                  <a:pt x="589360" y="216211"/>
                  <a:pt x="598327" y="208174"/>
                  <a:pt x="609861" y="202593"/>
                </a:cubicBezTo>
                <a:cubicBezTo>
                  <a:pt x="621395" y="197012"/>
                  <a:pt x="638027" y="192138"/>
                  <a:pt x="659755" y="187970"/>
                </a:cubicBezTo>
                <a:cubicBezTo>
                  <a:pt x="689075" y="182464"/>
                  <a:pt x="709390" y="177329"/>
                  <a:pt x="720701" y="172567"/>
                </a:cubicBezTo>
                <a:lnTo>
                  <a:pt x="720701" y="166316"/>
                </a:lnTo>
                <a:cubicBezTo>
                  <a:pt x="720701" y="154261"/>
                  <a:pt x="717724" y="145666"/>
                  <a:pt x="711771" y="140531"/>
                </a:cubicBezTo>
                <a:cubicBezTo>
                  <a:pt x="705818" y="135397"/>
                  <a:pt x="694581" y="132830"/>
                  <a:pt x="678061" y="132830"/>
                </a:cubicBezTo>
                <a:cubicBezTo>
                  <a:pt x="666899" y="132830"/>
                  <a:pt x="658193" y="135025"/>
                  <a:pt x="651942" y="139415"/>
                </a:cubicBezTo>
                <a:cubicBezTo>
                  <a:pt x="645691" y="143806"/>
                  <a:pt x="640631" y="151507"/>
                  <a:pt x="636762" y="162521"/>
                </a:cubicBezTo>
                <a:lnTo>
                  <a:pt x="579835" y="152252"/>
                </a:lnTo>
                <a:cubicBezTo>
                  <a:pt x="586234" y="129332"/>
                  <a:pt x="597248" y="112366"/>
                  <a:pt x="612875" y="101352"/>
                </a:cubicBezTo>
                <a:cubicBezTo>
                  <a:pt x="628502" y="90339"/>
                  <a:pt x="651719" y="84833"/>
                  <a:pt x="682526" y="84833"/>
                </a:cubicBezTo>
                <a:close/>
                <a:moveTo>
                  <a:pt x="423119" y="84833"/>
                </a:moveTo>
                <a:cubicBezTo>
                  <a:pt x="458391" y="84833"/>
                  <a:pt x="486222" y="96478"/>
                  <a:pt x="506611" y="119770"/>
                </a:cubicBezTo>
                <a:cubicBezTo>
                  <a:pt x="527001" y="143061"/>
                  <a:pt x="536749" y="178743"/>
                  <a:pt x="535856" y="226815"/>
                </a:cubicBezTo>
                <a:lnTo>
                  <a:pt x="378694" y="226815"/>
                </a:lnTo>
                <a:cubicBezTo>
                  <a:pt x="379140" y="245418"/>
                  <a:pt x="384200" y="259892"/>
                  <a:pt x="393874" y="270235"/>
                </a:cubicBezTo>
                <a:cubicBezTo>
                  <a:pt x="403548" y="280579"/>
                  <a:pt x="415603" y="285750"/>
                  <a:pt x="430039" y="285750"/>
                </a:cubicBezTo>
                <a:cubicBezTo>
                  <a:pt x="439862" y="285750"/>
                  <a:pt x="448122" y="283072"/>
                  <a:pt x="454819" y="277714"/>
                </a:cubicBezTo>
                <a:cubicBezTo>
                  <a:pt x="461516" y="272356"/>
                  <a:pt x="466577" y="263724"/>
                  <a:pt x="470000" y="251818"/>
                </a:cubicBezTo>
                <a:lnTo>
                  <a:pt x="532508" y="262310"/>
                </a:lnTo>
                <a:cubicBezTo>
                  <a:pt x="524471" y="285230"/>
                  <a:pt x="511783" y="302680"/>
                  <a:pt x="494445" y="314660"/>
                </a:cubicBezTo>
                <a:cubicBezTo>
                  <a:pt x="477106" y="326641"/>
                  <a:pt x="455415" y="332631"/>
                  <a:pt x="429370" y="332631"/>
                </a:cubicBezTo>
                <a:cubicBezTo>
                  <a:pt x="388144" y="332631"/>
                  <a:pt x="357634" y="319162"/>
                  <a:pt x="337840" y="292225"/>
                </a:cubicBezTo>
                <a:cubicBezTo>
                  <a:pt x="322213" y="270644"/>
                  <a:pt x="314400" y="243409"/>
                  <a:pt x="314400" y="210518"/>
                </a:cubicBezTo>
                <a:cubicBezTo>
                  <a:pt x="314400" y="171227"/>
                  <a:pt x="324669" y="140457"/>
                  <a:pt x="345207" y="118207"/>
                </a:cubicBezTo>
                <a:cubicBezTo>
                  <a:pt x="365746" y="95957"/>
                  <a:pt x="391716" y="84833"/>
                  <a:pt x="423119" y="84833"/>
                </a:cubicBezTo>
                <a:close/>
                <a:moveTo>
                  <a:pt x="1036737" y="6474"/>
                </a:moveTo>
                <a:lnTo>
                  <a:pt x="1036737" y="90190"/>
                </a:lnTo>
                <a:lnTo>
                  <a:pt x="1079600" y="90190"/>
                </a:lnTo>
                <a:lnTo>
                  <a:pt x="1079600" y="140197"/>
                </a:lnTo>
                <a:lnTo>
                  <a:pt x="1036737" y="140197"/>
                </a:lnTo>
                <a:lnTo>
                  <a:pt x="1036737" y="235744"/>
                </a:lnTo>
                <a:cubicBezTo>
                  <a:pt x="1036737" y="255092"/>
                  <a:pt x="1037147" y="266366"/>
                  <a:pt x="1037965" y="269565"/>
                </a:cubicBezTo>
                <a:cubicBezTo>
                  <a:pt x="1038784" y="272765"/>
                  <a:pt x="1040644" y="275407"/>
                  <a:pt x="1043546" y="277491"/>
                </a:cubicBezTo>
                <a:cubicBezTo>
                  <a:pt x="1046448" y="279574"/>
                  <a:pt x="1049983" y="280616"/>
                  <a:pt x="1054150" y="280616"/>
                </a:cubicBezTo>
                <a:cubicBezTo>
                  <a:pt x="1059954" y="280616"/>
                  <a:pt x="1068363" y="278607"/>
                  <a:pt x="1079376" y="274588"/>
                </a:cubicBezTo>
                <a:lnTo>
                  <a:pt x="1084734" y="323255"/>
                </a:lnTo>
                <a:cubicBezTo>
                  <a:pt x="1070149" y="329506"/>
                  <a:pt x="1053629" y="332631"/>
                  <a:pt x="1035174" y="332631"/>
                </a:cubicBezTo>
                <a:cubicBezTo>
                  <a:pt x="1023864" y="332631"/>
                  <a:pt x="1013669" y="330734"/>
                  <a:pt x="1004590" y="326939"/>
                </a:cubicBezTo>
                <a:cubicBezTo>
                  <a:pt x="995512" y="323144"/>
                  <a:pt x="988852" y="318232"/>
                  <a:pt x="984610" y="312205"/>
                </a:cubicBezTo>
                <a:cubicBezTo>
                  <a:pt x="980369" y="306177"/>
                  <a:pt x="977429" y="298029"/>
                  <a:pt x="975792" y="287760"/>
                </a:cubicBezTo>
                <a:cubicBezTo>
                  <a:pt x="974453" y="280467"/>
                  <a:pt x="973783" y="265733"/>
                  <a:pt x="973783" y="243558"/>
                </a:cubicBezTo>
                <a:lnTo>
                  <a:pt x="973783" y="140197"/>
                </a:lnTo>
                <a:lnTo>
                  <a:pt x="944985" y="140197"/>
                </a:lnTo>
                <a:lnTo>
                  <a:pt x="944985" y="90190"/>
                </a:lnTo>
                <a:lnTo>
                  <a:pt x="973783" y="90190"/>
                </a:lnTo>
                <a:lnTo>
                  <a:pt x="973783" y="43086"/>
                </a:lnTo>
                <a:close/>
                <a:moveTo>
                  <a:pt x="1521768" y="0"/>
                </a:moveTo>
                <a:lnTo>
                  <a:pt x="1587848" y="0"/>
                </a:lnTo>
                <a:lnTo>
                  <a:pt x="1587848" y="327274"/>
                </a:lnTo>
                <a:lnTo>
                  <a:pt x="1521768" y="327274"/>
                </a:lnTo>
                <a:close/>
                <a:moveTo>
                  <a:pt x="1123057" y="0"/>
                </a:moveTo>
                <a:lnTo>
                  <a:pt x="1185789" y="0"/>
                </a:lnTo>
                <a:lnTo>
                  <a:pt x="1185789" y="120328"/>
                </a:lnTo>
                <a:cubicBezTo>
                  <a:pt x="1206029" y="96664"/>
                  <a:pt x="1230214" y="84833"/>
                  <a:pt x="1258343" y="84833"/>
                </a:cubicBezTo>
                <a:cubicBezTo>
                  <a:pt x="1272779" y="84833"/>
                  <a:pt x="1285801" y="87511"/>
                  <a:pt x="1297410" y="92869"/>
                </a:cubicBezTo>
                <a:cubicBezTo>
                  <a:pt x="1309018" y="98227"/>
                  <a:pt x="1317762" y="105073"/>
                  <a:pt x="1323641" y="113407"/>
                </a:cubicBezTo>
                <a:cubicBezTo>
                  <a:pt x="1329520" y="121742"/>
                  <a:pt x="1333538" y="130969"/>
                  <a:pt x="1335696" y="141090"/>
                </a:cubicBezTo>
                <a:cubicBezTo>
                  <a:pt x="1337854" y="151210"/>
                  <a:pt x="1338933" y="166911"/>
                  <a:pt x="1338933" y="188194"/>
                </a:cubicBezTo>
                <a:lnTo>
                  <a:pt x="1338933" y="327274"/>
                </a:lnTo>
                <a:lnTo>
                  <a:pt x="1276202" y="327274"/>
                </a:lnTo>
                <a:lnTo>
                  <a:pt x="1276202" y="202035"/>
                </a:lnTo>
                <a:cubicBezTo>
                  <a:pt x="1276202" y="177180"/>
                  <a:pt x="1275011" y="161405"/>
                  <a:pt x="1272630" y="154707"/>
                </a:cubicBezTo>
                <a:cubicBezTo>
                  <a:pt x="1270249" y="148010"/>
                  <a:pt x="1266044" y="142689"/>
                  <a:pt x="1260017" y="138745"/>
                </a:cubicBezTo>
                <a:cubicBezTo>
                  <a:pt x="1253989" y="134802"/>
                  <a:pt x="1246436" y="132830"/>
                  <a:pt x="1237357" y="132830"/>
                </a:cubicBezTo>
                <a:cubicBezTo>
                  <a:pt x="1226940" y="132830"/>
                  <a:pt x="1217638" y="135360"/>
                  <a:pt x="1209452" y="140420"/>
                </a:cubicBezTo>
                <a:cubicBezTo>
                  <a:pt x="1201267" y="145480"/>
                  <a:pt x="1195276" y="153107"/>
                  <a:pt x="1191481" y="163302"/>
                </a:cubicBezTo>
                <a:cubicBezTo>
                  <a:pt x="1187686" y="173497"/>
                  <a:pt x="1185789" y="188566"/>
                  <a:pt x="1185789" y="208509"/>
                </a:cubicBezTo>
                <a:lnTo>
                  <a:pt x="1185789" y="327274"/>
                </a:lnTo>
                <a:lnTo>
                  <a:pt x="1123057" y="327274"/>
                </a:lnTo>
                <a:close/>
                <a:moveTo>
                  <a:pt x="847056" y="0"/>
                </a:moveTo>
                <a:lnTo>
                  <a:pt x="909787" y="0"/>
                </a:lnTo>
                <a:lnTo>
                  <a:pt x="909787" y="327274"/>
                </a:lnTo>
                <a:lnTo>
                  <a:pt x="847056" y="327274"/>
                </a:lnTo>
                <a:close/>
                <a:moveTo>
                  <a:pt x="0" y="0"/>
                </a:moveTo>
                <a:lnTo>
                  <a:pt x="66080" y="0"/>
                </a:lnTo>
                <a:lnTo>
                  <a:pt x="66080" y="128811"/>
                </a:lnTo>
                <a:lnTo>
                  <a:pt x="195561" y="128811"/>
                </a:lnTo>
                <a:lnTo>
                  <a:pt x="195561" y="0"/>
                </a:lnTo>
                <a:lnTo>
                  <a:pt x="261640" y="0"/>
                </a:lnTo>
                <a:lnTo>
                  <a:pt x="261640" y="327274"/>
                </a:lnTo>
                <a:lnTo>
                  <a:pt x="195561" y="327274"/>
                </a:lnTo>
                <a:lnTo>
                  <a:pt x="195561" y="184175"/>
                </a:lnTo>
                <a:lnTo>
                  <a:pt x="66080" y="184175"/>
                </a:lnTo>
                <a:lnTo>
                  <a:pt x="66080" y="327274"/>
                </a:lnTo>
                <a:lnTo>
                  <a:pt x="0" y="32727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9E8B6DC-874D-4999-B444-555FB2B06C1B}"/>
              </a:ext>
            </a:extLst>
          </p:cNvPr>
          <p:cNvGrpSpPr/>
          <p:nvPr/>
        </p:nvGrpSpPr>
        <p:grpSpPr>
          <a:xfrm>
            <a:off x="6210731" y="3538282"/>
            <a:ext cx="1608423" cy="2922320"/>
            <a:chOff x="4870244" y="4166738"/>
            <a:chExt cx="1087724" cy="1976270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DD9E39E-3FBA-4788-98CC-CE046903FAA0}"/>
                </a:ext>
              </a:extLst>
            </p:cNvPr>
            <p:cNvSpPr/>
            <p:nvPr/>
          </p:nvSpPr>
          <p:spPr>
            <a:xfrm>
              <a:off x="5017292" y="5066818"/>
              <a:ext cx="395655" cy="1007722"/>
            </a:xfrm>
            <a:custGeom>
              <a:avLst/>
              <a:gdLst>
                <a:gd name="connsiteX0" fmla="*/ 4910 w 395655"/>
                <a:gd name="connsiteY0" fmla="*/ 1000049 h 1007722"/>
                <a:gd name="connsiteX1" fmla="*/ 2521 w 395655"/>
                <a:gd name="connsiteY1" fmla="*/ 923320 h 1007722"/>
                <a:gd name="connsiteX2" fmla="*/ 29417 w 395655"/>
                <a:gd name="connsiteY2" fmla="*/ 1684 h 1007722"/>
                <a:gd name="connsiteX3" fmla="*/ 394768 w 395655"/>
                <a:gd name="connsiteY3" fmla="*/ 8784 h 1007722"/>
                <a:gd name="connsiteX4" fmla="*/ 395655 w 395655"/>
                <a:gd name="connsiteY4" fmla="*/ 965508 h 1007722"/>
                <a:gd name="connsiteX5" fmla="*/ 394221 w 395655"/>
                <a:gd name="connsiteY5" fmla="*/ 992609 h 1007722"/>
                <a:gd name="connsiteX6" fmla="*/ 293941 w 395655"/>
                <a:gd name="connsiteY6" fmla="*/ 999162 h 1007722"/>
                <a:gd name="connsiteX7" fmla="*/ 274349 w 395655"/>
                <a:gd name="connsiteY7" fmla="*/ 877310 h 1007722"/>
                <a:gd name="connsiteX8" fmla="*/ 201443 w 395655"/>
                <a:gd name="connsiteY8" fmla="*/ 197330 h 1007722"/>
                <a:gd name="connsiteX9" fmla="*/ 116454 w 395655"/>
                <a:gd name="connsiteY9" fmla="*/ 935676 h 1007722"/>
                <a:gd name="connsiteX10" fmla="*/ 109218 w 395655"/>
                <a:gd name="connsiteY10" fmla="*/ 999913 h 1007722"/>
                <a:gd name="connsiteX11" fmla="*/ 4910 w 395655"/>
                <a:gd name="connsiteY11" fmla="*/ 1000049 h 100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5655" h="1007722">
                  <a:moveTo>
                    <a:pt x="4910" y="1000049"/>
                  </a:moveTo>
                  <a:cubicBezTo>
                    <a:pt x="-4032" y="974724"/>
                    <a:pt x="1838" y="948783"/>
                    <a:pt x="2521" y="923320"/>
                  </a:cubicBezTo>
                  <a:cubicBezTo>
                    <a:pt x="10644" y="620569"/>
                    <a:pt x="28939" y="6190"/>
                    <a:pt x="29417" y="1684"/>
                  </a:cubicBezTo>
                  <a:cubicBezTo>
                    <a:pt x="36585" y="-3094"/>
                    <a:pt x="388078" y="3255"/>
                    <a:pt x="394768" y="8784"/>
                  </a:cubicBezTo>
                  <a:cubicBezTo>
                    <a:pt x="395109" y="327715"/>
                    <a:pt x="395450" y="646646"/>
                    <a:pt x="395655" y="965508"/>
                  </a:cubicBezTo>
                  <a:cubicBezTo>
                    <a:pt x="395655" y="974519"/>
                    <a:pt x="394699" y="983598"/>
                    <a:pt x="394221" y="992609"/>
                  </a:cubicBezTo>
                  <a:cubicBezTo>
                    <a:pt x="360977" y="1011791"/>
                    <a:pt x="292098" y="998821"/>
                    <a:pt x="293941" y="999162"/>
                  </a:cubicBezTo>
                  <a:cubicBezTo>
                    <a:pt x="272711" y="960934"/>
                    <a:pt x="278787" y="917996"/>
                    <a:pt x="274349" y="877310"/>
                  </a:cubicBezTo>
                  <a:cubicBezTo>
                    <a:pt x="251481" y="666101"/>
                    <a:pt x="205266" y="219243"/>
                    <a:pt x="201443" y="197330"/>
                  </a:cubicBezTo>
                  <a:cubicBezTo>
                    <a:pt x="172363" y="450386"/>
                    <a:pt x="144511" y="693065"/>
                    <a:pt x="116454" y="935676"/>
                  </a:cubicBezTo>
                  <a:cubicBezTo>
                    <a:pt x="114270" y="954790"/>
                    <a:pt x="111949" y="980799"/>
                    <a:pt x="109218" y="999913"/>
                  </a:cubicBezTo>
                  <a:cubicBezTo>
                    <a:pt x="75223" y="1006603"/>
                    <a:pt x="47917" y="1013429"/>
                    <a:pt x="4910" y="100004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2CA92C9-9FD6-452E-A776-2CC15D16C6F1}"/>
                </a:ext>
              </a:extLst>
            </p:cNvPr>
            <p:cNvSpPr/>
            <p:nvPr/>
          </p:nvSpPr>
          <p:spPr>
            <a:xfrm>
              <a:off x="5011393" y="6066153"/>
              <a:ext cx="181643" cy="76579"/>
            </a:xfrm>
            <a:custGeom>
              <a:avLst/>
              <a:gdLst>
                <a:gd name="connsiteX0" fmla="*/ 10809 w 181643"/>
                <a:gd name="connsiteY0" fmla="*/ 714 h 76579"/>
                <a:gd name="connsiteX1" fmla="*/ 108427 w 181643"/>
                <a:gd name="connsiteY1" fmla="*/ 510 h 76579"/>
                <a:gd name="connsiteX2" fmla="*/ 116619 w 181643"/>
                <a:gd name="connsiteY2" fmla="*/ 7882 h 76579"/>
                <a:gd name="connsiteX3" fmla="*/ 166110 w 181643"/>
                <a:gd name="connsiteY3" fmla="*/ 29044 h 76579"/>
                <a:gd name="connsiteX4" fmla="*/ 180241 w 181643"/>
                <a:gd name="connsiteY4" fmla="*/ 63927 h 76579"/>
                <a:gd name="connsiteX5" fmla="*/ 152457 w 181643"/>
                <a:gd name="connsiteY5" fmla="*/ 76419 h 76579"/>
                <a:gd name="connsiteX6" fmla="*/ 37432 w 181643"/>
                <a:gd name="connsiteY6" fmla="*/ 75395 h 76579"/>
                <a:gd name="connsiteX7" fmla="*/ 3846 w 181643"/>
                <a:gd name="connsiteY7" fmla="*/ 30273 h 76579"/>
                <a:gd name="connsiteX8" fmla="*/ 10809 w 181643"/>
                <a:gd name="connsiteY8" fmla="*/ 714 h 7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643" h="76579">
                  <a:moveTo>
                    <a:pt x="10809" y="714"/>
                  </a:moveTo>
                  <a:cubicBezTo>
                    <a:pt x="45282" y="-1675"/>
                    <a:pt x="73885" y="2899"/>
                    <a:pt x="108427" y="510"/>
                  </a:cubicBezTo>
                  <a:cubicBezTo>
                    <a:pt x="110748" y="4810"/>
                    <a:pt x="99075" y="3581"/>
                    <a:pt x="116619" y="7882"/>
                  </a:cubicBezTo>
                  <a:cubicBezTo>
                    <a:pt x="133821" y="12115"/>
                    <a:pt x="150614" y="20101"/>
                    <a:pt x="166110" y="29044"/>
                  </a:cubicBezTo>
                  <a:cubicBezTo>
                    <a:pt x="178466" y="36143"/>
                    <a:pt x="184610" y="48772"/>
                    <a:pt x="180241" y="63927"/>
                  </a:cubicBezTo>
                  <a:cubicBezTo>
                    <a:pt x="175940" y="78740"/>
                    <a:pt x="163448" y="76488"/>
                    <a:pt x="152457" y="76419"/>
                  </a:cubicBezTo>
                  <a:cubicBezTo>
                    <a:pt x="114093" y="76214"/>
                    <a:pt x="75728" y="75873"/>
                    <a:pt x="37432" y="75395"/>
                  </a:cubicBezTo>
                  <a:cubicBezTo>
                    <a:pt x="-386" y="74917"/>
                    <a:pt x="-5028" y="68637"/>
                    <a:pt x="3846" y="30273"/>
                  </a:cubicBezTo>
                  <a:cubicBezTo>
                    <a:pt x="6099" y="20374"/>
                    <a:pt x="8488" y="10544"/>
                    <a:pt x="10809" y="7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032AFA15-504B-4630-B7CE-573FFA99711B}"/>
                </a:ext>
              </a:extLst>
            </p:cNvPr>
            <p:cNvSpPr/>
            <p:nvPr/>
          </p:nvSpPr>
          <p:spPr>
            <a:xfrm>
              <a:off x="5302333" y="6059768"/>
              <a:ext cx="180518" cy="83240"/>
            </a:xfrm>
            <a:custGeom>
              <a:avLst/>
              <a:gdLst>
                <a:gd name="connsiteX0" fmla="*/ 8969 w 180518"/>
                <a:gd name="connsiteY0" fmla="*/ 6144 h 83240"/>
                <a:gd name="connsiteX1" fmla="*/ 104198 w 180518"/>
                <a:gd name="connsiteY1" fmla="*/ 0 h 83240"/>
                <a:gd name="connsiteX2" fmla="*/ 119898 w 180518"/>
                <a:gd name="connsiteY2" fmla="*/ 14882 h 83240"/>
                <a:gd name="connsiteX3" fmla="*/ 160584 w 180518"/>
                <a:gd name="connsiteY3" fmla="*/ 32016 h 83240"/>
                <a:gd name="connsiteX4" fmla="*/ 179766 w 180518"/>
                <a:gd name="connsiteY4" fmla="*/ 68128 h 83240"/>
                <a:gd name="connsiteX5" fmla="*/ 146726 w 180518"/>
                <a:gd name="connsiteY5" fmla="*/ 82600 h 83240"/>
                <a:gd name="connsiteX6" fmla="*/ 37640 w 180518"/>
                <a:gd name="connsiteY6" fmla="*/ 81780 h 83240"/>
                <a:gd name="connsiteX7" fmla="*/ 2279 w 180518"/>
                <a:gd name="connsiteY7" fmla="*/ 39389 h 83240"/>
                <a:gd name="connsiteX8" fmla="*/ 8969 w 180518"/>
                <a:gd name="connsiteY8" fmla="*/ 6144 h 8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518" h="83240">
                  <a:moveTo>
                    <a:pt x="8969" y="6144"/>
                  </a:moveTo>
                  <a:cubicBezTo>
                    <a:pt x="42623" y="7168"/>
                    <a:pt x="70953" y="5120"/>
                    <a:pt x="104198" y="0"/>
                  </a:cubicBezTo>
                  <a:cubicBezTo>
                    <a:pt x="100989" y="9898"/>
                    <a:pt x="111024" y="12151"/>
                    <a:pt x="119898" y="14882"/>
                  </a:cubicBezTo>
                  <a:cubicBezTo>
                    <a:pt x="133892" y="19251"/>
                    <a:pt x="147409" y="25394"/>
                    <a:pt x="160584" y="32016"/>
                  </a:cubicBezTo>
                  <a:cubicBezTo>
                    <a:pt x="175056" y="39320"/>
                    <a:pt x="183111" y="51198"/>
                    <a:pt x="179766" y="68128"/>
                  </a:cubicBezTo>
                  <a:cubicBezTo>
                    <a:pt x="175807" y="88129"/>
                    <a:pt x="159287" y="82463"/>
                    <a:pt x="146726" y="82600"/>
                  </a:cubicBezTo>
                  <a:cubicBezTo>
                    <a:pt x="110342" y="82873"/>
                    <a:pt x="73957" y="82258"/>
                    <a:pt x="37640" y="81780"/>
                  </a:cubicBezTo>
                  <a:cubicBezTo>
                    <a:pt x="1596" y="81303"/>
                    <a:pt x="-4138" y="74476"/>
                    <a:pt x="2279" y="39389"/>
                  </a:cubicBezTo>
                  <a:cubicBezTo>
                    <a:pt x="4327" y="28262"/>
                    <a:pt x="6716" y="17203"/>
                    <a:pt x="8969" y="6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51408DB-7CA4-4631-9AF9-18C0FF91F9AA}"/>
                </a:ext>
              </a:extLst>
            </p:cNvPr>
            <p:cNvSpPr/>
            <p:nvPr/>
          </p:nvSpPr>
          <p:spPr>
            <a:xfrm>
              <a:off x="4873092" y="4782680"/>
              <a:ext cx="132462" cy="68811"/>
            </a:xfrm>
            <a:custGeom>
              <a:avLst/>
              <a:gdLst>
                <a:gd name="connsiteX0" fmla="*/ 127880 w 132462"/>
                <a:gd name="connsiteY0" fmla="*/ 40822 h 68811"/>
                <a:gd name="connsiteX1" fmla="*/ 127880 w 132462"/>
                <a:gd name="connsiteY1" fmla="*/ 40822 h 68811"/>
                <a:gd name="connsiteX2" fmla="*/ 127880 w 132462"/>
                <a:gd name="connsiteY2" fmla="*/ 40822 h 68811"/>
                <a:gd name="connsiteX3" fmla="*/ 14425 w 132462"/>
                <a:gd name="connsiteY3" fmla="*/ 0 h 68811"/>
                <a:gd name="connsiteX4" fmla="*/ 9237 w 132462"/>
                <a:gd name="connsiteY4" fmla="*/ 34542 h 68811"/>
                <a:gd name="connsiteX5" fmla="*/ 103100 w 132462"/>
                <a:gd name="connsiteY5" fmla="*/ 68264 h 68811"/>
                <a:gd name="connsiteX6" fmla="*/ 127880 w 132462"/>
                <a:gd name="connsiteY6" fmla="*/ 40822 h 6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462" h="68811">
                  <a:moveTo>
                    <a:pt x="127880" y="40822"/>
                  </a:moveTo>
                  <a:cubicBezTo>
                    <a:pt x="127880" y="40822"/>
                    <a:pt x="127880" y="40822"/>
                    <a:pt x="127880" y="40822"/>
                  </a:cubicBezTo>
                  <a:cubicBezTo>
                    <a:pt x="127880" y="40822"/>
                    <a:pt x="127880" y="40822"/>
                    <a:pt x="127880" y="40822"/>
                  </a:cubicBezTo>
                  <a:cubicBezTo>
                    <a:pt x="89720" y="34678"/>
                    <a:pt x="62415" y="34678"/>
                    <a:pt x="14425" y="0"/>
                  </a:cubicBezTo>
                  <a:cubicBezTo>
                    <a:pt x="-3051" y="9148"/>
                    <a:pt x="-4484" y="20684"/>
                    <a:pt x="9237" y="34542"/>
                  </a:cubicBezTo>
                  <a:cubicBezTo>
                    <a:pt x="41935" y="55158"/>
                    <a:pt x="69241" y="61984"/>
                    <a:pt x="103100" y="68264"/>
                  </a:cubicBezTo>
                  <a:cubicBezTo>
                    <a:pt x="123443" y="69971"/>
                    <a:pt x="141123" y="69357"/>
                    <a:pt x="127880" y="4082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CE9E777-94E1-442A-89C6-B23A158C8749}"/>
                </a:ext>
              </a:extLst>
            </p:cNvPr>
            <p:cNvSpPr/>
            <p:nvPr/>
          </p:nvSpPr>
          <p:spPr>
            <a:xfrm>
              <a:off x="4887653" y="4490509"/>
              <a:ext cx="737459" cy="589658"/>
            </a:xfrm>
            <a:custGeom>
              <a:avLst/>
              <a:gdLst>
                <a:gd name="connsiteX0" fmla="*/ 652265 w 737459"/>
                <a:gd name="connsiteY0" fmla="*/ 79118 h 589658"/>
                <a:gd name="connsiteX1" fmla="*/ 535328 w 737459"/>
                <a:gd name="connsiteY1" fmla="*/ 5802 h 589658"/>
                <a:gd name="connsiteX2" fmla="*/ 457917 w 737459"/>
                <a:gd name="connsiteY2" fmla="*/ 478 h 589658"/>
                <a:gd name="connsiteX3" fmla="*/ 409108 w 737459"/>
                <a:gd name="connsiteY3" fmla="*/ 55158 h 589658"/>
                <a:gd name="connsiteX4" fmla="*/ 379754 w 737459"/>
                <a:gd name="connsiteY4" fmla="*/ 57752 h 589658"/>
                <a:gd name="connsiteX5" fmla="*/ 322002 w 737459"/>
                <a:gd name="connsiteY5" fmla="*/ 58775 h 589658"/>
                <a:gd name="connsiteX6" fmla="*/ 291079 w 737459"/>
                <a:gd name="connsiteY6" fmla="*/ 55294 h 589658"/>
                <a:gd name="connsiteX7" fmla="*/ 243294 w 737459"/>
                <a:gd name="connsiteY7" fmla="*/ 0 h 589658"/>
                <a:gd name="connsiteX8" fmla="*/ 169295 w 737459"/>
                <a:gd name="connsiteY8" fmla="*/ 5598 h 589658"/>
                <a:gd name="connsiteX9" fmla="*/ 56796 w 737459"/>
                <a:gd name="connsiteY9" fmla="*/ 74340 h 589658"/>
                <a:gd name="connsiteX10" fmla="*/ 19523 w 737459"/>
                <a:gd name="connsiteY10" fmla="*/ 203769 h 589658"/>
                <a:gd name="connsiteX11" fmla="*/ 0 w 737459"/>
                <a:gd name="connsiteY11" fmla="*/ 292171 h 589658"/>
                <a:gd name="connsiteX12" fmla="*/ 113865 w 737459"/>
                <a:gd name="connsiteY12" fmla="*/ 333949 h 589658"/>
                <a:gd name="connsiteX13" fmla="*/ 113455 w 737459"/>
                <a:gd name="connsiteY13" fmla="*/ 332993 h 589658"/>
                <a:gd name="connsiteX14" fmla="*/ 144993 w 737459"/>
                <a:gd name="connsiteY14" fmla="*/ 260019 h 589658"/>
                <a:gd name="connsiteX15" fmla="*/ 149635 w 737459"/>
                <a:gd name="connsiteY15" fmla="*/ 261589 h 589658"/>
                <a:gd name="connsiteX16" fmla="*/ 159192 w 737459"/>
                <a:gd name="connsiteY16" fmla="*/ 577925 h 589658"/>
                <a:gd name="connsiteX17" fmla="*/ 524543 w 737459"/>
                <a:gd name="connsiteY17" fmla="*/ 584957 h 589658"/>
                <a:gd name="connsiteX18" fmla="*/ 540994 w 737459"/>
                <a:gd name="connsiteY18" fmla="*/ 531164 h 589658"/>
                <a:gd name="connsiteX19" fmla="*/ 539902 w 737459"/>
                <a:gd name="connsiteY19" fmla="*/ 241178 h 589658"/>
                <a:gd name="connsiteX20" fmla="*/ 689128 w 737459"/>
                <a:gd name="connsiteY20" fmla="*/ 376751 h 589658"/>
                <a:gd name="connsiteX21" fmla="*/ 712543 w 737459"/>
                <a:gd name="connsiteY21" fmla="*/ 310671 h 589658"/>
                <a:gd name="connsiteX22" fmla="*/ 737459 w 737459"/>
                <a:gd name="connsiteY22" fmla="*/ 231279 h 589658"/>
                <a:gd name="connsiteX23" fmla="*/ 652265 w 737459"/>
                <a:gd name="connsiteY23" fmla="*/ 79118 h 589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37459" h="589658">
                  <a:moveTo>
                    <a:pt x="652265" y="79118"/>
                  </a:moveTo>
                  <a:cubicBezTo>
                    <a:pt x="627963" y="29490"/>
                    <a:pt x="586185" y="10854"/>
                    <a:pt x="535328" y="5802"/>
                  </a:cubicBezTo>
                  <a:cubicBezTo>
                    <a:pt x="509593" y="3277"/>
                    <a:pt x="483311" y="8260"/>
                    <a:pt x="457917" y="478"/>
                  </a:cubicBezTo>
                  <a:cubicBezTo>
                    <a:pt x="433819" y="11673"/>
                    <a:pt x="424808" y="36521"/>
                    <a:pt x="409108" y="55158"/>
                  </a:cubicBezTo>
                  <a:cubicBezTo>
                    <a:pt x="399073" y="67036"/>
                    <a:pt x="392725" y="70108"/>
                    <a:pt x="379754" y="57752"/>
                  </a:cubicBezTo>
                  <a:cubicBezTo>
                    <a:pt x="351220" y="30582"/>
                    <a:pt x="349513" y="30582"/>
                    <a:pt x="322002" y="58775"/>
                  </a:cubicBezTo>
                  <a:cubicBezTo>
                    <a:pt x="307872" y="73316"/>
                    <a:pt x="301523" y="68333"/>
                    <a:pt x="291079" y="55294"/>
                  </a:cubicBezTo>
                  <a:cubicBezTo>
                    <a:pt x="275856" y="36385"/>
                    <a:pt x="267050" y="11605"/>
                    <a:pt x="243294" y="0"/>
                  </a:cubicBezTo>
                  <a:cubicBezTo>
                    <a:pt x="219197" y="9762"/>
                    <a:pt x="193871" y="2799"/>
                    <a:pt x="169295" y="5598"/>
                  </a:cubicBezTo>
                  <a:cubicBezTo>
                    <a:pt x="121169" y="11059"/>
                    <a:pt x="80484" y="26009"/>
                    <a:pt x="56796" y="74340"/>
                  </a:cubicBezTo>
                  <a:cubicBezTo>
                    <a:pt x="36453" y="115776"/>
                    <a:pt x="32972" y="160967"/>
                    <a:pt x="19523" y="203769"/>
                  </a:cubicBezTo>
                  <a:cubicBezTo>
                    <a:pt x="13039" y="233259"/>
                    <a:pt x="6554" y="262681"/>
                    <a:pt x="0" y="292171"/>
                  </a:cubicBezTo>
                  <a:cubicBezTo>
                    <a:pt x="33040" y="319886"/>
                    <a:pt x="71814" y="331491"/>
                    <a:pt x="113865" y="333949"/>
                  </a:cubicBezTo>
                  <a:cubicBezTo>
                    <a:pt x="113729" y="333608"/>
                    <a:pt x="113592" y="333335"/>
                    <a:pt x="113455" y="332993"/>
                  </a:cubicBezTo>
                  <a:cubicBezTo>
                    <a:pt x="123968" y="308691"/>
                    <a:pt x="134481" y="284321"/>
                    <a:pt x="144993" y="260019"/>
                  </a:cubicBezTo>
                  <a:cubicBezTo>
                    <a:pt x="146564" y="260565"/>
                    <a:pt x="148065" y="261043"/>
                    <a:pt x="149635" y="261589"/>
                  </a:cubicBezTo>
                  <a:cubicBezTo>
                    <a:pt x="149635" y="310397"/>
                    <a:pt x="149840" y="560586"/>
                    <a:pt x="159192" y="577925"/>
                  </a:cubicBezTo>
                  <a:cubicBezTo>
                    <a:pt x="165541" y="580383"/>
                    <a:pt x="409108" y="597859"/>
                    <a:pt x="524543" y="584957"/>
                  </a:cubicBezTo>
                  <a:cubicBezTo>
                    <a:pt x="536899" y="569119"/>
                    <a:pt x="541472" y="551439"/>
                    <a:pt x="540994" y="531164"/>
                  </a:cubicBezTo>
                  <a:cubicBezTo>
                    <a:pt x="539766" y="478942"/>
                    <a:pt x="539902" y="289645"/>
                    <a:pt x="539902" y="241178"/>
                  </a:cubicBezTo>
                  <a:cubicBezTo>
                    <a:pt x="563044" y="269576"/>
                    <a:pt x="650217" y="370607"/>
                    <a:pt x="689128" y="376751"/>
                  </a:cubicBezTo>
                  <a:cubicBezTo>
                    <a:pt x="707354" y="358456"/>
                    <a:pt x="706672" y="333335"/>
                    <a:pt x="712543" y="310671"/>
                  </a:cubicBezTo>
                  <a:cubicBezTo>
                    <a:pt x="719847" y="282273"/>
                    <a:pt x="719779" y="256469"/>
                    <a:pt x="737459" y="231279"/>
                  </a:cubicBezTo>
                  <a:cubicBezTo>
                    <a:pt x="715956" y="201721"/>
                    <a:pt x="673086" y="121647"/>
                    <a:pt x="652265" y="79118"/>
                  </a:cubicBezTo>
                  <a:close/>
                </a:path>
              </a:pathLst>
            </a:custGeom>
            <a:solidFill>
              <a:schemeClr val="accent5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9480467-1CAE-4820-9773-EB3D86DC406E}"/>
                </a:ext>
              </a:extLst>
            </p:cNvPr>
            <p:cNvSpPr/>
            <p:nvPr/>
          </p:nvSpPr>
          <p:spPr>
            <a:xfrm>
              <a:off x="5612346" y="4478814"/>
              <a:ext cx="345622" cy="385578"/>
            </a:xfrm>
            <a:custGeom>
              <a:avLst/>
              <a:gdLst>
                <a:gd name="connsiteX0" fmla="*/ 227506 w 345622"/>
                <a:gd name="connsiteY0" fmla="*/ 1165 h 385578"/>
                <a:gd name="connsiteX1" fmla="*/ 243192 w 345622"/>
                <a:gd name="connsiteY1" fmla="*/ 3090 h 385578"/>
                <a:gd name="connsiteX2" fmla="*/ 248944 w 345622"/>
                <a:gd name="connsiteY2" fmla="*/ 7818 h 385578"/>
                <a:gd name="connsiteX3" fmla="*/ 254665 w 345622"/>
                <a:gd name="connsiteY3" fmla="*/ 19796 h 385578"/>
                <a:gd name="connsiteX4" fmla="*/ 262215 w 345622"/>
                <a:gd name="connsiteY4" fmla="*/ 34122 h 385578"/>
                <a:gd name="connsiteX5" fmla="*/ 308566 w 345622"/>
                <a:gd name="connsiteY5" fmla="*/ 22916 h 385578"/>
                <a:gd name="connsiteX6" fmla="*/ 329118 w 345622"/>
                <a:gd name="connsiteY6" fmla="*/ 35020 h 385578"/>
                <a:gd name="connsiteX7" fmla="*/ 336179 w 345622"/>
                <a:gd name="connsiteY7" fmla="*/ 48165 h 385578"/>
                <a:gd name="connsiteX8" fmla="*/ 336352 w 345622"/>
                <a:gd name="connsiteY8" fmla="*/ 53586 h 385578"/>
                <a:gd name="connsiteX9" fmla="*/ 340843 w 345622"/>
                <a:gd name="connsiteY9" fmla="*/ 70481 h 385578"/>
                <a:gd name="connsiteX10" fmla="*/ 341143 w 345622"/>
                <a:gd name="connsiteY10" fmla="*/ 72767 h 385578"/>
                <a:gd name="connsiteX11" fmla="*/ 336289 w 345622"/>
                <a:gd name="connsiteY11" fmla="*/ 91286 h 385578"/>
                <a:gd name="connsiteX12" fmla="*/ 283288 w 345622"/>
                <a:gd name="connsiteY12" fmla="*/ 109380 h 385578"/>
                <a:gd name="connsiteX13" fmla="*/ 271295 w 345622"/>
                <a:gd name="connsiteY13" fmla="*/ 112526 h 385578"/>
                <a:gd name="connsiteX14" fmla="*/ 242645 w 345622"/>
                <a:gd name="connsiteY14" fmla="*/ 139912 h 385578"/>
                <a:gd name="connsiteX15" fmla="*/ 169978 w 345622"/>
                <a:gd name="connsiteY15" fmla="*/ 213893 h 385578"/>
                <a:gd name="connsiteX16" fmla="*/ 73862 w 345622"/>
                <a:gd name="connsiteY16" fmla="*/ 338749 h 385578"/>
                <a:gd name="connsiteX17" fmla="*/ 0 w 345622"/>
                <a:gd name="connsiteY17" fmla="*/ 385578 h 385578"/>
                <a:gd name="connsiteX18" fmla="*/ 26282 w 345622"/>
                <a:gd name="connsiteY18" fmla="*/ 249732 h 385578"/>
                <a:gd name="connsiteX19" fmla="*/ 142126 w 345622"/>
                <a:gd name="connsiteY19" fmla="*/ 135594 h 385578"/>
                <a:gd name="connsiteX20" fmla="*/ 179922 w 345622"/>
                <a:gd name="connsiteY20" fmla="*/ 109033 h 385578"/>
                <a:gd name="connsiteX21" fmla="*/ 186783 w 345622"/>
                <a:gd name="connsiteY21" fmla="*/ 105759 h 385578"/>
                <a:gd name="connsiteX22" fmla="*/ 186486 w 345622"/>
                <a:gd name="connsiteY22" fmla="*/ 105328 h 385578"/>
                <a:gd name="connsiteX23" fmla="*/ 198259 w 345622"/>
                <a:gd name="connsiteY23" fmla="*/ 89079 h 385578"/>
                <a:gd name="connsiteX24" fmla="*/ 212238 w 345622"/>
                <a:gd name="connsiteY24" fmla="*/ 74154 h 385578"/>
                <a:gd name="connsiteX25" fmla="*/ 217613 w 345622"/>
                <a:gd name="connsiteY25" fmla="*/ 56927 h 385578"/>
                <a:gd name="connsiteX26" fmla="*/ 220686 w 345622"/>
                <a:gd name="connsiteY26" fmla="*/ 14831 h 385578"/>
                <a:gd name="connsiteX27" fmla="*/ 227506 w 345622"/>
                <a:gd name="connsiteY27" fmla="*/ 1165 h 385578"/>
                <a:gd name="connsiteX0" fmla="*/ 227506 w 345622"/>
                <a:gd name="connsiteY0" fmla="*/ 1165 h 385578"/>
                <a:gd name="connsiteX1" fmla="*/ 243192 w 345622"/>
                <a:gd name="connsiteY1" fmla="*/ 3090 h 385578"/>
                <a:gd name="connsiteX2" fmla="*/ 248944 w 345622"/>
                <a:gd name="connsiteY2" fmla="*/ 7818 h 385578"/>
                <a:gd name="connsiteX3" fmla="*/ 254665 w 345622"/>
                <a:gd name="connsiteY3" fmla="*/ 19796 h 385578"/>
                <a:gd name="connsiteX4" fmla="*/ 262215 w 345622"/>
                <a:gd name="connsiteY4" fmla="*/ 34122 h 385578"/>
                <a:gd name="connsiteX5" fmla="*/ 308566 w 345622"/>
                <a:gd name="connsiteY5" fmla="*/ 22916 h 385578"/>
                <a:gd name="connsiteX6" fmla="*/ 329118 w 345622"/>
                <a:gd name="connsiteY6" fmla="*/ 35020 h 385578"/>
                <a:gd name="connsiteX7" fmla="*/ 336179 w 345622"/>
                <a:gd name="connsiteY7" fmla="*/ 48165 h 385578"/>
                <a:gd name="connsiteX8" fmla="*/ 336352 w 345622"/>
                <a:gd name="connsiteY8" fmla="*/ 53586 h 385578"/>
                <a:gd name="connsiteX9" fmla="*/ 340843 w 345622"/>
                <a:gd name="connsiteY9" fmla="*/ 70481 h 385578"/>
                <a:gd name="connsiteX10" fmla="*/ 341143 w 345622"/>
                <a:gd name="connsiteY10" fmla="*/ 72767 h 385578"/>
                <a:gd name="connsiteX11" fmla="*/ 336289 w 345622"/>
                <a:gd name="connsiteY11" fmla="*/ 91286 h 385578"/>
                <a:gd name="connsiteX12" fmla="*/ 283288 w 345622"/>
                <a:gd name="connsiteY12" fmla="*/ 109380 h 385578"/>
                <a:gd name="connsiteX13" fmla="*/ 271295 w 345622"/>
                <a:gd name="connsiteY13" fmla="*/ 112526 h 385578"/>
                <a:gd name="connsiteX14" fmla="*/ 242645 w 345622"/>
                <a:gd name="connsiteY14" fmla="*/ 139912 h 385578"/>
                <a:gd name="connsiteX15" fmla="*/ 169978 w 345622"/>
                <a:gd name="connsiteY15" fmla="*/ 213893 h 385578"/>
                <a:gd name="connsiteX16" fmla="*/ 73862 w 345622"/>
                <a:gd name="connsiteY16" fmla="*/ 338749 h 385578"/>
                <a:gd name="connsiteX17" fmla="*/ 0 w 345622"/>
                <a:gd name="connsiteY17" fmla="*/ 385578 h 385578"/>
                <a:gd name="connsiteX18" fmla="*/ 26282 w 345622"/>
                <a:gd name="connsiteY18" fmla="*/ 249732 h 385578"/>
                <a:gd name="connsiteX19" fmla="*/ 142126 w 345622"/>
                <a:gd name="connsiteY19" fmla="*/ 135594 h 385578"/>
                <a:gd name="connsiteX20" fmla="*/ 179922 w 345622"/>
                <a:gd name="connsiteY20" fmla="*/ 109033 h 385578"/>
                <a:gd name="connsiteX21" fmla="*/ 186783 w 345622"/>
                <a:gd name="connsiteY21" fmla="*/ 105759 h 385578"/>
                <a:gd name="connsiteX22" fmla="*/ 198259 w 345622"/>
                <a:gd name="connsiteY22" fmla="*/ 89079 h 385578"/>
                <a:gd name="connsiteX23" fmla="*/ 212238 w 345622"/>
                <a:gd name="connsiteY23" fmla="*/ 74154 h 385578"/>
                <a:gd name="connsiteX24" fmla="*/ 217613 w 345622"/>
                <a:gd name="connsiteY24" fmla="*/ 56927 h 385578"/>
                <a:gd name="connsiteX25" fmla="*/ 220686 w 345622"/>
                <a:gd name="connsiteY25" fmla="*/ 14831 h 385578"/>
                <a:gd name="connsiteX26" fmla="*/ 227506 w 345622"/>
                <a:gd name="connsiteY26" fmla="*/ 1165 h 385578"/>
                <a:gd name="connsiteX0" fmla="*/ 227506 w 345622"/>
                <a:gd name="connsiteY0" fmla="*/ 1165 h 385578"/>
                <a:gd name="connsiteX1" fmla="*/ 243192 w 345622"/>
                <a:gd name="connsiteY1" fmla="*/ 3090 h 385578"/>
                <a:gd name="connsiteX2" fmla="*/ 248944 w 345622"/>
                <a:gd name="connsiteY2" fmla="*/ 7818 h 385578"/>
                <a:gd name="connsiteX3" fmla="*/ 254665 w 345622"/>
                <a:gd name="connsiteY3" fmla="*/ 19796 h 385578"/>
                <a:gd name="connsiteX4" fmla="*/ 262215 w 345622"/>
                <a:gd name="connsiteY4" fmla="*/ 34122 h 385578"/>
                <a:gd name="connsiteX5" fmla="*/ 308566 w 345622"/>
                <a:gd name="connsiteY5" fmla="*/ 22916 h 385578"/>
                <a:gd name="connsiteX6" fmla="*/ 329118 w 345622"/>
                <a:gd name="connsiteY6" fmla="*/ 35020 h 385578"/>
                <a:gd name="connsiteX7" fmla="*/ 336179 w 345622"/>
                <a:gd name="connsiteY7" fmla="*/ 48165 h 385578"/>
                <a:gd name="connsiteX8" fmla="*/ 336352 w 345622"/>
                <a:gd name="connsiteY8" fmla="*/ 53586 h 385578"/>
                <a:gd name="connsiteX9" fmla="*/ 340843 w 345622"/>
                <a:gd name="connsiteY9" fmla="*/ 70481 h 385578"/>
                <a:gd name="connsiteX10" fmla="*/ 341143 w 345622"/>
                <a:gd name="connsiteY10" fmla="*/ 72767 h 385578"/>
                <a:gd name="connsiteX11" fmla="*/ 336289 w 345622"/>
                <a:gd name="connsiteY11" fmla="*/ 91286 h 385578"/>
                <a:gd name="connsiteX12" fmla="*/ 283288 w 345622"/>
                <a:gd name="connsiteY12" fmla="*/ 109380 h 385578"/>
                <a:gd name="connsiteX13" fmla="*/ 271295 w 345622"/>
                <a:gd name="connsiteY13" fmla="*/ 112526 h 385578"/>
                <a:gd name="connsiteX14" fmla="*/ 242645 w 345622"/>
                <a:gd name="connsiteY14" fmla="*/ 139912 h 385578"/>
                <a:gd name="connsiteX15" fmla="*/ 169978 w 345622"/>
                <a:gd name="connsiteY15" fmla="*/ 213893 h 385578"/>
                <a:gd name="connsiteX16" fmla="*/ 73862 w 345622"/>
                <a:gd name="connsiteY16" fmla="*/ 338749 h 385578"/>
                <a:gd name="connsiteX17" fmla="*/ 0 w 345622"/>
                <a:gd name="connsiteY17" fmla="*/ 385578 h 385578"/>
                <a:gd name="connsiteX18" fmla="*/ 26282 w 345622"/>
                <a:gd name="connsiteY18" fmla="*/ 249732 h 385578"/>
                <a:gd name="connsiteX19" fmla="*/ 142126 w 345622"/>
                <a:gd name="connsiteY19" fmla="*/ 135594 h 385578"/>
                <a:gd name="connsiteX20" fmla="*/ 179922 w 345622"/>
                <a:gd name="connsiteY20" fmla="*/ 109033 h 385578"/>
                <a:gd name="connsiteX21" fmla="*/ 198259 w 345622"/>
                <a:gd name="connsiteY21" fmla="*/ 89079 h 385578"/>
                <a:gd name="connsiteX22" fmla="*/ 212238 w 345622"/>
                <a:gd name="connsiteY22" fmla="*/ 74154 h 385578"/>
                <a:gd name="connsiteX23" fmla="*/ 217613 w 345622"/>
                <a:gd name="connsiteY23" fmla="*/ 56927 h 385578"/>
                <a:gd name="connsiteX24" fmla="*/ 220686 w 345622"/>
                <a:gd name="connsiteY24" fmla="*/ 14831 h 385578"/>
                <a:gd name="connsiteX25" fmla="*/ 227506 w 345622"/>
                <a:gd name="connsiteY25" fmla="*/ 1165 h 385578"/>
                <a:gd name="connsiteX0" fmla="*/ 227506 w 345622"/>
                <a:gd name="connsiteY0" fmla="*/ 1165 h 385578"/>
                <a:gd name="connsiteX1" fmla="*/ 243192 w 345622"/>
                <a:gd name="connsiteY1" fmla="*/ 3090 h 385578"/>
                <a:gd name="connsiteX2" fmla="*/ 248944 w 345622"/>
                <a:gd name="connsiteY2" fmla="*/ 7818 h 385578"/>
                <a:gd name="connsiteX3" fmla="*/ 254665 w 345622"/>
                <a:gd name="connsiteY3" fmla="*/ 19796 h 385578"/>
                <a:gd name="connsiteX4" fmla="*/ 262215 w 345622"/>
                <a:gd name="connsiteY4" fmla="*/ 34122 h 385578"/>
                <a:gd name="connsiteX5" fmla="*/ 308566 w 345622"/>
                <a:gd name="connsiteY5" fmla="*/ 22916 h 385578"/>
                <a:gd name="connsiteX6" fmla="*/ 329118 w 345622"/>
                <a:gd name="connsiteY6" fmla="*/ 35020 h 385578"/>
                <a:gd name="connsiteX7" fmla="*/ 336179 w 345622"/>
                <a:gd name="connsiteY7" fmla="*/ 48165 h 385578"/>
                <a:gd name="connsiteX8" fmla="*/ 336352 w 345622"/>
                <a:gd name="connsiteY8" fmla="*/ 53586 h 385578"/>
                <a:gd name="connsiteX9" fmla="*/ 340843 w 345622"/>
                <a:gd name="connsiteY9" fmla="*/ 70481 h 385578"/>
                <a:gd name="connsiteX10" fmla="*/ 341143 w 345622"/>
                <a:gd name="connsiteY10" fmla="*/ 72767 h 385578"/>
                <a:gd name="connsiteX11" fmla="*/ 336289 w 345622"/>
                <a:gd name="connsiteY11" fmla="*/ 91286 h 385578"/>
                <a:gd name="connsiteX12" fmla="*/ 283288 w 345622"/>
                <a:gd name="connsiteY12" fmla="*/ 109380 h 385578"/>
                <a:gd name="connsiteX13" fmla="*/ 271295 w 345622"/>
                <a:gd name="connsiteY13" fmla="*/ 112526 h 385578"/>
                <a:gd name="connsiteX14" fmla="*/ 242645 w 345622"/>
                <a:gd name="connsiteY14" fmla="*/ 139912 h 385578"/>
                <a:gd name="connsiteX15" fmla="*/ 169978 w 345622"/>
                <a:gd name="connsiteY15" fmla="*/ 213893 h 385578"/>
                <a:gd name="connsiteX16" fmla="*/ 73862 w 345622"/>
                <a:gd name="connsiteY16" fmla="*/ 338749 h 385578"/>
                <a:gd name="connsiteX17" fmla="*/ 0 w 345622"/>
                <a:gd name="connsiteY17" fmla="*/ 385578 h 385578"/>
                <a:gd name="connsiteX18" fmla="*/ 26282 w 345622"/>
                <a:gd name="connsiteY18" fmla="*/ 249732 h 385578"/>
                <a:gd name="connsiteX19" fmla="*/ 142126 w 345622"/>
                <a:gd name="connsiteY19" fmla="*/ 135594 h 385578"/>
                <a:gd name="connsiteX20" fmla="*/ 198259 w 345622"/>
                <a:gd name="connsiteY20" fmla="*/ 89079 h 385578"/>
                <a:gd name="connsiteX21" fmla="*/ 212238 w 345622"/>
                <a:gd name="connsiteY21" fmla="*/ 74154 h 385578"/>
                <a:gd name="connsiteX22" fmla="*/ 217613 w 345622"/>
                <a:gd name="connsiteY22" fmla="*/ 56927 h 385578"/>
                <a:gd name="connsiteX23" fmla="*/ 220686 w 345622"/>
                <a:gd name="connsiteY23" fmla="*/ 14831 h 385578"/>
                <a:gd name="connsiteX24" fmla="*/ 227506 w 345622"/>
                <a:gd name="connsiteY24" fmla="*/ 1165 h 385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5622" h="385578">
                  <a:moveTo>
                    <a:pt x="227506" y="1165"/>
                  </a:moveTo>
                  <a:cubicBezTo>
                    <a:pt x="231498" y="-854"/>
                    <a:pt x="236967" y="-275"/>
                    <a:pt x="243192" y="3090"/>
                  </a:cubicBezTo>
                  <a:cubicBezTo>
                    <a:pt x="245398" y="4303"/>
                    <a:pt x="247305" y="5926"/>
                    <a:pt x="248944" y="7818"/>
                  </a:cubicBezTo>
                  <a:cubicBezTo>
                    <a:pt x="251797" y="11364"/>
                    <a:pt x="252932" y="15729"/>
                    <a:pt x="254665" y="19796"/>
                  </a:cubicBezTo>
                  <a:cubicBezTo>
                    <a:pt x="256778" y="24776"/>
                    <a:pt x="255737" y="31443"/>
                    <a:pt x="262215" y="34122"/>
                  </a:cubicBezTo>
                  <a:cubicBezTo>
                    <a:pt x="273783" y="34548"/>
                    <a:pt x="301442" y="25138"/>
                    <a:pt x="308566" y="22916"/>
                  </a:cubicBezTo>
                  <a:cubicBezTo>
                    <a:pt x="330631" y="16612"/>
                    <a:pt x="330631" y="29221"/>
                    <a:pt x="329118" y="35020"/>
                  </a:cubicBezTo>
                  <a:cubicBezTo>
                    <a:pt x="338479" y="35619"/>
                    <a:pt x="340308" y="40143"/>
                    <a:pt x="336179" y="48165"/>
                  </a:cubicBezTo>
                  <a:cubicBezTo>
                    <a:pt x="335406" y="49662"/>
                    <a:pt x="331608" y="52514"/>
                    <a:pt x="336352" y="53586"/>
                  </a:cubicBezTo>
                  <a:cubicBezTo>
                    <a:pt x="348897" y="56455"/>
                    <a:pt x="346943" y="67062"/>
                    <a:pt x="340843" y="70481"/>
                  </a:cubicBezTo>
                  <a:cubicBezTo>
                    <a:pt x="338527" y="71790"/>
                    <a:pt x="340103" y="71790"/>
                    <a:pt x="341143" y="72767"/>
                  </a:cubicBezTo>
                  <a:cubicBezTo>
                    <a:pt x="349654" y="80663"/>
                    <a:pt x="342309" y="86290"/>
                    <a:pt x="336289" y="91286"/>
                  </a:cubicBezTo>
                  <a:cubicBezTo>
                    <a:pt x="329681" y="96759"/>
                    <a:pt x="301824" y="104492"/>
                    <a:pt x="283288" y="109380"/>
                  </a:cubicBezTo>
                  <a:lnTo>
                    <a:pt x="271295" y="112526"/>
                  </a:lnTo>
                  <a:lnTo>
                    <a:pt x="242645" y="139912"/>
                  </a:lnTo>
                  <a:cubicBezTo>
                    <a:pt x="216091" y="167713"/>
                    <a:pt x="190287" y="197715"/>
                    <a:pt x="169978" y="213893"/>
                  </a:cubicBezTo>
                  <a:cubicBezTo>
                    <a:pt x="137894" y="255466"/>
                    <a:pt x="105468" y="296835"/>
                    <a:pt x="73862" y="338749"/>
                  </a:cubicBezTo>
                  <a:cubicBezTo>
                    <a:pt x="54953" y="363802"/>
                    <a:pt x="33381" y="383667"/>
                    <a:pt x="0" y="385578"/>
                  </a:cubicBezTo>
                  <a:cubicBezTo>
                    <a:pt x="5802" y="352128"/>
                    <a:pt x="16452" y="284001"/>
                    <a:pt x="26282" y="249732"/>
                  </a:cubicBezTo>
                  <a:cubicBezTo>
                    <a:pt x="32835" y="233348"/>
                    <a:pt x="113463" y="162369"/>
                    <a:pt x="142126" y="135594"/>
                  </a:cubicBezTo>
                  <a:cubicBezTo>
                    <a:pt x="170789" y="108819"/>
                    <a:pt x="186574" y="99319"/>
                    <a:pt x="198259" y="89079"/>
                  </a:cubicBezTo>
                  <a:cubicBezTo>
                    <a:pt x="203365" y="84745"/>
                    <a:pt x="207211" y="78567"/>
                    <a:pt x="212238" y="74154"/>
                  </a:cubicBezTo>
                  <a:cubicBezTo>
                    <a:pt x="217219" y="69441"/>
                    <a:pt x="217597" y="63263"/>
                    <a:pt x="217613" y="56927"/>
                  </a:cubicBezTo>
                  <a:cubicBezTo>
                    <a:pt x="217676" y="42822"/>
                    <a:pt x="220056" y="28905"/>
                    <a:pt x="220686" y="14831"/>
                  </a:cubicBezTo>
                  <a:cubicBezTo>
                    <a:pt x="221001" y="7802"/>
                    <a:pt x="223515" y="3184"/>
                    <a:pt x="227506" y="1165"/>
                  </a:cubicBezTo>
                  <a:close/>
                </a:path>
              </a:pathLst>
            </a:custGeom>
            <a:solidFill>
              <a:srgbClr val="FDAB8F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BAA5ECA-142C-4DBB-996B-24F9B1BE0F80}"/>
                </a:ext>
              </a:extLst>
            </p:cNvPr>
            <p:cNvSpPr/>
            <p:nvPr/>
          </p:nvSpPr>
          <p:spPr>
            <a:xfrm>
              <a:off x="4870244" y="4817222"/>
              <a:ext cx="340379" cy="177111"/>
            </a:xfrm>
            <a:custGeom>
              <a:avLst/>
              <a:gdLst>
                <a:gd name="connsiteX0" fmla="*/ 256402 w 324669"/>
                <a:gd name="connsiteY0" fmla="*/ 95707 h 174311"/>
                <a:gd name="connsiteX1" fmla="*/ 122400 w 324669"/>
                <a:gd name="connsiteY1" fmla="*/ 69357 h 174311"/>
                <a:gd name="connsiteX2" fmla="*/ 105948 w 324669"/>
                <a:gd name="connsiteY2" fmla="*/ 33723 h 174311"/>
                <a:gd name="connsiteX3" fmla="*/ 12085 w 324669"/>
                <a:gd name="connsiteY3" fmla="*/ 0 h 174311"/>
                <a:gd name="connsiteX4" fmla="*/ 3756 w 324669"/>
                <a:gd name="connsiteY4" fmla="*/ 43006 h 174311"/>
                <a:gd name="connsiteX5" fmla="*/ 68471 w 324669"/>
                <a:gd name="connsiteY5" fmla="*/ 136665 h 174311"/>
                <a:gd name="connsiteX6" fmla="*/ 249576 w 324669"/>
                <a:gd name="connsiteY6" fmla="*/ 163903 h 174311"/>
                <a:gd name="connsiteX7" fmla="*/ 324667 w 324669"/>
                <a:gd name="connsiteY7" fmla="*/ 143423 h 174311"/>
                <a:gd name="connsiteX8" fmla="*/ 256402 w 324669"/>
                <a:gd name="connsiteY8" fmla="*/ 95707 h 174311"/>
                <a:gd name="connsiteX0" fmla="*/ 256402 w 343523"/>
                <a:gd name="connsiteY0" fmla="*/ 95707 h 174311"/>
                <a:gd name="connsiteX1" fmla="*/ 122400 w 343523"/>
                <a:gd name="connsiteY1" fmla="*/ 69357 h 174311"/>
                <a:gd name="connsiteX2" fmla="*/ 105948 w 343523"/>
                <a:gd name="connsiteY2" fmla="*/ 33723 h 174311"/>
                <a:gd name="connsiteX3" fmla="*/ 12085 w 343523"/>
                <a:gd name="connsiteY3" fmla="*/ 0 h 174311"/>
                <a:gd name="connsiteX4" fmla="*/ 3756 w 343523"/>
                <a:gd name="connsiteY4" fmla="*/ 43006 h 174311"/>
                <a:gd name="connsiteX5" fmla="*/ 68471 w 343523"/>
                <a:gd name="connsiteY5" fmla="*/ 136665 h 174311"/>
                <a:gd name="connsiteX6" fmla="*/ 249576 w 343523"/>
                <a:gd name="connsiteY6" fmla="*/ 163903 h 174311"/>
                <a:gd name="connsiteX7" fmla="*/ 343521 w 343523"/>
                <a:gd name="connsiteY7" fmla="*/ 143423 h 174311"/>
                <a:gd name="connsiteX8" fmla="*/ 256402 w 343523"/>
                <a:gd name="connsiteY8" fmla="*/ 95707 h 174311"/>
                <a:gd name="connsiteX0" fmla="*/ 256402 w 343523"/>
                <a:gd name="connsiteY0" fmla="*/ 95707 h 174311"/>
                <a:gd name="connsiteX1" fmla="*/ 122400 w 343523"/>
                <a:gd name="connsiteY1" fmla="*/ 69357 h 174311"/>
                <a:gd name="connsiteX2" fmla="*/ 105948 w 343523"/>
                <a:gd name="connsiteY2" fmla="*/ 33723 h 174311"/>
                <a:gd name="connsiteX3" fmla="*/ 12085 w 343523"/>
                <a:gd name="connsiteY3" fmla="*/ 0 h 174311"/>
                <a:gd name="connsiteX4" fmla="*/ 3756 w 343523"/>
                <a:gd name="connsiteY4" fmla="*/ 43006 h 174311"/>
                <a:gd name="connsiteX5" fmla="*/ 68471 w 343523"/>
                <a:gd name="connsiteY5" fmla="*/ 136665 h 174311"/>
                <a:gd name="connsiteX6" fmla="*/ 249576 w 343523"/>
                <a:gd name="connsiteY6" fmla="*/ 163903 h 174311"/>
                <a:gd name="connsiteX7" fmla="*/ 343521 w 343523"/>
                <a:gd name="connsiteY7" fmla="*/ 143423 h 174311"/>
                <a:gd name="connsiteX8" fmla="*/ 256402 w 343523"/>
                <a:gd name="connsiteY8" fmla="*/ 95707 h 174311"/>
                <a:gd name="connsiteX0" fmla="*/ 256402 w 343521"/>
                <a:gd name="connsiteY0" fmla="*/ 95707 h 180852"/>
                <a:gd name="connsiteX1" fmla="*/ 122400 w 343521"/>
                <a:gd name="connsiteY1" fmla="*/ 69357 h 180852"/>
                <a:gd name="connsiteX2" fmla="*/ 105948 w 343521"/>
                <a:gd name="connsiteY2" fmla="*/ 33723 h 180852"/>
                <a:gd name="connsiteX3" fmla="*/ 12085 w 343521"/>
                <a:gd name="connsiteY3" fmla="*/ 0 h 180852"/>
                <a:gd name="connsiteX4" fmla="*/ 3756 w 343521"/>
                <a:gd name="connsiteY4" fmla="*/ 43006 h 180852"/>
                <a:gd name="connsiteX5" fmla="*/ 68471 w 343521"/>
                <a:gd name="connsiteY5" fmla="*/ 136665 h 180852"/>
                <a:gd name="connsiteX6" fmla="*/ 249576 w 343521"/>
                <a:gd name="connsiteY6" fmla="*/ 163903 h 180852"/>
                <a:gd name="connsiteX7" fmla="*/ 343521 w 343521"/>
                <a:gd name="connsiteY7" fmla="*/ 143423 h 180852"/>
                <a:gd name="connsiteX8" fmla="*/ 256402 w 343521"/>
                <a:gd name="connsiteY8" fmla="*/ 95707 h 180852"/>
                <a:gd name="connsiteX0" fmla="*/ 256402 w 340379"/>
                <a:gd name="connsiteY0" fmla="*/ 95707 h 177111"/>
                <a:gd name="connsiteX1" fmla="*/ 122400 w 340379"/>
                <a:gd name="connsiteY1" fmla="*/ 69357 h 177111"/>
                <a:gd name="connsiteX2" fmla="*/ 105948 w 340379"/>
                <a:gd name="connsiteY2" fmla="*/ 33723 h 177111"/>
                <a:gd name="connsiteX3" fmla="*/ 12085 w 340379"/>
                <a:gd name="connsiteY3" fmla="*/ 0 h 177111"/>
                <a:gd name="connsiteX4" fmla="*/ 3756 w 340379"/>
                <a:gd name="connsiteY4" fmla="*/ 43006 h 177111"/>
                <a:gd name="connsiteX5" fmla="*/ 68471 w 340379"/>
                <a:gd name="connsiteY5" fmla="*/ 136665 h 177111"/>
                <a:gd name="connsiteX6" fmla="*/ 249576 w 340379"/>
                <a:gd name="connsiteY6" fmla="*/ 163903 h 177111"/>
                <a:gd name="connsiteX7" fmla="*/ 340379 w 340379"/>
                <a:gd name="connsiteY7" fmla="*/ 133996 h 177111"/>
                <a:gd name="connsiteX8" fmla="*/ 256402 w 340379"/>
                <a:gd name="connsiteY8" fmla="*/ 95707 h 177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0379" h="177111">
                  <a:moveTo>
                    <a:pt x="256402" y="95707"/>
                  </a:moveTo>
                  <a:cubicBezTo>
                    <a:pt x="228550" y="108062"/>
                    <a:pt x="137486" y="72292"/>
                    <a:pt x="122400" y="69357"/>
                  </a:cubicBezTo>
                  <a:cubicBezTo>
                    <a:pt x="99395" y="64919"/>
                    <a:pt x="95981" y="52700"/>
                    <a:pt x="105948" y="33723"/>
                  </a:cubicBezTo>
                  <a:cubicBezTo>
                    <a:pt x="106562" y="33791"/>
                    <a:pt x="51610" y="20616"/>
                    <a:pt x="12085" y="0"/>
                  </a:cubicBezTo>
                  <a:cubicBezTo>
                    <a:pt x="9354" y="14336"/>
                    <a:pt x="6828" y="28739"/>
                    <a:pt x="3756" y="43006"/>
                  </a:cubicBezTo>
                  <a:cubicBezTo>
                    <a:pt x="-8873" y="100690"/>
                    <a:pt x="9764" y="126903"/>
                    <a:pt x="68471" y="136665"/>
                  </a:cubicBezTo>
                  <a:cubicBezTo>
                    <a:pt x="101716" y="142195"/>
                    <a:pt x="229643" y="144038"/>
                    <a:pt x="249576" y="163903"/>
                  </a:cubicBezTo>
                  <a:cubicBezTo>
                    <a:pt x="270055" y="184382"/>
                    <a:pt x="328288" y="185687"/>
                    <a:pt x="340379" y="133996"/>
                  </a:cubicBezTo>
                  <a:cubicBezTo>
                    <a:pt x="336689" y="77457"/>
                    <a:pt x="317840" y="68401"/>
                    <a:pt x="256402" y="95707"/>
                  </a:cubicBezTo>
                  <a:close/>
                </a:path>
              </a:pathLst>
            </a:custGeom>
            <a:solidFill>
              <a:srgbClr val="FEAB8F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D08C3F3-677F-4319-8424-968EB0FA2931}"/>
                </a:ext>
              </a:extLst>
            </p:cNvPr>
            <p:cNvSpPr/>
            <p:nvPr/>
          </p:nvSpPr>
          <p:spPr>
            <a:xfrm>
              <a:off x="5576645" y="4712432"/>
              <a:ext cx="62666" cy="166399"/>
            </a:xfrm>
            <a:custGeom>
              <a:avLst/>
              <a:gdLst>
                <a:gd name="connsiteX0" fmla="*/ 62667 w 62666"/>
                <a:gd name="connsiteY0" fmla="*/ 9425 h 166399"/>
                <a:gd name="connsiteX1" fmla="*/ 35703 w 62666"/>
                <a:gd name="connsiteY1" fmla="*/ 152029 h 166399"/>
                <a:gd name="connsiteX2" fmla="*/ 0 w 62666"/>
                <a:gd name="connsiteY2" fmla="*/ 154828 h 166399"/>
                <a:gd name="connsiteX3" fmla="*/ 41505 w 62666"/>
                <a:gd name="connsiteY3" fmla="*/ 2530 h 166399"/>
                <a:gd name="connsiteX4" fmla="*/ 62667 w 62666"/>
                <a:gd name="connsiteY4" fmla="*/ 9425 h 16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66" h="166399">
                  <a:moveTo>
                    <a:pt x="62667" y="9425"/>
                  </a:moveTo>
                  <a:cubicBezTo>
                    <a:pt x="53656" y="56936"/>
                    <a:pt x="44713" y="104448"/>
                    <a:pt x="35703" y="152029"/>
                  </a:cubicBezTo>
                  <a:cubicBezTo>
                    <a:pt x="25121" y="169504"/>
                    <a:pt x="13312" y="171757"/>
                    <a:pt x="0" y="154828"/>
                  </a:cubicBezTo>
                  <a:cubicBezTo>
                    <a:pt x="27852" y="125406"/>
                    <a:pt x="16179" y="45536"/>
                    <a:pt x="41505" y="2530"/>
                  </a:cubicBezTo>
                  <a:cubicBezTo>
                    <a:pt x="50447" y="-883"/>
                    <a:pt x="62189" y="-2658"/>
                    <a:pt x="62667" y="942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2C782D27-02B4-406A-8433-22A394EF666E}"/>
                </a:ext>
              </a:extLst>
            </p:cNvPr>
            <p:cNvSpPr/>
            <p:nvPr/>
          </p:nvSpPr>
          <p:spPr>
            <a:xfrm>
              <a:off x="5131016" y="4454261"/>
              <a:ext cx="214554" cy="119818"/>
            </a:xfrm>
            <a:custGeom>
              <a:avLst/>
              <a:gdLst>
                <a:gd name="connsiteX0" fmla="*/ 50515 w 214554"/>
                <a:gd name="connsiteY0" fmla="*/ 0 h 119818"/>
                <a:gd name="connsiteX1" fmla="*/ 90996 w 214554"/>
                <a:gd name="connsiteY1" fmla="*/ 48877 h 119818"/>
                <a:gd name="connsiteX2" fmla="*/ 120828 w 214554"/>
                <a:gd name="connsiteY2" fmla="*/ 49082 h 119818"/>
                <a:gd name="connsiteX3" fmla="*/ 148134 w 214554"/>
                <a:gd name="connsiteY3" fmla="*/ 6690 h 119818"/>
                <a:gd name="connsiteX4" fmla="*/ 214555 w 214554"/>
                <a:gd name="connsiteY4" fmla="*/ 36658 h 119818"/>
                <a:gd name="connsiteX5" fmla="*/ 159534 w 214554"/>
                <a:gd name="connsiteY5" fmla="*/ 117278 h 119818"/>
                <a:gd name="connsiteX6" fmla="*/ 140965 w 214554"/>
                <a:gd name="connsiteY6" fmla="*/ 112158 h 119818"/>
                <a:gd name="connsiteX7" fmla="*/ 75978 w 214554"/>
                <a:gd name="connsiteY7" fmla="*/ 109564 h 119818"/>
                <a:gd name="connsiteX8" fmla="*/ 51062 w 214554"/>
                <a:gd name="connsiteY8" fmla="*/ 107789 h 119818"/>
                <a:gd name="connsiteX9" fmla="*/ 0 w 214554"/>
                <a:gd name="connsiteY9" fmla="*/ 36180 h 119818"/>
                <a:gd name="connsiteX10" fmla="*/ 50515 w 214554"/>
                <a:gd name="connsiteY10" fmla="*/ 0 h 1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4554" h="119818">
                  <a:moveTo>
                    <a:pt x="50515" y="0"/>
                  </a:moveTo>
                  <a:cubicBezTo>
                    <a:pt x="68128" y="12834"/>
                    <a:pt x="78708" y="31743"/>
                    <a:pt x="90996" y="48877"/>
                  </a:cubicBezTo>
                  <a:cubicBezTo>
                    <a:pt x="102260" y="64646"/>
                    <a:pt x="110724" y="64851"/>
                    <a:pt x="120828" y="49082"/>
                  </a:cubicBezTo>
                  <a:cubicBezTo>
                    <a:pt x="129907" y="34951"/>
                    <a:pt x="139054" y="20821"/>
                    <a:pt x="148134" y="6690"/>
                  </a:cubicBezTo>
                  <a:cubicBezTo>
                    <a:pt x="170251" y="16657"/>
                    <a:pt x="192369" y="26691"/>
                    <a:pt x="214555" y="36658"/>
                  </a:cubicBezTo>
                  <a:cubicBezTo>
                    <a:pt x="194144" y="64919"/>
                    <a:pt x="184859" y="82327"/>
                    <a:pt x="159534" y="117278"/>
                  </a:cubicBezTo>
                  <a:cubicBezTo>
                    <a:pt x="152707" y="124104"/>
                    <a:pt x="143765" y="115367"/>
                    <a:pt x="140965" y="112158"/>
                  </a:cubicBezTo>
                  <a:cubicBezTo>
                    <a:pt x="109837" y="75978"/>
                    <a:pt x="109155" y="75500"/>
                    <a:pt x="75978" y="109564"/>
                  </a:cubicBezTo>
                  <a:cubicBezTo>
                    <a:pt x="64919" y="120896"/>
                    <a:pt x="59390" y="120077"/>
                    <a:pt x="51062" y="107789"/>
                  </a:cubicBezTo>
                  <a:cubicBezTo>
                    <a:pt x="34542" y="83555"/>
                    <a:pt x="17066" y="60004"/>
                    <a:pt x="0" y="36180"/>
                  </a:cubicBezTo>
                  <a:cubicBezTo>
                    <a:pt x="16725" y="24165"/>
                    <a:pt x="33654" y="12083"/>
                    <a:pt x="50515" y="0"/>
                  </a:cubicBezTo>
                  <a:close/>
                </a:path>
              </a:pathLst>
            </a:custGeom>
            <a:solidFill>
              <a:srgbClr val="FDFDF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61DF7C5-823D-48DF-B6EC-91F6665C1969}"/>
                </a:ext>
              </a:extLst>
            </p:cNvPr>
            <p:cNvSpPr/>
            <p:nvPr/>
          </p:nvSpPr>
          <p:spPr>
            <a:xfrm>
              <a:off x="5154021" y="4240826"/>
              <a:ext cx="211550" cy="277061"/>
            </a:xfrm>
            <a:custGeom>
              <a:avLst/>
              <a:gdLst>
                <a:gd name="connsiteX0" fmla="*/ 198581 w 211550"/>
                <a:gd name="connsiteY0" fmla="*/ 16834 h 277061"/>
                <a:gd name="connsiteX1" fmla="*/ 211551 w 211550"/>
                <a:gd name="connsiteY1" fmla="*/ 105509 h 277061"/>
                <a:gd name="connsiteX2" fmla="*/ 149021 w 211550"/>
                <a:gd name="connsiteY2" fmla="*/ 183740 h 277061"/>
                <a:gd name="connsiteX3" fmla="*/ 125129 w 211550"/>
                <a:gd name="connsiteY3" fmla="*/ 220193 h 277061"/>
                <a:gd name="connsiteX4" fmla="*/ 95502 w 211550"/>
                <a:gd name="connsiteY4" fmla="*/ 269344 h 277061"/>
                <a:gd name="connsiteX5" fmla="*/ 68196 w 211550"/>
                <a:gd name="connsiteY5" fmla="*/ 262517 h 277061"/>
                <a:gd name="connsiteX6" fmla="*/ 27510 w 211550"/>
                <a:gd name="connsiteY6" fmla="*/ 213435 h 277061"/>
                <a:gd name="connsiteX7" fmla="*/ 0 w 211550"/>
                <a:gd name="connsiteY7" fmla="*/ 86054 h 277061"/>
                <a:gd name="connsiteX8" fmla="*/ 74272 w 211550"/>
                <a:gd name="connsiteY8" fmla="*/ 25299 h 277061"/>
                <a:gd name="connsiteX9" fmla="*/ 198581 w 211550"/>
                <a:gd name="connsiteY9" fmla="*/ 16834 h 277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550" h="277061">
                  <a:moveTo>
                    <a:pt x="198581" y="16834"/>
                  </a:moveTo>
                  <a:cubicBezTo>
                    <a:pt x="210868" y="40590"/>
                    <a:pt x="204588" y="77794"/>
                    <a:pt x="211551" y="105509"/>
                  </a:cubicBezTo>
                  <a:cubicBezTo>
                    <a:pt x="211414" y="167971"/>
                    <a:pt x="197898" y="194253"/>
                    <a:pt x="149021" y="183740"/>
                  </a:cubicBezTo>
                  <a:cubicBezTo>
                    <a:pt x="122807" y="180600"/>
                    <a:pt x="123968" y="202103"/>
                    <a:pt x="125129" y="220193"/>
                  </a:cubicBezTo>
                  <a:cubicBezTo>
                    <a:pt x="115981" y="242038"/>
                    <a:pt x="107380" y="255076"/>
                    <a:pt x="95502" y="269344"/>
                  </a:cubicBezTo>
                  <a:cubicBezTo>
                    <a:pt x="83965" y="283201"/>
                    <a:pt x="79460" y="276852"/>
                    <a:pt x="68196" y="262517"/>
                  </a:cubicBezTo>
                  <a:cubicBezTo>
                    <a:pt x="54543" y="245110"/>
                    <a:pt x="45123" y="230979"/>
                    <a:pt x="27510" y="213435"/>
                  </a:cubicBezTo>
                  <a:cubicBezTo>
                    <a:pt x="28398" y="168790"/>
                    <a:pt x="21708" y="125784"/>
                    <a:pt x="0" y="86054"/>
                  </a:cubicBezTo>
                  <a:cubicBezTo>
                    <a:pt x="27169" y="30419"/>
                    <a:pt x="51539" y="48850"/>
                    <a:pt x="74272" y="25299"/>
                  </a:cubicBezTo>
                  <a:cubicBezTo>
                    <a:pt x="104786" y="-6308"/>
                    <a:pt x="166087" y="-7332"/>
                    <a:pt x="198581" y="16834"/>
                  </a:cubicBezTo>
                  <a:close/>
                </a:path>
              </a:pathLst>
            </a:custGeom>
            <a:solidFill>
              <a:srgbClr val="FEAA8E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4D8186A-735C-4887-A6A4-C1791F4DA696}"/>
                </a:ext>
              </a:extLst>
            </p:cNvPr>
            <p:cNvSpPr/>
            <p:nvPr/>
          </p:nvSpPr>
          <p:spPr>
            <a:xfrm>
              <a:off x="5140950" y="4166738"/>
              <a:ext cx="211651" cy="213728"/>
            </a:xfrm>
            <a:custGeom>
              <a:avLst/>
              <a:gdLst>
                <a:gd name="connsiteX0" fmla="*/ 211652 w 211651"/>
                <a:gd name="connsiteY0" fmla="*/ 90921 h 213728"/>
                <a:gd name="connsiteX1" fmla="*/ 74441 w 211651"/>
                <a:gd name="connsiteY1" fmla="*/ 138638 h 213728"/>
                <a:gd name="connsiteX2" fmla="*/ 40308 w 211651"/>
                <a:gd name="connsiteY2" fmla="*/ 138638 h 213728"/>
                <a:gd name="connsiteX3" fmla="*/ 33482 w 211651"/>
                <a:gd name="connsiteY3" fmla="*/ 172770 h 213728"/>
                <a:gd name="connsiteX4" fmla="*/ 33482 w 211651"/>
                <a:gd name="connsiteY4" fmla="*/ 213729 h 213728"/>
                <a:gd name="connsiteX5" fmla="*/ 7132 w 211651"/>
                <a:gd name="connsiteY5" fmla="*/ 159936 h 213728"/>
                <a:gd name="connsiteX6" fmla="*/ 6176 w 211651"/>
                <a:gd name="connsiteY6" fmla="*/ 77200 h 213728"/>
                <a:gd name="connsiteX7" fmla="*/ 47135 w 211651"/>
                <a:gd name="connsiteY7" fmla="*/ 29415 h 213728"/>
                <a:gd name="connsiteX8" fmla="*/ 150623 w 211651"/>
                <a:gd name="connsiteY8" fmla="*/ 4772 h 213728"/>
                <a:gd name="connsiteX9" fmla="*/ 209058 w 211651"/>
                <a:gd name="connsiteY9" fmla="*/ 75971 h 213728"/>
                <a:gd name="connsiteX10" fmla="*/ 211652 w 211651"/>
                <a:gd name="connsiteY10" fmla="*/ 90921 h 21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1651" h="213728">
                  <a:moveTo>
                    <a:pt x="211652" y="90921"/>
                  </a:moveTo>
                  <a:cubicBezTo>
                    <a:pt x="149531" y="84026"/>
                    <a:pt x="129052" y="64161"/>
                    <a:pt x="74441" y="138638"/>
                  </a:cubicBezTo>
                  <a:cubicBezTo>
                    <a:pt x="60788" y="159117"/>
                    <a:pt x="53961" y="138638"/>
                    <a:pt x="40308" y="138638"/>
                  </a:cubicBezTo>
                  <a:cubicBezTo>
                    <a:pt x="25017" y="138638"/>
                    <a:pt x="28635" y="169561"/>
                    <a:pt x="33482" y="172770"/>
                  </a:cubicBezTo>
                  <a:cubicBezTo>
                    <a:pt x="53961" y="186423"/>
                    <a:pt x="33482" y="213729"/>
                    <a:pt x="33482" y="213729"/>
                  </a:cubicBezTo>
                  <a:cubicBezTo>
                    <a:pt x="33482" y="213729"/>
                    <a:pt x="7132" y="159868"/>
                    <a:pt x="7132" y="159936"/>
                  </a:cubicBezTo>
                  <a:cubicBezTo>
                    <a:pt x="2149" y="131334"/>
                    <a:pt x="-5565" y="104437"/>
                    <a:pt x="6176" y="77200"/>
                  </a:cubicBezTo>
                  <a:cubicBezTo>
                    <a:pt x="19829" y="56721"/>
                    <a:pt x="26656" y="43068"/>
                    <a:pt x="47135" y="29415"/>
                  </a:cubicBezTo>
                  <a:cubicBezTo>
                    <a:pt x="77103" y="13578"/>
                    <a:pt x="113078" y="-10246"/>
                    <a:pt x="150623" y="4772"/>
                  </a:cubicBezTo>
                  <a:cubicBezTo>
                    <a:pt x="176837" y="22589"/>
                    <a:pt x="202504" y="33374"/>
                    <a:pt x="209058" y="75971"/>
                  </a:cubicBezTo>
                  <a:cubicBezTo>
                    <a:pt x="209945" y="81023"/>
                    <a:pt x="210764" y="86006"/>
                    <a:pt x="211652" y="90921"/>
                  </a:cubicBezTo>
                  <a:close/>
                </a:path>
              </a:pathLst>
            </a:custGeom>
            <a:solidFill>
              <a:srgbClr val="02345D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1951D34B-E796-499F-9E46-9B4C6513BDA9}"/>
              </a:ext>
            </a:extLst>
          </p:cNvPr>
          <p:cNvGrpSpPr/>
          <p:nvPr/>
        </p:nvGrpSpPr>
        <p:grpSpPr>
          <a:xfrm>
            <a:off x="7774396" y="2046732"/>
            <a:ext cx="1856433" cy="2118730"/>
            <a:chOff x="4526099" y="1766796"/>
            <a:chExt cx="1856433" cy="2118730"/>
          </a:xfrm>
        </p:grpSpPr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4B589B69-F76A-466F-AABC-B2D197E07398}"/>
                </a:ext>
              </a:extLst>
            </p:cNvPr>
            <p:cNvGrpSpPr/>
            <p:nvPr/>
          </p:nvGrpSpPr>
          <p:grpSpPr>
            <a:xfrm>
              <a:off x="4526099" y="1766796"/>
              <a:ext cx="1856433" cy="2118730"/>
              <a:chOff x="5986953" y="1865283"/>
              <a:chExt cx="1856433" cy="2118730"/>
            </a:xfrm>
          </p:grpSpPr>
          <p:sp>
            <p:nvSpPr>
              <p:cNvPr id="50" name="Freeform: Shape 327">
                <a:extLst>
                  <a:ext uri="{FF2B5EF4-FFF2-40B4-BE49-F238E27FC236}">
                    <a16:creationId xmlns:a16="http://schemas.microsoft.com/office/drawing/2014/main" id="{D8121345-A856-4AE8-86E7-145BCFC77038}"/>
                  </a:ext>
                </a:extLst>
              </p:cNvPr>
              <p:cNvSpPr/>
              <p:nvPr/>
            </p:nvSpPr>
            <p:spPr>
              <a:xfrm>
                <a:off x="5986953" y="1865283"/>
                <a:ext cx="1856433" cy="2118730"/>
              </a:xfrm>
              <a:custGeom>
                <a:avLst/>
                <a:gdLst>
                  <a:gd name="connsiteX0" fmla="*/ 3124253 w 3161068"/>
                  <a:gd name="connsiteY0" fmla="*/ 564888 h 3735911"/>
                  <a:gd name="connsiteX1" fmla="*/ 2671334 w 3161068"/>
                  <a:gd name="connsiteY1" fmla="*/ 398789 h 3735911"/>
                  <a:gd name="connsiteX2" fmla="*/ 1605390 w 3161068"/>
                  <a:gd name="connsiteY2" fmla="*/ 4946 h 3735911"/>
                  <a:gd name="connsiteX3" fmla="*/ 1560869 w 3161068"/>
                  <a:gd name="connsiteY3" fmla="*/ 4090 h 3735911"/>
                  <a:gd name="connsiteX4" fmla="*/ 36013 w 3161068"/>
                  <a:gd name="connsiteY4" fmla="*/ 565744 h 3735911"/>
                  <a:gd name="connsiteX5" fmla="*/ 53 w 3161068"/>
                  <a:gd name="connsiteY5" fmla="*/ 618827 h 3735911"/>
                  <a:gd name="connsiteX6" fmla="*/ 48855 w 3161068"/>
                  <a:gd name="connsiteY6" fmla="*/ 1732717 h 3735911"/>
                  <a:gd name="connsiteX7" fmla="*/ 310846 w 3161068"/>
                  <a:gd name="connsiteY7" fmla="*/ 2644548 h 3735911"/>
                  <a:gd name="connsiteX8" fmla="*/ 847671 w 3161068"/>
                  <a:gd name="connsiteY8" fmla="*/ 3333773 h 3735911"/>
                  <a:gd name="connsiteX9" fmla="*/ 1365660 w 3161068"/>
                  <a:gd name="connsiteY9" fmla="*/ 3654840 h 3735911"/>
                  <a:gd name="connsiteX10" fmla="*/ 1632788 w 3161068"/>
                  <a:gd name="connsiteY10" fmla="*/ 3725047 h 3735911"/>
                  <a:gd name="connsiteX11" fmla="*/ 1845977 w 3161068"/>
                  <a:gd name="connsiteY11" fmla="*/ 3627443 h 3735911"/>
                  <a:gd name="connsiteX12" fmla="*/ 2660204 w 3161068"/>
                  <a:gd name="connsiteY12" fmla="*/ 2950205 h 3735911"/>
                  <a:gd name="connsiteX13" fmla="*/ 2893084 w 3161068"/>
                  <a:gd name="connsiteY13" fmla="*/ 2535813 h 3735911"/>
                  <a:gd name="connsiteX14" fmla="*/ 3161069 w 3161068"/>
                  <a:gd name="connsiteY14" fmla="*/ 616258 h 3735911"/>
                  <a:gd name="connsiteX15" fmla="*/ 3124253 w 3161068"/>
                  <a:gd name="connsiteY15" fmla="*/ 564888 h 3735911"/>
                  <a:gd name="connsiteX16" fmla="*/ 772327 w 3161068"/>
                  <a:gd name="connsiteY16" fmla="*/ 1315757 h 3735911"/>
                  <a:gd name="connsiteX17" fmla="*/ 772327 w 3161068"/>
                  <a:gd name="connsiteY17" fmla="*/ 1316614 h 3735911"/>
                  <a:gd name="connsiteX18" fmla="*/ 771471 w 3161068"/>
                  <a:gd name="connsiteY18" fmla="*/ 1316614 h 3735911"/>
                  <a:gd name="connsiteX19" fmla="*/ 772327 w 3161068"/>
                  <a:gd name="connsiteY19" fmla="*/ 1315757 h 3735911"/>
                  <a:gd name="connsiteX20" fmla="*/ 772327 w 3161068"/>
                  <a:gd name="connsiteY20" fmla="*/ 1315757 h 3735911"/>
                  <a:gd name="connsiteX21" fmla="*/ 772327 w 3161068"/>
                  <a:gd name="connsiteY21" fmla="*/ 1315757 h 3735911"/>
                  <a:gd name="connsiteX22" fmla="*/ 1304015 w 3161068"/>
                  <a:gd name="connsiteY22" fmla="*/ 1392813 h 3735911"/>
                  <a:gd name="connsiteX23" fmla="*/ 1307440 w 3161068"/>
                  <a:gd name="connsiteY23" fmla="*/ 1398807 h 3735911"/>
                  <a:gd name="connsiteX24" fmla="*/ 1300590 w 3161068"/>
                  <a:gd name="connsiteY24" fmla="*/ 1398807 h 3735911"/>
                  <a:gd name="connsiteX25" fmla="*/ 1304015 w 3161068"/>
                  <a:gd name="connsiteY25" fmla="*/ 1392813 h 3735911"/>
                  <a:gd name="connsiteX26" fmla="*/ 2088275 w 3161068"/>
                  <a:gd name="connsiteY26" fmla="*/ 2686501 h 3735911"/>
                  <a:gd name="connsiteX27" fmla="*/ 2088275 w 3161068"/>
                  <a:gd name="connsiteY27" fmla="*/ 2686501 h 3735911"/>
                  <a:gd name="connsiteX28" fmla="*/ 2088275 w 3161068"/>
                  <a:gd name="connsiteY28" fmla="*/ 2686501 h 3735911"/>
                  <a:gd name="connsiteX29" fmla="*/ 2088275 w 3161068"/>
                  <a:gd name="connsiteY29" fmla="*/ 2686501 h 3735911"/>
                  <a:gd name="connsiteX30" fmla="*/ 2088275 w 3161068"/>
                  <a:gd name="connsiteY30" fmla="*/ 2687357 h 3735911"/>
                  <a:gd name="connsiteX31" fmla="*/ 2088275 w 3161068"/>
                  <a:gd name="connsiteY31" fmla="*/ 2687357 h 3735911"/>
                  <a:gd name="connsiteX32" fmla="*/ 2088275 w 3161068"/>
                  <a:gd name="connsiteY32" fmla="*/ 2687357 h 3735911"/>
                  <a:gd name="connsiteX33" fmla="*/ 2088275 w 3161068"/>
                  <a:gd name="connsiteY33" fmla="*/ 2687357 h 3735911"/>
                  <a:gd name="connsiteX34" fmla="*/ 1401619 w 3161068"/>
                  <a:gd name="connsiteY34" fmla="*/ 2387694 h 3735911"/>
                  <a:gd name="connsiteX35" fmla="*/ 1401619 w 3161068"/>
                  <a:gd name="connsiteY35" fmla="*/ 2387694 h 3735911"/>
                  <a:gd name="connsiteX36" fmla="*/ 1401619 w 3161068"/>
                  <a:gd name="connsiteY36" fmla="*/ 2387694 h 3735911"/>
                  <a:gd name="connsiteX37" fmla="*/ 1401619 w 3161068"/>
                  <a:gd name="connsiteY37" fmla="*/ 2387694 h 3735911"/>
                  <a:gd name="connsiteX38" fmla="*/ 955550 w 3161068"/>
                  <a:gd name="connsiteY38" fmla="*/ 2665953 h 3735911"/>
                  <a:gd name="connsiteX39" fmla="*/ 955550 w 3161068"/>
                  <a:gd name="connsiteY39" fmla="*/ 2666809 h 3735911"/>
                  <a:gd name="connsiteX40" fmla="*/ 955550 w 3161068"/>
                  <a:gd name="connsiteY40" fmla="*/ 2666809 h 3735911"/>
                  <a:gd name="connsiteX41" fmla="*/ 955550 w 3161068"/>
                  <a:gd name="connsiteY41" fmla="*/ 2665953 h 3735911"/>
                  <a:gd name="connsiteX42" fmla="*/ 1074559 w 3161068"/>
                  <a:gd name="connsiteY42" fmla="*/ 2736160 h 3735911"/>
                  <a:gd name="connsiteX43" fmla="*/ 1074559 w 3161068"/>
                  <a:gd name="connsiteY43" fmla="*/ 2736160 h 3735911"/>
                  <a:gd name="connsiteX44" fmla="*/ 1074559 w 3161068"/>
                  <a:gd name="connsiteY44" fmla="*/ 2736160 h 3735911"/>
                  <a:gd name="connsiteX45" fmla="*/ 1074559 w 3161068"/>
                  <a:gd name="connsiteY45" fmla="*/ 2737016 h 3735911"/>
                  <a:gd name="connsiteX46" fmla="*/ 1072846 w 3161068"/>
                  <a:gd name="connsiteY46" fmla="*/ 2737016 h 3735911"/>
                  <a:gd name="connsiteX47" fmla="*/ 1074559 w 3161068"/>
                  <a:gd name="connsiteY47" fmla="*/ 2736160 h 3735911"/>
                  <a:gd name="connsiteX0" fmla="*/ 3124253 w 3161070"/>
                  <a:gd name="connsiteY0" fmla="*/ 564888 h 3735911"/>
                  <a:gd name="connsiteX1" fmla="*/ 1605390 w 3161070"/>
                  <a:gd name="connsiteY1" fmla="*/ 4946 h 3735911"/>
                  <a:gd name="connsiteX2" fmla="*/ 1560869 w 3161070"/>
                  <a:gd name="connsiteY2" fmla="*/ 4090 h 3735911"/>
                  <a:gd name="connsiteX3" fmla="*/ 36013 w 3161070"/>
                  <a:gd name="connsiteY3" fmla="*/ 565744 h 3735911"/>
                  <a:gd name="connsiteX4" fmla="*/ 53 w 3161070"/>
                  <a:gd name="connsiteY4" fmla="*/ 618827 h 3735911"/>
                  <a:gd name="connsiteX5" fmla="*/ 48855 w 3161070"/>
                  <a:gd name="connsiteY5" fmla="*/ 1732717 h 3735911"/>
                  <a:gd name="connsiteX6" fmla="*/ 310846 w 3161070"/>
                  <a:gd name="connsiteY6" fmla="*/ 2644548 h 3735911"/>
                  <a:gd name="connsiteX7" fmla="*/ 847671 w 3161070"/>
                  <a:gd name="connsiteY7" fmla="*/ 3333773 h 3735911"/>
                  <a:gd name="connsiteX8" fmla="*/ 1365660 w 3161070"/>
                  <a:gd name="connsiteY8" fmla="*/ 3654840 h 3735911"/>
                  <a:gd name="connsiteX9" fmla="*/ 1632788 w 3161070"/>
                  <a:gd name="connsiteY9" fmla="*/ 3725047 h 3735911"/>
                  <a:gd name="connsiteX10" fmla="*/ 1845977 w 3161070"/>
                  <a:gd name="connsiteY10" fmla="*/ 3627443 h 3735911"/>
                  <a:gd name="connsiteX11" fmla="*/ 2660204 w 3161070"/>
                  <a:gd name="connsiteY11" fmla="*/ 2950205 h 3735911"/>
                  <a:gd name="connsiteX12" fmla="*/ 2893084 w 3161070"/>
                  <a:gd name="connsiteY12" fmla="*/ 2535813 h 3735911"/>
                  <a:gd name="connsiteX13" fmla="*/ 3161069 w 3161070"/>
                  <a:gd name="connsiteY13" fmla="*/ 616258 h 3735911"/>
                  <a:gd name="connsiteX14" fmla="*/ 3124253 w 3161070"/>
                  <a:gd name="connsiteY14" fmla="*/ 564888 h 3735911"/>
                  <a:gd name="connsiteX15" fmla="*/ 772327 w 3161070"/>
                  <a:gd name="connsiteY15" fmla="*/ 1315757 h 3735911"/>
                  <a:gd name="connsiteX16" fmla="*/ 772327 w 3161070"/>
                  <a:gd name="connsiteY16" fmla="*/ 1316614 h 3735911"/>
                  <a:gd name="connsiteX17" fmla="*/ 771471 w 3161070"/>
                  <a:gd name="connsiteY17" fmla="*/ 1316614 h 3735911"/>
                  <a:gd name="connsiteX18" fmla="*/ 772327 w 3161070"/>
                  <a:gd name="connsiteY18" fmla="*/ 1315757 h 3735911"/>
                  <a:gd name="connsiteX19" fmla="*/ 772327 w 3161070"/>
                  <a:gd name="connsiteY19" fmla="*/ 1315757 h 3735911"/>
                  <a:gd name="connsiteX20" fmla="*/ 772327 w 3161070"/>
                  <a:gd name="connsiteY20" fmla="*/ 1315757 h 3735911"/>
                  <a:gd name="connsiteX21" fmla="*/ 1304015 w 3161070"/>
                  <a:gd name="connsiteY21" fmla="*/ 1392813 h 3735911"/>
                  <a:gd name="connsiteX22" fmla="*/ 1307440 w 3161070"/>
                  <a:gd name="connsiteY22" fmla="*/ 1398807 h 3735911"/>
                  <a:gd name="connsiteX23" fmla="*/ 1300590 w 3161070"/>
                  <a:gd name="connsiteY23" fmla="*/ 1398807 h 3735911"/>
                  <a:gd name="connsiteX24" fmla="*/ 1304015 w 3161070"/>
                  <a:gd name="connsiteY24" fmla="*/ 1392813 h 3735911"/>
                  <a:gd name="connsiteX25" fmla="*/ 2088275 w 3161070"/>
                  <a:gd name="connsiteY25" fmla="*/ 2686501 h 3735911"/>
                  <a:gd name="connsiteX26" fmla="*/ 2088275 w 3161070"/>
                  <a:gd name="connsiteY26" fmla="*/ 2686501 h 3735911"/>
                  <a:gd name="connsiteX27" fmla="*/ 2088275 w 3161070"/>
                  <a:gd name="connsiteY27" fmla="*/ 2686501 h 3735911"/>
                  <a:gd name="connsiteX28" fmla="*/ 2088275 w 3161070"/>
                  <a:gd name="connsiteY28" fmla="*/ 2686501 h 3735911"/>
                  <a:gd name="connsiteX29" fmla="*/ 2088275 w 3161070"/>
                  <a:gd name="connsiteY29" fmla="*/ 2687357 h 3735911"/>
                  <a:gd name="connsiteX30" fmla="*/ 2088275 w 3161070"/>
                  <a:gd name="connsiteY30" fmla="*/ 2687357 h 3735911"/>
                  <a:gd name="connsiteX31" fmla="*/ 2088275 w 3161070"/>
                  <a:gd name="connsiteY31" fmla="*/ 2687357 h 3735911"/>
                  <a:gd name="connsiteX32" fmla="*/ 2088275 w 3161070"/>
                  <a:gd name="connsiteY32" fmla="*/ 2687357 h 3735911"/>
                  <a:gd name="connsiteX33" fmla="*/ 1401619 w 3161070"/>
                  <a:gd name="connsiteY33" fmla="*/ 2387694 h 3735911"/>
                  <a:gd name="connsiteX34" fmla="*/ 1401619 w 3161070"/>
                  <a:gd name="connsiteY34" fmla="*/ 2387694 h 3735911"/>
                  <a:gd name="connsiteX35" fmla="*/ 1401619 w 3161070"/>
                  <a:gd name="connsiteY35" fmla="*/ 2387694 h 3735911"/>
                  <a:gd name="connsiteX36" fmla="*/ 1401619 w 3161070"/>
                  <a:gd name="connsiteY36" fmla="*/ 2387694 h 3735911"/>
                  <a:gd name="connsiteX37" fmla="*/ 955550 w 3161070"/>
                  <a:gd name="connsiteY37" fmla="*/ 2665953 h 3735911"/>
                  <a:gd name="connsiteX38" fmla="*/ 955550 w 3161070"/>
                  <a:gd name="connsiteY38" fmla="*/ 2666809 h 3735911"/>
                  <a:gd name="connsiteX39" fmla="*/ 955550 w 3161070"/>
                  <a:gd name="connsiteY39" fmla="*/ 2666809 h 3735911"/>
                  <a:gd name="connsiteX40" fmla="*/ 955550 w 3161070"/>
                  <a:gd name="connsiteY40" fmla="*/ 2665953 h 3735911"/>
                  <a:gd name="connsiteX41" fmla="*/ 1074559 w 3161070"/>
                  <a:gd name="connsiteY41" fmla="*/ 2736160 h 3735911"/>
                  <a:gd name="connsiteX42" fmla="*/ 1074559 w 3161070"/>
                  <a:gd name="connsiteY42" fmla="*/ 2736160 h 3735911"/>
                  <a:gd name="connsiteX43" fmla="*/ 1074559 w 3161070"/>
                  <a:gd name="connsiteY43" fmla="*/ 2736160 h 3735911"/>
                  <a:gd name="connsiteX44" fmla="*/ 1074559 w 3161070"/>
                  <a:gd name="connsiteY44" fmla="*/ 2737016 h 3735911"/>
                  <a:gd name="connsiteX45" fmla="*/ 1072846 w 3161070"/>
                  <a:gd name="connsiteY45" fmla="*/ 2737016 h 3735911"/>
                  <a:gd name="connsiteX46" fmla="*/ 1074559 w 3161070"/>
                  <a:gd name="connsiteY46" fmla="*/ 2736160 h 3735911"/>
                  <a:gd name="connsiteX0" fmla="*/ 3217468 w 3254283"/>
                  <a:gd name="connsiteY0" fmla="*/ 559942 h 3730965"/>
                  <a:gd name="connsiteX1" fmla="*/ 1698605 w 3254283"/>
                  <a:gd name="connsiteY1" fmla="*/ 0 h 3730965"/>
                  <a:gd name="connsiteX2" fmla="*/ 129228 w 3254283"/>
                  <a:gd name="connsiteY2" fmla="*/ 560798 h 3730965"/>
                  <a:gd name="connsiteX3" fmla="*/ 93268 w 3254283"/>
                  <a:gd name="connsiteY3" fmla="*/ 613881 h 3730965"/>
                  <a:gd name="connsiteX4" fmla="*/ 142070 w 3254283"/>
                  <a:gd name="connsiteY4" fmla="*/ 1727771 h 3730965"/>
                  <a:gd name="connsiteX5" fmla="*/ 404061 w 3254283"/>
                  <a:gd name="connsiteY5" fmla="*/ 2639602 h 3730965"/>
                  <a:gd name="connsiteX6" fmla="*/ 940886 w 3254283"/>
                  <a:gd name="connsiteY6" fmla="*/ 3328827 h 3730965"/>
                  <a:gd name="connsiteX7" fmla="*/ 1458875 w 3254283"/>
                  <a:gd name="connsiteY7" fmla="*/ 3649894 h 3730965"/>
                  <a:gd name="connsiteX8" fmla="*/ 1726003 w 3254283"/>
                  <a:gd name="connsiteY8" fmla="*/ 3720101 h 3730965"/>
                  <a:gd name="connsiteX9" fmla="*/ 1939192 w 3254283"/>
                  <a:gd name="connsiteY9" fmla="*/ 3622497 h 3730965"/>
                  <a:gd name="connsiteX10" fmla="*/ 2753419 w 3254283"/>
                  <a:gd name="connsiteY10" fmla="*/ 2945259 h 3730965"/>
                  <a:gd name="connsiteX11" fmla="*/ 2986299 w 3254283"/>
                  <a:gd name="connsiteY11" fmla="*/ 2530867 h 3730965"/>
                  <a:gd name="connsiteX12" fmla="*/ 3254284 w 3254283"/>
                  <a:gd name="connsiteY12" fmla="*/ 611312 h 3730965"/>
                  <a:gd name="connsiteX13" fmla="*/ 3217468 w 3254283"/>
                  <a:gd name="connsiteY13" fmla="*/ 559942 h 3730965"/>
                  <a:gd name="connsiteX14" fmla="*/ 865542 w 3254283"/>
                  <a:gd name="connsiteY14" fmla="*/ 1310811 h 3730965"/>
                  <a:gd name="connsiteX15" fmla="*/ 865542 w 3254283"/>
                  <a:gd name="connsiteY15" fmla="*/ 1311668 h 3730965"/>
                  <a:gd name="connsiteX16" fmla="*/ 864686 w 3254283"/>
                  <a:gd name="connsiteY16" fmla="*/ 1311668 h 3730965"/>
                  <a:gd name="connsiteX17" fmla="*/ 865542 w 3254283"/>
                  <a:gd name="connsiteY17" fmla="*/ 1310811 h 3730965"/>
                  <a:gd name="connsiteX18" fmla="*/ 865542 w 3254283"/>
                  <a:gd name="connsiteY18" fmla="*/ 1310811 h 3730965"/>
                  <a:gd name="connsiteX19" fmla="*/ 865542 w 3254283"/>
                  <a:gd name="connsiteY19" fmla="*/ 1310811 h 3730965"/>
                  <a:gd name="connsiteX20" fmla="*/ 1397230 w 3254283"/>
                  <a:gd name="connsiteY20" fmla="*/ 1387867 h 3730965"/>
                  <a:gd name="connsiteX21" fmla="*/ 1400655 w 3254283"/>
                  <a:gd name="connsiteY21" fmla="*/ 1393861 h 3730965"/>
                  <a:gd name="connsiteX22" fmla="*/ 1393805 w 3254283"/>
                  <a:gd name="connsiteY22" fmla="*/ 1393861 h 3730965"/>
                  <a:gd name="connsiteX23" fmla="*/ 1397230 w 3254283"/>
                  <a:gd name="connsiteY23" fmla="*/ 1387867 h 3730965"/>
                  <a:gd name="connsiteX24" fmla="*/ 2181490 w 3254283"/>
                  <a:gd name="connsiteY24" fmla="*/ 2681555 h 3730965"/>
                  <a:gd name="connsiteX25" fmla="*/ 2181490 w 3254283"/>
                  <a:gd name="connsiteY25" fmla="*/ 2681555 h 3730965"/>
                  <a:gd name="connsiteX26" fmla="*/ 2181490 w 3254283"/>
                  <a:gd name="connsiteY26" fmla="*/ 2681555 h 3730965"/>
                  <a:gd name="connsiteX27" fmla="*/ 2181490 w 3254283"/>
                  <a:gd name="connsiteY27" fmla="*/ 2681555 h 3730965"/>
                  <a:gd name="connsiteX28" fmla="*/ 2181490 w 3254283"/>
                  <a:gd name="connsiteY28" fmla="*/ 2682411 h 3730965"/>
                  <a:gd name="connsiteX29" fmla="*/ 2181490 w 3254283"/>
                  <a:gd name="connsiteY29" fmla="*/ 2682411 h 3730965"/>
                  <a:gd name="connsiteX30" fmla="*/ 2181490 w 3254283"/>
                  <a:gd name="connsiteY30" fmla="*/ 2682411 h 3730965"/>
                  <a:gd name="connsiteX31" fmla="*/ 2181490 w 3254283"/>
                  <a:gd name="connsiteY31" fmla="*/ 2682411 h 3730965"/>
                  <a:gd name="connsiteX32" fmla="*/ 1494834 w 3254283"/>
                  <a:gd name="connsiteY32" fmla="*/ 2382748 h 3730965"/>
                  <a:gd name="connsiteX33" fmla="*/ 1494834 w 3254283"/>
                  <a:gd name="connsiteY33" fmla="*/ 2382748 h 3730965"/>
                  <a:gd name="connsiteX34" fmla="*/ 1494834 w 3254283"/>
                  <a:gd name="connsiteY34" fmla="*/ 2382748 h 3730965"/>
                  <a:gd name="connsiteX35" fmla="*/ 1494834 w 3254283"/>
                  <a:gd name="connsiteY35" fmla="*/ 2382748 h 3730965"/>
                  <a:gd name="connsiteX36" fmla="*/ 1048765 w 3254283"/>
                  <a:gd name="connsiteY36" fmla="*/ 2661007 h 3730965"/>
                  <a:gd name="connsiteX37" fmla="*/ 1048765 w 3254283"/>
                  <a:gd name="connsiteY37" fmla="*/ 2661863 h 3730965"/>
                  <a:gd name="connsiteX38" fmla="*/ 1048765 w 3254283"/>
                  <a:gd name="connsiteY38" fmla="*/ 2661863 h 3730965"/>
                  <a:gd name="connsiteX39" fmla="*/ 1048765 w 3254283"/>
                  <a:gd name="connsiteY39" fmla="*/ 2661007 h 3730965"/>
                  <a:gd name="connsiteX40" fmla="*/ 1167774 w 3254283"/>
                  <a:gd name="connsiteY40" fmla="*/ 2731214 h 3730965"/>
                  <a:gd name="connsiteX41" fmla="*/ 1167774 w 3254283"/>
                  <a:gd name="connsiteY41" fmla="*/ 2731214 h 3730965"/>
                  <a:gd name="connsiteX42" fmla="*/ 1167774 w 3254283"/>
                  <a:gd name="connsiteY42" fmla="*/ 2731214 h 3730965"/>
                  <a:gd name="connsiteX43" fmla="*/ 1167774 w 3254283"/>
                  <a:gd name="connsiteY43" fmla="*/ 2732070 h 3730965"/>
                  <a:gd name="connsiteX44" fmla="*/ 1166061 w 3254283"/>
                  <a:gd name="connsiteY44" fmla="*/ 2732070 h 3730965"/>
                  <a:gd name="connsiteX45" fmla="*/ 1167774 w 3254283"/>
                  <a:gd name="connsiteY45" fmla="*/ 2731214 h 3730965"/>
                  <a:gd name="connsiteX0" fmla="*/ 3217468 w 3254285"/>
                  <a:gd name="connsiteY0" fmla="*/ 559942 h 3730965"/>
                  <a:gd name="connsiteX1" fmla="*/ 1698605 w 3254285"/>
                  <a:gd name="connsiteY1" fmla="*/ 0 h 3730965"/>
                  <a:gd name="connsiteX2" fmla="*/ 129228 w 3254285"/>
                  <a:gd name="connsiteY2" fmla="*/ 560798 h 3730965"/>
                  <a:gd name="connsiteX3" fmla="*/ 93268 w 3254285"/>
                  <a:gd name="connsiteY3" fmla="*/ 613881 h 3730965"/>
                  <a:gd name="connsiteX4" fmla="*/ 142070 w 3254285"/>
                  <a:gd name="connsiteY4" fmla="*/ 1727771 h 3730965"/>
                  <a:gd name="connsiteX5" fmla="*/ 404061 w 3254285"/>
                  <a:gd name="connsiteY5" fmla="*/ 2639602 h 3730965"/>
                  <a:gd name="connsiteX6" fmla="*/ 940886 w 3254285"/>
                  <a:gd name="connsiteY6" fmla="*/ 3328827 h 3730965"/>
                  <a:gd name="connsiteX7" fmla="*/ 1458875 w 3254285"/>
                  <a:gd name="connsiteY7" fmla="*/ 3649894 h 3730965"/>
                  <a:gd name="connsiteX8" fmla="*/ 1726003 w 3254285"/>
                  <a:gd name="connsiteY8" fmla="*/ 3720101 h 3730965"/>
                  <a:gd name="connsiteX9" fmla="*/ 1939192 w 3254285"/>
                  <a:gd name="connsiteY9" fmla="*/ 3622497 h 3730965"/>
                  <a:gd name="connsiteX10" fmla="*/ 2753419 w 3254285"/>
                  <a:gd name="connsiteY10" fmla="*/ 2945259 h 3730965"/>
                  <a:gd name="connsiteX11" fmla="*/ 2986299 w 3254285"/>
                  <a:gd name="connsiteY11" fmla="*/ 2530867 h 3730965"/>
                  <a:gd name="connsiteX12" fmla="*/ 3254284 w 3254285"/>
                  <a:gd name="connsiteY12" fmla="*/ 611312 h 3730965"/>
                  <a:gd name="connsiteX13" fmla="*/ 3217468 w 3254285"/>
                  <a:gd name="connsiteY13" fmla="*/ 559942 h 3730965"/>
                  <a:gd name="connsiteX14" fmla="*/ 865542 w 3254285"/>
                  <a:gd name="connsiteY14" fmla="*/ 1310811 h 3730965"/>
                  <a:gd name="connsiteX15" fmla="*/ 865542 w 3254285"/>
                  <a:gd name="connsiteY15" fmla="*/ 1311668 h 3730965"/>
                  <a:gd name="connsiteX16" fmla="*/ 864686 w 3254285"/>
                  <a:gd name="connsiteY16" fmla="*/ 1311668 h 3730965"/>
                  <a:gd name="connsiteX17" fmla="*/ 865542 w 3254285"/>
                  <a:gd name="connsiteY17" fmla="*/ 1310811 h 3730965"/>
                  <a:gd name="connsiteX18" fmla="*/ 865542 w 3254285"/>
                  <a:gd name="connsiteY18" fmla="*/ 1310811 h 3730965"/>
                  <a:gd name="connsiteX19" fmla="*/ 865542 w 3254285"/>
                  <a:gd name="connsiteY19" fmla="*/ 1310811 h 3730965"/>
                  <a:gd name="connsiteX20" fmla="*/ 1397230 w 3254285"/>
                  <a:gd name="connsiteY20" fmla="*/ 1387867 h 3730965"/>
                  <a:gd name="connsiteX21" fmla="*/ 1400655 w 3254285"/>
                  <a:gd name="connsiteY21" fmla="*/ 1393861 h 3730965"/>
                  <a:gd name="connsiteX22" fmla="*/ 1393805 w 3254285"/>
                  <a:gd name="connsiteY22" fmla="*/ 1393861 h 3730965"/>
                  <a:gd name="connsiteX23" fmla="*/ 1397230 w 3254285"/>
                  <a:gd name="connsiteY23" fmla="*/ 1387867 h 3730965"/>
                  <a:gd name="connsiteX24" fmla="*/ 2181490 w 3254285"/>
                  <a:gd name="connsiteY24" fmla="*/ 2681555 h 3730965"/>
                  <a:gd name="connsiteX25" fmla="*/ 2181490 w 3254285"/>
                  <a:gd name="connsiteY25" fmla="*/ 2681555 h 3730965"/>
                  <a:gd name="connsiteX26" fmla="*/ 2181490 w 3254285"/>
                  <a:gd name="connsiteY26" fmla="*/ 2681555 h 3730965"/>
                  <a:gd name="connsiteX27" fmla="*/ 2181490 w 3254285"/>
                  <a:gd name="connsiteY27" fmla="*/ 2681555 h 3730965"/>
                  <a:gd name="connsiteX28" fmla="*/ 2181490 w 3254285"/>
                  <a:gd name="connsiteY28" fmla="*/ 2682411 h 3730965"/>
                  <a:gd name="connsiteX29" fmla="*/ 2181490 w 3254285"/>
                  <a:gd name="connsiteY29" fmla="*/ 2682411 h 3730965"/>
                  <a:gd name="connsiteX30" fmla="*/ 2181490 w 3254285"/>
                  <a:gd name="connsiteY30" fmla="*/ 2682411 h 3730965"/>
                  <a:gd name="connsiteX31" fmla="*/ 2181490 w 3254285"/>
                  <a:gd name="connsiteY31" fmla="*/ 2682411 h 3730965"/>
                  <a:gd name="connsiteX32" fmla="*/ 1494834 w 3254285"/>
                  <a:gd name="connsiteY32" fmla="*/ 2382748 h 3730965"/>
                  <a:gd name="connsiteX33" fmla="*/ 1494834 w 3254285"/>
                  <a:gd name="connsiteY33" fmla="*/ 2382748 h 3730965"/>
                  <a:gd name="connsiteX34" fmla="*/ 1494834 w 3254285"/>
                  <a:gd name="connsiteY34" fmla="*/ 2382748 h 3730965"/>
                  <a:gd name="connsiteX35" fmla="*/ 1494834 w 3254285"/>
                  <a:gd name="connsiteY35" fmla="*/ 2382748 h 3730965"/>
                  <a:gd name="connsiteX36" fmla="*/ 1048765 w 3254285"/>
                  <a:gd name="connsiteY36" fmla="*/ 2661007 h 3730965"/>
                  <a:gd name="connsiteX37" fmla="*/ 1048765 w 3254285"/>
                  <a:gd name="connsiteY37" fmla="*/ 2661863 h 3730965"/>
                  <a:gd name="connsiteX38" fmla="*/ 1048765 w 3254285"/>
                  <a:gd name="connsiteY38" fmla="*/ 2661863 h 3730965"/>
                  <a:gd name="connsiteX39" fmla="*/ 1048765 w 3254285"/>
                  <a:gd name="connsiteY39" fmla="*/ 2661007 h 3730965"/>
                  <a:gd name="connsiteX40" fmla="*/ 1167774 w 3254285"/>
                  <a:gd name="connsiteY40" fmla="*/ 2731214 h 3730965"/>
                  <a:gd name="connsiteX41" fmla="*/ 1167774 w 3254285"/>
                  <a:gd name="connsiteY41" fmla="*/ 2731214 h 3730965"/>
                  <a:gd name="connsiteX42" fmla="*/ 1167774 w 3254285"/>
                  <a:gd name="connsiteY42" fmla="*/ 2731214 h 3730965"/>
                  <a:gd name="connsiteX43" fmla="*/ 1167774 w 3254285"/>
                  <a:gd name="connsiteY43" fmla="*/ 2732070 h 3730965"/>
                  <a:gd name="connsiteX44" fmla="*/ 1166061 w 3254285"/>
                  <a:gd name="connsiteY44" fmla="*/ 2732070 h 3730965"/>
                  <a:gd name="connsiteX45" fmla="*/ 1167774 w 3254285"/>
                  <a:gd name="connsiteY45" fmla="*/ 2731214 h 3730965"/>
                  <a:gd name="connsiteX0" fmla="*/ 3217468 w 3254283"/>
                  <a:gd name="connsiteY0" fmla="*/ 559942 h 3730965"/>
                  <a:gd name="connsiteX1" fmla="*/ 1698605 w 3254283"/>
                  <a:gd name="connsiteY1" fmla="*/ 0 h 3730965"/>
                  <a:gd name="connsiteX2" fmla="*/ 129228 w 3254283"/>
                  <a:gd name="connsiteY2" fmla="*/ 560798 h 3730965"/>
                  <a:gd name="connsiteX3" fmla="*/ 93268 w 3254283"/>
                  <a:gd name="connsiteY3" fmla="*/ 613881 h 3730965"/>
                  <a:gd name="connsiteX4" fmla="*/ 142070 w 3254283"/>
                  <a:gd name="connsiteY4" fmla="*/ 1727771 h 3730965"/>
                  <a:gd name="connsiteX5" fmla="*/ 404061 w 3254283"/>
                  <a:gd name="connsiteY5" fmla="*/ 2639602 h 3730965"/>
                  <a:gd name="connsiteX6" fmla="*/ 940886 w 3254283"/>
                  <a:gd name="connsiteY6" fmla="*/ 3328827 h 3730965"/>
                  <a:gd name="connsiteX7" fmla="*/ 1458875 w 3254283"/>
                  <a:gd name="connsiteY7" fmla="*/ 3649894 h 3730965"/>
                  <a:gd name="connsiteX8" fmla="*/ 1726003 w 3254283"/>
                  <a:gd name="connsiteY8" fmla="*/ 3720101 h 3730965"/>
                  <a:gd name="connsiteX9" fmla="*/ 1939192 w 3254283"/>
                  <a:gd name="connsiteY9" fmla="*/ 3622497 h 3730965"/>
                  <a:gd name="connsiteX10" fmla="*/ 2753419 w 3254283"/>
                  <a:gd name="connsiteY10" fmla="*/ 2945259 h 3730965"/>
                  <a:gd name="connsiteX11" fmla="*/ 2986299 w 3254283"/>
                  <a:gd name="connsiteY11" fmla="*/ 2530867 h 3730965"/>
                  <a:gd name="connsiteX12" fmla="*/ 3254284 w 3254283"/>
                  <a:gd name="connsiteY12" fmla="*/ 611312 h 3730965"/>
                  <a:gd name="connsiteX13" fmla="*/ 3217468 w 3254283"/>
                  <a:gd name="connsiteY13" fmla="*/ 559942 h 3730965"/>
                  <a:gd name="connsiteX14" fmla="*/ 865542 w 3254283"/>
                  <a:gd name="connsiteY14" fmla="*/ 1310811 h 3730965"/>
                  <a:gd name="connsiteX15" fmla="*/ 865542 w 3254283"/>
                  <a:gd name="connsiteY15" fmla="*/ 1311668 h 3730965"/>
                  <a:gd name="connsiteX16" fmla="*/ 864686 w 3254283"/>
                  <a:gd name="connsiteY16" fmla="*/ 1311668 h 3730965"/>
                  <a:gd name="connsiteX17" fmla="*/ 865542 w 3254283"/>
                  <a:gd name="connsiteY17" fmla="*/ 1310811 h 3730965"/>
                  <a:gd name="connsiteX18" fmla="*/ 865542 w 3254283"/>
                  <a:gd name="connsiteY18" fmla="*/ 1310811 h 3730965"/>
                  <a:gd name="connsiteX19" fmla="*/ 865542 w 3254283"/>
                  <a:gd name="connsiteY19" fmla="*/ 1310811 h 3730965"/>
                  <a:gd name="connsiteX20" fmla="*/ 1397230 w 3254283"/>
                  <a:gd name="connsiteY20" fmla="*/ 1387867 h 3730965"/>
                  <a:gd name="connsiteX21" fmla="*/ 1400655 w 3254283"/>
                  <a:gd name="connsiteY21" fmla="*/ 1393861 h 3730965"/>
                  <a:gd name="connsiteX22" fmla="*/ 1393805 w 3254283"/>
                  <a:gd name="connsiteY22" fmla="*/ 1393861 h 3730965"/>
                  <a:gd name="connsiteX23" fmla="*/ 1397230 w 3254283"/>
                  <a:gd name="connsiteY23" fmla="*/ 1387867 h 3730965"/>
                  <a:gd name="connsiteX24" fmla="*/ 2181490 w 3254283"/>
                  <a:gd name="connsiteY24" fmla="*/ 2681555 h 3730965"/>
                  <a:gd name="connsiteX25" fmla="*/ 2181490 w 3254283"/>
                  <a:gd name="connsiteY25" fmla="*/ 2681555 h 3730965"/>
                  <a:gd name="connsiteX26" fmla="*/ 2181490 w 3254283"/>
                  <a:gd name="connsiteY26" fmla="*/ 2681555 h 3730965"/>
                  <a:gd name="connsiteX27" fmla="*/ 2181490 w 3254283"/>
                  <a:gd name="connsiteY27" fmla="*/ 2681555 h 3730965"/>
                  <a:gd name="connsiteX28" fmla="*/ 2181490 w 3254283"/>
                  <a:gd name="connsiteY28" fmla="*/ 2682411 h 3730965"/>
                  <a:gd name="connsiteX29" fmla="*/ 2181490 w 3254283"/>
                  <a:gd name="connsiteY29" fmla="*/ 2682411 h 3730965"/>
                  <a:gd name="connsiteX30" fmla="*/ 2181490 w 3254283"/>
                  <a:gd name="connsiteY30" fmla="*/ 2682411 h 3730965"/>
                  <a:gd name="connsiteX31" fmla="*/ 2181490 w 3254283"/>
                  <a:gd name="connsiteY31" fmla="*/ 2682411 h 3730965"/>
                  <a:gd name="connsiteX32" fmla="*/ 1494834 w 3254283"/>
                  <a:gd name="connsiteY32" fmla="*/ 2382748 h 3730965"/>
                  <a:gd name="connsiteX33" fmla="*/ 1494834 w 3254283"/>
                  <a:gd name="connsiteY33" fmla="*/ 2382748 h 3730965"/>
                  <a:gd name="connsiteX34" fmla="*/ 1494834 w 3254283"/>
                  <a:gd name="connsiteY34" fmla="*/ 2382748 h 3730965"/>
                  <a:gd name="connsiteX35" fmla="*/ 1494834 w 3254283"/>
                  <a:gd name="connsiteY35" fmla="*/ 2382748 h 3730965"/>
                  <a:gd name="connsiteX36" fmla="*/ 1048765 w 3254283"/>
                  <a:gd name="connsiteY36" fmla="*/ 2661007 h 3730965"/>
                  <a:gd name="connsiteX37" fmla="*/ 1048765 w 3254283"/>
                  <a:gd name="connsiteY37" fmla="*/ 2661863 h 3730965"/>
                  <a:gd name="connsiteX38" fmla="*/ 1048765 w 3254283"/>
                  <a:gd name="connsiteY38" fmla="*/ 2661863 h 3730965"/>
                  <a:gd name="connsiteX39" fmla="*/ 1048765 w 3254283"/>
                  <a:gd name="connsiteY39" fmla="*/ 2661007 h 3730965"/>
                  <a:gd name="connsiteX40" fmla="*/ 1167774 w 3254283"/>
                  <a:gd name="connsiteY40" fmla="*/ 2731214 h 3730965"/>
                  <a:gd name="connsiteX41" fmla="*/ 1167774 w 3254283"/>
                  <a:gd name="connsiteY41" fmla="*/ 2731214 h 3730965"/>
                  <a:gd name="connsiteX42" fmla="*/ 1167774 w 3254283"/>
                  <a:gd name="connsiteY42" fmla="*/ 2731214 h 3730965"/>
                  <a:gd name="connsiteX43" fmla="*/ 1167774 w 3254283"/>
                  <a:gd name="connsiteY43" fmla="*/ 2732070 h 3730965"/>
                  <a:gd name="connsiteX44" fmla="*/ 1166061 w 3254283"/>
                  <a:gd name="connsiteY44" fmla="*/ 2732070 h 3730965"/>
                  <a:gd name="connsiteX45" fmla="*/ 1167774 w 3254283"/>
                  <a:gd name="connsiteY45" fmla="*/ 2731214 h 3730965"/>
                  <a:gd name="connsiteX0" fmla="*/ 3215203 w 3252020"/>
                  <a:gd name="connsiteY0" fmla="*/ 559942 h 3730965"/>
                  <a:gd name="connsiteX1" fmla="*/ 1665509 w 3252020"/>
                  <a:gd name="connsiteY1" fmla="*/ 0 h 3730965"/>
                  <a:gd name="connsiteX2" fmla="*/ 126963 w 3252020"/>
                  <a:gd name="connsiteY2" fmla="*/ 560798 h 3730965"/>
                  <a:gd name="connsiteX3" fmla="*/ 91003 w 3252020"/>
                  <a:gd name="connsiteY3" fmla="*/ 613881 h 3730965"/>
                  <a:gd name="connsiteX4" fmla="*/ 139805 w 3252020"/>
                  <a:gd name="connsiteY4" fmla="*/ 1727771 h 3730965"/>
                  <a:gd name="connsiteX5" fmla="*/ 401796 w 3252020"/>
                  <a:gd name="connsiteY5" fmla="*/ 2639602 h 3730965"/>
                  <a:gd name="connsiteX6" fmla="*/ 938621 w 3252020"/>
                  <a:gd name="connsiteY6" fmla="*/ 3328827 h 3730965"/>
                  <a:gd name="connsiteX7" fmla="*/ 1456610 w 3252020"/>
                  <a:gd name="connsiteY7" fmla="*/ 3649894 h 3730965"/>
                  <a:gd name="connsiteX8" fmla="*/ 1723738 w 3252020"/>
                  <a:gd name="connsiteY8" fmla="*/ 3720101 h 3730965"/>
                  <a:gd name="connsiteX9" fmla="*/ 1936927 w 3252020"/>
                  <a:gd name="connsiteY9" fmla="*/ 3622497 h 3730965"/>
                  <a:gd name="connsiteX10" fmla="*/ 2751154 w 3252020"/>
                  <a:gd name="connsiteY10" fmla="*/ 2945259 h 3730965"/>
                  <a:gd name="connsiteX11" fmla="*/ 2984034 w 3252020"/>
                  <a:gd name="connsiteY11" fmla="*/ 2530867 h 3730965"/>
                  <a:gd name="connsiteX12" fmla="*/ 3252019 w 3252020"/>
                  <a:gd name="connsiteY12" fmla="*/ 611312 h 3730965"/>
                  <a:gd name="connsiteX13" fmla="*/ 3215203 w 3252020"/>
                  <a:gd name="connsiteY13" fmla="*/ 559942 h 3730965"/>
                  <a:gd name="connsiteX14" fmla="*/ 863277 w 3252020"/>
                  <a:gd name="connsiteY14" fmla="*/ 1310811 h 3730965"/>
                  <a:gd name="connsiteX15" fmla="*/ 863277 w 3252020"/>
                  <a:gd name="connsiteY15" fmla="*/ 1311668 h 3730965"/>
                  <a:gd name="connsiteX16" fmla="*/ 862421 w 3252020"/>
                  <a:gd name="connsiteY16" fmla="*/ 1311668 h 3730965"/>
                  <a:gd name="connsiteX17" fmla="*/ 863277 w 3252020"/>
                  <a:gd name="connsiteY17" fmla="*/ 1310811 h 3730965"/>
                  <a:gd name="connsiteX18" fmla="*/ 863277 w 3252020"/>
                  <a:gd name="connsiteY18" fmla="*/ 1310811 h 3730965"/>
                  <a:gd name="connsiteX19" fmla="*/ 863277 w 3252020"/>
                  <a:gd name="connsiteY19" fmla="*/ 1310811 h 3730965"/>
                  <a:gd name="connsiteX20" fmla="*/ 1394965 w 3252020"/>
                  <a:gd name="connsiteY20" fmla="*/ 1387867 h 3730965"/>
                  <a:gd name="connsiteX21" fmla="*/ 1398390 w 3252020"/>
                  <a:gd name="connsiteY21" fmla="*/ 1393861 h 3730965"/>
                  <a:gd name="connsiteX22" fmla="*/ 1391540 w 3252020"/>
                  <a:gd name="connsiteY22" fmla="*/ 1393861 h 3730965"/>
                  <a:gd name="connsiteX23" fmla="*/ 1394965 w 3252020"/>
                  <a:gd name="connsiteY23" fmla="*/ 1387867 h 3730965"/>
                  <a:gd name="connsiteX24" fmla="*/ 2179225 w 3252020"/>
                  <a:gd name="connsiteY24" fmla="*/ 2681555 h 3730965"/>
                  <a:gd name="connsiteX25" fmla="*/ 2179225 w 3252020"/>
                  <a:gd name="connsiteY25" fmla="*/ 2681555 h 3730965"/>
                  <a:gd name="connsiteX26" fmla="*/ 2179225 w 3252020"/>
                  <a:gd name="connsiteY26" fmla="*/ 2681555 h 3730965"/>
                  <a:gd name="connsiteX27" fmla="*/ 2179225 w 3252020"/>
                  <a:gd name="connsiteY27" fmla="*/ 2681555 h 3730965"/>
                  <a:gd name="connsiteX28" fmla="*/ 2179225 w 3252020"/>
                  <a:gd name="connsiteY28" fmla="*/ 2682411 h 3730965"/>
                  <a:gd name="connsiteX29" fmla="*/ 2179225 w 3252020"/>
                  <a:gd name="connsiteY29" fmla="*/ 2682411 h 3730965"/>
                  <a:gd name="connsiteX30" fmla="*/ 2179225 w 3252020"/>
                  <a:gd name="connsiteY30" fmla="*/ 2682411 h 3730965"/>
                  <a:gd name="connsiteX31" fmla="*/ 2179225 w 3252020"/>
                  <a:gd name="connsiteY31" fmla="*/ 2682411 h 3730965"/>
                  <a:gd name="connsiteX32" fmla="*/ 1492569 w 3252020"/>
                  <a:gd name="connsiteY32" fmla="*/ 2382748 h 3730965"/>
                  <a:gd name="connsiteX33" fmla="*/ 1492569 w 3252020"/>
                  <a:gd name="connsiteY33" fmla="*/ 2382748 h 3730965"/>
                  <a:gd name="connsiteX34" fmla="*/ 1492569 w 3252020"/>
                  <a:gd name="connsiteY34" fmla="*/ 2382748 h 3730965"/>
                  <a:gd name="connsiteX35" fmla="*/ 1492569 w 3252020"/>
                  <a:gd name="connsiteY35" fmla="*/ 2382748 h 3730965"/>
                  <a:gd name="connsiteX36" fmla="*/ 1046500 w 3252020"/>
                  <a:gd name="connsiteY36" fmla="*/ 2661007 h 3730965"/>
                  <a:gd name="connsiteX37" fmla="*/ 1046500 w 3252020"/>
                  <a:gd name="connsiteY37" fmla="*/ 2661863 h 3730965"/>
                  <a:gd name="connsiteX38" fmla="*/ 1046500 w 3252020"/>
                  <a:gd name="connsiteY38" fmla="*/ 2661863 h 3730965"/>
                  <a:gd name="connsiteX39" fmla="*/ 1046500 w 3252020"/>
                  <a:gd name="connsiteY39" fmla="*/ 2661007 h 3730965"/>
                  <a:gd name="connsiteX40" fmla="*/ 1165509 w 3252020"/>
                  <a:gd name="connsiteY40" fmla="*/ 2731214 h 3730965"/>
                  <a:gd name="connsiteX41" fmla="*/ 1165509 w 3252020"/>
                  <a:gd name="connsiteY41" fmla="*/ 2731214 h 3730965"/>
                  <a:gd name="connsiteX42" fmla="*/ 1165509 w 3252020"/>
                  <a:gd name="connsiteY42" fmla="*/ 2731214 h 3730965"/>
                  <a:gd name="connsiteX43" fmla="*/ 1165509 w 3252020"/>
                  <a:gd name="connsiteY43" fmla="*/ 2732070 h 3730965"/>
                  <a:gd name="connsiteX44" fmla="*/ 1163796 w 3252020"/>
                  <a:gd name="connsiteY44" fmla="*/ 2732070 h 3730965"/>
                  <a:gd name="connsiteX45" fmla="*/ 1165509 w 3252020"/>
                  <a:gd name="connsiteY45" fmla="*/ 2731214 h 3730965"/>
                  <a:gd name="connsiteX0" fmla="*/ 3215203 w 3252018"/>
                  <a:gd name="connsiteY0" fmla="*/ 559942 h 3730965"/>
                  <a:gd name="connsiteX1" fmla="*/ 1665509 w 3252018"/>
                  <a:gd name="connsiteY1" fmla="*/ 0 h 3730965"/>
                  <a:gd name="connsiteX2" fmla="*/ 126963 w 3252018"/>
                  <a:gd name="connsiteY2" fmla="*/ 560798 h 3730965"/>
                  <a:gd name="connsiteX3" fmla="*/ 91003 w 3252018"/>
                  <a:gd name="connsiteY3" fmla="*/ 613881 h 3730965"/>
                  <a:gd name="connsiteX4" fmla="*/ 139805 w 3252018"/>
                  <a:gd name="connsiteY4" fmla="*/ 1727771 h 3730965"/>
                  <a:gd name="connsiteX5" fmla="*/ 401796 w 3252018"/>
                  <a:gd name="connsiteY5" fmla="*/ 2639602 h 3730965"/>
                  <a:gd name="connsiteX6" fmla="*/ 938621 w 3252018"/>
                  <a:gd name="connsiteY6" fmla="*/ 3328827 h 3730965"/>
                  <a:gd name="connsiteX7" fmla="*/ 1456610 w 3252018"/>
                  <a:gd name="connsiteY7" fmla="*/ 3649894 h 3730965"/>
                  <a:gd name="connsiteX8" fmla="*/ 1723738 w 3252018"/>
                  <a:gd name="connsiteY8" fmla="*/ 3720101 h 3730965"/>
                  <a:gd name="connsiteX9" fmla="*/ 1936927 w 3252018"/>
                  <a:gd name="connsiteY9" fmla="*/ 3622497 h 3730965"/>
                  <a:gd name="connsiteX10" fmla="*/ 2751154 w 3252018"/>
                  <a:gd name="connsiteY10" fmla="*/ 2945259 h 3730965"/>
                  <a:gd name="connsiteX11" fmla="*/ 2984034 w 3252018"/>
                  <a:gd name="connsiteY11" fmla="*/ 2530867 h 3730965"/>
                  <a:gd name="connsiteX12" fmla="*/ 3252019 w 3252018"/>
                  <a:gd name="connsiteY12" fmla="*/ 611312 h 3730965"/>
                  <a:gd name="connsiteX13" fmla="*/ 3215203 w 3252018"/>
                  <a:gd name="connsiteY13" fmla="*/ 559942 h 3730965"/>
                  <a:gd name="connsiteX14" fmla="*/ 863277 w 3252018"/>
                  <a:gd name="connsiteY14" fmla="*/ 1310811 h 3730965"/>
                  <a:gd name="connsiteX15" fmla="*/ 863277 w 3252018"/>
                  <a:gd name="connsiteY15" fmla="*/ 1311668 h 3730965"/>
                  <a:gd name="connsiteX16" fmla="*/ 862421 w 3252018"/>
                  <a:gd name="connsiteY16" fmla="*/ 1311668 h 3730965"/>
                  <a:gd name="connsiteX17" fmla="*/ 863277 w 3252018"/>
                  <a:gd name="connsiteY17" fmla="*/ 1310811 h 3730965"/>
                  <a:gd name="connsiteX18" fmla="*/ 863277 w 3252018"/>
                  <a:gd name="connsiteY18" fmla="*/ 1310811 h 3730965"/>
                  <a:gd name="connsiteX19" fmla="*/ 863277 w 3252018"/>
                  <a:gd name="connsiteY19" fmla="*/ 1310811 h 3730965"/>
                  <a:gd name="connsiteX20" fmla="*/ 1394965 w 3252018"/>
                  <a:gd name="connsiteY20" fmla="*/ 1387867 h 3730965"/>
                  <a:gd name="connsiteX21" fmla="*/ 1398390 w 3252018"/>
                  <a:gd name="connsiteY21" fmla="*/ 1393861 h 3730965"/>
                  <a:gd name="connsiteX22" fmla="*/ 1391540 w 3252018"/>
                  <a:gd name="connsiteY22" fmla="*/ 1393861 h 3730965"/>
                  <a:gd name="connsiteX23" fmla="*/ 1394965 w 3252018"/>
                  <a:gd name="connsiteY23" fmla="*/ 1387867 h 3730965"/>
                  <a:gd name="connsiteX24" fmla="*/ 2179225 w 3252018"/>
                  <a:gd name="connsiteY24" fmla="*/ 2681555 h 3730965"/>
                  <a:gd name="connsiteX25" fmla="*/ 2179225 w 3252018"/>
                  <a:gd name="connsiteY25" fmla="*/ 2681555 h 3730965"/>
                  <a:gd name="connsiteX26" fmla="*/ 2179225 w 3252018"/>
                  <a:gd name="connsiteY26" fmla="*/ 2681555 h 3730965"/>
                  <a:gd name="connsiteX27" fmla="*/ 2179225 w 3252018"/>
                  <a:gd name="connsiteY27" fmla="*/ 2681555 h 3730965"/>
                  <a:gd name="connsiteX28" fmla="*/ 2179225 w 3252018"/>
                  <a:gd name="connsiteY28" fmla="*/ 2682411 h 3730965"/>
                  <a:gd name="connsiteX29" fmla="*/ 2179225 w 3252018"/>
                  <a:gd name="connsiteY29" fmla="*/ 2682411 h 3730965"/>
                  <a:gd name="connsiteX30" fmla="*/ 2179225 w 3252018"/>
                  <a:gd name="connsiteY30" fmla="*/ 2682411 h 3730965"/>
                  <a:gd name="connsiteX31" fmla="*/ 2179225 w 3252018"/>
                  <a:gd name="connsiteY31" fmla="*/ 2682411 h 3730965"/>
                  <a:gd name="connsiteX32" fmla="*/ 1492569 w 3252018"/>
                  <a:gd name="connsiteY32" fmla="*/ 2382748 h 3730965"/>
                  <a:gd name="connsiteX33" fmla="*/ 1492569 w 3252018"/>
                  <a:gd name="connsiteY33" fmla="*/ 2382748 h 3730965"/>
                  <a:gd name="connsiteX34" fmla="*/ 1492569 w 3252018"/>
                  <a:gd name="connsiteY34" fmla="*/ 2382748 h 3730965"/>
                  <a:gd name="connsiteX35" fmla="*/ 1492569 w 3252018"/>
                  <a:gd name="connsiteY35" fmla="*/ 2382748 h 3730965"/>
                  <a:gd name="connsiteX36" fmla="*/ 1046500 w 3252018"/>
                  <a:gd name="connsiteY36" fmla="*/ 2661007 h 3730965"/>
                  <a:gd name="connsiteX37" fmla="*/ 1046500 w 3252018"/>
                  <a:gd name="connsiteY37" fmla="*/ 2661863 h 3730965"/>
                  <a:gd name="connsiteX38" fmla="*/ 1046500 w 3252018"/>
                  <a:gd name="connsiteY38" fmla="*/ 2661863 h 3730965"/>
                  <a:gd name="connsiteX39" fmla="*/ 1046500 w 3252018"/>
                  <a:gd name="connsiteY39" fmla="*/ 2661007 h 3730965"/>
                  <a:gd name="connsiteX40" fmla="*/ 1165509 w 3252018"/>
                  <a:gd name="connsiteY40" fmla="*/ 2731214 h 3730965"/>
                  <a:gd name="connsiteX41" fmla="*/ 1165509 w 3252018"/>
                  <a:gd name="connsiteY41" fmla="*/ 2731214 h 3730965"/>
                  <a:gd name="connsiteX42" fmla="*/ 1165509 w 3252018"/>
                  <a:gd name="connsiteY42" fmla="*/ 2731214 h 3730965"/>
                  <a:gd name="connsiteX43" fmla="*/ 1165509 w 3252018"/>
                  <a:gd name="connsiteY43" fmla="*/ 2732070 h 3730965"/>
                  <a:gd name="connsiteX44" fmla="*/ 1163796 w 3252018"/>
                  <a:gd name="connsiteY44" fmla="*/ 2732070 h 3730965"/>
                  <a:gd name="connsiteX45" fmla="*/ 1165509 w 3252018"/>
                  <a:gd name="connsiteY45" fmla="*/ 2731214 h 3730965"/>
                  <a:gd name="connsiteX0" fmla="*/ 3215203 w 3252020"/>
                  <a:gd name="connsiteY0" fmla="*/ 390370 h 3561393"/>
                  <a:gd name="connsiteX1" fmla="*/ 1665509 w 3252020"/>
                  <a:gd name="connsiteY1" fmla="*/ 0 h 3561393"/>
                  <a:gd name="connsiteX2" fmla="*/ 126963 w 3252020"/>
                  <a:gd name="connsiteY2" fmla="*/ 391226 h 3561393"/>
                  <a:gd name="connsiteX3" fmla="*/ 91003 w 3252020"/>
                  <a:gd name="connsiteY3" fmla="*/ 444309 h 3561393"/>
                  <a:gd name="connsiteX4" fmla="*/ 139805 w 3252020"/>
                  <a:gd name="connsiteY4" fmla="*/ 1558199 h 3561393"/>
                  <a:gd name="connsiteX5" fmla="*/ 401796 w 3252020"/>
                  <a:gd name="connsiteY5" fmla="*/ 2470030 h 3561393"/>
                  <a:gd name="connsiteX6" fmla="*/ 938621 w 3252020"/>
                  <a:gd name="connsiteY6" fmla="*/ 3159255 h 3561393"/>
                  <a:gd name="connsiteX7" fmla="*/ 1456610 w 3252020"/>
                  <a:gd name="connsiteY7" fmla="*/ 3480322 h 3561393"/>
                  <a:gd name="connsiteX8" fmla="*/ 1723738 w 3252020"/>
                  <a:gd name="connsiteY8" fmla="*/ 3550529 h 3561393"/>
                  <a:gd name="connsiteX9" fmla="*/ 1936927 w 3252020"/>
                  <a:gd name="connsiteY9" fmla="*/ 3452925 h 3561393"/>
                  <a:gd name="connsiteX10" fmla="*/ 2751154 w 3252020"/>
                  <a:gd name="connsiteY10" fmla="*/ 2775687 h 3561393"/>
                  <a:gd name="connsiteX11" fmla="*/ 2984034 w 3252020"/>
                  <a:gd name="connsiteY11" fmla="*/ 2361295 h 3561393"/>
                  <a:gd name="connsiteX12" fmla="*/ 3252019 w 3252020"/>
                  <a:gd name="connsiteY12" fmla="*/ 441740 h 3561393"/>
                  <a:gd name="connsiteX13" fmla="*/ 3215203 w 3252020"/>
                  <a:gd name="connsiteY13" fmla="*/ 390370 h 3561393"/>
                  <a:gd name="connsiteX14" fmla="*/ 863277 w 3252020"/>
                  <a:gd name="connsiteY14" fmla="*/ 1141239 h 3561393"/>
                  <a:gd name="connsiteX15" fmla="*/ 863277 w 3252020"/>
                  <a:gd name="connsiteY15" fmla="*/ 1142096 h 3561393"/>
                  <a:gd name="connsiteX16" fmla="*/ 862421 w 3252020"/>
                  <a:gd name="connsiteY16" fmla="*/ 1142096 h 3561393"/>
                  <a:gd name="connsiteX17" fmla="*/ 863277 w 3252020"/>
                  <a:gd name="connsiteY17" fmla="*/ 1141239 h 3561393"/>
                  <a:gd name="connsiteX18" fmla="*/ 863277 w 3252020"/>
                  <a:gd name="connsiteY18" fmla="*/ 1141239 h 3561393"/>
                  <a:gd name="connsiteX19" fmla="*/ 863277 w 3252020"/>
                  <a:gd name="connsiteY19" fmla="*/ 1141239 h 3561393"/>
                  <a:gd name="connsiteX20" fmla="*/ 1394965 w 3252020"/>
                  <a:gd name="connsiteY20" fmla="*/ 1218295 h 3561393"/>
                  <a:gd name="connsiteX21" fmla="*/ 1398390 w 3252020"/>
                  <a:gd name="connsiteY21" fmla="*/ 1224289 h 3561393"/>
                  <a:gd name="connsiteX22" fmla="*/ 1391540 w 3252020"/>
                  <a:gd name="connsiteY22" fmla="*/ 1224289 h 3561393"/>
                  <a:gd name="connsiteX23" fmla="*/ 1394965 w 3252020"/>
                  <a:gd name="connsiteY23" fmla="*/ 1218295 h 3561393"/>
                  <a:gd name="connsiteX24" fmla="*/ 2179225 w 3252020"/>
                  <a:gd name="connsiteY24" fmla="*/ 2511983 h 3561393"/>
                  <a:gd name="connsiteX25" fmla="*/ 2179225 w 3252020"/>
                  <a:gd name="connsiteY25" fmla="*/ 2511983 h 3561393"/>
                  <a:gd name="connsiteX26" fmla="*/ 2179225 w 3252020"/>
                  <a:gd name="connsiteY26" fmla="*/ 2511983 h 3561393"/>
                  <a:gd name="connsiteX27" fmla="*/ 2179225 w 3252020"/>
                  <a:gd name="connsiteY27" fmla="*/ 2511983 h 3561393"/>
                  <a:gd name="connsiteX28" fmla="*/ 2179225 w 3252020"/>
                  <a:gd name="connsiteY28" fmla="*/ 2512839 h 3561393"/>
                  <a:gd name="connsiteX29" fmla="*/ 2179225 w 3252020"/>
                  <a:gd name="connsiteY29" fmla="*/ 2512839 h 3561393"/>
                  <a:gd name="connsiteX30" fmla="*/ 2179225 w 3252020"/>
                  <a:gd name="connsiteY30" fmla="*/ 2512839 h 3561393"/>
                  <a:gd name="connsiteX31" fmla="*/ 2179225 w 3252020"/>
                  <a:gd name="connsiteY31" fmla="*/ 2512839 h 3561393"/>
                  <a:gd name="connsiteX32" fmla="*/ 1492569 w 3252020"/>
                  <a:gd name="connsiteY32" fmla="*/ 2213176 h 3561393"/>
                  <a:gd name="connsiteX33" fmla="*/ 1492569 w 3252020"/>
                  <a:gd name="connsiteY33" fmla="*/ 2213176 h 3561393"/>
                  <a:gd name="connsiteX34" fmla="*/ 1492569 w 3252020"/>
                  <a:gd name="connsiteY34" fmla="*/ 2213176 h 3561393"/>
                  <a:gd name="connsiteX35" fmla="*/ 1492569 w 3252020"/>
                  <a:gd name="connsiteY35" fmla="*/ 2213176 h 3561393"/>
                  <a:gd name="connsiteX36" fmla="*/ 1046500 w 3252020"/>
                  <a:gd name="connsiteY36" fmla="*/ 2491435 h 3561393"/>
                  <a:gd name="connsiteX37" fmla="*/ 1046500 w 3252020"/>
                  <a:gd name="connsiteY37" fmla="*/ 2492291 h 3561393"/>
                  <a:gd name="connsiteX38" fmla="*/ 1046500 w 3252020"/>
                  <a:gd name="connsiteY38" fmla="*/ 2492291 h 3561393"/>
                  <a:gd name="connsiteX39" fmla="*/ 1046500 w 3252020"/>
                  <a:gd name="connsiteY39" fmla="*/ 2491435 h 3561393"/>
                  <a:gd name="connsiteX40" fmla="*/ 1165509 w 3252020"/>
                  <a:gd name="connsiteY40" fmla="*/ 2561642 h 3561393"/>
                  <a:gd name="connsiteX41" fmla="*/ 1165509 w 3252020"/>
                  <a:gd name="connsiteY41" fmla="*/ 2561642 h 3561393"/>
                  <a:gd name="connsiteX42" fmla="*/ 1165509 w 3252020"/>
                  <a:gd name="connsiteY42" fmla="*/ 2561642 h 3561393"/>
                  <a:gd name="connsiteX43" fmla="*/ 1165509 w 3252020"/>
                  <a:gd name="connsiteY43" fmla="*/ 2562498 h 3561393"/>
                  <a:gd name="connsiteX44" fmla="*/ 1163796 w 3252020"/>
                  <a:gd name="connsiteY44" fmla="*/ 2562498 h 3561393"/>
                  <a:gd name="connsiteX45" fmla="*/ 1165509 w 3252020"/>
                  <a:gd name="connsiteY45" fmla="*/ 2561642 h 3561393"/>
                  <a:gd name="connsiteX0" fmla="*/ 3216335 w 3253151"/>
                  <a:gd name="connsiteY0" fmla="*/ 282461 h 3453484"/>
                  <a:gd name="connsiteX1" fmla="*/ 1682058 w 3253151"/>
                  <a:gd name="connsiteY1" fmla="*/ 0 h 3453484"/>
                  <a:gd name="connsiteX2" fmla="*/ 128095 w 3253151"/>
                  <a:gd name="connsiteY2" fmla="*/ 283317 h 3453484"/>
                  <a:gd name="connsiteX3" fmla="*/ 92135 w 3253151"/>
                  <a:gd name="connsiteY3" fmla="*/ 336400 h 3453484"/>
                  <a:gd name="connsiteX4" fmla="*/ 140937 w 3253151"/>
                  <a:gd name="connsiteY4" fmla="*/ 1450290 h 3453484"/>
                  <a:gd name="connsiteX5" fmla="*/ 402928 w 3253151"/>
                  <a:gd name="connsiteY5" fmla="*/ 2362121 h 3453484"/>
                  <a:gd name="connsiteX6" fmla="*/ 939753 w 3253151"/>
                  <a:gd name="connsiteY6" fmla="*/ 3051346 h 3453484"/>
                  <a:gd name="connsiteX7" fmla="*/ 1457742 w 3253151"/>
                  <a:gd name="connsiteY7" fmla="*/ 3372413 h 3453484"/>
                  <a:gd name="connsiteX8" fmla="*/ 1724870 w 3253151"/>
                  <a:gd name="connsiteY8" fmla="*/ 3442620 h 3453484"/>
                  <a:gd name="connsiteX9" fmla="*/ 1938059 w 3253151"/>
                  <a:gd name="connsiteY9" fmla="*/ 3345016 h 3453484"/>
                  <a:gd name="connsiteX10" fmla="*/ 2752286 w 3253151"/>
                  <a:gd name="connsiteY10" fmla="*/ 2667778 h 3453484"/>
                  <a:gd name="connsiteX11" fmla="*/ 2985166 w 3253151"/>
                  <a:gd name="connsiteY11" fmla="*/ 2253386 h 3453484"/>
                  <a:gd name="connsiteX12" fmla="*/ 3253151 w 3253151"/>
                  <a:gd name="connsiteY12" fmla="*/ 333831 h 3453484"/>
                  <a:gd name="connsiteX13" fmla="*/ 3216335 w 3253151"/>
                  <a:gd name="connsiteY13" fmla="*/ 282461 h 3453484"/>
                  <a:gd name="connsiteX14" fmla="*/ 864409 w 3253151"/>
                  <a:gd name="connsiteY14" fmla="*/ 1033330 h 3453484"/>
                  <a:gd name="connsiteX15" fmla="*/ 864409 w 3253151"/>
                  <a:gd name="connsiteY15" fmla="*/ 1034187 h 3453484"/>
                  <a:gd name="connsiteX16" fmla="*/ 863553 w 3253151"/>
                  <a:gd name="connsiteY16" fmla="*/ 1034187 h 3453484"/>
                  <a:gd name="connsiteX17" fmla="*/ 864409 w 3253151"/>
                  <a:gd name="connsiteY17" fmla="*/ 1033330 h 3453484"/>
                  <a:gd name="connsiteX18" fmla="*/ 864409 w 3253151"/>
                  <a:gd name="connsiteY18" fmla="*/ 1033330 h 3453484"/>
                  <a:gd name="connsiteX19" fmla="*/ 864409 w 3253151"/>
                  <a:gd name="connsiteY19" fmla="*/ 1033330 h 3453484"/>
                  <a:gd name="connsiteX20" fmla="*/ 1396097 w 3253151"/>
                  <a:gd name="connsiteY20" fmla="*/ 1110386 h 3453484"/>
                  <a:gd name="connsiteX21" fmla="*/ 1399522 w 3253151"/>
                  <a:gd name="connsiteY21" fmla="*/ 1116380 h 3453484"/>
                  <a:gd name="connsiteX22" fmla="*/ 1392672 w 3253151"/>
                  <a:gd name="connsiteY22" fmla="*/ 1116380 h 3453484"/>
                  <a:gd name="connsiteX23" fmla="*/ 1396097 w 3253151"/>
                  <a:gd name="connsiteY23" fmla="*/ 1110386 h 3453484"/>
                  <a:gd name="connsiteX24" fmla="*/ 2180357 w 3253151"/>
                  <a:gd name="connsiteY24" fmla="*/ 2404074 h 3453484"/>
                  <a:gd name="connsiteX25" fmla="*/ 2180357 w 3253151"/>
                  <a:gd name="connsiteY25" fmla="*/ 2404074 h 3453484"/>
                  <a:gd name="connsiteX26" fmla="*/ 2180357 w 3253151"/>
                  <a:gd name="connsiteY26" fmla="*/ 2404074 h 3453484"/>
                  <a:gd name="connsiteX27" fmla="*/ 2180357 w 3253151"/>
                  <a:gd name="connsiteY27" fmla="*/ 2404074 h 3453484"/>
                  <a:gd name="connsiteX28" fmla="*/ 2180357 w 3253151"/>
                  <a:gd name="connsiteY28" fmla="*/ 2404930 h 3453484"/>
                  <a:gd name="connsiteX29" fmla="*/ 2180357 w 3253151"/>
                  <a:gd name="connsiteY29" fmla="*/ 2404930 h 3453484"/>
                  <a:gd name="connsiteX30" fmla="*/ 2180357 w 3253151"/>
                  <a:gd name="connsiteY30" fmla="*/ 2404930 h 3453484"/>
                  <a:gd name="connsiteX31" fmla="*/ 2180357 w 3253151"/>
                  <a:gd name="connsiteY31" fmla="*/ 2404930 h 3453484"/>
                  <a:gd name="connsiteX32" fmla="*/ 1493701 w 3253151"/>
                  <a:gd name="connsiteY32" fmla="*/ 2105267 h 3453484"/>
                  <a:gd name="connsiteX33" fmla="*/ 1493701 w 3253151"/>
                  <a:gd name="connsiteY33" fmla="*/ 2105267 h 3453484"/>
                  <a:gd name="connsiteX34" fmla="*/ 1493701 w 3253151"/>
                  <a:gd name="connsiteY34" fmla="*/ 2105267 h 3453484"/>
                  <a:gd name="connsiteX35" fmla="*/ 1493701 w 3253151"/>
                  <a:gd name="connsiteY35" fmla="*/ 2105267 h 3453484"/>
                  <a:gd name="connsiteX36" fmla="*/ 1047632 w 3253151"/>
                  <a:gd name="connsiteY36" fmla="*/ 2383526 h 3453484"/>
                  <a:gd name="connsiteX37" fmla="*/ 1047632 w 3253151"/>
                  <a:gd name="connsiteY37" fmla="*/ 2384382 h 3453484"/>
                  <a:gd name="connsiteX38" fmla="*/ 1047632 w 3253151"/>
                  <a:gd name="connsiteY38" fmla="*/ 2384382 h 3453484"/>
                  <a:gd name="connsiteX39" fmla="*/ 1047632 w 3253151"/>
                  <a:gd name="connsiteY39" fmla="*/ 2383526 h 3453484"/>
                  <a:gd name="connsiteX40" fmla="*/ 1166641 w 3253151"/>
                  <a:gd name="connsiteY40" fmla="*/ 2453733 h 3453484"/>
                  <a:gd name="connsiteX41" fmla="*/ 1166641 w 3253151"/>
                  <a:gd name="connsiteY41" fmla="*/ 2453733 h 3453484"/>
                  <a:gd name="connsiteX42" fmla="*/ 1166641 w 3253151"/>
                  <a:gd name="connsiteY42" fmla="*/ 2453733 h 3453484"/>
                  <a:gd name="connsiteX43" fmla="*/ 1166641 w 3253151"/>
                  <a:gd name="connsiteY43" fmla="*/ 2454589 h 3453484"/>
                  <a:gd name="connsiteX44" fmla="*/ 1164928 w 3253151"/>
                  <a:gd name="connsiteY44" fmla="*/ 2454589 h 3453484"/>
                  <a:gd name="connsiteX45" fmla="*/ 1166641 w 3253151"/>
                  <a:gd name="connsiteY45" fmla="*/ 2453733 h 3453484"/>
                  <a:gd name="connsiteX0" fmla="*/ 3212936 w 3249752"/>
                  <a:gd name="connsiteY0" fmla="*/ 344124 h 3515147"/>
                  <a:gd name="connsiteX1" fmla="*/ 1632411 w 3249752"/>
                  <a:gd name="connsiteY1" fmla="*/ 0 h 3515147"/>
                  <a:gd name="connsiteX2" fmla="*/ 124696 w 3249752"/>
                  <a:gd name="connsiteY2" fmla="*/ 344980 h 3515147"/>
                  <a:gd name="connsiteX3" fmla="*/ 88736 w 3249752"/>
                  <a:gd name="connsiteY3" fmla="*/ 398063 h 3515147"/>
                  <a:gd name="connsiteX4" fmla="*/ 137538 w 3249752"/>
                  <a:gd name="connsiteY4" fmla="*/ 1511953 h 3515147"/>
                  <a:gd name="connsiteX5" fmla="*/ 399529 w 3249752"/>
                  <a:gd name="connsiteY5" fmla="*/ 2423784 h 3515147"/>
                  <a:gd name="connsiteX6" fmla="*/ 936354 w 3249752"/>
                  <a:gd name="connsiteY6" fmla="*/ 3113009 h 3515147"/>
                  <a:gd name="connsiteX7" fmla="*/ 1454343 w 3249752"/>
                  <a:gd name="connsiteY7" fmla="*/ 3434076 h 3515147"/>
                  <a:gd name="connsiteX8" fmla="*/ 1721471 w 3249752"/>
                  <a:gd name="connsiteY8" fmla="*/ 3504283 h 3515147"/>
                  <a:gd name="connsiteX9" fmla="*/ 1934660 w 3249752"/>
                  <a:gd name="connsiteY9" fmla="*/ 3406679 h 3515147"/>
                  <a:gd name="connsiteX10" fmla="*/ 2748887 w 3249752"/>
                  <a:gd name="connsiteY10" fmla="*/ 2729441 h 3515147"/>
                  <a:gd name="connsiteX11" fmla="*/ 2981767 w 3249752"/>
                  <a:gd name="connsiteY11" fmla="*/ 2315049 h 3515147"/>
                  <a:gd name="connsiteX12" fmla="*/ 3249752 w 3249752"/>
                  <a:gd name="connsiteY12" fmla="*/ 395494 h 3515147"/>
                  <a:gd name="connsiteX13" fmla="*/ 3212936 w 3249752"/>
                  <a:gd name="connsiteY13" fmla="*/ 344124 h 3515147"/>
                  <a:gd name="connsiteX14" fmla="*/ 861010 w 3249752"/>
                  <a:gd name="connsiteY14" fmla="*/ 1094993 h 3515147"/>
                  <a:gd name="connsiteX15" fmla="*/ 861010 w 3249752"/>
                  <a:gd name="connsiteY15" fmla="*/ 1095850 h 3515147"/>
                  <a:gd name="connsiteX16" fmla="*/ 860154 w 3249752"/>
                  <a:gd name="connsiteY16" fmla="*/ 1095850 h 3515147"/>
                  <a:gd name="connsiteX17" fmla="*/ 861010 w 3249752"/>
                  <a:gd name="connsiteY17" fmla="*/ 1094993 h 3515147"/>
                  <a:gd name="connsiteX18" fmla="*/ 861010 w 3249752"/>
                  <a:gd name="connsiteY18" fmla="*/ 1094993 h 3515147"/>
                  <a:gd name="connsiteX19" fmla="*/ 861010 w 3249752"/>
                  <a:gd name="connsiteY19" fmla="*/ 1094993 h 3515147"/>
                  <a:gd name="connsiteX20" fmla="*/ 1392698 w 3249752"/>
                  <a:gd name="connsiteY20" fmla="*/ 1172049 h 3515147"/>
                  <a:gd name="connsiteX21" fmla="*/ 1396123 w 3249752"/>
                  <a:gd name="connsiteY21" fmla="*/ 1178043 h 3515147"/>
                  <a:gd name="connsiteX22" fmla="*/ 1389273 w 3249752"/>
                  <a:gd name="connsiteY22" fmla="*/ 1178043 h 3515147"/>
                  <a:gd name="connsiteX23" fmla="*/ 1392698 w 3249752"/>
                  <a:gd name="connsiteY23" fmla="*/ 1172049 h 3515147"/>
                  <a:gd name="connsiteX24" fmla="*/ 2176958 w 3249752"/>
                  <a:gd name="connsiteY24" fmla="*/ 2465737 h 3515147"/>
                  <a:gd name="connsiteX25" fmla="*/ 2176958 w 3249752"/>
                  <a:gd name="connsiteY25" fmla="*/ 2465737 h 3515147"/>
                  <a:gd name="connsiteX26" fmla="*/ 2176958 w 3249752"/>
                  <a:gd name="connsiteY26" fmla="*/ 2465737 h 3515147"/>
                  <a:gd name="connsiteX27" fmla="*/ 2176958 w 3249752"/>
                  <a:gd name="connsiteY27" fmla="*/ 2465737 h 3515147"/>
                  <a:gd name="connsiteX28" fmla="*/ 2176958 w 3249752"/>
                  <a:gd name="connsiteY28" fmla="*/ 2466593 h 3515147"/>
                  <a:gd name="connsiteX29" fmla="*/ 2176958 w 3249752"/>
                  <a:gd name="connsiteY29" fmla="*/ 2466593 h 3515147"/>
                  <a:gd name="connsiteX30" fmla="*/ 2176958 w 3249752"/>
                  <a:gd name="connsiteY30" fmla="*/ 2466593 h 3515147"/>
                  <a:gd name="connsiteX31" fmla="*/ 2176958 w 3249752"/>
                  <a:gd name="connsiteY31" fmla="*/ 2466593 h 3515147"/>
                  <a:gd name="connsiteX32" fmla="*/ 1490302 w 3249752"/>
                  <a:gd name="connsiteY32" fmla="*/ 2166930 h 3515147"/>
                  <a:gd name="connsiteX33" fmla="*/ 1490302 w 3249752"/>
                  <a:gd name="connsiteY33" fmla="*/ 2166930 h 3515147"/>
                  <a:gd name="connsiteX34" fmla="*/ 1490302 w 3249752"/>
                  <a:gd name="connsiteY34" fmla="*/ 2166930 h 3515147"/>
                  <a:gd name="connsiteX35" fmla="*/ 1490302 w 3249752"/>
                  <a:gd name="connsiteY35" fmla="*/ 2166930 h 3515147"/>
                  <a:gd name="connsiteX36" fmla="*/ 1044233 w 3249752"/>
                  <a:gd name="connsiteY36" fmla="*/ 2445189 h 3515147"/>
                  <a:gd name="connsiteX37" fmla="*/ 1044233 w 3249752"/>
                  <a:gd name="connsiteY37" fmla="*/ 2446045 h 3515147"/>
                  <a:gd name="connsiteX38" fmla="*/ 1044233 w 3249752"/>
                  <a:gd name="connsiteY38" fmla="*/ 2446045 h 3515147"/>
                  <a:gd name="connsiteX39" fmla="*/ 1044233 w 3249752"/>
                  <a:gd name="connsiteY39" fmla="*/ 2445189 h 3515147"/>
                  <a:gd name="connsiteX40" fmla="*/ 1163242 w 3249752"/>
                  <a:gd name="connsiteY40" fmla="*/ 2515396 h 3515147"/>
                  <a:gd name="connsiteX41" fmla="*/ 1163242 w 3249752"/>
                  <a:gd name="connsiteY41" fmla="*/ 2515396 h 3515147"/>
                  <a:gd name="connsiteX42" fmla="*/ 1163242 w 3249752"/>
                  <a:gd name="connsiteY42" fmla="*/ 2515396 h 3515147"/>
                  <a:gd name="connsiteX43" fmla="*/ 1163242 w 3249752"/>
                  <a:gd name="connsiteY43" fmla="*/ 2516252 h 3515147"/>
                  <a:gd name="connsiteX44" fmla="*/ 1161529 w 3249752"/>
                  <a:gd name="connsiteY44" fmla="*/ 2516252 h 3515147"/>
                  <a:gd name="connsiteX45" fmla="*/ 1163242 w 3249752"/>
                  <a:gd name="connsiteY45" fmla="*/ 2515396 h 3515147"/>
                  <a:gd name="connsiteX0" fmla="*/ 3124200 w 3161016"/>
                  <a:gd name="connsiteY0" fmla="*/ 344124 h 3515147"/>
                  <a:gd name="connsiteX1" fmla="*/ 1543675 w 3161016"/>
                  <a:gd name="connsiteY1" fmla="*/ 0 h 3515147"/>
                  <a:gd name="connsiteX2" fmla="*/ 0 w 3161016"/>
                  <a:gd name="connsiteY2" fmla="*/ 398063 h 3515147"/>
                  <a:gd name="connsiteX3" fmla="*/ 48802 w 3161016"/>
                  <a:gd name="connsiteY3" fmla="*/ 1511953 h 3515147"/>
                  <a:gd name="connsiteX4" fmla="*/ 310793 w 3161016"/>
                  <a:gd name="connsiteY4" fmla="*/ 2423784 h 3515147"/>
                  <a:gd name="connsiteX5" fmla="*/ 847618 w 3161016"/>
                  <a:gd name="connsiteY5" fmla="*/ 3113009 h 3515147"/>
                  <a:gd name="connsiteX6" fmla="*/ 1365607 w 3161016"/>
                  <a:gd name="connsiteY6" fmla="*/ 3434076 h 3515147"/>
                  <a:gd name="connsiteX7" fmla="*/ 1632735 w 3161016"/>
                  <a:gd name="connsiteY7" fmla="*/ 3504283 h 3515147"/>
                  <a:gd name="connsiteX8" fmla="*/ 1845924 w 3161016"/>
                  <a:gd name="connsiteY8" fmla="*/ 3406679 h 3515147"/>
                  <a:gd name="connsiteX9" fmla="*/ 2660151 w 3161016"/>
                  <a:gd name="connsiteY9" fmla="*/ 2729441 h 3515147"/>
                  <a:gd name="connsiteX10" fmla="*/ 2893031 w 3161016"/>
                  <a:gd name="connsiteY10" fmla="*/ 2315049 h 3515147"/>
                  <a:gd name="connsiteX11" fmla="*/ 3161016 w 3161016"/>
                  <a:gd name="connsiteY11" fmla="*/ 395494 h 3515147"/>
                  <a:gd name="connsiteX12" fmla="*/ 3124200 w 3161016"/>
                  <a:gd name="connsiteY12" fmla="*/ 344124 h 3515147"/>
                  <a:gd name="connsiteX13" fmla="*/ 772274 w 3161016"/>
                  <a:gd name="connsiteY13" fmla="*/ 1094993 h 3515147"/>
                  <a:gd name="connsiteX14" fmla="*/ 772274 w 3161016"/>
                  <a:gd name="connsiteY14" fmla="*/ 1095850 h 3515147"/>
                  <a:gd name="connsiteX15" fmla="*/ 771418 w 3161016"/>
                  <a:gd name="connsiteY15" fmla="*/ 1095850 h 3515147"/>
                  <a:gd name="connsiteX16" fmla="*/ 772274 w 3161016"/>
                  <a:gd name="connsiteY16" fmla="*/ 1094993 h 3515147"/>
                  <a:gd name="connsiteX17" fmla="*/ 772274 w 3161016"/>
                  <a:gd name="connsiteY17" fmla="*/ 1094993 h 3515147"/>
                  <a:gd name="connsiteX18" fmla="*/ 772274 w 3161016"/>
                  <a:gd name="connsiteY18" fmla="*/ 1094993 h 3515147"/>
                  <a:gd name="connsiteX19" fmla="*/ 1303962 w 3161016"/>
                  <a:gd name="connsiteY19" fmla="*/ 1172049 h 3515147"/>
                  <a:gd name="connsiteX20" fmla="*/ 1307387 w 3161016"/>
                  <a:gd name="connsiteY20" fmla="*/ 1178043 h 3515147"/>
                  <a:gd name="connsiteX21" fmla="*/ 1300537 w 3161016"/>
                  <a:gd name="connsiteY21" fmla="*/ 1178043 h 3515147"/>
                  <a:gd name="connsiteX22" fmla="*/ 1303962 w 3161016"/>
                  <a:gd name="connsiteY22" fmla="*/ 1172049 h 3515147"/>
                  <a:gd name="connsiteX23" fmla="*/ 2088222 w 3161016"/>
                  <a:gd name="connsiteY23" fmla="*/ 2465737 h 3515147"/>
                  <a:gd name="connsiteX24" fmla="*/ 2088222 w 3161016"/>
                  <a:gd name="connsiteY24" fmla="*/ 2465737 h 3515147"/>
                  <a:gd name="connsiteX25" fmla="*/ 2088222 w 3161016"/>
                  <a:gd name="connsiteY25" fmla="*/ 2465737 h 3515147"/>
                  <a:gd name="connsiteX26" fmla="*/ 2088222 w 3161016"/>
                  <a:gd name="connsiteY26" fmla="*/ 2465737 h 3515147"/>
                  <a:gd name="connsiteX27" fmla="*/ 2088222 w 3161016"/>
                  <a:gd name="connsiteY27" fmla="*/ 2466593 h 3515147"/>
                  <a:gd name="connsiteX28" fmla="*/ 2088222 w 3161016"/>
                  <a:gd name="connsiteY28" fmla="*/ 2466593 h 3515147"/>
                  <a:gd name="connsiteX29" fmla="*/ 2088222 w 3161016"/>
                  <a:gd name="connsiteY29" fmla="*/ 2466593 h 3515147"/>
                  <a:gd name="connsiteX30" fmla="*/ 2088222 w 3161016"/>
                  <a:gd name="connsiteY30" fmla="*/ 2466593 h 3515147"/>
                  <a:gd name="connsiteX31" fmla="*/ 1401566 w 3161016"/>
                  <a:gd name="connsiteY31" fmla="*/ 2166930 h 3515147"/>
                  <a:gd name="connsiteX32" fmla="*/ 1401566 w 3161016"/>
                  <a:gd name="connsiteY32" fmla="*/ 2166930 h 3515147"/>
                  <a:gd name="connsiteX33" fmla="*/ 1401566 w 3161016"/>
                  <a:gd name="connsiteY33" fmla="*/ 2166930 h 3515147"/>
                  <a:gd name="connsiteX34" fmla="*/ 1401566 w 3161016"/>
                  <a:gd name="connsiteY34" fmla="*/ 2166930 h 3515147"/>
                  <a:gd name="connsiteX35" fmla="*/ 955497 w 3161016"/>
                  <a:gd name="connsiteY35" fmla="*/ 2445189 h 3515147"/>
                  <a:gd name="connsiteX36" fmla="*/ 955497 w 3161016"/>
                  <a:gd name="connsiteY36" fmla="*/ 2446045 h 3515147"/>
                  <a:gd name="connsiteX37" fmla="*/ 955497 w 3161016"/>
                  <a:gd name="connsiteY37" fmla="*/ 2446045 h 3515147"/>
                  <a:gd name="connsiteX38" fmla="*/ 955497 w 3161016"/>
                  <a:gd name="connsiteY38" fmla="*/ 2445189 h 3515147"/>
                  <a:gd name="connsiteX39" fmla="*/ 1074506 w 3161016"/>
                  <a:gd name="connsiteY39" fmla="*/ 2515396 h 3515147"/>
                  <a:gd name="connsiteX40" fmla="*/ 1074506 w 3161016"/>
                  <a:gd name="connsiteY40" fmla="*/ 2515396 h 3515147"/>
                  <a:gd name="connsiteX41" fmla="*/ 1074506 w 3161016"/>
                  <a:gd name="connsiteY41" fmla="*/ 2515396 h 3515147"/>
                  <a:gd name="connsiteX42" fmla="*/ 1074506 w 3161016"/>
                  <a:gd name="connsiteY42" fmla="*/ 2516252 h 3515147"/>
                  <a:gd name="connsiteX43" fmla="*/ 1072793 w 3161016"/>
                  <a:gd name="connsiteY43" fmla="*/ 2516252 h 3515147"/>
                  <a:gd name="connsiteX44" fmla="*/ 1074506 w 3161016"/>
                  <a:gd name="connsiteY44" fmla="*/ 2515396 h 3515147"/>
                  <a:gd name="connsiteX0" fmla="*/ 3124200 w 3161016"/>
                  <a:gd name="connsiteY0" fmla="*/ 436617 h 3607640"/>
                  <a:gd name="connsiteX1" fmla="*/ 1559092 w 3161016"/>
                  <a:gd name="connsiteY1" fmla="*/ 0 h 3607640"/>
                  <a:gd name="connsiteX2" fmla="*/ 0 w 3161016"/>
                  <a:gd name="connsiteY2" fmla="*/ 490556 h 3607640"/>
                  <a:gd name="connsiteX3" fmla="*/ 48802 w 3161016"/>
                  <a:gd name="connsiteY3" fmla="*/ 1604446 h 3607640"/>
                  <a:gd name="connsiteX4" fmla="*/ 310793 w 3161016"/>
                  <a:gd name="connsiteY4" fmla="*/ 2516277 h 3607640"/>
                  <a:gd name="connsiteX5" fmla="*/ 847618 w 3161016"/>
                  <a:gd name="connsiteY5" fmla="*/ 3205502 h 3607640"/>
                  <a:gd name="connsiteX6" fmla="*/ 1365607 w 3161016"/>
                  <a:gd name="connsiteY6" fmla="*/ 3526569 h 3607640"/>
                  <a:gd name="connsiteX7" fmla="*/ 1632735 w 3161016"/>
                  <a:gd name="connsiteY7" fmla="*/ 3596776 h 3607640"/>
                  <a:gd name="connsiteX8" fmla="*/ 1845924 w 3161016"/>
                  <a:gd name="connsiteY8" fmla="*/ 3499172 h 3607640"/>
                  <a:gd name="connsiteX9" fmla="*/ 2660151 w 3161016"/>
                  <a:gd name="connsiteY9" fmla="*/ 2821934 h 3607640"/>
                  <a:gd name="connsiteX10" fmla="*/ 2893031 w 3161016"/>
                  <a:gd name="connsiteY10" fmla="*/ 2407542 h 3607640"/>
                  <a:gd name="connsiteX11" fmla="*/ 3161016 w 3161016"/>
                  <a:gd name="connsiteY11" fmla="*/ 487987 h 3607640"/>
                  <a:gd name="connsiteX12" fmla="*/ 3124200 w 3161016"/>
                  <a:gd name="connsiteY12" fmla="*/ 436617 h 3607640"/>
                  <a:gd name="connsiteX13" fmla="*/ 772274 w 3161016"/>
                  <a:gd name="connsiteY13" fmla="*/ 1187486 h 3607640"/>
                  <a:gd name="connsiteX14" fmla="*/ 772274 w 3161016"/>
                  <a:gd name="connsiteY14" fmla="*/ 1188343 h 3607640"/>
                  <a:gd name="connsiteX15" fmla="*/ 771418 w 3161016"/>
                  <a:gd name="connsiteY15" fmla="*/ 1188343 h 3607640"/>
                  <a:gd name="connsiteX16" fmla="*/ 772274 w 3161016"/>
                  <a:gd name="connsiteY16" fmla="*/ 1187486 h 3607640"/>
                  <a:gd name="connsiteX17" fmla="*/ 772274 w 3161016"/>
                  <a:gd name="connsiteY17" fmla="*/ 1187486 h 3607640"/>
                  <a:gd name="connsiteX18" fmla="*/ 772274 w 3161016"/>
                  <a:gd name="connsiteY18" fmla="*/ 1187486 h 3607640"/>
                  <a:gd name="connsiteX19" fmla="*/ 1303962 w 3161016"/>
                  <a:gd name="connsiteY19" fmla="*/ 1264542 h 3607640"/>
                  <a:gd name="connsiteX20" fmla="*/ 1307387 w 3161016"/>
                  <a:gd name="connsiteY20" fmla="*/ 1270536 h 3607640"/>
                  <a:gd name="connsiteX21" fmla="*/ 1300537 w 3161016"/>
                  <a:gd name="connsiteY21" fmla="*/ 1270536 h 3607640"/>
                  <a:gd name="connsiteX22" fmla="*/ 1303962 w 3161016"/>
                  <a:gd name="connsiteY22" fmla="*/ 1264542 h 3607640"/>
                  <a:gd name="connsiteX23" fmla="*/ 2088222 w 3161016"/>
                  <a:gd name="connsiteY23" fmla="*/ 2558230 h 3607640"/>
                  <a:gd name="connsiteX24" fmla="*/ 2088222 w 3161016"/>
                  <a:gd name="connsiteY24" fmla="*/ 2558230 h 3607640"/>
                  <a:gd name="connsiteX25" fmla="*/ 2088222 w 3161016"/>
                  <a:gd name="connsiteY25" fmla="*/ 2558230 h 3607640"/>
                  <a:gd name="connsiteX26" fmla="*/ 2088222 w 3161016"/>
                  <a:gd name="connsiteY26" fmla="*/ 2558230 h 3607640"/>
                  <a:gd name="connsiteX27" fmla="*/ 2088222 w 3161016"/>
                  <a:gd name="connsiteY27" fmla="*/ 2559086 h 3607640"/>
                  <a:gd name="connsiteX28" fmla="*/ 2088222 w 3161016"/>
                  <a:gd name="connsiteY28" fmla="*/ 2559086 h 3607640"/>
                  <a:gd name="connsiteX29" fmla="*/ 2088222 w 3161016"/>
                  <a:gd name="connsiteY29" fmla="*/ 2559086 h 3607640"/>
                  <a:gd name="connsiteX30" fmla="*/ 2088222 w 3161016"/>
                  <a:gd name="connsiteY30" fmla="*/ 2559086 h 3607640"/>
                  <a:gd name="connsiteX31" fmla="*/ 1401566 w 3161016"/>
                  <a:gd name="connsiteY31" fmla="*/ 2259423 h 3607640"/>
                  <a:gd name="connsiteX32" fmla="*/ 1401566 w 3161016"/>
                  <a:gd name="connsiteY32" fmla="*/ 2259423 h 3607640"/>
                  <a:gd name="connsiteX33" fmla="*/ 1401566 w 3161016"/>
                  <a:gd name="connsiteY33" fmla="*/ 2259423 h 3607640"/>
                  <a:gd name="connsiteX34" fmla="*/ 1401566 w 3161016"/>
                  <a:gd name="connsiteY34" fmla="*/ 2259423 h 3607640"/>
                  <a:gd name="connsiteX35" fmla="*/ 955497 w 3161016"/>
                  <a:gd name="connsiteY35" fmla="*/ 2537682 h 3607640"/>
                  <a:gd name="connsiteX36" fmla="*/ 955497 w 3161016"/>
                  <a:gd name="connsiteY36" fmla="*/ 2538538 h 3607640"/>
                  <a:gd name="connsiteX37" fmla="*/ 955497 w 3161016"/>
                  <a:gd name="connsiteY37" fmla="*/ 2538538 h 3607640"/>
                  <a:gd name="connsiteX38" fmla="*/ 955497 w 3161016"/>
                  <a:gd name="connsiteY38" fmla="*/ 2537682 h 3607640"/>
                  <a:gd name="connsiteX39" fmla="*/ 1074506 w 3161016"/>
                  <a:gd name="connsiteY39" fmla="*/ 2607889 h 3607640"/>
                  <a:gd name="connsiteX40" fmla="*/ 1074506 w 3161016"/>
                  <a:gd name="connsiteY40" fmla="*/ 2607889 h 3607640"/>
                  <a:gd name="connsiteX41" fmla="*/ 1074506 w 3161016"/>
                  <a:gd name="connsiteY41" fmla="*/ 2607889 h 3607640"/>
                  <a:gd name="connsiteX42" fmla="*/ 1074506 w 3161016"/>
                  <a:gd name="connsiteY42" fmla="*/ 2608745 h 3607640"/>
                  <a:gd name="connsiteX43" fmla="*/ 1072793 w 3161016"/>
                  <a:gd name="connsiteY43" fmla="*/ 2608745 h 3607640"/>
                  <a:gd name="connsiteX44" fmla="*/ 1074506 w 3161016"/>
                  <a:gd name="connsiteY44" fmla="*/ 2607889 h 3607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161016" h="3607640">
                    <a:moveTo>
                      <a:pt x="3124200" y="436617"/>
                    </a:moveTo>
                    <a:cubicBezTo>
                      <a:pt x="2864920" y="334732"/>
                      <a:pt x="2590438" y="31804"/>
                      <a:pt x="1559092" y="0"/>
                    </a:cubicBezTo>
                    <a:cubicBezTo>
                      <a:pt x="1038392" y="8990"/>
                      <a:pt x="249145" y="238564"/>
                      <a:pt x="0" y="490556"/>
                    </a:cubicBezTo>
                    <a:cubicBezTo>
                      <a:pt x="8562" y="862994"/>
                      <a:pt x="-10274" y="1233720"/>
                      <a:pt x="48802" y="1604446"/>
                    </a:cubicBezTo>
                    <a:cubicBezTo>
                      <a:pt x="98461" y="1917807"/>
                      <a:pt x="186647" y="2224320"/>
                      <a:pt x="310793" y="2516277"/>
                    </a:cubicBezTo>
                    <a:cubicBezTo>
                      <a:pt x="424665" y="2783405"/>
                      <a:pt x="620730" y="3023136"/>
                      <a:pt x="847618" y="3205502"/>
                    </a:cubicBezTo>
                    <a:cubicBezTo>
                      <a:pt x="1007724" y="3333929"/>
                      <a:pt x="1178960" y="3440951"/>
                      <a:pt x="1365607" y="3526569"/>
                    </a:cubicBezTo>
                    <a:cubicBezTo>
                      <a:pt x="1440951" y="3561673"/>
                      <a:pt x="1551398" y="3635304"/>
                      <a:pt x="1632735" y="3596776"/>
                    </a:cubicBezTo>
                    <a:cubicBezTo>
                      <a:pt x="1702942" y="3564242"/>
                      <a:pt x="1772292" y="3529994"/>
                      <a:pt x="1845924" y="3499172"/>
                    </a:cubicBezTo>
                    <a:cubicBezTo>
                      <a:pt x="2177265" y="3360470"/>
                      <a:pt x="2454668" y="3113035"/>
                      <a:pt x="2660151" y="2821934"/>
                    </a:cubicBezTo>
                    <a:cubicBezTo>
                      <a:pt x="2751762" y="2692650"/>
                      <a:pt x="2829674" y="2553093"/>
                      <a:pt x="2893031" y="2407542"/>
                    </a:cubicBezTo>
                    <a:cubicBezTo>
                      <a:pt x="3157591" y="1798799"/>
                      <a:pt x="3157591" y="1137828"/>
                      <a:pt x="3161016" y="487987"/>
                    </a:cubicBezTo>
                    <a:cubicBezTo>
                      <a:pt x="3161016" y="458877"/>
                      <a:pt x="3151598" y="446035"/>
                      <a:pt x="3124200" y="436617"/>
                    </a:cubicBezTo>
                    <a:close/>
                    <a:moveTo>
                      <a:pt x="772274" y="1187486"/>
                    </a:moveTo>
                    <a:lnTo>
                      <a:pt x="772274" y="1188343"/>
                    </a:lnTo>
                    <a:lnTo>
                      <a:pt x="771418" y="1188343"/>
                    </a:lnTo>
                    <a:lnTo>
                      <a:pt x="772274" y="1187486"/>
                    </a:lnTo>
                    <a:lnTo>
                      <a:pt x="772274" y="1187486"/>
                    </a:lnTo>
                    <a:lnTo>
                      <a:pt x="772274" y="1187486"/>
                    </a:lnTo>
                    <a:close/>
                    <a:moveTo>
                      <a:pt x="1303962" y="1264542"/>
                    </a:moveTo>
                    <a:cubicBezTo>
                      <a:pt x="1304818" y="1266255"/>
                      <a:pt x="1306530" y="1268823"/>
                      <a:pt x="1307387" y="1270536"/>
                    </a:cubicBezTo>
                    <a:cubicBezTo>
                      <a:pt x="1304818" y="1269680"/>
                      <a:pt x="1303106" y="1269680"/>
                      <a:pt x="1300537" y="1270536"/>
                    </a:cubicBezTo>
                    <a:cubicBezTo>
                      <a:pt x="1302250" y="1268823"/>
                      <a:pt x="1303106" y="1267111"/>
                      <a:pt x="1303962" y="1264542"/>
                    </a:cubicBezTo>
                    <a:close/>
                    <a:moveTo>
                      <a:pt x="2088222" y="2558230"/>
                    </a:moveTo>
                    <a:lnTo>
                      <a:pt x="2088222" y="2558230"/>
                    </a:lnTo>
                    <a:lnTo>
                      <a:pt x="2088222" y="2558230"/>
                    </a:lnTo>
                    <a:lnTo>
                      <a:pt x="2088222" y="2558230"/>
                    </a:lnTo>
                    <a:close/>
                    <a:moveTo>
                      <a:pt x="2088222" y="2559086"/>
                    </a:moveTo>
                    <a:lnTo>
                      <a:pt x="2088222" y="2559086"/>
                    </a:lnTo>
                    <a:lnTo>
                      <a:pt x="2088222" y="2559086"/>
                    </a:lnTo>
                    <a:lnTo>
                      <a:pt x="2088222" y="2559086"/>
                    </a:lnTo>
                    <a:close/>
                    <a:moveTo>
                      <a:pt x="1401566" y="2259423"/>
                    </a:moveTo>
                    <a:lnTo>
                      <a:pt x="1401566" y="2259423"/>
                    </a:lnTo>
                    <a:lnTo>
                      <a:pt x="1401566" y="2259423"/>
                    </a:lnTo>
                    <a:lnTo>
                      <a:pt x="1401566" y="2259423"/>
                    </a:lnTo>
                    <a:close/>
                    <a:moveTo>
                      <a:pt x="955497" y="2537682"/>
                    </a:moveTo>
                    <a:lnTo>
                      <a:pt x="955497" y="2538538"/>
                    </a:lnTo>
                    <a:lnTo>
                      <a:pt x="955497" y="2538538"/>
                    </a:lnTo>
                    <a:lnTo>
                      <a:pt x="955497" y="2537682"/>
                    </a:lnTo>
                    <a:close/>
                    <a:moveTo>
                      <a:pt x="1074506" y="2607889"/>
                    </a:moveTo>
                    <a:lnTo>
                      <a:pt x="1074506" y="2607889"/>
                    </a:lnTo>
                    <a:lnTo>
                      <a:pt x="1074506" y="2607889"/>
                    </a:lnTo>
                    <a:lnTo>
                      <a:pt x="1074506" y="2608745"/>
                    </a:lnTo>
                    <a:lnTo>
                      <a:pt x="1072793" y="2608745"/>
                    </a:lnTo>
                    <a:cubicBezTo>
                      <a:pt x="1073649" y="2608745"/>
                      <a:pt x="1073649" y="2608745"/>
                      <a:pt x="1074506" y="260788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1" name="Freeform: Shape 328">
                <a:extLst>
                  <a:ext uri="{FF2B5EF4-FFF2-40B4-BE49-F238E27FC236}">
                    <a16:creationId xmlns:a16="http://schemas.microsoft.com/office/drawing/2014/main" id="{D5B1082A-AE1C-4E1B-BCD0-1859117DEE93}"/>
                  </a:ext>
                </a:extLst>
              </p:cNvPr>
              <p:cNvSpPr/>
              <p:nvPr/>
            </p:nvSpPr>
            <p:spPr>
              <a:xfrm>
                <a:off x="6084503" y="1988368"/>
                <a:ext cx="1660834" cy="1880023"/>
              </a:xfrm>
              <a:custGeom>
                <a:avLst/>
                <a:gdLst>
                  <a:gd name="connsiteX0" fmla="*/ 2794624 w 2828015"/>
                  <a:gd name="connsiteY0" fmla="*/ 505173 h 3341479"/>
                  <a:gd name="connsiteX1" fmla="*/ 2389651 w 2828015"/>
                  <a:gd name="connsiteY1" fmla="*/ 356197 h 3341479"/>
                  <a:gd name="connsiteX2" fmla="*/ 1435867 w 2828015"/>
                  <a:gd name="connsiteY2" fmla="*/ 4308 h 3341479"/>
                  <a:gd name="connsiteX3" fmla="*/ 1395626 w 2828015"/>
                  <a:gd name="connsiteY3" fmla="*/ 3451 h 3341479"/>
                  <a:gd name="connsiteX4" fmla="*/ 32588 w 2828015"/>
                  <a:gd name="connsiteY4" fmla="*/ 505173 h 3341479"/>
                  <a:gd name="connsiteX5" fmla="*/ 53 w 2828015"/>
                  <a:gd name="connsiteY5" fmla="*/ 552263 h 3341479"/>
                  <a:gd name="connsiteX6" fmla="*/ 43718 w 2828015"/>
                  <a:gd name="connsiteY6" fmla="*/ 1548000 h 3341479"/>
                  <a:gd name="connsiteX7" fmla="*/ 278312 w 2828015"/>
                  <a:gd name="connsiteY7" fmla="*/ 2363939 h 3341479"/>
                  <a:gd name="connsiteX8" fmla="*/ 758629 w 2828015"/>
                  <a:gd name="connsiteY8" fmla="*/ 2981245 h 3341479"/>
                  <a:gd name="connsiteX9" fmla="*/ 1221822 w 2828015"/>
                  <a:gd name="connsiteY9" fmla="*/ 3268921 h 3341479"/>
                  <a:gd name="connsiteX10" fmla="*/ 1460696 w 2828015"/>
                  <a:gd name="connsiteY10" fmla="*/ 3332279 h 3341479"/>
                  <a:gd name="connsiteX11" fmla="*/ 1651624 w 2828015"/>
                  <a:gd name="connsiteY11" fmla="*/ 3244948 h 3341479"/>
                  <a:gd name="connsiteX12" fmla="*/ 2380233 w 2828015"/>
                  <a:gd name="connsiteY12" fmla="*/ 2638773 h 3341479"/>
                  <a:gd name="connsiteX13" fmla="*/ 2588285 w 2828015"/>
                  <a:gd name="connsiteY13" fmla="*/ 2268047 h 3341479"/>
                  <a:gd name="connsiteX14" fmla="*/ 2828015 w 2828015"/>
                  <a:gd name="connsiteY14" fmla="*/ 551406 h 3341479"/>
                  <a:gd name="connsiteX15" fmla="*/ 2794624 w 2828015"/>
                  <a:gd name="connsiteY15" fmla="*/ 505173 h 3341479"/>
                  <a:gd name="connsiteX16" fmla="*/ 690990 w 2828015"/>
                  <a:gd name="connsiteY16" fmla="*/ 1176417 h 3341479"/>
                  <a:gd name="connsiteX17" fmla="*/ 690990 w 2828015"/>
                  <a:gd name="connsiteY17" fmla="*/ 1177274 h 3341479"/>
                  <a:gd name="connsiteX18" fmla="*/ 690134 w 2828015"/>
                  <a:gd name="connsiteY18" fmla="*/ 1177274 h 3341479"/>
                  <a:gd name="connsiteX19" fmla="*/ 690990 w 2828015"/>
                  <a:gd name="connsiteY19" fmla="*/ 1176417 h 3341479"/>
                  <a:gd name="connsiteX20" fmla="*/ 690990 w 2828015"/>
                  <a:gd name="connsiteY20" fmla="*/ 1176417 h 3341479"/>
                  <a:gd name="connsiteX21" fmla="*/ 690990 w 2828015"/>
                  <a:gd name="connsiteY21" fmla="*/ 1176417 h 3341479"/>
                  <a:gd name="connsiteX22" fmla="*/ 1167026 w 2828015"/>
                  <a:gd name="connsiteY22" fmla="*/ 1245768 h 3341479"/>
                  <a:gd name="connsiteX23" fmla="*/ 1169595 w 2828015"/>
                  <a:gd name="connsiteY23" fmla="*/ 1250905 h 3341479"/>
                  <a:gd name="connsiteX24" fmla="*/ 1163602 w 2828015"/>
                  <a:gd name="connsiteY24" fmla="*/ 1250905 h 3341479"/>
                  <a:gd name="connsiteX25" fmla="*/ 1167026 w 2828015"/>
                  <a:gd name="connsiteY25" fmla="*/ 1245768 h 3341479"/>
                  <a:gd name="connsiteX26" fmla="*/ 1869094 w 2828015"/>
                  <a:gd name="connsiteY26" fmla="*/ 2402467 h 3341479"/>
                  <a:gd name="connsiteX27" fmla="*/ 1869094 w 2828015"/>
                  <a:gd name="connsiteY27" fmla="*/ 2402467 h 3341479"/>
                  <a:gd name="connsiteX28" fmla="*/ 1869094 w 2828015"/>
                  <a:gd name="connsiteY28" fmla="*/ 2402467 h 3341479"/>
                  <a:gd name="connsiteX29" fmla="*/ 1869094 w 2828015"/>
                  <a:gd name="connsiteY29" fmla="*/ 2402467 h 3341479"/>
                  <a:gd name="connsiteX30" fmla="*/ 1869094 w 2828015"/>
                  <a:gd name="connsiteY30" fmla="*/ 2403324 h 3341479"/>
                  <a:gd name="connsiteX31" fmla="*/ 1869094 w 2828015"/>
                  <a:gd name="connsiteY31" fmla="*/ 2403324 h 3341479"/>
                  <a:gd name="connsiteX32" fmla="*/ 1869094 w 2828015"/>
                  <a:gd name="connsiteY32" fmla="*/ 2403324 h 3341479"/>
                  <a:gd name="connsiteX33" fmla="*/ 1869094 w 2828015"/>
                  <a:gd name="connsiteY33" fmla="*/ 2403324 h 3341479"/>
                  <a:gd name="connsiteX34" fmla="*/ 1254357 w 2828015"/>
                  <a:gd name="connsiteY34" fmla="*/ 2135339 h 3341479"/>
                  <a:gd name="connsiteX35" fmla="*/ 1254357 w 2828015"/>
                  <a:gd name="connsiteY35" fmla="*/ 2135339 h 3341479"/>
                  <a:gd name="connsiteX36" fmla="*/ 1254357 w 2828015"/>
                  <a:gd name="connsiteY36" fmla="*/ 2135339 h 3341479"/>
                  <a:gd name="connsiteX37" fmla="*/ 1254357 w 2828015"/>
                  <a:gd name="connsiteY37" fmla="*/ 2135339 h 3341479"/>
                  <a:gd name="connsiteX38" fmla="*/ 855377 w 2828015"/>
                  <a:gd name="connsiteY38" fmla="*/ 2384488 h 3341479"/>
                  <a:gd name="connsiteX39" fmla="*/ 855377 w 2828015"/>
                  <a:gd name="connsiteY39" fmla="*/ 2385343 h 3341479"/>
                  <a:gd name="connsiteX40" fmla="*/ 855377 w 2828015"/>
                  <a:gd name="connsiteY40" fmla="*/ 2385343 h 3341479"/>
                  <a:gd name="connsiteX41" fmla="*/ 855377 w 2828015"/>
                  <a:gd name="connsiteY41" fmla="*/ 2384488 h 3341479"/>
                  <a:gd name="connsiteX42" fmla="*/ 961543 w 2828015"/>
                  <a:gd name="connsiteY42" fmla="*/ 2446989 h 3341479"/>
                  <a:gd name="connsiteX43" fmla="*/ 961543 w 2828015"/>
                  <a:gd name="connsiteY43" fmla="*/ 2446989 h 3341479"/>
                  <a:gd name="connsiteX44" fmla="*/ 961543 w 2828015"/>
                  <a:gd name="connsiteY44" fmla="*/ 2446989 h 3341479"/>
                  <a:gd name="connsiteX45" fmla="*/ 961543 w 2828015"/>
                  <a:gd name="connsiteY45" fmla="*/ 2447844 h 3341479"/>
                  <a:gd name="connsiteX46" fmla="*/ 960687 w 2828015"/>
                  <a:gd name="connsiteY46" fmla="*/ 2447844 h 3341479"/>
                  <a:gd name="connsiteX47" fmla="*/ 961543 w 2828015"/>
                  <a:gd name="connsiteY47" fmla="*/ 2446989 h 3341479"/>
                  <a:gd name="connsiteX0" fmla="*/ 2877753 w 2911144"/>
                  <a:gd name="connsiteY0" fmla="*/ 502529 h 3338835"/>
                  <a:gd name="connsiteX1" fmla="*/ 2472780 w 2911144"/>
                  <a:gd name="connsiteY1" fmla="*/ 353553 h 3338835"/>
                  <a:gd name="connsiteX2" fmla="*/ 1518996 w 2911144"/>
                  <a:gd name="connsiteY2" fmla="*/ 1664 h 3338835"/>
                  <a:gd name="connsiteX3" fmla="*/ 115717 w 2911144"/>
                  <a:gd name="connsiteY3" fmla="*/ 502529 h 3338835"/>
                  <a:gd name="connsiteX4" fmla="*/ 83182 w 2911144"/>
                  <a:gd name="connsiteY4" fmla="*/ 549619 h 3338835"/>
                  <a:gd name="connsiteX5" fmla="*/ 126847 w 2911144"/>
                  <a:gd name="connsiteY5" fmla="*/ 1545356 h 3338835"/>
                  <a:gd name="connsiteX6" fmla="*/ 361441 w 2911144"/>
                  <a:gd name="connsiteY6" fmla="*/ 2361295 h 3338835"/>
                  <a:gd name="connsiteX7" fmla="*/ 841758 w 2911144"/>
                  <a:gd name="connsiteY7" fmla="*/ 2978601 h 3338835"/>
                  <a:gd name="connsiteX8" fmla="*/ 1304951 w 2911144"/>
                  <a:gd name="connsiteY8" fmla="*/ 3266277 h 3338835"/>
                  <a:gd name="connsiteX9" fmla="*/ 1543825 w 2911144"/>
                  <a:gd name="connsiteY9" fmla="*/ 3329635 h 3338835"/>
                  <a:gd name="connsiteX10" fmla="*/ 1734753 w 2911144"/>
                  <a:gd name="connsiteY10" fmla="*/ 3242304 h 3338835"/>
                  <a:gd name="connsiteX11" fmla="*/ 2463362 w 2911144"/>
                  <a:gd name="connsiteY11" fmla="*/ 2636129 h 3338835"/>
                  <a:gd name="connsiteX12" fmla="*/ 2671414 w 2911144"/>
                  <a:gd name="connsiteY12" fmla="*/ 2265403 h 3338835"/>
                  <a:gd name="connsiteX13" fmla="*/ 2911144 w 2911144"/>
                  <a:gd name="connsiteY13" fmla="*/ 548762 h 3338835"/>
                  <a:gd name="connsiteX14" fmla="*/ 2877753 w 2911144"/>
                  <a:gd name="connsiteY14" fmla="*/ 502529 h 3338835"/>
                  <a:gd name="connsiteX15" fmla="*/ 774119 w 2911144"/>
                  <a:gd name="connsiteY15" fmla="*/ 1173773 h 3338835"/>
                  <a:gd name="connsiteX16" fmla="*/ 774119 w 2911144"/>
                  <a:gd name="connsiteY16" fmla="*/ 1174630 h 3338835"/>
                  <a:gd name="connsiteX17" fmla="*/ 773263 w 2911144"/>
                  <a:gd name="connsiteY17" fmla="*/ 1174630 h 3338835"/>
                  <a:gd name="connsiteX18" fmla="*/ 774119 w 2911144"/>
                  <a:gd name="connsiteY18" fmla="*/ 1173773 h 3338835"/>
                  <a:gd name="connsiteX19" fmla="*/ 774119 w 2911144"/>
                  <a:gd name="connsiteY19" fmla="*/ 1173773 h 3338835"/>
                  <a:gd name="connsiteX20" fmla="*/ 774119 w 2911144"/>
                  <a:gd name="connsiteY20" fmla="*/ 1173773 h 3338835"/>
                  <a:gd name="connsiteX21" fmla="*/ 1250155 w 2911144"/>
                  <a:gd name="connsiteY21" fmla="*/ 1243124 h 3338835"/>
                  <a:gd name="connsiteX22" fmla="*/ 1252724 w 2911144"/>
                  <a:gd name="connsiteY22" fmla="*/ 1248261 h 3338835"/>
                  <a:gd name="connsiteX23" fmla="*/ 1246731 w 2911144"/>
                  <a:gd name="connsiteY23" fmla="*/ 1248261 h 3338835"/>
                  <a:gd name="connsiteX24" fmla="*/ 1250155 w 2911144"/>
                  <a:gd name="connsiteY24" fmla="*/ 1243124 h 3338835"/>
                  <a:gd name="connsiteX25" fmla="*/ 1952223 w 2911144"/>
                  <a:gd name="connsiteY25" fmla="*/ 2399823 h 3338835"/>
                  <a:gd name="connsiteX26" fmla="*/ 1952223 w 2911144"/>
                  <a:gd name="connsiteY26" fmla="*/ 2399823 h 3338835"/>
                  <a:gd name="connsiteX27" fmla="*/ 1952223 w 2911144"/>
                  <a:gd name="connsiteY27" fmla="*/ 2399823 h 3338835"/>
                  <a:gd name="connsiteX28" fmla="*/ 1952223 w 2911144"/>
                  <a:gd name="connsiteY28" fmla="*/ 2399823 h 3338835"/>
                  <a:gd name="connsiteX29" fmla="*/ 1952223 w 2911144"/>
                  <a:gd name="connsiteY29" fmla="*/ 2400680 h 3338835"/>
                  <a:gd name="connsiteX30" fmla="*/ 1952223 w 2911144"/>
                  <a:gd name="connsiteY30" fmla="*/ 2400680 h 3338835"/>
                  <a:gd name="connsiteX31" fmla="*/ 1952223 w 2911144"/>
                  <a:gd name="connsiteY31" fmla="*/ 2400680 h 3338835"/>
                  <a:gd name="connsiteX32" fmla="*/ 1952223 w 2911144"/>
                  <a:gd name="connsiteY32" fmla="*/ 2400680 h 3338835"/>
                  <a:gd name="connsiteX33" fmla="*/ 1337486 w 2911144"/>
                  <a:gd name="connsiteY33" fmla="*/ 2132695 h 3338835"/>
                  <a:gd name="connsiteX34" fmla="*/ 1337486 w 2911144"/>
                  <a:gd name="connsiteY34" fmla="*/ 2132695 h 3338835"/>
                  <a:gd name="connsiteX35" fmla="*/ 1337486 w 2911144"/>
                  <a:gd name="connsiteY35" fmla="*/ 2132695 h 3338835"/>
                  <a:gd name="connsiteX36" fmla="*/ 1337486 w 2911144"/>
                  <a:gd name="connsiteY36" fmla="*/ 2132695 h 3338835"/>
                  <a:gd name="connsiteX37" fmla="*/ 938506 w 2911144"/>
                  <a:gd name="connsiteY37" fmla="*/ 2381844 h 3338835"/>
                  <a:gd name="connsiteX38" fmla="*/ 938506 w 2911144"/>
                  <a:gd name="connsiteY38" fmla="*/ 2382699 h 3338835"/>
                  <a:gd name="connsiteX39" fmla="*/ 938506 w 2911144"/>
                  <a:gd name="connsiteY39" fmla="*/ 2382699 h 3338835"/>
                  <a:gd name="connsiteX40" fmla="*/ 938506 w 2911144"/>
                  <a:gd name="connsiteY40" fmla="*/ 2381844 h 3338835"/>
                  <a:gd name="connsiteX41" fmla="*/ 1044672 w 2911144"/>
                  <a:gd name="connsiteY41" fmla="*/ 2444345 h 3338835"/>
                  <a:gd name="connsiteX42" fmla="*/ 1044672 w 2911144"/>
                  <a:gd name="connsiteY42" fmla="*/ 2444345 h 3338835"/>
                  <a:gd name="connsiteX43" fmla="*/ 1044672 w 2911144"/>
                  <a:gd name="connsiteY43" fmla="*/ 2444345 h 3338835"/>
                  <a:gd name="connsiteX44" fmla="*/ 1044672 w 2911144"/>
                  <a:gd name="connsiteY44" fmla="*/ 2445200 h 3338835"/>
                  <a:gd name="connsiteX45" fmla="*/ 1043816 w 2911144"/>
                  <a:gd name="connsiteY45" fmla="*/ 2445200 h 3338835"/>
                  <a:gd name="connsiteX46" fmla="*/ 1044672 w 2911144"/>
                  <a:gd name="connsiteY46" fmla="*/ 2444345 h 3338835"/>
                  <a:gd name="connsiteX0" fmla="*/ 2948096 w 2981487"/>
                  <a:gd name="connsiteY0" fmla="*/ 148976 h 2985282"/>
                  <a:gd name="connsiteX1" fmla="*/ 2543123 w 2981487"/>
                  <a:gd name="connsiteY1" fmla="*/ 0 h 2985282"/>
                  <a:gd name="connsiteX2" fmla="*/ 186060 w 2981487"/>
                  <a:gd name="connsiteY2" fmla="*/ 148976 h 2985282"/>
                  <a:gd name="connsiteX3" fmla="*/ 153525 w 2981487"/>
                  <a:gd name="connsiteY3" fmla="*/ 196066 h 2985282"/>
                  <a:gd name="connsiteX4" fmla="*/ 197190 w 2981487"/>
                  <a:gd name="connsiteY4" fmla="*/ 1191803 h 2985282"/>
                  <a:gd name="connsiteX5" fmla="*/ 431784 w 2981487"/>
                  <a:gd name="connsiteY5" fmla="*/ 2007742 h 2985282"/>
                  <a:gd name="connsiteX6" fmla="*/ 912101 w 2981487"/>
                  <a:gd name="connsiteY6" fmla="*/ 2625048 h 2985282"/>
                  <a:gd name="connsiteX7" fmla="*/ 1375294 w 2981487"/>
                  <a:gd name="connsiteY7" fmla="*/ 2912724 h 2985282"/>
                  <a:gd name="connsiteX8" fmla="*/ 1614168 w 2981487"/>
                  <a:gd name="connsiteY8" fmla="*/ 2976082 h 2985282"/>
                  <a:gd name="connsiteX9" fmla="*/ 1805096 w 2981487"/>
                  <a:gd name="connsiteY9" fmla="*/ 2888751 h 2985282"/>
                  <a:gd name="connsiteX10" fmla="*/ 2533705 w 2981487"/>
                  <a:gd name="connsiteY10" fmla="*/ 2282576 h 2985282"/>
                  <a:gd name="connsiteX11" fmla="*/ 2741757 w 2981487"/>
                  <a:gd name="connsiteY11" fmla="*/ 1911850 h 2985282"/>
                  <a:gd name="connsiteX12" fmla="*/ 2981487 w 2981487"/>
                  <a:gd name="connsiteY12" fmla="*/ 195209 h 2985282"/>
                  <a:gd name="connsiteX13" fmla="*/ 2948096 w 2981487"/>
                  <a:gd name="connsiteY13" fmla="*/ 148976 h 2985282"/>
                  <a:gd name="connsiteX14" fmla="*/ 844462 w 2981487"/>
                  <a:gd name="connsiteY14" fmla="*/ 820220 h 2985282"/>
                  <a:gd name="connsiteX15" fmla="*/ 844462 w 2981487"/>
                  <a:gd name="connsiteY15" fmla="*/ 821077 h 2985282"/>
                  <a:gd name="connsiteX16" fmla="*/ 843606 w 2981487"/>
                  <a:gd name="connsiteY16" fmla="*/ 821077 h 2985282"/>
                  <a:gd name="connsiteX17" fmla="*/ 844462 w 2981487"/>
                  <a:gd name="connsiteY17" fmla="*/ 820220 h 2985282"/>
                  <a:gd name="connsiteX18" fmla="*/ 844462 w 2981487"/>
                  <a:gd name="connsiteY18" fmla="*/ 820220 h 2985282"/>
                  <a:gd name="connsiteX19" fmla="*/ 844462 w 2981487"/>
                  <a:gd name="connsiteY19" fmla="*/ 820220 h 2985282"/>
                  <a:gd name="connsiteX20" fmla="*/ 1320498 w 2981487"/>
                  <a:gd name="connsiteY20" fmla="*/ 889571 h 2985282"/>
                  <a:gd name="connsiteX21" fmla="*/ 1323067 w 2981487"/>
                  <a:gd name="connsiteY21" fmla="*/ 894708 h 2985282"/>
                  <a:gd name="connsiteX22" fmla="*/ 1317074 w 2981487"/>
                  <a:gd name="connsiteY22" fmla="*/ 894708 h 2985282"/>
                  <a:gd name="connsiteX23" fmla="*/ 1320498 w 2981487"/>
                  <a:gd name="connsiteY23" fmla="*/ 889571 h 2985282"/>
                  <a:gd name="connsiteX24" fmla="*/ 2022566 w 2981487"/>
                  <a:gd name="connsiteY24" fmla="*/ 2046270 h 2985282"/>
                  <a:gd name="connsiteX25" fmla="*/ 2022566 w 2981487"/>
                  <a:gd name="connsiteY25" fmla="*/ 2046270 h 2985282"/>
                  <a:gd name="connsiteX26" fmla="*/ 2022566 w 2981487"/>
                  <a:gd name="connsiteY26" fmla="*/ 2046270 h 2985282"/>
                  <a:gd name="connsiteX27" fmla="*/ 2022566 w 2981487"/>
                  <a:gd name="connsiteY27" fmla="*/ 2046270 h 2985282"/>
                  <a:gd name="connsiteX28" fmla="*/ 2022566 w 2981487"/>
                  <a:gd name="connsiteY28" fmla="*/ 2047127 h 2985282"/>
                  <a:gd name="connsiteX29" fmla="*/ 2022566 w 2981487"/>
                  <a:gd name="connsiteY29" fmla="*/ 2047127 h 2985282"/>
                  <a:gd name="connsiteX30" fmla="*/ 2022566 w 2981487"/>
                  <a:gd name="connsiteY30" fmla="*/ 2047127 h 2985282"/>
                  <a:gd name="connsiteX31" fmla="*/ 2022566 w 2981487"/>
                  <a:gd name="connsiteY31" fmla="*/ 2047127 h 2985282"/>
                  <a:gd name="connsiteX32" fmla="*/ 1407829 w 2981487"/>
                  <a:gd name="connsiteY32" fmla="*/ 1779142 h 2985282"/>
                  <a:gd name="connsiteX33" fmla="*/ 1407829 w 2981487"/>
                  <a:gd name="connsiteY33" fmla="*/ 1779142 h 2985282"/>
                  <a:gd name="connsiteX34" fmla="*/ 1407829 w 2981487"/>
                  <a:gd name="connsiteY34" fmla="*/ 1779142 h 2985282"/>
                  <a:gd name="connsiteX35" fmla="*/ 1407829 w 2981487"/>
                  <a:gd name="connsiteY35" fmla="*/ 1779142 h 2985282"/>
                  <a:gd name="connsiteX36" fmla="*/ 1008849 w 2981487"/>
                  <a:gd name="connsiteY36" fmla="*/ 2028291 h 2985282"/>
                  <a:gd name="connsiteX37" fmla="*/ 1008849 w 2981487"/>
                  <a:gd name="connsiteY37" fmla="*/ 2029146 h 2985282"/>
                  <a:gd name="connsiteX38" fmla="*/ 1008849 w 2981487"/>
                  <a:gd name="connsiteY38" fmla="*/ 2029146 h 2985282"/>
                  <a:gd name="connsiteX39" fmla="*/ 1008849 w 2981487"/>
                  <a:gd name="connsiteY39" fmla="*/ 2028291 h 2985282"/>
                  <a:gd name="connsiteX40" fmla="*/ 1115015 w 2981487"/>
                  <a:gd name="connsiteY40" fmla="*/ 2090792 h 2985282"/>
                  <a:gd name="connsiteX41" fmla="*/ 1115015 w 2981487"/>
                  <a:gd name="connsiteY41" fmla="*/ 2090792 h 2985282"/>
                  <a:gd name="connsiteX42" fmla="*/ 1115015 w 2981487"/>
                  <a:gd name="connsiteY42" fmla="*/ 2090792 h 2985282"/>
                  <a:gd name="connsiteX43" fmla="*/ 1115015 w 2981487"/>
                  <a:gd name="connsiteY43" fmla="*/ 2091647 h 2985282"/>
                  <a:gd name="connsiteX44" fmla="*/ 1114159 w 2981487"/>
                  <a:gd name="connsiteY44" fmla="*/ 2091647 h 2985282"/>
                  <a:gd name="connsiteX45" fmla="*/ 1115015 w 2981487"/>
                  <a:gd name="connsiteY45" fmla="*/ 2090792 h 2985282"/>
                  <a:gd name="connsiteX0" fmla="*/ 2945847 w 2979238"/>
                  <a:gd name="connsiteY0" fmla="*/ 164915 h 3001221"/>
                  <a:gd name="connsiteX1" fmla="*/ 2540874 w 2979238"/>
                  <a:gd name="connsiteY1" fmla="*/ 15939 h 3001221"/>
                  <a:gd name="connsiteX2" fmla="*/ 2510391 w 2979238"/>
                  <a:gd name="connsiteY2" fmla="*/ 20998 h 3001221"/>
                  <a:gd name="connsiteX3" fmla="*/ 183811 w 2979238"/>
                  <a:gd name="connsiteY3" fmla="*/ 164915 h 3001221"/>
                  <a:gd name="connsiteX4" fmla="*/ 151276 w 2979238"/>
                  <a:gd name="connsiteY4" fmla="*/ 212005 h 3001221"/>
                  <a:gd name="connsiteX5" fmla="*/ 194941 w 2979238"/>
                  <a:gd name="connsiteY5" fmla="*/ 1207742 h 3001221"/>
                  <a:gd name="connsiteX6" fmla="*/ 429535 w 2979238"/>
                  <a:gd name="connsiteY6" fmla="*/ 2023681 h 3001221"/>
                  <a:gd name="connsiteX7" fmla="*/ 909852 w 2979238"/>
                  <a:gd name="connsiteY7" fmla="*/ 2640987 h 3001221"/>
                  <a:gd name="connsiteX8" fmla="*/ 1373045 w 2979238"/>
                  <a:gd name="connsiteY8" fmla="*/ 2928663 h 3001221"/>
                  <a:gd name="connsiteX9" fmla="*/ 1611919 w 2979238"/>
                  <a:gd name="connsiteY9" fmla="*/ 2992021 h 3001221"/>
                  <a:gd name="connsiteX10" fmla="*/ 1802847 w 2979238"/>
                  <a:gd name="connsiteY10" fmla="*/ 2904690 h 3001221"/>
                  <a:gd name="connsiteX11" fmla="*/ 2531456 w 2979238"/>
                  <a:gd name="connsiteY11" fmla="*/ 2298515 h 3001221"/>
                  <a:gd name="connsiteX12" fmla="*/ 2739508 w 2979238"/>
                  <a:gd name="connsiteY12" fmla="*/ 1927789 h 3001221"/>
                  <a:gd name="connsiteX13" fmla="*/ 2979238 w 2979238"/>
                  <a:gd name="connsiteY13" fmla="*/ 211148 h 3001221"/>
                  <a:gd name="connsiteX14" fmla="*/ 2945847 w 2979238"/>
                  <a:gd name="connsiteY14" fmla="*/ 164915 h 3001221"/>
                  <a:gd name="connsiteX15" fmla="*/ 842213 w 2979238"/>
                  <a:gd name="connsiteY15" fmla="*/ 836159 h 3001221"/>
                  <a:gd name="connsiteX16" fmla="*/ 842213 w 2979238"/>
                  <a:gd name="connsiteY16" fmla="*/ 837016 h 3001221"/>
                  <a:gd name="connsiteX17" fmla="*/ 841357 w 2979238"/>
                  <a:gd name="connsiteY17" fmla="*/ 837016 h 3001221"/>
                  <a:gd name="connsiteX18" fmla="*/ 842213 w 2979238"/>
                  <a:gd name="connsiteY18" fmla="*/ 836159 h 3001221"/>
                  <a:gd name="connsiteX19" fmla="*/ 842213 w 2979238"/>
                  <a:gd name="connsiteY19" fmla="*/ 836159 h 3001221"/>
                  <a:gd name="connsiteX20" fmla="*/ 842213 w 2979238"/>
                  <a:gd name="connsiteY20" fmla="*/ 836159 h 3001221"/>
                  <a:gd name="connsiteX21" fmla="*/ 1318249 w 2979238"/>
                  <a:gd name="connsiteY21" fmla="*/ 905510 h 3001221"/>
                  <a:gd name="connsiteX22" fmla="*/ 1320818 w 2979238"/>
                  <a:gd name="connsiteY22" fmla="*/ 910647 h 3001221"/>
                  <a:gd name="connsiteX23" fmla="*/ 1314825 w 2979238"/>
                  <a:gd name="connsiteY23" fmla="*/ 910647 h 3001221"/>
                  <a:gd name="connsiteX24" fmla="*/ 1318249 w 2979238"/>
                  <a:gd name="connsiteY24" fmla="*/ 905510 h 3001221"/>
                  <a:gd name="connsiteX25" fmla="*/ 2020317 w 2979238"/>
                  <a:gd name="connsiteY25" fmla="*/ 2062209 h 3001221"/>
                  <a:gd name="connsiteX26" fmla="*/ 2020317 w 2979238"/>
                  <a:gd name="connsiteY26" fmla="*/ 2062209 h 3001221"/>
                  <a:gd name="connsiteX27" fmla="*/ 2020317 w 2979238"/>
                  <a:gd name="connsiteY27" fmla="*/ 2062209 h 3001221"/>
                  <a:gd name="connsiteX28" fmla="*/ 2020317 w 2979238"/>
                  <a:gd name="connsiteY28" fmla="*/ 2062209 h 3001221"/>
                  <a:gd name="connsiteX29" fmla="*/ 2020317 w 2979238"/>
                  <a:gd name="connsiteY29" fmla="*/ 2063066 h 3001221"/>
                  <a:gd name="connsiteX30" fmla="*/ 2020317 w 2979238"/>
                  <a:gd name="connsiteY30" fmla="*/ 2063066 h 3001221"/>
                  <a:gd name="connsiteX31" fmla="*/ 2020317 w 2979238"/>
                  <a:gd name="connsiteY31" fmla="*/ 2063066 h 3001221"/>
                  <a:gd name="connsiteX32" fmla="*/ 2020317 w 2979238"/>
                  <a:gd name="connsiteY32" fmla="*/ 2063066 h 3001221"/>
                  <a:gd name="connsiteX33" fmla="*/ 1405580 w 2979238"/>
                  <a:gd name="connsiteY33" fmla="*/ 1795081 h 3001221"/>
                  <a:gd name="connsiteX34" fmla="*/ 1405580 w 2979238"/>
                  <a:gd name="connsiteY34" fmla="*/ 1795081 h 3001221"/>
                  <a:gd name="connsiteX35" fmla="*/ 1405580 w 2979238"/>
                  <a:gd name="connsiteY35" fmla="*/ 1795081 h 3001221"/>
                  <a:gd name="connsiteX36" fmla="*/ 1405580 w 2979238"/>
                  <a:gd name="connsiteY36" fmla="*/ 1795081 h 3001221"/>
                  <a:gd name="connsiteX37" fmla="*/ 1006600 w 2979238"/>
                  <a:gd name="connsiteY37" fmla="*/ 2044230 h 3001221"/>
                  <a:gd name="connsiteX38" fmla="*/ 1006600 w 2979238"/>
                  <a:gd name="connsiteY38" fmla="*/ 2045085 h 3001221"/>
                  <a:gd name="connsiteX39" fmla="*/ 1006600 w 2979238"/>
                  <a:gd name="connsiteY39" fmla="*/ 2045085 h 3001221"/>
                  <a:gd name="connsiteX40" fmla="*/ 1006600 w 2979238"/>
                  <a:gd name="connsiteY40" fmla="*/ 2044230 h 3001221"/>
                  <a:gd name="connsiteX41" fmla="*/ 1112766 w 2979238"/>
                  <a:gd name="connsiteY41" fmla="*/ 2106731 h 3001221"/>
                  <a:gd name="connsiteX42" fmla="*/ 1112766 w 2979238"/>
                  <a:gd name="connsiteY42" fmla="*/ 2106731 h 3001221"/>
                  <a:gd name="connsiteX43" fmla="*/ 1112766 w 2979238"/>
                  <a:gd name="connsiteY43" fmla="*/ 2106731 h 3001221"/>
                  <a:gd name="connsiteX44" fmla="*/ 1112766 w 2979238"/>
                  <a:gd name="connsiteY44" fmla="*/ 2107586 h 3001221"/>
                  <a:gd name="connsiteX45" fmla="*/ 1111910 w 2979238"/>
                  <a:gd name="connsiteY45" fmla="*/ 2107586 h 3001221"/>
                  <a:gd name="connsiteX46" fmla="*/ 1112766 w 2979238"/>
                  <a:gd name="connsiteY46" fmla="*/ 2106731 h 3001221"/>
                  <a:gd name="connsiteX0" fmla="*/ 2794571 w 2827962"/>
                  <a:gd name="connsiteY0" fmla="*/ 164917 h 3001223"/>
                  <a:gd name="connsiteX1" fmla="*/ 2389598 w 2827962"/>
                  <a:gd name="connsiteY1" fmla="*/ 15941 h 3001223"/>
                  <a:gd name="connsiteX2" fmla="*/ 2359115 w 2827962"/>
                  <a:gd name="connsiteY2" fmla="*/ 21000 h 3001223"/>
                  <a:gd name="connsiteX3" fmla="*/ 0 w 2827962"/>
                  <a:gd name="connsiteY3" fmla="*/ 212007 h 3001223"/>
                  <a:gd name="connsiteX4" fmla="*/ 43665 w 2827962"/>
                  <a:gd name="connsiteY4" fmla="*/ 1207744 h 3001223"/>
                  <a:gd name="connsiteX5" fmla="*/ 278259 w 2827962"/>
                  <a:gd name="connsiteY5" fmla="*/ 2023683 h 3001223"/>
                  <a:gd name="connsiteX6" fmla="*/ 758576 w 2827962"/>
                  <a:gd name="connsiteY6" fmla="*/ 2640989 h 3001223"/>
                  <a:gd name="connsiteX7" fmla="*/ 1221769 w 2827962"/>
                  <a:gd name="connsiteY7" fmla="*/ 2928665 h 3001223"/>
                  <a:gd name="connsiteX8" fmla="*/ 1460643 w 2827962"/>
                  <a:gd name="connsiteY8" fmla="*/ 2992023 h 3001223"/>
                  <a:gd name="connsiteX9" fmla="*/ 1651571 w 2827962"/>
                  <a:gd name="connsiteY9" fmla="*/ 2904692 h 3001223"/>
                  <a:gd name="connsiteX10" fmla="*/ 2380180 w 2827962"/>
                  <a:gd name="connsiteY10" fmla="*/ 2298517 h 3001223"/>
                  <a:gd name="connsiteX11" fmla="*/ 2588232 w 2827962"/>
                  <a:gd name="connsiteY11" fmla="*/ 1927791 h 3001223"/>
                  <a:gd name="connsiteX12" fmla="*/ 2827962 w 2827962"/>
                  <a:gd name="connsiteY12" fmla="*/ 211150 h 3001223"/>
                  <a:gd name="connsiteX13" fmla="*/ 2794571 w 2827962"/>
                  <a:gd name="connsiteY13" fmla="*/ 164917 h 3001223"/>
                  <a:gd name="connsiteX14" fmla="*/ 690937 w 2827962"/>
                  <a:gd name="connsiteY14" fmla="*/ 836161 h 3001223"/>
                  <a:gd name="connsiteX15" fmla="*/ 690937 w 2827962"/>
                  <a:gd name="connsiteY15" fmla="*/ 837018 h 3001223"/>
                  <a:gd name="connsiteX16" fmla="*/ 690081 w 2827962"/>
                  <a:gd name="connsiteY16" fmla="*/ 837018 h 3001223"/>
                  <a:gd name="connsiteX17" fmla="*/ 690937 w 2827962"/>
                  <a:gd name="connsiteY17" fmla="*/ 836161 h 3001223"/>
                  <a:gd name="connsiteX18" fmla="*/ 690937 w 2827962"/>
                  <a:gd name="connsiteY18" fmla="*/ 836161 h 3001223"/>
                  <a:gd name="connsiteX19" fmla="*/ 690937 w 2827962"/>
                  <a:gd name="connsiteY19" fmla="*/ 836161 h 3001223"/>
                  <a:gd name="connsiteX20" fmla="*/ 1166973 w 2827962"/>
                  <a:gd name="connsiteY20" fmla="*/ 905512 h 3001223"/>
                  <a:gd name="connsiteX21" fmla="*/ 1169542 w 2827962"/>
                  <a:gd name="connsiteY21" fmla="*/ 910649 h 3001223"/>
                  <a:gd name="connsiteX22" fmla="*/ 1163549 w 2827962"/>
                  <a:gd name="connsiteY22" fmla="*/ 910649 h 3001223"/>
                  <a:gd name="connsiteX23" fmla="*/ 1166973 w 2827962"/>
                  <a:gd name="connsiteY23" fmla="*/ 905512 h 3001223"/>
                  <a:gd name="connsiteX24" fmla="*/ 1869041 w 2827962"/>
                  <a:gd name="connsiteY24" fmla="*/ 2062211 h 3001223"/>
                  <a:gd name="connsiteX25" fmla="*/ 1869041 w 2827962"/>
                  <a:gd name="connsiteY25" fmla="*/ 2062211 h 3001223"/>
                  <a:gd name="connsiteX26" fmla="*/ 1869041 w 2827962"/>
                  <a:gd name="connsiteY26" fmla="*/ 2062211 h 3001223"/>
                  <a:gd name="connsiteX27" fmla="*/ 1869041 w 2827962"/>
                  <a:gd name="connsiteY27" fmla="*/ 2062211 h 3001223"/>
                  <a:gd name="connsiteX28" fmla="*/ 1869041 w 2827962"/>
                  <a:gd name="connsiteY28" fmla="*/ 2063068 h 3001223"/>
                  <a:gd name="connsiteX29" fmla="*/ 1869041 w 2827962"/>
                  <a:gd name="connsiteY29" fmla="*/ 2063068 h 3001223"/>
                  <a:gd name="connsiteX30" fmla="*/ 1869041 w 2827962"/>
                  <a:gd name="connsiteY30" fmla="*/ 2063068 h 3001223"/>
                  <a:gd name="connsiteX31" fmla="*/ 1869041 w 2827962"/>
                  <a:gd name="connsiteY31" fmla="*/ 2063068 h 3001223"/>
                  <a:gd name="connsiteX32" fmla="*/ 1254304 w 2827962"/>
                  <a:gd name="connsiteY32" fmla="*/ 1795083 h 3001223"/>
                  <a:gd name="connsiteX33" fmla="*/ 1254304 w 2827962"/>
                  <a:gd name="connsiteY33" fmla="*/ 1795083 h 3001223"/>
                  <a:gd name="connsiteX34" fmla="*/ 1254304 w 2827962"/>
                  <a:gd name="connsiteY34" fmla="*/ 1795083 h 3001223"/>
                  <a:gd name="connsiteX35" fmla="*/ 1254304 w 2827962"/>
                  <a:gd name="connsiteY35" fmla="*/ 1795083 h 3001223"/>
                  <a:gd name="connsiteX36" fmla="*/ 855324 w 2827962"/>
                  <a:gd name="connsiteY36" fmla="*/ 2044232 h 3001223"/>
                  <a:gd name="connsiteX37" fmla="*/ 855324 w 2827962"/>
                  <a:gd name="connsiteY37" fmla="*/ 2045087 h 3001223"/>
                  <a:gd name="connsiteX38" fmla="*/ 855324 w 2827962"/>
                  <a:gd name="connsiteY38" fmla="*/ 2045087 h 3001223"/>
                  <a:gd name="connsiteX39" fmla="*/ 855324 w 2827962"/>
                  <a:gd name="connsiteY39" fmla="*/ 2044232 h 3001223"/>
                  <a:gd name="connsiteX40" fmla="*/ 961490 w 2827962"/>
                  <a:gd name="connsiteY40" fmla="*/ 2106733 h 3001223"/>
                  <a:gd name="connsiteX41" fmla="*/ 961490 w 2827962"/>
                  <a:gd name="connsiteY41" fmla="*/ 2106733 h 3001223"/>
                  <a:gd name="connsiteX42" fmla="*/ 961490 w 2827962"/>
                  <a:gd name="connsiteY42" fmla="*/ 2106733 h 3001223"/>
                  <a:gd name="connsiteX43" fmla="*/ 961490 w 2827962"/>
                  <a:gd name="connsiteY43" fmla="*/ 2107588 h 3001223"/>
                  <a:gd name="connsiteX44" fmla="*/ 960634 w 2827962"/>
                  <a:gd name="connsiteY44" fmla="*/ 2107588 h 3001223"/>
                  <a:gd name="connsiteX45" fmla="*/ 961490 w 2827962"/>
                  <a:gd name="connsiteY45" fmla="*/ 2106733 h 3001223"/>
                  <a:gd name="connsiteX0" fmla="*/ 2794571 w 2827962"/>
                  <a:gd name="connsiteY0" fmla="*/ 149385 h 2985691"/>
                  <a:gd name="connsiteX1" fmla="*/ 2389598 w 2827962"/>
                  <a:gd name="connsiteY1" fmla="*/ 409 h 2985691"/>
                  <a:gd name="connsiteX2" fmla="*/ 0 w 2827962"/>
                  <a:gd name="connsiteY2" fmla="*/ 196475 h 2985691"/>
                  <a:gd name="connsiteX3" fmla="*/ 43665 w 2827962"/>
                  <a:gd name="connsiteY3" fmla="*/ 1192212 h 2985691"/>
                  <a:gd name="connsiteX4" fmla="*/ 278259 w 2827962"/>
                  <a:gd name="connsiteY4" fmla="*/ 2008151 h 2985691"/>
                  <a:gd name="connsiteX5" fmla="*/ 758576 w 2827962"/>
                  <a:gd name="connsiteY5" fmla="*/ 2625457 h 2985691"/>
                  <a:gd name="connsiteX6" fmla="*/ 1221769 w 2827962"/>
                  <a:gd name="connsiteY6" fmla="*/ 2913133 h 2985691"/>
                  <a:gd name="connsiteX7" fmla="*/ 1460643 w 2827962"/>
                  <a:gd name="connsiteY7" fmla="*/ 2976491 h 2985691"/>
                  <a:gd name="connsiteX8" fmla="*/ 1651571 w 2827962"/>
                  <a:gd name="connsiteY8" fmla="*/ 2889160 h 2985691"/>
                  <a:gd name="connsiteX9" fmla="*/ 2380180 w 2827962"/>
                  <a:gd name="connsiteY9" fmla="*/ 2282985 h 2985691"/>
                  <a:gd name="connsiteX10" fmla="*/ 2588232 w 2827962"/>
                  <a:gd name="connsiteY10" fmla="*/ 1912259 h 2985691"/>
                  <a:gd name="connsiteX11" fmla="*/ 2827962 w 2827962"/>
                  <a:gd name="connsiteY11" fmla="*/ 195618 h 2985691"/>
                  <a:gd name="connsiteX12" fmla="*/ 2794571 w 2827962"/>
                  <a:gd name="connsiteY12" fmla="*/ 149385 h 2985691"/>
                  <a:gd name="connsiteX13" fmla="*/ 690937 w 2827962"/>
                  <a:gd name="connsiteY13" fmla="*/ 820629 h 2985691"/>
                  <a:gd name="connsiteX14" fmla="*/ 690937 w 2827962"/>
                  <a:gd name="connsiteY14" fmla="*/ 821486 h 2985691"/>
                  <a:gd name="connsiteX15" fmla="*/ 690081 w 2827962"/>
                  <a:gd name="connsiteY15" fmla="*/ 821486 h 2985691"/>
                  <a:gd name="connsiteX16" fmla="*/ 690937 w 2827962"/>
                  <a:gd name="connsiteY16" fmla="*/ 820629 h 2985691"/>
                  <a:gd name="connsiteX17" fmla="*/ 690937 w 2827962"/>
                  <a:gd name="connsiteY17" fmla="*/ 820629 h 2985691"/>
                  <a:gd name="connsiteX18" fmla="*/ 690937 w 2827962"/>
                  <a:gd name="connsiteY18" fmla="*/ 820629 h 2985691"/>
                  <a:gd name="connsiteX19" fmla="*/ 1166973 w 2827962"/>
                  <a:gd name="connsiteY19" fmla="*/ 889980 h 2985691"/>
                  <a:gd name="connsiteX20" fmla="*/ 1169542 w 2827962"/>
                  <a:gd name="connsiteY20" fmla="*/ 895117 h 2985691"/>
                  <a:gd name="connsiteX21" fmla="*/ 1163549 w 2827962"/>
                  <a:gd name="connsiteY21" fmla="*/ 895117 h 2985691"/>
                  <a:gd name="connsiteX22" fmla="*/ 1166973 w 2827962"/>
                  <a:gd name="connsiteY22" fmla="*/ 889980 h 2985691"/>
                  <a:gd name="connsiteX23" fmla="*/ 1869041 w 2827962"/>
                  <a:gd name="connsiteY23" fmla="*/ 2046679 h 2985691"/>
                  <a:gd name="connsiteX24" fmla="*/ 1869041 w 2827962"/>
                  <a:gd name="connsiteY24" fmla="*/ 2046679 h 2985691"/>
                  <a:gd name="connsiteX25" fmla="*/ 1869041 w 2827962"/>
                  <a:gd name="connsiteY25" fmla="*/ 2046679 h 2985691"/>
                  <a:gd name="connsiteX26" fmla="*/ 1869041 w 2827962"/>
                  <a:gd name="connsiteY26" fmla="*/ 2046679 h 2985691"/>
                  <a:gd name="connsiteX27" fmla="*/ 1869041 w 2827962"/>
                  <a:gd name="connsiteY27" fmla="*/ 2047536 h 2985691"/>
                  <a:gd name="connsiteX28" fmla="*/ 1869041 w 2827962"/>
                  <a:gd name="connsiteY28" fmla="*/ 2047536 h 2985691"/>
                  <a:gd name="connsiteX29" fmla="*/ 1869041 w 2827962"/>
                  <a:gd name="connsiteY29" fmla="*/ 2047536 h 2985691"/>
                  <a:gd name="connsiteX30" fmla="*/ 1869041 w 2827962"/>
                  <a:gd name="connsiteY30" fmla="*/ 2047536 h 2985691"/>
                  <a:gd name="connsiteX31" fmla="*/ 1254304 w 2827962"/>
                  <a:gd name="connsiteY31" fmla="*/ 1779551 h 2985691"/>
                  <a:gd name="connsiteX32" fmla="*/ 1254304 w 2827962"/>
                  <a:gd name="connsiteY32" fmla="*/ 1779551 h 2985691"/>
                  <a:gd name="connsiteX33" fmla="*/ 1254304 w 2827962"/>
                  <a:gd name="connsiteY33" fmla="*/ 1779551 h 2985691"/>
                  <a:gd name="connsiteX34" fmla="*/ 1254304 w 2827962"/>
                  <a:gd name="connsiteY34" fmla="*/ 1779551 h 2985691"/>
                  <a:gd name="connsiteX35" fmla="*/ 855324 w 2827962"/>
                  <a:gd name="connsiteY35" fmla="*/ 2028700 h 2985691"/>
                  <a:gd name="connsiteX36" fmla="*/ 855324 w 2827962"/>
                  <a:gd name="connsiteY36" fmla="*/ 2029555 h 2985691"/>
                  <a:gd name="connsiteX37" fmla="*/ 855324 w 2827962"/>
                  <a:gd name="connsiteY37" fmla="*/ 2029555 h 2985691"/>
                  <a:gd name="connsiteX38" fmla="*/ 855324 w 2827962"/>
                  <a:gd name="connsiteY38" fmla="*/ 2028700 h 2985691"/>
                  <a:gd name="connsiteX39" fmla="*/ 961490 w 2827962"/>
                  <a:gd name="connsiteY39" fmla="*/ 2091201 h 2985691"/>
                  <a:gd name="connsiteX40" fmla="*/ 961490 w 2827962"/>
                  <a:gd name="connsiteY40" fmla="*/ 2091201 h 2985691"/>
                  <a:gd name="connsiteX41" fmla="*/ 961490 w 2827962"/>
                  <a:gd name="connsiteY41" fmla="*/ 2091201 h 2985691"/>
                  <a:gd name="connsiteX42" fmla="*/ 961490 w 2827962"/>
                  <a:gd name="connsiteY42" fmla="*/ 2092056 h 2985691"/>
                  <a:gd name="connsiteX43" fmla="*/ 960634 w 2827962"/>
                  <a:gd name="connsiteY43" fmla="*/ 2092056 h 2985691"/>
                  <a:gd name="connsiteX44" fmla="*/ 961490 w 2827962"/>
                  <a:gd name="connsiteY44" fmla="*/ 2091201 h 2985691"/>
                  <a:gd name="connsiteX0" fmla="*/ 2794571 w 2827962"/>
                  <a:gd name="connsiteY0" fmla="*/ 364938 h 3201244"/>
                  <a:gd name="connsiteX1" fmla="*/ 1356749 w 2827962"/>
                  <a:gd name="connsiteY1" fmla="*/ 141 h 3201244"/>
                  <a:gd name="connsiteX2" fmla="*/ 0 w 2827962"/>
                  <a:gd name="connsiteY2" fmla="*/ 412028 h 3201244"/>
                  <a:gd name="connsiteX3" fmla="*/ 43665 w 2827962"/>
                  <a:gd name="connsiteY3" fmla="*/ 1407765 h 3201244"/>
                  <a:gd name="connsiteX4" fmla="*/ 278259 w 2827962"/>
                  <a:gd name="connsiteY4" fmla="*/ 2223704 h 3201244"/>
                  <a:gd name="connsiteX5" fmla="*/ 758576 w 2827962"/>
                  <a:gd name="connsiteY5" fmla="*/ 2841010 h 3201244"/>
                  <a:gd name="connsiteX6" fmla="*/ 1221769 w 2827962"/>
                  <a:gd name="connsiteY6" fmla="*/ 3128686 h 3201244"/>
                  <a:gd name="connsiteX7" fmla="*/ 1460643 w 2827962"/>
                  <a:gd name="connsiteY7" fmla="*/ 3192044 h 3201244"/>
                  <a:gd name="connsiteX8" fmla="*/ 1651571 w 2827962"/>
                  <a:gd name="connsiteY8" fmla="*/ 3104713 h 3201244"/>
                  <a:gd name="connsiteX9" fmla="*/ 2380180 w 2827962"/>
                  <a:gd name="connsiteY9" fmla="*/ 2498538 h 3201244"/>
                  <a:gd name="connsiteX10" fmla="*/ 2588232 w 2827962"/>
                  <a:gd name="connsiteY10" fmla="*/ 2127812 h 3201244"/>
                  <a:gd name="connsiteX11" fmla="*/ 2827962 w 2827962"/>
                  <a:gd name="connsiteY11" fmla="*/ 411171 h 3201244"/>
                  <a:gd name="connsiteX12" fmla="*/ 2794571 w 2827962"/>
                  <a:gd name="connsiteY12" fmla="*/ 364938 h 3201244"/>
                  <a:gd name="connsiteX13" fmla="*/ 690937 w 2827962"/>
                  <a:gd name="connsiteY13" fmla="*/ 1036182 h 3201244"/>
                  <a:gd name="connsiteX14" fmla="*/ 690937 w 2827962"/>
                  <a:gd name="connsiteY14" fmla="*/ 1037039 h 3201244"/>
                  <a:gd name="connsiteX15" fmla="*/ 690081 w 2827962"/>
                  <a:gd name="connsiteY15" fmla="*/ 1037039 h 3201244"/>
                  <a:gd name="connsiteX16" fmla="*/ 690937 w 2827962"/>
                  <a:gd name="connsiteY16" fmla="*/ 1036182 h 3201244"/>
                  <a:gd name="connsiteX17" fmla="*/ 690937 w 2827962"/>
                  <a:gd name="connsiteY17" fmla="*/ 1036182 h 3201244"/>
                  <a:gd name="connsiteX18" fmla="*/ 690937 w 2827962"/>
                  <a:gd name="connsiteY18" fmla="*/ 1036182 h 3201244"/>
                  <a:gd name="connsiteX19" fmla="*/ 1166973 w 2827962"/>
                  <a:gd name="connsiteY19" fmla="*/ 1105533 h 3201244"/>
                  <a:gd name="connsiteX20" fmla="*/ 1169542 w 2827962"/>
                  <a:gd name="connsiteY20" fmla="*/ 1110670 h 3201244"/>
                  <a:gd name="connsiteX21" fmla="*/ 1163549 w 2827962"/>
                  <a:gd name="connsiteY21" fmla="*/ 1110670 h 3201244"/>
                  <a:gd name="connsiteX22" fmla="*/ 1166973 w 2827962"/>
                  <a:gd name="connsiteY22" fmla="*/ 1105533 h 3201244"/>
                  <a:gd name="connsiteX23" fmla="*/ 1869041 w 2827962"/>
                  <a:gd name="connsiteY23" fmla="*/ 2262232 h 3201244"/>
                  <a:gd name="connsiteX24" fmla="*/ 1869041 w 2827962"/>
                  <a:gd name="connsiteY24" fmla="*/ 2262232 h 3201244"/>
                  <a:gd name="connsiteX25" fmla="*/ 1869041 w 2827962"/>
                  <a:gd name="connsiteY25" fmla="*/ 2262232 h 3201244"/>
                  <a:gd name="connsiteX26" fmla="*/ 1869041 w 2827962"/>
                  <a:gd name="connsiteY26" fmla="*/ 2262232 h 3201244"/>
                  <a:gd name="connsiteX27" fmla="*/ 1869041 w 2827962"/>
                  <a:gd name="connsiteY27" fmla="*/ 2263089 h 3201244"/>
                  <a:gd name="connsiteX28" fmla="*/ 1869041 w 2827962"/>
                  <a:gd name="connsiteY28" fmla="*/ 2263089 h 3201244"/>
                  <a:gd name="connsiteX29" fmla="*/ 1869041 w 2827962"/>
                  <a:gd name="connsiteY29" fmla="*/ 2263089 h 3201244"/>
                  <a:gd name="connsiteX30" fmla="*/ 1869041 w 2827962"/>
                  <a:gd name="connsiteY30" fmla="*/ 2263089 h 3201244"/>
                  <a:gd name="connsiteX31" fmla="*/ 1254304 w 2827962"/>
                  <a:gd name="connsiteY31" fmla="*/ 1995104 h 3201244"/>
                  <a:gd name="connsiteX32" fmla="*/ 1254304 w 2827962"/>
                  <a:gd name="connsiteY32" fmla="*/ 1995104 h 3201244"/>
                  <a:gd name="connsiteX33" fmla="*/ 1254304 w 2827962"/>
                  <a:gd name="connsiteY33" fmla="*/ 1995104 h 3201244"/>
                  <a:gd name="connsiteX34" fmla="*/ 1254304 w 2827962"/>
                  <a:gd name="connsiteY34" fmla="*/ 1995104 h 3201244"/>
                  <a:gd name="connsiteX35" fmla="*/ 855324 w 2827962"/>
                  <a:gd name="connsiteY35" fmla="*/ 2244253 h 3201244"/>
                  <a:gd name="connsiteX36" fmla="*/ 855324 w 2827962"/>
                  <a:gd name="connsiteY36" fmla="*/ 2245108 h 3201244"/>
                  <a:gd name="connsiteX37" fmla="*/ 855324 w 2827962"/>
                  <a:gd name="connsiteY37" fmla="*/ 2245108 h 3201244"/>
                  <a:gd name="connsiteX38" fmla="*/ 855324 w 2827962"/>
                  <a:gd name="connsiteY38" fmla="*/ 2244253 h 3201244"/>
                  <a:gd name="connsiteX39" fmla="*/ 961490 w 2827962"/>
                  <a:gd name="connsiteY39" fmla="*/ 2306754 h 3201244"/>
                  <a:gd name="connsiteX40" fmla="*/ 961490 w 2827962"/>
                  <a:gd name="connsiteY40" fmla="*/ 2306754 h 3201244"/>
                  <a:gd name="connsiteX41" fmla="*/ 961490 w 2827962"/>
                  <a:gd name="connsiteY41" fmla="*/ 2306754 h 3201244"/>
                  <a:gd name="connsiteX42" fmla="*/ 961490 w 2827962"/>
                  <a:gd name="connsiteY42" fmla="*/ 2307609 h 3201244"/>
                  <a:gd name="connsiteX43" fmla="*/ 960634 w 2827962"/>
                  <a:gd name="connsiteY43" fmla="*/ 2307609 h 3201244"/>
                  <a:gd name="connsiteX44" fmla="*/ 961490 w 2827962"/>
                  <a:gd name="connsiteY44" fmla="*/ 2306754 h 3201244"/>
                  <a:gd name="connsiteX0" fmla="*/ 2794571 w 2827962"/>
                  <a:gd name="connsiteY0" fmla="*/ 364938 h 3201244"/>
                  <a:gd name="connsiteX1" fmla="*/ 1356749 w 2827962"/>
                  <a:gd name="connsiteY1" fmla="*/ 141 h 3201244"/>
                  <a:gd name="connsiteX2" fmla="*/ 0 w 2827962"/>
                  <a:gd name="connsiteY2" fmla="*/ 412028 h 3201244"/>
                  <a:gd name="connsiteX3" fmla="*/ 43665 w 2827962"/>
                  <a:gd name="connsiteY3" fmla="*/ 1407765 h 3201244"/>
                  <a:gd name="connsiteX4" fmla="*/ 278259 w 2827962"/>
                  <a:gd name="connsiteY4" fmla="*/ 2223704 h 3201244"/>
                  <a:gd name="connsiteX5" fmla="*/ 758576 w 2827962"/>
                  <a:gd name="connsiteY5" fmla="*/ 2841010 h 3201244"/>
                  <a:gd name="connsiteX6" fmla="*/ 1221769 w 2827962"/>
                  <a:gd name="connsiteY6" fmla="*/ 3128686 h 3201244"/>
                  <a:gd name="connsiteX7" fmla="*/ 1460643 w 2827962"/>
                  <a:gd name="connsiteY7" fmla="*/ 3192044 h 3201244"/>
                  <a:gd name="connsiteX8" fmla="*/ 1651571 w 2827962"/>
                  <a:gd name="connsiteY8" fmla="*/ 3104713 h 3201244"/>
                  <a:gd name="connsiteX9" fmla="*/ 2380180 w 2827962"/>
                  <a:gd name="connsiteY9" fmla="*/ 2498538 h 3201244"/>
                  <a:gd name="connsiteX10" fmla="*/ 2588232 w 2827962"/>
                  <a:gd name="connsiteY10" fmla="*/ 2127812 h 3201244"/>
                  <a:gd name="connsiteX11" fmla="*/ 2827962 w 2827962"/>
                  <a:gd name="connsiteY11" fmla="*/ 411171 h 3201244"/>
                  <a:gd name="connsiteX12" fmla="*/ 2794571 w 2827962"/>
                  <a:gd name="connsiteY12" fmla="*/ 364938 h 3201244"/>
                  <a:gd name="connsiteX13" fmla="*/ 690937 w 2827962"/>
                  <a:gd name="connsiteY13" fmla="*/ 1036182 h 3201244"/>
                  <a:gd name="connsiteX14" fmla="*/ 690937 w 2827962"/>
                  <a:gd name="connsiteY14" fmla="*/ 1037039 h 3201244"/>
                  <a:gd name="connsiteX15" fmla="*/ 690081 w 2827962"/>
                  <a:gd name="connsiteY15" fmla="*/ 1037039 h 3201244"/>
                  <a:gd name="connsiteX16" fmla="*/ 690937 w 2827962"/>
                  <a:gd name="connsiteY16" fmla="*/ 1036182 h 3201244"/>
                  <a:gd name="connsiteX17" fmla="*/ 690937 w 2827962"/>
                  <a:gd name="connsiteY17" fmla="*/ 1036182 h 3201244"/>
                  <a:gd name="connsiteX18" fmla="*/ 690937 w 2827962"/>
                  <a:gd name="connsiteY18" fmla="*/ 1036182 h 3201244"/>
                  <a:gd name="connsiteX19" fmla="*/ 1166973 w 2827962"/>
                  <a:gd name="connsiteY19" fmla="*/ 1105533 h 3201244"/>
                  <a:gd name="connsiteX20" fmla="*/ 1169542 w 2827962"/>
                  <a:gd name="connsiteY20" fmla="*/ 1110670 h 3201244"/>
                  <a:gd name="connsiteX21" fmla="*/ 1163549 w 2827962"/>
                  <a:gd name="connsiteY21" fmla="*/ 1110670 h 3201244"/>
                  <a:gd name="connsiteX22" fmla="*/ 1166973 w 2827962"/>
                  <a:gd name="connsiteY22" fmla="*/ 1105533 h 3201244"/>
                  <a:gd name="connsiteX23" fmla="*/ 1869041 w 2827962"/>
                  <a:gd name="connsiteY23" fmla="*/ 2262232 h 3201244"/>
                  <a:gd name="connsiteX24" fmla="*/ 1869041 w 2827962"/>
                  <a:gd name="connsiteY24" fmla="*/ 2262232 h 3201244"/>
                  <a:gd name="connsiteX25" fmla="*/ 1869041 w 2827962"/>
                  <a:gd name="connsiteY25" fmla="*/ 2262232 h 3201244"/>
                  <a:gd name="connsiteX26" fmla="*/ 1869041 w 2827962"/>
                  <a:gd name="connsiteY26" fmla="*/ 2262232 h 3201244"/>
                  <a:gd name="connsiteX27" fmla="*/ 1869041 w 2827962"/>
                  <a:gd name="connsiteY27" fmla="*/ 2263089 h 3201244"/>
                  <a:gd name="connsiteX28" fmla="*/ 1869041 w 2827962"/>
                  <a:gd name="connsiteY28" fmla="*/ 2263089 h 3201244"/>
                  <a:gd name="connsiteX29" fmla="*/ 1869041 w 2827962"/>
                  <a:gd name="connsiteY29" fmla="*/ 2263089 h 3201244"/>
                  <a:gd name="connsiteX30" fmla="*/ 1869041 w 2827962"/>
                  <a:gd name="connsiteY30" fmla="*/ 2263089 h 3201244"/>
                  <a:gd name="connsiteX31" fmla="*/ 1254304 w 2827962"/>
                  <a:gd name="connsiteY31" fmla="*/ 1995104 h 3201244"/>
                  <a:gd name="connsiteX32" fmla="*/ 1254304 w 2827962"/>
                  <a:gd name="connsiteY32" fmla="*/ 1995104 h 3201244"/>
                  <a:gd name="connsiteX33" fmla="*/ 1254304 w 2827962"/>
                  <a:gd name="connsiteY33" fmla="*/ 1995104 h 3201244"/>
                  <a:gd name="connsiteX34" fmla="*/ 1254304 w 2827962"/>
                  <a:gd name="connsiteY34" fmla="*/ 1995104 h 3201244"/>
                  <a:gd name="connsiteX35" fmla="*/ 855324 w 2827962"/>
                  <a:gd name="connsiteY35" fmla="*/ 2244253 h 3201244"/>
                  <a:gd name="connsiteX36" fmla="*/ 855324 w 2827962"/>
                  <a:gd name="connsiteY36" fmla="*/ 2245108 h 3201244"/>
                  <a:gd name="connsiteX37" fmla="*/ 855324 w 2827962"/>
                  <a:gd name="connsiteY37" fmla="*/ 2245108 h 3201244"/>
                  <a:gd name="connsiteX38" fmla="*/ 855324 w 2827962"/>
                  <a:gd name="connsiteY38" fmla="*/ 2244253 h 3201244"/>
                  <a:gd name="connsiteX39" fmla="*/ 961490 w 2827962"/>
                  <a:gd name="connsiteY39" fmla="*/ 2306754 h 3201244"/>
                  <a:gd name="connsiteX40" fmla="*/ 961490 w 2827962"/>
                  <a:gd name="connsiteY40" fmla="*/ 2306754 h 3201244"/>
                  <a:gd name="connsiteX41" fmla="*/ 961490 w 2827962"/>
                  <a:gd name="connsiteY41" fmla="*/ 2306754 h 3201244"/>
                  <a:gd name="connsiteX42" fmla="*/ 961490 w 2827962"/>
                  <a:gd name="connsiteY42" fmla="*/ 2307609 h 3201244"/>
                  <a:gd name="connsiteX43" fmla="*/ 960634 w 2827962"/>
                  <a:gd name="connsiteY43" fmla="*/ 2307609 h 3201244"/>
                  <a:gd name="connsiteX44" fmla="*/ 961490 w 2827962"/>
                  <a:gd name="connsiteY44" fmla="*/ 2306754 h 320124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690937 w 2827962"/>
                  <a:gd name="connsiteY18" fmla="*/ 1036122 h 3201184"/>
                  <a:gd name="connsiteX19" fmla="*/ 1166973 w 2827962"/>
                  <a:gd name="connsiteY19" fmla="*/ 1105473 h 3201184"/>
                  <a:gd name="connsiteX20" fmla="*/ 1169542 w 2827962"/>
                  <a:gd name="connsiteY20" fmla="*/ 1110610 h 3201184"/>
                  <a:gd name="connsiteX21" fmla="*/ 1163549 w 2827962"/>
                  <a:gd name="connsiteY21" fmla="*/ 1110610 h 3201184"/>
                  <a:gd name="connsiteX22" fmla="*/ 1166973 w 2827962"/>
                  <a:gd name="connsiteY22" fmla="*/ 1105473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2172 h 3201184"/>
                  <a:gd name="connsiteX26" fmla="*/ 1869041 w 2827962"/>
                  <a:gd name="connsiteY26" fmla="*/ 2262172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869041 w 2827962"/>
                  <a:gd name="connsiteY29" fmla="*/ 2263029 h 3201184"/>
                  <a:gd name="connsiteX30" fmla="*/ 1869041 w 2827962"/>
                  <a:gd name="connsiteY30" fmla="*/ 2263029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1254304 w 2827962"/>
                  <a:gd name="connsiteY33" fmla="*/ 1995044 h 3201184"/>
                  <a:gd name="connsiteX34" fmla="*/ 1254304 w 2827962"/>
                  <a:gd name="connsiteY34" fmla="*/ 1995044 h 3201184"/>
                  <a:gd name="connsiteX35" fmla="*/ 855324 w 2827962"/>
                  <a:gd name="connsiteY35" fmla="*/ 2244193 h 3201184"/>
                  <a:gd name="connsiteX36" fmla="*/ 855324 w 2827962"/>
                  <a:gd name="connsiteY36" fmla="*/ 2245048 h 3201184"/>
                  <a:gd name="connsiteX37" fmla="*/ 855324 w 2827962"/>
                  <a:gd name="connsiteY37" fmla="*/ 2245048 h 3201184"/>
                  <a:gd name="connsiteX38" fmla="*/ 855324 w 2827962"/>
                  <a:gd name="connsiteY38" fmla="*/ 2244193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6694 h 3201184"/>
                  <a:gd name="connsiteX41" fmla="*/ 961490 w 2827962"/>
                  <a:gd name="connsiteY41" fmla="*/ 2306694 h 3201184"/>
                  <a:gd name="connsiteX42" fmla="*/ 961490 w 2827962"/>
                  <a:gd name="connsiteY42" fmla="*/ 2307549 h 3201184"/>
                  <a:gd name="connsiteX43" fmla="*/ 960634 w 2827962"/>
                  <a:gd name="connsiteY43" fmla="*/ 2307549 h 3201184"/>
                  <a:gd name="connsiteX44" fmla="*/ 961490 w 2827962"/>
                  <a:gd name="connsiteY44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690937 w 2827962"/>
                  <a:gd name="connsiteY18" fmla="*/ 1036122 h 3201184"/>
                  <a:gd name="connsiteX19" fmla="*/ 1163549 w 2827962"/>
                  <a:gd name="connsiteY19" fmla="*/ 1110610 h 3201184"/>
                  <a:gd name="connsiteX20" fmla="*/ 1169542 w 2827962"/>
                  <a:gd name="connsiteY20" fmla="*/ 1110610 h 3201184"/>
                  <a:gd name="connsiteX21" fmla="*/ 1163549 w 2827962"/>
                  <a:gd name="connsiteY21" fmla="*/ 1110610 h 3201184"/>
                  <a:gd name="connsiteX22" fmla="*/ 1869041 w 2827962"/>
                  <a:gd name="connsiteY22" fmla="*/ 2262172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2172 h 3201184"/>
                  <a:gd name="connsiteX26" fmla="*/ 1869041 w 2827962"/>
                  <a:gd name="connsiteY26" fmla="*/ 2263029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869041 w 2827962"/>
                  <a:gd name="connsiteY29" fmla="*/ 2263029 h 3201184"/>
                  <a:gd name="connsiteX30" fmla="*/ 1254304 w 2827962"/>
                  <a:gd name="connsiteY30" fmla="*/ 1995044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1254304 w 2827962"/>
                  <a:gd name="connsiteY33" fmla="*/ 1995044 h 3201184"/>
                  <a:gd name="connsiteX34" fmla="*/ 855324 w 2827962"/>
                  <a:gd name="connsiteY34" fmla="*/ 2244193 h 3201184"/>
                  <a:gd name="connsiteX35" fmla="*/ 855324 w 2827962"/>
                  <a:gd name="connsiteY35" fmla="*/ 2245048 h 3201184"/>
                  <a:gd name="connsiteX36" fmla="*/ 855324 w 2827962"/>
                  <a:gd name="connsiteY36" fmla="*/ 2245048 h 3201184"/>
                  <a:gd name="connsiteX37" fmla="*/ 855324 w 2827962"/>
                  <a:gd name="connsiteY37" fmla="*/ 2244193 h 3201184"/>
                  <a:gd name="connsiteX38" fmla="*/ 961490 w 2827962"/>
                  <a:gd name="connsiteY38" fmla="*/ 2306694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6694 h 3201184"/>
                  <a:gd name="connsiteX41" fmla="*/ 961490 w 2827962"/>
                  <a:gd name="connsiteY41" fmla="*/ 2307549 h 3201184"/>
                  <a:gd name="connsiteX42" fmla="*/ 960634 w 2827962"/>
                  <a:gd name="connsiteY42" fmla="*/ 2307549 h 3201184"/>
                  <a:gd name="connsiteX43" fmla="*/ 961490 w 2827962"/>
                  <a:gd name="connsiteY43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1163549 w 2827962"/>
                  <a:gd name="connsiteY18" fmla="*/ 1110610 h 3201184"/>
                  <a:gd name="connsiteX19" fmla="*/ 1169542 w 2827962"/>
                  <a:gd name="connsiteY19" fmla="*/ 1110610 h 3201184"/>
                  <a:gd name="connsiteX20" fmla="*/ 1163549 w 2827962"/>
                  <a:gd name="connsiteY20" fmla="*/ 1110610 h 3201184"/>
                  <a:gd name="connsiteX21" fmla="*/ 1869041 w 2827962"/>
                  <a:gd name="connsiteY21" fmla="*/ 2262172 h 3201184"/>
                  <a:gd name="connsiteX22" fmla="*/ 1869041 w 2827962"/>
                  <a:gd name="connsiteY22" fmla="*/ 2262172 h 3201184"/>
                  <a:gd name="connsiteX23" fmla="*/ 1869041 w 2827962"/>
                  <a:gd name="connsiteY23" fmla="*/ 2262172 h 3201184"/>
                  <a:gd name="connsiteX24" fmla="*/ 1869041 w 2827962"/>
                  <a:gd name="connsiteY24" fmla="*/ 2262172 h 3201184"/>
                  <a:gd name="connsiteX25" fmla="*/ 1869041 w 2827962"/>
                  <a:gd name="connsiteY25" fmla="*/ 2263029 h 3201184"/>
                  <a:gd name="connsiteX26" fmla="*/ 1869041 w 2827962"/>
                  <a:gd name="connsiteY26" fmla="*/ 2263029 h 3201184"/>
                  <a:gd name="connsiteX27" fmla="*/ 1869041 w 2827962"/>
                  <a:gd name="connsiteY27" fmla="*/ 2263029 h 3201184"/>
                  <a:gd name="connsiteX28" fmla="*/ 1869041 w 2827962"/>
                  <a:gd name="connsiteY28" fmla="*/ 2263029 h 3201184"/>
                  <a:gd name="connsiteX29" fmla="*/ 1254304 w 2827962"/>
                  <a:gd name="connsiteY29" fmla="*/ 1995044 h 3201184"/>
                  <a:gd name="connsiteX30" fmla="*/ 1254304 w 2827962"/>
                  <a:gd name="connsiteY30" fmla="*/ 1995044 h 3201184"/>
                  <a:gd name="connsiteX31" fmla="*/ 1254304 w 2827962"/>
                  <a:gd name="connsiteY31" fmla="*/ 1995044 h 3201184"/>
                  <a:gd name="connsiteX32" fmla="*/ 1254304 w 2827962"/>
                  <a:gd name="connsiteY32" fmla="*/ 1995044 h 3201184"/>
                  <a:gd name="connsiteX33" fmla="*/ 855324 w 2827962"/>
                  <a:gd name="connsiteY33" fmla="*/ 2244193 h 3201184"/>
                  <a:gd name="connsiteX34" fmla="*/ 855324 w 2827962"/>
                  <a:gd name="connsiteY34" fmla="*/ 2245048 h 3201184"/>
                  <a:gd name="connsiteX35" fmla="*/ 855324 w 2827962"/>
                  <a:gd name="connsiteY35" fmla="*/ 2245048 h 3201184"/>
                  <a:gd name="connsiteX36" fmla="*/ 855324 w 2827962"/>
                  <a:gd name="connsiteY36" fmla="*/ 2244193 h 3201184"/>
                  <a:gd name="connsiteX37" fmla="*/ 961490 w 2827962"/>
                  <a:gd name="connsiteY37" fmla="*/ 2306694 h 3201184"/>
                  <a:gd name="connsiteX38" fmla="*/ 961490 w 2827962"/>
                  <a:gd name="connsiteY38" fmla="*/ 2306694 h 3201184"/>
                  <a:gd name="connsiteX39" fmla="*/ 961490 w 2827962"/>
                  <a:gd name="connsiteY39" fmla="*/ 2306694 h 3201184"/>
                  <a:gd name="connsiteX40" fmla="*/ 961490 w 2827962"/>
                  <a:gd name="connsiteY40" fmla="*/ 2307549 h 3201184"/>
                  <a:gd name="connsiteX41" fmla="*/ 960634 w 2827962"/>
                  <a:gd name="connsiteY41" fmla="*/ 2307549 h 3201184"/>
                  <a:gd name="connsiteX42" fmla="*/ 961490 w 2827962"/>
                  <a:gd name="connsiteY42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690937 w 2827962"/>
                  <a:gd name="connsiteY17" fmla="*/ 103612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2172 h 3201184"/>
                  <a:gd name="connsiteX21" fmla="*/ 1869041 w 2827962"/>
                  <a:gd name="connsiteY21" fmla="*/ 2262172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869041 w 2827962"/>
                  <a:gd name="connsiteY24" fmla="*/ 2263029 h 3201184"/>
                  <a:gd name="connsiteX25" fmla="*/ 1869041 w 2827962"/>
                  <a:gd name="connsiteY25" fmla="*/ 2263029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1254304 w 2827962"/>
                  <a:gd name="connsiteY28" fmla="*/ 1995044 h 3201184"/>
                  <a:gd name="connsiteX29" fmla="*/ 1254304 w 2827962"/>
                  <a:gd name="connsiteY29" fmla="*/ 1995044 h 3201184"/>
                  <a:gd name="connsiteX30" fmla="*/ 855324 w 2827962"/>
                  <a:gd name="connsiteY30" fmla="*/ 2244193 h 3201184"/>
                  <a:gd name="connsiteX31" fmla="*/ 855324 w 2827962"/>
                  <a:gd name="connsiteY31" fmla="*/ 2245048 h 3201184"/>
                  <a:gd name="connsiteX32" fmla="*/ 855324 w 2827962"/>
                  <a:gd name="connsiteY32" fmla="*/ 2245048 h 3201184"/>
                  <a:gd name="connsiteX33" fmla="*/ 855324 w 2827962"/>
                  <a:gd name="connsiteY33" fmla="*/ 2244193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6694 h 3201184"/>
                  <a:gd name="connsiteX36" fmla="*/ 961490 w 2827962"/>
                  <a:gd name="connsiteY36" fmla="*/ 2306694 h 3201184"/>
                  <a:gd name="connsiteX37" fmla="*/ 961490 w 2827962"/>
                  <a:gd name="connsiteY37" fmla="*/ 2307549 h 3201184"/>
                  <a:gd name="connsiteX38" fmla="*/ 960634 w 2827962"/>
                  <a:gd name="connsiteY38" fmla="*/ 2307549 h 3201184"/>
                  <a:gd name="connsiteX39" fmla="*/ 961490 w 2827962"/>
                  <a:gd name="connsiteY39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937 w 2827962"/>
                  <a:gd name="connsiteY13" fmla="*/ 1036122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690937 w 2827962"/>
                  <a:gd name="connsiteY16" fmla="*/ 103612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2172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869041 w 2827962"/>
                  <a:gd name="connsiteY24" fmla="*/ 2263029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1254304 w 2827962"/>
                  <a:gd name="connsiteY28" fmla="*/ 1995044 h 3201184"/>
                  <a:gd name="connsiteX29" fmla="*/ 855324 w 2827962"/>
                  <a:gd name="connsiteY29" fmla="*/ 2244193 h 3201184"/>
                  <a:gd name="connsiteX30" fmla="*/ 855324 w 2827962"/>
                  <a:gd name="connsiteY30" fmla="*/ 2245048 h 3201184"/>
                  <a:gd name="connsiteX31" fmla="*/ 855324 w 2827962"/>
                  <a:gd name="connsiteY31" fmla="*/ 2245048 h 3201184"/>
                  <a:gd name="connsiteX32" fmla="*/ 855324 w 2827962"/>
                  <a:gd name="connsiteY32" fmla="*/ 2244193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6694 h 3201184"/>
                  <a:gd name="connsiteX36" fmla="*/ 961490 w 2827962"/>
                  <a:gd name="connsiteY36" fmla="*/ 2307549 h 3201184"/>
                  <a:gd name="connsiteX37" fmla="*/ 960634 w 2827962"/>
                  <a:gd name="connsiteY37" fmla="*/ 2307549 h 3201184"/>
                  <a:gd name="connsiteX38" fmla="*/ 961490 w 2827962"/>
                  <a:gd name="connsiteY38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254304 w 2827962"/>
                  <a:gd name="connsiteY24" fmla="*/ 1995044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1254304 w 2827962"/>
                  <a:gd name="connsiteY27" fmla="*/ 1995044 h 3201184"/>
                  <a:gd name="connsiteX28" fmla="*/ 855324 w 2827962"/>
                  <a:gd name="connsiteY28" fmla="*/ 2244193 h 3201184"/>
                  <a:gd name="connsiteX29" fmla="*/ 855324 w 2827962"/>
                  <a:gd name="connsiteY29" fmla="*/ 2245048 h 3201184"/>
                  <a:gd name="connsiteX30" fmla="*/ 855324 w 2827962"/>
                  <a:gd name="connsiteY30" fmla="*/ 2245048 h 3201184"/>
                  <a:gd name="connsiteX31" fmla="*/ 855324 w 2827962"/>
                  <a:gd name="connsiteY31" fmla="*/ 2244193 h 3201184"/>
                  <a:gd name="connsiteX32" fmla="*/ 961490 w 2827962"/>
                  <a:gd name="connsiteY32" fmla="*/ 2306694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6694 h 3201184"/>
                  <a:gd name="connsiteX35" fmla="*/ 961490 w 2827962"/>
                  <a:gd name="connsiteY35" fmla="*/ 2307549 h 3201184"/>
                  <a:gd name="connsiteX36" fmla="*/ 960634 w 2827962"/>
                  <a:gd name="connsiteY36" fmla="*/ 2307549 h 3201184"/>
                  <a:gd name="connsiteX37" fmla="*/ 961490 w 2827962"/>
                  <a:gd name="connsiteY37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1254304 w 2827962"/>
                  <a:gd name="connsiteY24" fmla="*/ 1995044 h 3201184"/>
                  <a:gd name="connsiteX25" fmla="*/ 1254304 w 2827962"/>
                  <a:gd name="connsiteY25" fmla="*/ 1995044 h 3201184"/>
                  <a:gd name="connsiteX26" fmla="*/ 1254304 w 2827962"/>
                  <a:gd name="connsiteY26" fmla="*/ 1995044 h 3201184"/>
                  <a:gd name="connsiteX27" fmla="*/ 855324 w 2827962"/>
                  <a:gd name="connsiteY27" fmla="*/ 2244193 h 3201184"/>
                  <a:gd name="connsiteX28" fmla="*/ 855324 w 2827962"/>
                  <a:gd name="connsiteY28" fmla="*/ 2245048 h 3201184"/>
                  <a:gd name="connsiteX29" fmla="*/ 855324 w 2827962"/>
                  <a:gd name="connsiteY29" fmla="*/ 2245048 h 3201184"/>
                  <a:gd name="connsiteX30" fmla="*/ 855324 w 2827962"/>
                  <a:gd name="connsiteY30" fmla="*/ 2244193 h 3201184"/>
                  <a:gd name="connsiteX31" fmla="*/ 961490 w 2827962"/>
                  <a:gd name="connsiteY31" fmla="*/ 2306694 h 3201184"/>
                  <a:gd name="connsiteX32" fmla="*/ 961490 w 2827962"/>
                  <a:gd name="connsiteY32" fmla="*/ 2306694 h 3201184"/>
                  <a:gd name="connsiteX33" fmla="*/ 961490 w 2827962"/>
                  <a:gd name="connsiteY33" fmla="*/ 2306694 h 3201184"/>
                  <a:gd name="connsiteX34" fmla="*/ 961490 w 2827962"/>
                  <a:gd name="connsiteY34" fmla="*/ 2307549 h 3201184"/>
                  <a:gd name="connsiteX35" fmla="*/ 960634 w 2827962"/>
                  <a:gd name="connsiteY35" fmla="*/ 2307549 h 3201184"/>
                  <a:gd name="connsiteX36" fmla="*/ 961490 w 2827962"/>
                  <a:gd name="connsiteY36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6694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32" fmla="*/ 960634 w 2827962"/>
                  <a:gd name="connsiteY32" fmla="*/ 2307549 h 3201184"/>
                  <a:gd name="connsiteX33" fmla="*/ 961490 w 2827962"/>
                  <a:gd name="connsiteY33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0634 w 2827962"/>
                  <a:gd name="connsiteY28" fmla="*/ 2307549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32" fmla="*/ 960634 w 2827962"/>
                  <a:gd name="connsiteY32" fmla="*/ 230754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7549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31" fmla="*/ 961490 w 2827962"/>
                  <a:gd name="connsiteY31" fmla="*/ 230754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28" fmla="*/ 961490 w 2827962"/>
                  <a:gd name="connsiteY28" fmla="*/ 2306694 h 3201184"/>
                  <a:gd name="connsiteX29" fmla="*/ 961490 w 2827962"/>
                  <a:gd name="connsiteY29" fmla="*/ 2306694 h 3201184"/>
                  <a:gd name="connsiteX30" fmla="*/ 961490 w 2827962"/>
                  <a:gd name="connsiteY30" fmla="*/ 2306694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4193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27" fmla="*/ 855324 w 2827962"/>
                  <a:gd name="connsiteY27" fmla="*/ 2244193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24" fmla="*/ 855324 w 2827962"/>
                  <a:gd name="connsiteY24" fmla="*/ 2245048 h 3201184"/>
                  <a:gd name="connsiteX25" fmla="*/ 855324 w 2827962"/>
                  <a:gd name="connsiteY25" fmla="*/ 2245048 h 3201184"/>
                  <a:gd name="connsiteX26" fmla="*/ 855324 w 2827962"/>
                  <a:gd name="connsiteY26" fmla="*/ 2245048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23" fmla="*/ 1869041 w 2827962"/>
                  <a:gd name="connsiteY23" fmla="*/ 226302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20" fmla="*/ 1869041 w 2827962"/>
                  <a:gd name="connsiteY20" fmla="*/ 2263029 h 3201184"/>
                  <a:gd name="connsiteX21" fmla="*/ 1869041 w 2827962"/>
                  <a:gd name="connsiteY21" fmla="*/ 2263029 h 3201184"/>
                  <a:gd name="connsiteX22" fmla="*/ 1869041 w 2827962"/>
                  <a:gd name="connsiteY22" fmla="*/ 226302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19" fmla="*/ 1869041 w 2827962"/>
                  <a:gd name="connsiteY19" fmla="*/ 2262172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16" fmla="*/ 1869041 w 2827962"/>
                  <a:gd name="connsiteY16" fmla="*/ 2262172 h 3201184"/>
                  <a:gd name="connsiteX17" fmla="*/ 1869041 w 2827962"/>
                  <a:gd name="connsiteY17" fmla="*/ 2262172 h 3201184"/>
                  <a:gd name="connsiteX18" fmla="*/ 1869041 w 2827962"/>
                  <a:gd name="connsiteY18" fmla="*/ 2262172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  <a:gd name="connsiteX13" fmla="*/ 690081 w 2827962"/>
                  <a:gd name="connsiteY13" fmla="*/ 1036979 h 3201184"/>
                  <a:gd name="connsiteX14" fmla="*/ 690937 w 2827962"/>
                  <a:gd name="connsiteY14" fmla="*/ 1036979 h 3201184"/>
                  <a:gd name="connsiteX15" fmla="*/ 690081 w 2827962"/>
                  <a:gd name="connsiteY15" fmla="*/ 1036979 h 3201184"/>
                  <a:gd name="connsiteX0" fmla="*/ 2794571 w 2827962"/>
                  <a:gd name="connsiteY0" fmla="*/ 364878 h 3201184"/>
                  <a:gd name="connsiteX1" fmla="*/ 1356749 w 2827962"/>
                  <a:gd name="connsiteY1" fmla="*/ 81 h 3201184"/>
                  <a:gd name="connsiteX2" fmla="*/ 0 w 2827962"/>
                  <a:gd name="connsiteY2" fmla="*/ 411968 h 3201184"/>
                  <a:gd name="connsiteX3" fmla="*/ 43665 w 2827962"/>
                  <a:gd name="connsiteY3" fmla="*/ 1407705 h 3201184"/>
                  <a:gd name="connsiteX4" fmla="*/ 278259 w 2827962"/>
                  <a:gd name="connsiteY4" fmla="*/ 2223644 h 3201184"/>
                  <a:gd name="connsiteX5" fmla="*/ 758576 w 2827962"/>
                  <a:gd name="connsiteY5" fmla="*/ 2840950 h 3201184"/>
                  <a:gd name="connsiteX6" fmla="*/ 1221769 w 2827962"/>
                  <a:gd name="connsiteY6" fmla="*/ 3128626 h 3201184"/>
                  <a:gd name="connsiteX7" fmla="*/ 1460643 w 2827962"/>
                  <a:gd name="connsiteY7" fmla="*/ 3191984 h 3201184"/>
                  <a:gd name="connsiteX8" fmla="*/ 1651571 w 2827962"/>
                  <a:gd name="connsiteY8" fmla="*/ 3104653 h 3201184"/>
                  <a:gd name="connsiteX9" fmla="*/ 2380180 w 2827962"/>
                  <a:gd name="connsiteY9" fmla="*/ 2498478 h 3201184"/>
                  <a:gd name="connsiteX10" fmla="*/ 2588232 w 2827962"/>
                  <a:gd name="connsiteY10" fmla="*/ 2127752 h 3201184"/>
                  <a:gd name="connsiteX11" fmla="*/ 2827962 w 2827962"/>
                  <a:gd name="connsiteY11" fmla="*/ 411111 h 3201184"/>
                  <a:gd name="connsiteX12" fmla="*/ 2794571 w 2827962"/>
                  <a:gd name="connsiteY12" fmla="*/ 364878 h 3201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27962" h="3201184">
                    <a:moveTo>
                      <a:pt x="2794571" y="364878"/>
                    </a:moveTo>
                    <a:cubicBezTo>
                      <a:pt x="2659580" y="315219"/>
                      <a:pt x="1992105" y="-5816"/>
                      <a:pt x="1356749" y="81"/>
                    </a:cubicBezTo>
                    <a:cubicBezTo>
                      <a:pt x="736799" y="5835"/>
                      <a:pt x="390989" y="213334"/>
                      <a:pt x="0" y="411968"/>
                    </a:cubicBezTo>
                    <a:cubicBezTo>
                      <a:pt x="7706" y="745022"/>
                      <a:pt x="-8562" y="1076363"/>
                      <a:pt x="43665" y="1407705"/>
                    </a:cubicBezTo>
                    <a:cubicBezTo>
                      <a:pt x="88187" y="1687676"/>
                      <a:pt x="166955" y="1962509"/>
                      <a:pt x="278259" y="2223644"/>
                    </a:cubicBezTo>
                    <a:cubicBezTo>
                      <a:pt x="380144" y="2462518"/>
                      <a:pt x="555661" y="2677419"/>
                      <a:pt x="758576" y="2840950"/>
                    </a:cubicBezTo>
                    <a:cubicBezTo>
                      <a:pt x="901558" y="2955678"/>
                      <a:pt x="1054814" y="3051570"/>
                      <a:pt x="1221769" y="3128626"/>
                    </a:cubicBezTo>
                    <a:cubicBezTo>
                      <a:pt x="1289407" y="3159448"/>
                      <a:pt x="1387868" y="3225374"/>
                      <a:pt x="1460643" y="3191984"/>
                    </a:cubicBezTo>
                    <a:cubicBezTo>
                      <a:pt x="1523144" y="3162873"/>
                      <a:pt x="1585645" y="3132051"/>
                      <a:pt x="1651571" y="3104653"/>
                    </a:cubicBezTo>
                    <a:cubicBezTo>
                      <a:pt x="1947809" y="2980507"/>
                      <a:pt x="2196101" y="2759613"/>
                      <a:pt x="2380180" y="2498478"/>
                    </a:cubicBezTo>
                    <a:cubicBezTo>
                      <a:pt x="2462373" y="2382894"/>
                      <a:pt x="2531724" y="2257891"/>
                      <a:pt x="2588232" y="2127752"/>
                    </a:cubicBezTo>
                    <a:cubicBezTo>
                      <a:pt x="2824537" y="1583222"/>
                      <a:pt x="2824537" y="992458"/>
                      <a:pt x="2827962" y="411111"/>
                    </a:cubicBezTo>
                    <a:cubicBezTo>
                      <a:pt x="2827962" y="384570"/>
                      <a:pt x="2819400" y="373440"/>
                      <a:pt x="2794571" y="364878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82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33A9A1B-3B96-4EC4-BC64-DC23E022EEB8}"/>
                </a:ext>
              </a:extLst>
            </p:cNvPr>
            <p:cNvSpPr/>
            <p:nvPr/>
          </p:nvSpPr>
          <p:spPr>
            <a:xfrm>
              <a:off x="5011484" y="2262497"/>
              <a:ext cx="885730" cy="882524"/>
            </a:xfrm>
            <a:custGeom>
              <a:avLst/>
              <a:gdLst>
                <a:gd name="connsiteX0" fmla="*/ 441671 w 885730"/>
                <a:gd name="connsiteY0" fmla="*/ 2 h 882524"/>
                <a:gd name="connsiteX1" fmla="*/ 885730 w 885730"/>
                <a:gd name="connsiteY1" fmla="*/ 439761 h 882524"/>
                <a:gd name="connsiteX2" fmla="*/ 447473 w 885730"/>
                <a:gd name="connsiteY2" fmla="*/ 882523 h 882524"/>
                <a:gd name="connsiteX3" fmla="*/ 1 w 885730"/>
                <a:gd name="connsiteY3" fmla="*/ 442013 h 882524"/>
                <a:gd name="connsiteX4" fmla="*/ 441671 w 885730"/>
                <a:gd name="connsiteY4" fmla="*/ 2 h 882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730" h="882524">
                  <a:moveTo>
                    <a:pt x="441671" y="2"/>
                  </a:moveTo>
                  <a:cubicBezTo>
                    <a:pt x="686876" y="-749"/>
                    <a:pt x="885115" y="195648"/>
                    <a:pt x="885730" y="439761"/>
                  </a:cubicBezTo>
                  <a:cubicBezTo>
                    <a:pt x="886276" y="681416"/>
                    <a:pt x="687900" y="881908"/>
                    <a:pt x="447473" y="882523"/>
                  </a:cubicBezTo>
                  <a:cubicBezTo>
                    <a:pt x="200493" y="883205"/>
                    <a:pt x="342" y="686195"/>
                    <a:pt x="1" y="442013"/>
                  </a:cubicBezTo>
                  <a:cubicBezTo>
                    <a:pt x="-409" y="197491"/>
                    <a:pt x="196192" y="753"/>
                    <a:pt x="441671" y="2"/>
                  </a:cubicBezTo>
                  <a:close/>
                </a:path>
              </a:pathLst>
            </a:custGeom>
            <a:solidFill>
              <a:schemeClr val="accent1"/>
            </a:solidFill>
            <a:ln w="68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더하기 기호 48">
              <a:extLst>
                <a:ext uri="{FF2B5EF4-FFF2-40B4-BE49-F238E27FC236}">
                  <a16:creationId xmlns:a16="http://schemas.microsoft.com/office/drawing/2014/main" id="{2A8CEAAE-7152-4E46-8824-4A56CE8928C7}"/>
                </a:ext>
              </a:extLst>
            </p:cNvPr>
            <p:cNvSpPr/>
            <p:nvPr/>
          </p:nvSpPr>
          <p:spPr>
            <a:xfrm>
              <a:off x="5120553" y="2369963"/>
              <a:ext cx="667592" cy="667592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A8733637-2B36-48EE-A15B-471DC17A6F11}"/>
              </a:ext>
            </a:extLst>
          </p:cNvPr>
          <p:cNvSpPr txBox="1"/>
          <p:nvPr/>
        </p:nvSpPr>
        <p:spPr>
          <a:xfrm>
            <a:off x="752063" y="1727155"/>
            <a:ext cx="5260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FE0C06-97A3-4100-9CB9-FC555A13FF37}"/>
              </a:ext>
            </a:extLst>
          </p:cNvPr>
          <p:cNvSpPr txBox="1"/>
          <p:nvPr/>
        </p:nvSpPr>
        <p:spPr>
          <a:xfrm>
            <a:off x="2581792" y="3712994"/>
            <a:ext cx="1459199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Templates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C32D974-1304-47FB-A9FF-22456CAFD8DE}"/>
              </a:ext>
            </a:extLst>
          </p:cNvPr>
          <p:cNvSpPr txBox="1"/>
          <p:nvPr/>
        </p:nvSpPr>
        <p:spPr>
          <a:xfrm>
            <a:off x="752064" y="2376214"/>
            <a:ext cx="5260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96A32B3-90BB-4829-AAB5-B1F21C0CA7E8}"/>
              </a:ext>
            </a:extLst>
          </p:cNvPr>
          <p:cNvSpPr txBox="1"/>
          <p:nvPr/>
        </p:nvSpPr>
        <p:spPr>
          <a:xfrm>
            <a:off x="913133" y="3712994"/>
            <a:ext cx="13716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Insurance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5E711B1-D5A6-4076-8E9E-05F3BBF14E1C}"/>
              </a:ext>
            </a:extLst>
          </p:cNvPr>
          <p:cNvSpPr txBox="1"/>
          <p:nvPr/>
        </p:nvSpPr>
        <p:spPr>
          <a:xfrm>
            <a:off x="4338050" y="3712994"/>
            <a:ext cx="13716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PowerPoint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Oval 24">
            <a:extLst>
              <a:ext uri="{FF2B5EF4-FFF2-40B4-BE49-F238E27FC236}">
                <a16:creationId xmlns:a16="http://schemas.microsoft.com/office/drawing/2014/main" id="{B7890C58-7B7C-4EE0-A5C8-8B53032E5D4C}"/>
              </a:ext>
            </a:extLst>
          </p:cNvPr>
          <p:cNvSpPr/>
          <p:nvPr/>
        </p:nvSpPr>
        <p:spPr>
          <a:xfrm>
            <a:off x="803253" y="4545508"/>
            <a:ext cx="576064" cy="576064"/>
          </a:xfrm>
          <a:prstGeom prst="rect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3C707C1-3839-4762-A0E7-7CAC3725077F}"/>
              </a:ext>
            </a:extLst>
          </p:cNvPr>
          <p:cNvSpPr txBox="1"/>
          <p:nvPr/>
        </p:nvSpPr>
        <p:spPr>
          <a:xfrm>
            <a:off x="1558161" y="4418042"/>
            <a:ext cx="1547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26">
            <a:extLst>
              <a:ext uri="{FF2B5EF4-FFF2-40B4-BE49-F238E27FC236}">
                <a16:creationId xmlns:a16="http://schemas.microsoft.com/office/drawing/2014/main" id="{29CE0E9E-8904-41BE-A7E5-A28532F97FFE}"/>
              </a:ext>
            </a:extLst>
          </p:cNvPr>
          <p:cNvSpPr/>
          <p:nvPr/>
        </p:nvSpPr>
        <p:spPr>
          <a:xfrm>
            <a:off x="803357" y="5580868"/>
            <a:ext cx="576064" cy="576064"/>
          </a:xfrm>
          <a:prstGeom prst="rect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80B40E6-FD38-445D-9023-AAE78E63B9A8}"/>
              </a:ext>
            </a:extLst>
          </p:cNvPr>
          <p:cNvSpPr txBox="1"/>
          <p:nvPr/>
        </p:nvSpPr>
        <p:spPr>
          <a:xfrm>
            <a:off x="1558161" y="5453402"/>
            <a:ext cx="1547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Rounded Rectangle 10">
            <a:extLst>
              <a:ext uri="{FF2B5EF4-FFF2-40B4-BE49-F238E27FC236}">
                <a16:creationId xmlns:a16="http://schemas.microsoft.com/office/drawing/2014/main" id="{CE455DA6-4788-421A-9987-FF1A22532382}"/>
              </a:ext>
            </a:extLst>
          </p:cNvPr>
          <p:cNvSpPr/>
          <p:nvPr/>
        </p:nvSpPr>
        <p:spPr>
          <a:xfrm>
            <a:off x="983017" y="5717771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Block Arc 10">
            <a:extLst>
              <a:ext uri="{FF2B5EF4-FFF2-40B4-BE49-F238E27FC236}">
                <a16:creationId xmlns:a16="http://schemas.microsoft.com/office/drawing/2014/main" id="{6E43EC40-8272-455F-B430-9329C1C5A012}"/>
              </a:ext>
            </a:extLst>
          </p:cNvPr>
          <p:cNvSpPr/>
          <p:nvPr/>
        </p:nvSpPr>
        <p:spPr>
          <a:xfrm>
            <a:off x="886024" y="4702213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Oval 31">
            <a:extLst>
              <a:ext uri="{FF2B5EF4-FFF2-40B4-BE49-F238E27FC236}">
                <a16:creationId xmlns:a16="http://schemas.microsoft.com/office/drawing/2014/main" id="{DCF61821-D0D1-4683-A605-2E0008FDDDF2}"/>
              </a:ext>
            </a:extLst>
          </p:cNvPr>
          <p:cNvSpPr/>
          <p:nvPr/>
        </p:nvSpPr>
        <p:spPr>
          <a:xfrm>
            <a:off x="3491122" y="4545508"/>
            <a:ext cx="576064" cy="576064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2DAF68D-90BA-4CD8-B1A8-093E545D3B52}"/>
              </a:ext>
            </a:extLst>
          </p:cNvPr>
          <p:cNvSpPr txBox="1"/>
          <p:nvPr/>
        </p:nvSpPr>
        <p:spPr>
          <a:xfrm>
            <a:off x="4246030" y="4418042"/>
            <a:ext cx="1547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Oval 33">
            <a:extLst>
              <a:ext uri="{FF2B5EF4-FFF2-40B4-BE49-F238E27FC236}">
                <a16:creationId xmlns:a16="http://schemas.microsoft.com/office/drawing/2014/main" id="{A7E76F34-2DAB-414B-A466-4A7F577F1337}"/>
              </a:ext>
            </a:extLst>
          </p:cNvPr>
          <p:cNvSpPr/>
          <p:nvPr/>
        </p:nvSpPr>
        <p:spPr>
          <a:xfrm>
            <a:off x="3491226" y="5580868"/>
            <a:ext cx="576064" cy="576064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3C91D0E-7741-44DE-A786-EDCC98B139F7}"/>
              </a:ext>
            </a:extLst>
          </p:cNvPr>
          <p:cNvSpPr txBox="1"/>
          <p:nvPr/>
        </p:nvSpPr>
        <p:spPr>
          <a:xfrm>
            <a:off x="4246030" y="5453402"/>
            <a:ext cx="1547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Trapezoid 3">
            <a:extLst>
              <a:ext uri="{FF2B5EF4-FFF2-40B4-BE49-F238E27FC236}">
                <a16:creationId xmlns:a16="http://schemas.microsoft.com/office/drawing/2014/main" id="{DDC7863B-C440-4799-A4E9-01BDE4BD78F2}"/>
              </a:ext>
            </a:extLst>
          </p:cNvPr>
          <p:cNvSpPr/>
          <p:nvPr/>
        </p:nvSpPr>
        <p:spPr>
          <a:xfrm>
            <a:off x="3635423" y="5704133"/>
            <a:ext cx="306918" cy="329535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9" name="Down Arrow 1">
            <a:extLst>
              <a:ext uri="{FF2B5EF4-FFF2-40B4-BE49-F238E27FC236}">
                <a16:creationId xmlns:a16="http://schemas.microsoft.com/office/drawing/2014/main" id="{8CE8BA9B-3424-4561-92A1-8FE85DA58DAA}"/>
              </a:ext>
            </a:extLst>
          </p:cNvPr>
          <p:cNvSpPr/>
          <p:nvPr/>
        </p:nvSpPr>
        <p:spPr>
          <a:xfrm rot="10800000" flipH="1">
            <a:off x="3598488" y="4636994"/>
            <a:ext cx="332266" cy="393091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6129</TotalTime>
  <Words>4626</Words>
  <Application>Microsoft Office PowerPoint</Application>
  <PresentationFormat>와이드스크린</PresentationFormat>
  <Paragraphs>560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Agency FB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87</cp:revision>
  <dcterms:created xsi:type="dcterms:W3CDTF">2020-01-20T05:08:25Z</dcterms:created>
  <dcterms:modified xsi:type="dcterms:W3CDTF">2023-02-10T01:31:13Z</dcterms:modified>
</cp:coreProperties>
</file>