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869" y="-125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rgbClr val="C00000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rgbClr val="C00000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rgbClr val="C00000"/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rgbClr val="C00000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rgbClr val="C00000"/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11/27/2015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752529" y="3861203"/>
            <a:ext cx="38519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4752528" y="2885610"/>
            <a:ext cx="3851920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200" b="1" dirty="0" smtClean="0">
                <a:solidFill>
                  <a:srgbClr val="C0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200" b="1" dirty="0" smtClean="0">
                <a:solidFill>
                  <a:srgbClr val="C0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860444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8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2935" y="326955"/>
            <a:ext cx="1301512" cy="321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500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2015-11-27T06:54:39Z</dcterms:modified>
</cp:coreProperties>
</file>