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9" name="Group 3">
            <a:extLst>
              <a:ext uri="{FF2B5EF4-FFF2-40B4-BE49-F238E27FC236}">
                <a16:creationId xmlns:a16="http://schemas.microsoft.com/office/drawing/2014/main" id="{4ACC620E-B6F7-4B7A-912B-D75159F1EDA6}"/>
              </a:ext>
            </a:extLst>
          </p:cNvPr>
          <p:cNvGrpSpPr/>
          <p:nvPr/>
        </p:nvGrpSpPr>
        <p:grpSpPr>
          <a:xfrm>
            <a:off x="932685" y="2252860"/>
            <a:ext cx="970076" cy="3911195"/>
            <a:chOff x="683568" y="2348880"/>
            <a:chExt cx="837152" cy="3375266"/>
          </a:xfrm>
        </p:grpSpPr>
        <p:sp>
          <p:nvSpPr>
            <p:cNvPr id="60" name="Diagonal Stripe 14">
              <a:extLst>
                <a:ext uri="{FF2B5EF4-FFF2-40B4-BE49-F238E27FC236}">
                  <a16:creationId xmlns:a16="http://schemas.microsoft.com/office/drawing/2014/main" id="{0D478F7D-FB74-4FA7-9319-30948D1D28F3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7">
              <a:extLst>
                <a:ext uri="{FF2B5EF4-FFF2-40B4-BE49-F238E27FC236}">
                  <a16:creationId xmlns:a16="http://schemas.microsoft.com/office/drawing/2014/main" id="{643549C1-047E-4962-8D0A-1083EE6D0FE4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" name="Rounded Rectangle 8">
              <a:extLst>
                <a:ext uri="{FF2B5EF4-FFF2-40B4-BE49-F238E27FC236}">
                  <a16:creationId xmlns:a16="http://schemas.microsoft.com/office/drawing/2014/main" id="{C4373E19-3007-4F3F-ABFB-D1C88DD19C0A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5D158440-C592-4F6C-9ABD-69315E10C273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A7124CC4-AEFA-4029-8750-A1329EC6AD73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5" name="Trapezoid 13">
              <a:extLst>
                <a:ext uri="{FF2B5EF4-FFF2-40B4-BE49-F238E27FC236}">
                  <a16:creationId xmlns:a16="http://schemas.microsoft.com/office/drawing/2014/main" id="{C540A28B-B81E-4DFB-BE14-197CDBB7CF01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6" name="Rounded Rectangle 16">
              <a:extLst>
                <a:ext uri="{FF2B5EF4-FFF2-40B4-BE49-F238E27FC236}">
                  <a16:creationId xmlns:a16="http://schemas.microsoft.com/office/drawing/2014/main" id="{1DD47114-59EC-4664-A5FA-4CF915D54B41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Rectangle 20">
              <a:extLst>
                <a:ext uri="{FF2B5EF4-FFF2-40B4-BE49-F238E27FC236}">
                  <a16:creationId xmlns:a16="http://schemas.microsoft.com/office/drawing/2014/main" id="{8C72B553-5320-4F68-84CF-4A30988DCC7D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8" name="Rectangle 12">
              <a:extLst>
                <a:ext uri="{FF2B5EF4-FFF2-40B4-BE49-F238E27FC236}">
                  <a16:creationId xmlns:a16="http://schemas.microsoft.com/office/drawing/2014/main" id="{BFBEB3F2-6A5C-4875-A632-464A5CE0C6DD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9" name="Rectangle 17">
              <a:extLst>
                <a:ext uri="{FF2B5EF4-FFF2-40B4-BE49-F238E27FC236}">
                  <a16:creationId xmlns:a16="http://schemas.microsoft.com/office/drawing/2014/main" id="{137A0B40-5F4E-45D8-8940-A6FA35343367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0" name="Rectangle 23">
              <a:extLst>
                <a:ext uri="{FF2B5EF4-FFF2-40B4-BE49-F238E27FC236}">
                  <a16:creationId xmlns:a16="http://schemas.microsoft.com/office/drawing/2014/main" id="{7159D244-7E63-4C15-A01A-DBCDC0C83B3F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1" name="Rectangle 24">
              <a:extLst>
                <a:ext uri="{FF2B5EF4-FFF2-40B4-BE49-F238E27FC236}">
                  <a16:creationId xmlns:a16="http://schemas.microsoft.com/office/drawing/2014/main" id="{67C5E273-AC9F-4BE1-83CE-415C3D736591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2" name="Rectangle 25">
              <a:extLst>
                <a:ext uri="{FF2B5EF4-FFF2-40B4-BE49-F238E27FC236}">
                  <a16:creationId xmlns:a16="http://schemas.microsoft.com/office/drawing/2014/main" id="{DB9AD9F9-67E3-4B28-B7B7-770A969E3B1C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3" name="Rectangle 26">
              <a:extLst>
                <a:ext uri="{FF2B5EF4-FFF2-40B4-BE49-F238E27FC236}">
                  <a16:creationId xmlns:a16="http://schemas.microsoft.com/office/drawing/2014/main" id="{BB85075F-E3FE-4199-8904-4E8EBF502B20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4" name="Rectangle 27">
              <a:extLst>
                <a:ext uri="{FF2B5EF4-FFF2-40B4-BE49-F238E27FC236}">
                  <a16:creationId xmlns:a16="http://schemas.microsoft.com/office/drawing/2014/main" id="{35E1FD0F-81A5-451F-B84C-E33B9075004E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5" name="Rectangle 28">
              <a:extLst>
                <a:ext uri="{FF2B5EF4-FFF2-40B4-BE49-F238E27FC236}">
                  <a16:creationId xmlns:a16="http://schemas.microsoft.com/office/drawing/2014/main" id="{C95B92F9-BEBA-4A78-A5D9-6ED799A4653D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6" name="Rectangle 29">
              <a:extLst>
                <a:ext uri="{FF2B5EF4-FFF2-40B4-BE49-F238E27FC236}">
                  <a16:creationId xmlns:a16="http://schemas.microsoft.com/office/drawing/2014/main" id="{E31E85EB-72E1-4B37-8E96-C8E294D89640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7" name="Rectangle 30">
              <a:extLst>
                <a:ext uri="{FF2B5EF4-FFF2-40B4-BE49-F238E27FC236}">
                  <a16:creationId xmlns:a16="http://schemas.microsoft.com/office/drawing/2014/main" id="{DC1567EE-6026-4650-B5CE-797CE953A0DE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8" name="Rectangle 31">
              <a:extLst>
                <a:ext uri="{FF2B5EF4-FFF2-40B4-BE49-F238E27FC236}">
                  <a16:creationId xmlns:a16="http://schemas.microsoft.com/office/drawing/2014/main" id="{668EADA7-9577-4C00-B116-00BE21340ED7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9" name="Group 32">
            <a:extLst>
              <a:ext uri="{FF2B5EF4-FFF2-40B4-BE49-F238E27FC236}">
                <a16:creationId xmlns:a16="http://schemas.microsoft.com/office/drawing/2014/main" id="{765A2E6A-D571-4F1E-95B6-203E39B41242}"/>
              </a:ext>
            </a:extLst>
          </p:cNvPr>
          <p:cNvGrpSpPr/>
          <p:nvPr/>
        </p:nvGrpSpPr>
        <p:grpSpPr>
          <a:xfrm>
            <a:off x="2269484" y="2247591"/>
            <a:ext cx="970076" cy="3916464"/>
            <a:chOff x="1907704" y="2451208"/>
            <a:chExt cx="837152" cy="3379813"/>
          </a:xfrm>
        </p:grpSpPr>
        <p:sp>
          <p:nvSpPr>
            <p:cNvPr id="80" name="Diagonal Stripe 34">
              <a:extLst>
                <a:ext uri="{FF2B5EF4-FFF2-40B4-BE49-F238E27FC236}">
                  <a16:creationId xmlns:a16="http://schemas.microsoft.com/office/drawing/2014/main" id="{93404912-D648-4E31-8DF1-01D9A94F7772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1" name="Rectangle 7">
              <a:extLst>
                <a:ext uri="{FF2B5EF4-FFF2-40B4-BE49-F238E27FC236}">
                  <a16:creationId xmlns:a16="http://schemas.microsoft.com/office/drawing/2014/main" id="{6B97ECEE-E880-487A-ACCB-A91649543777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2" name="Rounded Rectangle 36">
              <a:extLst>
                <a:ext uri="{FF2B5EF4-FFF2-40B4-BE49-F238E27FC236}">
                  <a16:creationId xmlns:a16="http://schemas.microsoft.com/office/drawing/2014/main" id="{C9407ABB-7169-4054-A5AF-8EDCC37BFB87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3" name="Rectangle 37">
              <a:extLst>
                <a:ext uri="{FF2B5EF4-FFF2-40B4-BE49-F238E27FC236}">
                  <a16:creationId xmlns:a16="http://schemas.microsoft.com/office/drawing/2014/main" id="{E1A7CF5D-C165-4FD6-AE4B-8B11E2BC7AF1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4" name="Rectangle 38">
              <a:extLst>
                <a:ext uri="{FF2B5EF4-FFF2-40B4-BE49-F238E27FC236}">
                  <a16:creationId xmlns:a16="http://schemas.microsoft.com/office/drawing/2014/main" id="{B1B2FFE7-6B27-4D8B-B247-BC8C9A3BD9BE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5" name="Trapezoid 39">
              <a:extLst>
                <a:ext uri="{FF2B5EF4-FFF2-40B4-BE49-F238E27FC236}">
                  <a16:creationId xmlns:a16="http://schemas.microsoft.com/office/drawing/2014/main" id="{2D5ADD7D-34E2-4A93-8784-EDFB32644565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6" name="Rounded Rectangle 40">
              <a:extLst>
                <a:ext uri="{FF2B5EF4-FFF2-40B4-BE49-F238E27FC236}">
                  <a16:creationId xmlns:a16="http://schemas.microsoft.com/office/drawing/2014/main" id="{DA7DB50C-4315-458E-B440-6E41B1E60E9D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Rectangle 20">
              <a:extLst>
                <a:ext uri="{FF2B5EF4-FFF2-40B4-BE49-F238E27FC236}">
                  <a16:creationId xmlns:a16="http://schemas.microsoft.com/office/drawing/2014/main" id="{23A3C53F-D7E4-42D7-B319-823DBDF71EE3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Rectangle 42">
              <a:extLst>
                <a:ext uri="{FF2B5EF4-FFF2-40B4-BE49-F238E27FC236}">
                  <a16:creationId xmlns:a16="http://schemas.microsoft.com/office/drawing/2014/main" id="{8777051B-367F-4720-9261-1C49E85EF779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Rectangle 43">
              <a:extLst>
                <a:ext uri="{FF2B5EF4-FFF2-40B4-BE49-F238E27FC236}">
                  <a16:creationId xmlns:a16="http://schemas.microsoft.com/office/drawing/2014/main" id="{E18B08C8-496A-4EF9-A148-14244E455BFC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0" name="Rectangle 44">
              <a:extLst>
                <a:ext uri="{FF2B5EF4-FFF2-40B4-BE49-F238E27FC236}">
                  <a16:creationId xmlns:a16="http://schemas.microsoft.com/office/drawing/2014/main" id="{5E1C0669-D3A8-43EE-9144-19156EF2B640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1" name="Rectangle 45">
              <a:extLst>
                <a:ext uri="{FF2B5EF4-FFF2-40B4-BE49-F238E27FC236}">
                  <a16:creationId xmlns:a16="http://schemas.microsoft.com/office/drawing/2014/main" id="{498A640D-CDF5-4700-804C-AF9B693B0229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2" name="Rectangle 46">
              <a:extLst>
                <a:ext uri="{FF2B5EF4-FFF2-40B4-BE49-F238E27FC236}">
                  <a16:creationId xmlns:a16="http://schemas.microsoft.com/office/drawing/2014/main" id="{8A3D0CAD-2E35-4807-B93D-654FB07CF89E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3" name="Rectangle 47">
              <a:extLst>
                <a:ext uri="{FF2B5EF4-FFF2-40B4-BE49-F238E27FC236}">
                  <a16:creationId xmlns:a16="http://schemas.microsoft.com/office/drawing/2014/main" id="{6ECD3F09-6F3A-4593-9F46-31C6ED5ECAE0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4" name="Rectangle 48">
              <a:extLst>
                <a:ext uri="{FF2B5EF4-FFF2-40B4-BE49-F238E27FC236}">
                  <a16:creationId xmlns:a16="http://schemas.microsoft.com/office/drawing/2014/main" id="{227512B1-7C35-49FA-BE85-E3F4B73EBD8A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Rectangle 49">
              <a:extLst>
                <a:ext uri="{FF2B5EF4-FFF2-40B4-BE49-F238E27FC236}">
                  <a16:creationId xmlns:a16="http://schemas.microsoft.com/office/drawing/2014/main" id="{EFC9DD05-7982-4B37-97AE-2890071D9029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6" name="Rectangle 50">
              <a:extLst>
                <a:ext uri="{FF2B5EF4-FFF2-40B4-BE49-F238E27FC236}">
                  <a16:creationId xmlns:a16="http://schemas.microsoft.com/office/drawing/2014/main" id="{27D9595F-C1DA-46C7-BC16-6B0FCAB76E79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7" name="Rectangle 51">
              <a:extLst>
                <a:ext uri="{FF2B5EF4-FFF2-40B4-BE49-F238E27FC236}">
                  <a16:creationId xmlns:a16="http://schemas.microsoft.com/office/drawing/2014/main" id="{49FCBCEA-00AD-454F-ACE9-B00CB859188D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8" name="Rectangle 52">
              <a:extLst>
                <a:ext uri="{FF2B5EF4-FFF2-40B4-BE49-F238E27FC236}">
                  <a16:creationId xmlns:a16="http://schemas.microsoft.com/office/drawing/2014/main" id="{7946A4E3-E770-4AA9-BCEF-03CE653E1334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9" name="Group 77">
            <a:extLst>
              <a:ext uri="{FF2B5EF4-FFF2-40B4-BE49-F238E27FC236}">
                <a16:creationId xmlns:a16="http://schemas.microsoft.com/office/drawing/2014/main" id="{F220D703-3F4E-4E13-8F1F-A3F9A1B497D6}"/>
              </a:ext>
            </a:extLst>
          </p:cNvPr>
          <p:cNvGrpSpPr/>
          <p:nvPr/>
        </p:nvGrpSpPr>
        <p:grpSpPr>
          <a:xfrm>
            <a:off x="3606283" y="2242323"/>
            <a:ext cx="970076" cy="3921732"/>
            <a:chOff x="2987824" y="2451208"/>
            <a:chExt cx="837152" cy="3384360"/>
          </a:xfrm>
        </p:grpSpPr>
        <p:sp>
          <p:nvSpPr>
            <p:cNvPr id="100" name="Diagonal Stripe 54">
              <a:extLst>
                <a:ext uri="{FF2B5EF4-FFF2-40B4-BE49-F238E27FC236}">
                  <a16:creationId xmlns:a16="http://schemas.microsoft.com/office/drawing/2014/main" id="{4C107862-2DDB-4E2B-A539-B492D1D83326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7">
              <a:extLst>
                <a:ext uri="{FF2B5EF4-FFF2-40B4-BE49-F238E27FC236}">
                  <a16:creationId xmlns:a16="http://schemas.microsoft.com/office/drawing/2014/main" id="{624EC52F-C759-47FA-B47B-DC554616133F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2" name="Rounded Rectangle 56">
              <a:extLst>
                <a:ext uri="{FF2B5EF4-FFF2-40B4-BE49-F238E27FC236}">
                  <a16:creationId xmlns:a16="http://schemas.microsoft.com/office/drawing/2014/main" id="{973170D4-B301-4871-945B-D13804FB8FD5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3" name="Rectangle 57">
              <a:extLst>
                <a:ext uri="{FF2B5EF4-FFF2-40B4-BE49-F238E27FC236}">
                  <a16:creationId xmlns:a16="http://schemas.microsoft.com/office/drawing/2014/main" id="{408066EF-7C85-474A-A802-4EEAA5C9A8E3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4" name="Rectangle 58">
              <a:extLst>
                <a:ext uri="{FF2B5EF4-FFF2-40B4-BE49-F238E27FC236}">
                  <a16:creationId xmlns:a16="http://schemas.microsoft.com/office/drawing/2014/main" id="{72E6F74E-7089-456C-AC96-6AEBBD7AD546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5" name="Trapezoid 59">
              <a:extLst>
                <a:ext uri="{FF2B5EF4-FFF2-40B4-BE49-F238E27FC236}">
                  <a16:creationId xmlns:a16="http://schemas.microsoft.com/office/drawing/2014/main" id="{DDBF36A8-3756-4C2A-87D7-1F8386A6D377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6" name="Rounded Rectangle 60">
              <a:extLst>
                <a:ext uri="{FF2B5EF4-FFF2-40B4-BE49-F238E27FC236}">
                  <a16:creationId xmlns:a16="http://schemas.microsoft.com/office/drawing/2014/main" id="{B15E4F62-44FE-4F47-B3F6-AC818508B992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7" name="Rectangle 20">
              <a:extLst>
                <a:ext uri="{FF2B5EF4-FFF2-40B4-BE49-F238E27FC236}">
                  <a16:creationId xmlns:a16="http://schemas.microsoft.com/office/drawing/2014/main" id="{677322B1-4A13-4BB8-9CD8-51B718D95B77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8" name="Rectangle 62">
              <a:extLst>
                <a:ext uri="{FF2B5EF4-FFF2-40B4-BE49-F238E27FC236}">
                  <a16:creationId xmlns:a16="http://schemas.microsoft.com/office/drawing/2014/main" id="{85CE543E-07DA-4F63-B304-E038A560D912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9" name="Rectangle 63">
              <a:extLst>
                <a:ext uri="{FF2B5EF4-FFF2-40B4-BE49-F238E27FC236}">
                  <a16:creationId xmlns:a16="http://schemas.microsoft.com/office/drawing/2014/main" id="{F7D0C768-3ADB-4F6A-87AA-6187FB134645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0" name="Rectangle 64">
              <a:extLst>
                <a:ext uri="{FF2B5EF4-FFF2-40B4-BE49-F238E27FC236}">
                  <a16:creationId xmlns:a16="http://schemas.microsoft.com/office/drawing/2014/main" id="{1093460A-18BD-4D46-AF98-5D95E4C521AD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1" name="Rectangle 65">
              <a:extLst>
                <a:ext uri="{FF2B5EF4-FFF2-40B4-BE49-F238E27FC236}">
                  <a16:creationId xmlns:a16="http://schemas.microsoft.com/office/drawing/2014/main" id="{A8D9C8AB-6209-40F9-8F5E-ED5C033741B9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2" name="Rectangle 66">
              <a:extLst>
                <a:ext uri="{FF2B5EF4-FFF2-40B4-BE49-F238E27FC236}">
                  <a16:creationId xmlns:a16="http://schemas.microsoft.com/office/drawing/2014/main" id="{07DDCC5A-65A0-43AB-A017-17BD96350647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3" name="Rectangle 67">
              <a:extLst>
                <a:ext uri="{FF2B5EF4-FFF2-40B4-BE49-F238E27FC236}">
                  <a16:creationId xmlns:a16="http://schemas.microsoft.com/office/drawing/2014/main" id="{9BA90F66-EDE2-4216-BBE5-2276333CA61B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Rectangle 68">
              <a:extLst>
                <a:ext uri="{FF2B5EF4-FFF2-40B4-BE49-F238E27FC236}">
                  <a16:creationId xmlns:a16="http://schemas.microsoft.com/office/drawing/2014/main" id="{A1262A08-164B-4556-AC44-3F16C139B65A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5" name="Rectangle 69">
              <a:extLst>
                <a:ext uri="{FF2B5EF4-FFF2-40B4-BE49-F238E27FC236}">
                  <a16:creationId xmlns:a16="http://schemas.microsoft.com/office/drawing/2014/main" id="{1018C7DE-5B33-4D3F-B627-81C436E814E2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6" name="Rectangle 70">
              <a:extLst>
                <a:ext uri="{FF2B5EF4-FFF2-40B4-BE49-F238E27FC236}">
                  <a16:creationId xmlns:a16="http://schemas.microsoft.com/office/drawing/2014/main" id="{8B8BE366-C728-49C3-A134-5DD62BE391E8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7" name="Rectangle 71">
              <a:extLst>
                <a:ext uri="{FF2B5EF4-FFF2-40B4-BE49-F238E27FC236}">
                  <a16:creationId xmlns:a16="http://schemas.microsoft.com/office/drawing/2014/main" id="{639D2198-477F-4951-994F-39FD5361B76D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8" name="Rectangle 72">
              <a:extLst>
                <a:ext uri="{FF2B5EF4-FFF2-40B4-BE49-F238E27FC236}">
                  <a16:creationId xmlns:a16="http://schemas.microsoft.com/office/drawing/2014/main" id="{20D7239D-3219-46E6-83B9-69D0416E6CE5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91A100C3-0657-46BC-9FCD-D57E67613C8C}"/>
              </a:ext>
            </a:extLst>
          </p:cNvPr>
          <p:cNvSpPr txBox="1"/>
          <p:nvPr/>
        </p:nvSpPr>
        <p:spPr>
          <a:xfrm>
            <a:off x="975222" y="1793836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8E5AEEF-CCEE-42EE-BD4E-F0AC5D39A53B}"/>
              </a:ext>
            </a:extLst>
          </p:cNvPr>
          <p:cNvSpPr txBox="1"/>
          <p:nvPr/>
        </p:nvSpPr>
        <p:spPr>
          <a:xfrm>
            <a:off x="2301175" y="1793836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05BE2A1-D050-46A9-BA51-84747EE42742}"/>
              </a:ext>
            </a:extLst>
          </p:cNvPr>
          <p:cNvSpPr txBox="1"/>
          <p:nvPr/>
        </p:nvSpPr>
        <p:spPr>
          <a:xfrm>
            <a:off x="3635262" y="1793836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2" name="Group 90">
            <a:extLst>
              <a:ext uri="{FF2B5EF4-FFF2-40B4-BE49-F238E27FC236}">
                <a16:creationId xmlns:a16="http://schemas.microsoft.com/office/drawing/2014/main" id="{FFA49E2F-A78D-4179-848B-14F60E610C8E}"/>
              </a:ext>
            </a:extLst>
          </p:cNvPr>
          <p:cNvGrpSpPr/>
          <p:nvPr/>
        </p:nvGrpSpPr>
        <p:grpSpPr>
          <a:xfrm>
            <a:off x="4943081" y="2242323"/>
            <a:ext cx="970076" cy="3921732"/>
            <a:chOff x="2987824" y="2451208"/>
            <a:chExt cx="837152" cy="3384360"/>
          </a:xfrm>
        </p:grpSpPr>
        <p:sp>
          <p:nvSpPr>
            <p:cNvPr id="123" name="Diagonal Stripe 91">
              <a:extLst>
                <a:ext uri="{FF2B5EF4-FFF2-40B4-BE49-F238E27FC236}">
                  <a16:creationId xmlns:a16="http://schemas.microsoft.com/office/drawing/2014/main" id="{DBF1265C-4DA9-481D-8508-72F83B52CB2F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Rectangle 7">
              <a:extLst>
                <a:ext uri="{FF2B5EF4-FFF2-40B4-BE49-F238E27FC236}">
                  <a16:creationId xmlns:a16="http://schemas.microsoft.com/office/drawing/2014/main" id="{F8BC14C1-8946-45FA-A9F0-D6BACD70ECC2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Rounded Rectangle 93">
              <a:extLst>
                <a:ext uri="{FF2B5EF4-FFF2-40B4-BE49-F238E27FC236}">
                  <a16:creationId xmlns:a16="http://schemas.microsoft.com/office/drawing/2014/main" id="{04C3FB7B-383E-4A19-9BBA-48BC7AA4CE0D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6" name="Rectangle 94">
              <a:extLst>
                <a:ext uri="{FF2B5EF4-FFF2-40B4-BE49-F238E27FC236}">
                  <a16:creationId xmlns:a16="http://schemas.microsoft.com/office/drawing/2014/main" id="{296841E6-C159-41D9-A663-524396DE1859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7" name="Rectangle 95">
              <a:extLst>
                <a:ext uri="{FF2B5EF4-FFF2-40B4-BE49-F238E27FC236}">
                  <a16:creationId xmlns:a16="http://schemas.microsoft.com/office/drawing/2014/main" id="{80FE8440-F1E9-4EE5-91AC-8CCDEBD46FBF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8" name="Trapezoid 96">
              <a:extLst>
                <a:ext uri="{FF2B5EF4-FFF2-40B4-BE49-F238E27FC236}">
                  <a16:creationId xmlns:a16="http://schemas.microsoft.com/office/drawing/2014/main" id="{8D89DFFE-5EDD-4DEA-BC20-81235EB3B5D5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9" name="Rounded Rectangle 97">
              <a:extLst>
                <a:ext uri="{FF2B5EF4-FFF2-40B4-BE49-F238E27FC236}">
                  <a16:creationId xmlns:a16="http://schemas.microsoft.com/office/drawing/2014/main" id="{45694E16-863E-4476-A0AE-75B134D954C9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Rectangle 20">
              <a:extLst>
                <a:ext uri="{FF2B5EF4-FFF2-40B4-BE49-F238E27FC236}">
                  <a16:creationId xmlns:a16="http://schemas.microsoft.com/office/drawing/2014/main" id="{68836A97-E646-438F-9638-1DF18B38D8C0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1" name="Rectangle 99">
              <a:extLst>
                <a:ext uri="{FF2B5EF4-FFF2-40B4-BE49-F238E27FC236}">
                  <a16:creationId xmlns:a16="http://schemas.microsoft.com/office/drawing/2014/main" id="{FB14096A-9D49-4AF8-B1B5-6DF50CF0DEA8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2" name="Rectangle 100">
              <a:extLst>
                <a:ext uri="{FF2B5EF4-FFF2-40B4-BE49-F238E27FC236}">
                  <a16:creationId xmlns:a16="http://schemas.microsoft.com/office/drawing/2014/main" id="{4724EB5E-D0A4-422F-844C-C3C055A400A3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3" name="Rectangle 101">
              <a:extLst>
                <a:ext uri="{FF2B5EF4-FFF2-40B4-BE49-F238E27FC236}">
                  <a16:creationId xmlns:a16="http://schemas.microsoft.com/office/drawing/2014/main" id="{D31E1C28-BFE0-488A-A02A-75D8203096AD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" name="Rectangle 102">
              <a:extLst>
                <a:ext uri="{FF2B5EF4-FFF2-40B4-BE49-F238E27FC236}">
                  <a16:creationId xmlns:a16="http://schemas.microsoft.com/office/drawing/2014/main" id="{C5864B7F-938E-4024-9533-1CB0E4AD70B1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" name="Rectangle 103">
              <a:extLst>
                <a:ext uri="{FF2B5EF4-FFF2-40B4-BE49-F238E27FC236}">
                  <a16:creationId xmlns:a16="http://schemas.microsoft.com/office/drawing/2014/main" id="{C1021295-3BD3-42AD-9224-44D2FD120231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6" name="Rectangle 104">
              <a:extLst>
                <a:ext uri="{FF2B5EF4-FFF2-40B4-BE49-F238E27FC236}">
                  <a16:creationId xmlns:a16="http://schemas.microsoft.com/office/drawing/2014/main" id="{E2968D7F-372A-4B5F-93CB-439279977F1C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7" name="Rectangle 105">
              <a:extLst>
                <a:ext uri="{FF2B5EF4-FFF2-40B4-BE49-F238E27FC236}">
                  <a16:creationId xmlns:a16="http://schemas.microsoft.com/office/drawing/2014/main" id="{F17C0B0B-ED6F-450F-984C-D484B2CEBC79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8" name="Rectangle 106">
              <a:extLst>
                <a:ext uri="{FF2B5EF4-FFF2-40B4-BE49-F238E27FC236}">
                  <a16:creationId xmlns:a16="http://schemas.microsoft.com/office/drawing/2014/main" id="{421ACD96-44FA-487C-9570-F1B4C0EB87BD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" name="Rectangle 107">
              <a:extLst>
                <a:ext uri="{FF2B5EF4-FFF2-40B4-BE49-F238E27FC236}">
                  <a16:creationId xmlns:a16="http://schemas.microsoft.com/office/drawing/2014/main" id="{0740ED58-C3F8-40EF-AA86-BA61EAB0C7C4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0" name="Rectangle 108">
              <a:extLst>
                <a:ext uri="{FF2B5EF4-FFF2-40B4-BE49-F238E27FC236}">
                  <a16:creationId xmlns:a16="http://schemas.microsoft.com/office/drawing/2014/main" id="{1DFDC181-7256-4C94-8E09-6B08BBABCC7C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1" name="Rectangle 109">
              <a:extLst>
                <a:ext uri="{FF2B5EF4-FFF2-40B4-BE49-F238E27FC236}">
                  <a16:creationId xmlns:a16="http://schemas.microsoft.com/office/drawing/2014/main" id="{E00BEBF6-2DC6-49DB-942A-CB817B82790D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3EC2F916-D5F2-48DB-84B9-576D43AD53B3}"/>
              </a:ext>
            </a:extLst>
          </p:cNvPr>
          <p:cNvSpPr txBox="1"/>
          <p:nvPr/>
        </p:nvSpPr>
        <p:spPr>
          <a:xfrm>
            <a:off x="4977484" y="1793836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3" name="Group 120">
            <a:extLst>
              <a:ext uri="{FF2B5EF4-FFF2-40B4-BE49-F238E27FC236}">
                <a16:creationId xmlns:a16="http://schemas.microsoft.com/office/drawing/2014/main" id="{8589B90E-323B-4CC8-910E-B2C5483794A9}"/>
              </a:ext>
            </a:extLst>
          </p:cNvPr>
          <p:cNvGrpSpPr/>
          <p:nvPr/>
        </p:nvGrpSpPr>
        <p:grpSpPr>
          <a:xfrm>
            <a:off x="6556097" y="2946606"/>
            <a:ext cx="4733229" cy="742061"/>
            <a:chOff x="575693" y="4067337"/>
            <a:chExt cx="1625933" cy="867948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AC8737CF-0C6B-41A6-9E98-34A4AA09AAA1}"/>
                </a:ext>
              </a:extLst>
            </p:cNvPr>
            <p:cNvSpPr txBox="1"/>
            <p:nvPr/>
          </p:nvSpPr>
          <p:spPr>
            <a:xfrm>
              <a:off x="578400" y="4395301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85D4429C-811E-4A24-B5FC-05D437F75C9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23">
            <a:extLst>
              <a:ext uri="{FF2B5EF4-FFF2-40B4-BE49-F238E27FC236}">
                <a16:creationId xmlns:a16="http://schemas.microsoft.com/office/drawing/2014/main" id="{08F1E563-3F86-428A-9446-935B741BAEFC}"/>
              </a:ext>
            </a:extLst>
          </p:cNvPr>
          <p:cNvGrpSpPr/>
          <p:nvPr/>
        </p:nvGrpSpPr>
        <p:grpSpPr>
          <a:xfrm>
            <a:off x="6556097" y="3769519"/>
            <a:ext cx="4733229" cy="742061"/>
            <a:chOff x="575693" y="4067337"/>
            <a:chExt cx="1625933" cy="867948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80A1D045-0BC5-4A32-8FAF-43133BCE233D}"/>
                </a:ext>
              </a:extLst>
            </p:cNvPr>
            <p:cNvSpPr txBox="1"/>
            <p:nvPr/>
          </p:nvSpPr>
          <p:spPr>
            <a:xfrm>
              <a:off x="578400" y="4395301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F421B33-BC4A-4CBB-8C56-E3D800544F48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26">
            <a:extLst>
              <a:ext uri="{FF2B5EF4-FFF2-40B4-BE49-F238E27FC236}">
                <a16:creationId xmlns:a16="http://schemas.microsoft.com/office/drawing/2014/main" id="{791668E6-D34B-40C8-8D39-FE825DD9CEBE}"/>
              </a:ext>
            </a:extLst>
          </p:cNvPr>
          <p:cNvGrpSpPr/>
          <p:nvPr/>
        </p:nvGrpSpPr>
        <p:grpSpPr>
          <a:xfrm>
            <a:off x="6556097" y="4592432"/>
            <a:ext cx="4733229" cy="742061"/>
            <a:chOff x="575693" y="4067337"/>
            <a:chExt cx="1625933" cy="86794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51FF126-0D04-43E1-82E1-10CAE720A69C}"/>
                </a:ext>
              </a:extLst>
            </p:cNvPr>
            <p:cNvSpPr txBox="1"/>
            <p:nvPr/>
          </p:nvSpPr>
          <p:spPr>
            <a:xfrm>
              <a:off x="578400" y="4395301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DD862CD0-CC17-4405-8BD9-3AE0A4B3B00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29">
            <a:extLst>
              <a:ext uri="{FF2B5EF4-FFF2-40B4-BE49-F238E27FC236}">
                <a16:creationId xmlns:a16="http://schemas.microsoft.com/office/drawing/2014/main" id="{15A57A66-7D17-4871-8152-9ED2567DBB1B}"/>
              </a:ext>
            </a:extLst>
          </p:cNvPr>
          <p:cNvGrpSpPr/>
          <p:nvPr/>
        </p:nvGrpSpPr>
        <p:grpSpPr>
          <a:xfrm>
            <a:off x="6556097" y="5415344"/>
            <a:ext cx="4733229" cy="742061"/>
            <a:chOff x="575693" y="4067337"/>
            <a:chExt cx="1625933" cy="867948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ABB4B6B-9FD9-4B1E-B2B1-C08056ECB0B7}"/>
                </a:ext>
              </a:extLst>
            </p:cNvPr>
            <p:cNvSpPr txBox="1"/>
            <p:nvPr/>
          </p:nvSpPr>
          <p:spPr>
            <a:xfrm>
              <a:off x="578400" y="4395301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974FA03F-681A-448F-97B4-9C9E2EA0FF8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723B0134-9D0A-4F9A-86C9-AA72C7028518}"/>
              </a:ext>
            </a:extLst>
          </p:cNvPr>
          <p:cNvSpPr txBox="1"/>
          <p:nvPr/>
        </p:nvSpPr>
        <p:spPr>
          <a:xfrm>
            <a:off x="6556097" y="1867459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160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2018-03-27T05:57:44Z</dcterms:modified>
</cp:coreProperties>
</file>