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72" name="Group 971">
            <a:extLst>
              <a:ext uri="{FF2B5EF4-FFF2-40B4-BE49-F238E27FC236}">
                <a16:creationId xmlns:a16="http://schemas.microsoft.com/office/drawing/2014/main" id="{EF76DF39-7E50-428E-99BD-7E4597B5C718}"/>
              </a:ext>
            </a:extLst>
          </p:cNvPr>
          <p:cNvGrpSpPr/>
          <p:nvPr/>
        </p:nvGrpSpPr>
        <p:grpSpPr>
          <a:xfrm>
            <a:off x="3283095" y="2227075"/>
            <a:ext cx="6350910" cy="3727150"/>
            <a:chOff x="2687161" y="3731096"/>
            <a:chExt cx="5158677" cy="3027467"/>
          </a:xfrm>
          <a:solidFill>
            <a:schemeClr val="accent1"/>
          </a:solidFill>
        </p:grpSpPr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67A9C01E-5987-4FE5-936E-75B61B27BAC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108C3A97-702D-4A8A-BA53-A1211FDFD60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33774D91-91B7-4B2E-8648-764214A137C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5817B27A-C3B8-4D41-A10E-7F2F1EC5985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94152D9F-56A7-4EE0-91C5-2000F84CA7F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401C1494-87CB-4BC4-8F76-9A0472B2500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B35B9C3-9B45-4B4C-BCB3-DE40694945E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71A8C705-6D87-47A7-97A0-489287B8E1B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D000ECD0-811C-4601-836C-8CFBB6B41E6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A04F0A1B-EDB9-4A64-B195-44C3DC23C49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A12B3CCD-B97D-4E75-B154-3FE980E62EA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B7A567A9-7645-432A-BF4A-10C9AAD3127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F8F6D0F2-10CE-4D7B-8770-A77A3A27A407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71061277-A63D-4B8B-9F14-2911560BB8B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A3DC7875-EE3E-4C8F-8BC1-3C2A2E819B52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96B27B15-21DA-43A6-93DA-21BE6F869A5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D501045D-B3B7-4035-8D09-1BD189CF128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CB8CDD93-B598-448D-A0BE-30128C1F094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7EAB6874-CC43-4CA9-8340-F1049318AB1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0472697D-9791-49EA-8F3F-9622271E00A2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4298A1F5-EA9D-40E6-91F7-9D917D1CC25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20C26888-20F4-4EE5-854B-55853227F6F9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2630BA55-C5EC-4714-93EB-6034F36EF62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F470285C-FB41-497E-AF7F-ACE45754009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C0AB3914-8745-4BE5-B29C-ED6EE0137E4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0C2C7221-82F0-48FC-A004-905C3D3B53D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2050BC65-07F9-49B6-81A4-C527CB7AF23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75262D03-E801-4021-A68E-37E1C5A782E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AD3DF976-785D-472D-8907-52C89D81E65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A207190E-15AA-4BB8-9CDD-CCBDD135106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B9BAFC5D-1751-49D8-B1F5-89722D83393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E14D6B23-1BF4-4DDC-9A16-EFF1053DB62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6B242D43-97F1-4BE1-9E56-3C73E982315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100E34E6-0FA0-4CB1-A325-6274F38A41F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D0E1F523-0076-44AD-B06B-AAB6F147E3C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F664FCA7-DC89-4DFC-A99E-1EBF9716CBF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9CDCE8CA-DDAB-4F57-812A-A3D8F8D55B8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787A0C0E-FFCD-4152-B69A-FB018B985CE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5159198F-8DA3-440F-A038-EAEAD1545BA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091CE974-02C0-44FF-AD99-716D13ECE9E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54401041-F87C-4751-AE2F-1AD70807F65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2C59D90C-0F18-472F-87C0-93529C1EFFF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077BEDFF-78CB-42B5-BBAB-66653316737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594FBD91-ECDB-4037-86FC-E3B900DE49FE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AE1BBFAC-9414-47A3-B6B1-E192A03C246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7F4F0D5A-4926-4A37-96D6-902EF993ED56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884D5D59-73E6-4CA7-8423-6D3FF68A604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0D188B86-6DE2-43D0-81BC-CC76F1CCE84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6D98E3F5-1F8B-4E5C-AA4D-420DF731542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5190C969-693F-485A-8EC9-2FBF6F9F352A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5F4F2342-3993-40D9-B2B5-C29A731DB616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1153EE46-6488-452B-A18A-8F72FA89026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4705C0DE-C9A4-4DC0-AE73-CDF589EA1DB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792E0847-96C6-4E92-862D-213A16B1DFE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F1C580B0-7881-4322-A14C-EC8405111022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62812DA5-9A5B-4269-B684-F8368DA76A5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958A5873-E389-4B80-9B5A-5B4B9E3F3C5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5B5E588C-8B3C-428C-96E7-1BA1DA69B8A6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08AE70B8-474D-4D5F-851C-9D006E36B8E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3A8A6817-81D2-47C4-BCB6-632D005BA7C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4B751090-A351-4565-B00B-8BD2D27A7AD8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1F99A4D3-40C1-4E95-982E-5CA12798358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0AA9D5EE-9272-43C2-9CAE-033AF25A798D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FAAE7F2D-7027-4E36-B383-F7FA0BB42087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D6818ECA-9952-4658-8155-694AE22A8B80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FEA9AC2D-1F00-45F1-8515-4D039A9B8A59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B9ECC6C8-8A67-488B-8F09-C9AE26D5214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68FD8C47-DA84-4945-B7C8-6872B290CC0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7215B063-906A-4370-ACCB-6BDDC2EE4CC8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9C90A3CC-0FEF-40C5-84D9-BA6E31DD302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FA0D892A-43FB-4CD2-8CEF-1C6B5989A17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5C1D3B24-C3F6-4AF0-938D-8E25F36DEE21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4588A665-DE0C-46A9-8784-6DAB38C002A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0BF3D022-45CF-4E61-9C33-99A3F61DA884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AA10417A-B969-49CD-8E10-A403D466A938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265E4BFB-03FA-46A4-B37A-51ABF561F27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88DB4B87-BF8C-4BC9-A214-A96A884046A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AF84FBC4-6B76-43D0-8D65-922EE80C68F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4D960658-FB9A-4C59-8272-0B97BAB06AE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EA79E7AF-8CCA-415F-AA61-96129812A9DC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A937A735-7AA3-4A04-A0C9-C3E6B04F3D4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75C08F40-7BF3-4817-A846-7F552BE52DDC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062AB621-F658-4D5A-A186-6DDE24FEFC6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6F7C0489-ECF7-4706-90B9-8551D434FFC2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F0F089E6-6808-4D35-9842-3C521C7FAEBB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F9FE3863-4354-4AF0-BBAD-327DECCACF2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4CB4BF20-6FFC-4A7A-8D78-3B3E669B7880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011FD758-BAC2-416C-A431-590B2070F6F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7F5EBA9C-636F-4C7C-A322-0802BD7B764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318D6D2E-1CD2-4989-89C8-3562733188A3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083E16A4-5234-4D39-B49A-FDA81CB3EF3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A004086F-9F0E-4C42-829E-75F8E31AEAD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50663A8D-41AA-47B1-8F0D-9FFA3CE5929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47378BDB-F2B7-4F2B-A01F-F09DD63B659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41E46EB6-46F6-40D6-8535-8185AA24B34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0916AC04-44FA-4009-9A96-66F6C774457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0E6788DA-ED93-4BE3-9A3A-AEDEC95F6C5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B7055825-E9B4-40B7-9BA0-34D8E8ADFBD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8DA9AB98-E258-4252-83B7-F880A02ED58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AAD302A8-6267-48ED-9C9D-06930DCAA7F4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236C6A6B-64E8-4885-BB61-06D58C67BCF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2A7BCB01-437A-41BE-B6D5-3ABF742A939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0BC4EB53-BB31-44BB-9C47-BD47EC35D4E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748AFF60-A9BC-4AB5-B971-1EEE58EFC6D7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C0D9D17A-542F-401C-B55C-E1696656F13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1B9D5E91-7C5E-4767-8D8A-2CB8E9E5747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F08694BA-F059-4519-A562-F5500E25E3F9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A7E24581-6767-4374-B585-58956AC0B5A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FE47BF2C-BC1B-4792-9A71-3009D5B4576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CA442114-511B-44E3-A613-3B4982B3183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CEBB08E8-DA16-44DB-9364-2A18AF637B2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12757F80-83FC-438A-BB34-F3F871F22C4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85" name="Group 1084">
            <a:extLst>
              <a:ext uri="{FF2B5EF4-FFF2-40B4-BE49-F238E27FC236}">
                <a16:creationId xmlns:a16="http://schemas.microsoft.com/office/drawing/2014/main" id="{45D6713A-D2D9-4B19-A2FF-311E992ADBB4}"/>
              </a:ext>
            </a:extLst>
          </p:cNvPr>
          <p:cNvGrpSpPr/>
          <p:nvPr/>
        </p:nvGrpSpPr>
        <p:grpSpPr>
          <a:xfrm>
            <a:off x="10344892" y="1211990"/>
            <a:ext cx="1186564" cy="5308623"/>
            <a:chOff x="5400765" y="1273689"/>
            <a:chExt cx="1207984" cy="5404452"/>
          </a:xfrm>
        </p:grpSpPr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42C3A8CB-DBBD-4920-A09C-42F920BD30B1}"/>
                </a:ext>
              </a:extLst>
            </p:cNvPr>
            <p:cNvSpPr/>
            <p:nvPr/>
          </p:nvSpPr>
          <p:spPr>
            <a:xfrm flipH="1">
              <a:off x="5627416" y="5945985"/>
              <a:ext cx="515603" cy="206241"/>
            </a:xfrm>
            <a:custGeom>
              <a:avLst/>
              <a:gdLst>
                <a:gd name="connsiteX0" fmla="*/ 2960 w 654032"/>
                <a:gd name="connsiteY0" fmla="*/ 269088 h 261613"/>
                <a:gd name="connsiteX1" fmla="*/ 7631 w 654032"/>
                <a:gd name="connsiteY1" fmla="*/ 222371 h 261613"/>
                <a:gd name="connsiteX2" fmla="*/ 43136 w 654032"/>
                <a:gd name="connsiteY2" fmla="*/ 205553 h 261613"/>
                <a:gd name="connsiteX3" fmla="*/ 154321 w 654032"/>
                <a:gd name="connsiteY3" fmla="*/ 143887 h 261613"/>
                <a:gd name="connsiteX4" fmla="*/ 282325 w 654032"/>
                <a:gd name="connsiteY4" fmla="*/ 0 h 261613"/>
                <a:gd name="connsiteX5" fmla="*/ 477600 w 654032"/>
                <a:gd name="connsiteY5" fmla="*/ 64469 h 261613"/>
                <a:gd name="connsiteX6" fmla="*/ 576640 w 654032"/>
                <a:gd name="connsiteY6" fmla="*/ 72878 h 261613"/>
                <a:gd name="connsiteX7" fmla="*/ 653255 w 654032"/>
                <a:gd name="connsiteY7" fmla="*/ 196210 h 261613"/>
                <a:gd name="connsiteX8" fmla="*/ 456111 w 654032"/>
                <a:gd name="connsiteY8" fmla="*/ 269088 h 261613"/>
                <a:gd name="connsiteX9" fmla="*/ 177680 w 654032"/>
                <a:gd name="connsiteY9" fmla="*/ 258810 h 261613"/>
                <a:gd name="connsiteX10" fmla="*/ 2960 w 654032"/>
                <a:gd name="connsiteY10" fmla="*/ 269088 h 26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32" h="261613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chemeClr val="accent6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3E6AEAB5-4314-4177-A35C-02AEA5C0FE90}"/>
                </a:ext>
              </a:extLst>
            </p:cNvPr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avLst/>
              <a:gdLst>
                <a:gd name="connsiteX0" fmla="*/ 597466 w 1532305"/>
                <a:gd name="connsiteY0" fmla="*/ 5267697 h 5596651"/>
                <a:gd name="connsiteX1" fmla="*/ 646051 w 1532305"/>
                <a:gd name="connsiteY1" fmla="*/ 5387291 h 5596651"/>
                <a:gd name="connsiteX2" fmla="*/ 640445 w 1532305"/>
                <a:gd name="connsiteY2" fmla="*/ 5423731 h 5596651"/>
                <a:gd name="connsiteX3" fmla="*/ 604941 w 1532305"/>
                <a:gd name="connsiteY3" fmla="*/ 5440548 h 5596651"/>
                <a:gd name="connsiteX4" fmla="*/ 599335 w 1532305"/>
                <a:gd name="connsiteY4" fmla="*/ 5423731 h 5596651"/>
                <a:gd name="connsiteX5" fmla="*/ 305020 w 1532305"/>
                <a:gd name="connsiteY5" fmla="*/ 5535850 h 5596651"/>
                <a:gd name="connsiteX6" fmla="*/ 191966 w 1532305"/>
                <a:gd name="connsiteY6" fmla="*/ 5579764 h 5596651"/>
                <a:gd name="connsiteX7" fmla="*/ 141512 w 1532305"/>
                <a:gd name="connsiteY7" fmla="*/ 5596582 h 5596651"/>
                <a:gd name="connsiteX8" fmla="*/ 67700 w 1532305"/>
                <a:gd name="connsiteY8" fmla="*/ 5524638 h 5596651"/>
                <a:gd name="connsiteX9" fmla="*/ 57422 w 1532305"/>
                <a:gd name="connsiteY9" fmla="*/ 5375145 h 5596651"/>
                <a:gd name="connsiteX10" fmla="*/ 106942 w 1532305"/>
                <a:gd name="connsiteY10" fmla="*/ 5178001 h 5596651"/>
                <a:gd name="connsiteX11" fmla="*/ 108810 w 1532305"/>
                <a:gd name="connsiteY11" fmla="*/ 5152774 h 5596651"/>
                <a:gd name="connsiteX12" fmla="*/ 109745 w 1532305"/>
                <a:gd name="connsiteY12" fmla="*/ 5061210 h 5596651"/>
                <a:gd name="connsiteX13" fmla="*/ 107876 w 1532305"/>
                <a:gd name="connsiteY13" fmla="*/ 4891161 h 5596651"/>
                <a:gd name="connsiteX14" fmla="*/ 110679 w 1532305"/>
                <a:gd name="connsiteY14" fmla="*/ 4872474 h 5596651"/>
                <a:gd name="connsiteX15" fmla="*/ 113482 w 1532305"/>
                <a:gd name="connsiteY15" fmla="*/ 4855657 h 5596651"/>
                <a:gd name="connsiteX16" fmla="*/ 114416 w 1532305"/>
                <a:gd name="connsiteY16" fmla="*/ 4841642 h 5596651"/>
                <a:gd name="connsiteX17" fmla="*/ 133103 w 1532305"/>
                <a:gd name="connsiteY17" fmla="*/ 4687477 h 5596651"/>
                <a:gd name="connsiteX18" fmla="*/ 141512 w 1532305"/>
                <a:gd name="connsiteY18" fmla="*/ 4466974 h 5596651"/>
                <a:gd name="connsiteX19" fmla="*/ 142446 w 1532305"/>
                <a:gd name="connsiteY19" fmla="*/ 4452025 h 5596651"/>
                <a:gd name="connsiteX20" fmla="*/ 143381 w 1532305"/>
                <a:gd name="connsiteY20" fmla="*/ 3852183 h 5596651"/>
                <a:gd name="connsiteX21" fmla="*/ 145249 w 1532305"/>
                <a:gd name="connsiteY21" fmla="*/ 3891425 h 5596651"/>
                <a:gd name="connsiteX22" fmla="*/ 152724 w 1532305"/>
                <a:gd name="connsiteY22" fmla="*/ 3675594 h 5596651"/>
                <a:gd name="connsiteX23" fmla="*/ 170476 w 1532305"/>
                <a:gd name="connsiteY23" fmla="*/ 3514889 h 5596651"/>
                <a:gd name="connsiteX24" fmla="*/ 242420 w 1532305"/>
                <a:gd name="connsiteY24" fmla="*/ 3035577 h 5596651"/>
                <a:gd name="connsiteX25" fmla="*/ 239617 w 1532305"/>
                <a:gd name="connsiteY25" fmla="*/ 2958027 h 5596651"/>
                <a:gd name="connsiteX26" fmla="*/ 174214 w 1532305"/>
                <a:gd name="connsiteY26" fmla="*/ 2726313 h 5596651"/>
                <a:gd name="connsiteX27" fmla="*/ 155527 w 1532305"/>
                <a:gd name="connsiteY27" fmla="*/ 2454422 h 5596651"/>
                <a:gd name="connsiteX28" fmla="*/ 193835 w 1532305"/>
                <a:gd name="connsiteY28" fmla="*/ 2337630 h 5596651"/>
                <a:gd name="connsiteX29" fmla="*/ 248960 w 1532305"/>
                <a:gd name="connsiteY29" fmla="*/ 1732183 h 5596651"/>
                <a:gd name="connsiteX30" fmla="*/ 164870 w 1532305"/>
                <a:gd name="connsiteY30" fmla="*/ 1300521 h 5596651"/>
                <a:gd name="connsiteX31" fmla="*/ 428 w 1532305"/>
                <a:gd name="connsiteY31" fmla="*/ 614721 h 5596651"/>
                <a:gd name="connsiteX32" fmla="*/ 60225 w 1532305"/>
                <a:gd name="connsiteY32" fmla="*/ 325078 h 5596651"/>
                <a:gd name="connsiteX33" fmla="*/ 204112 w 1532305"/>
                <a:gd name="connsiteY33" fmla="*/ 161570 h 5596651"/>
                <a:gd name="connsiteX34" fmla="*/ 229339 w 1532305"/>
                <a:gd name="connsiteY34" fmla="*/ 125131 h 5596651"/>
                <a:gd name="connsiteX35" fmla="*/ 262041 w 1532305"/>
                <a:gd name="connsiteY35" fmla="*/ 13011 h 5596651"/>
                <a:gd name="connsiteX36" fmla="*/ 478806 w 1532305"/>
                <a:gd name="connsiteY36" fmla="*/ 38238 h 5596651"/>
                <a:gd name="connsiteX37" fmla="*/ 725470 w 1532305"/>
                <a:gd name="connsiteY37" fmla="*/ 141015 h 5596651"/>
                <a:gd name="connsiteX38" fmla="*/ 766580 w 1532305"/>
                <a:gd name="connsiteY38" fmla="*/ 204549 h 5596651"/>
                <a:gd name="connsiteX39" fmla="*/ 887109 w 1532305"/>
                <a:gd name="connsiteY39" fmla="*/ 286771 h 5596651"/>
                <a:gd name="connsiteX40" fmla="*/ 906730 w 1532305"/>
                <a:gd name="connsiteY40" fmla="*/ 307326 h 5596651"/>
                <a:gd name="connsiteX41" fmla="*/ 1235615 w 1532305"/>
                <a:gd name="connsiteY41" fmla="*/ 753003 h 5596651"/>
                <a:gd name="connsiteX42" fmla="*/ 1415007 w 1532305"/>
                <a:gd name="connsiteY42" fmla="*/ 919314 h 5596651"/>
                <a:gd name="connsiteX43" fmla="*/ 1492556 w 1532305"/>
                <a:gd name="connsiteY43" fmla="*/ 1009010 h 5596651"/>
                <a:gd name="connsiteX44" fmla="*/ 1531798 w 1532305"/>
                <a:gd name="connsiteY44" fmla="*/ 1149159 h 5596651"/>
                <a:gd name="connsiteX45" fmla="*/ 1471067 w 1532305"/>
                <a:gd name="connsiteY45" fmla="*/ 1279032 h 5596651"/>
                <a:gd name="connsiteX46" fmla="*/ 1312230 w 1532305"/>
                <a:gd name="connsiteY46" fmla="*/ 1363122 h 5596651"/>
                <a:gd name="connsiteX47" fmla="*/ 1287003 w 1532305"/>
                <a:gd name="connsiteY47" fmla="*/ 1387414 h 5596651"/>
                <a:gd name="connsiteX48" fmla="*/ 1239352 w 1532305"/>
                <a:gd name="connsiteY48" fmla="*/ 1507009 h 5596651"/>
                <a:gd name="connsiteX49" fmla="*/ 1237484 w 1532305"/>
                <a:gd name="connsiteY49" fmla="*/ 1573346 h 5596651"/>
                <a:gd name="connsiteX50" fmla="*/ 1249630 w 1532305"/>
                <a:gd name="connsiteY50" fmla="*/ 1863924 h 5596651"/>
                <a:gd name="connsiteX51" fmla="*/ 1251499 w 1532305"/>
                <a:gd name="connsiteY51" fmla="*/ 1848974 h 5596651"/>
                <a:gd name="connsiteX52" fmla="*/ 1280463 w 1532305"/>
                <a:gd name="connsiteY52" fmla="*/ 2344171 h 5596651"/>
                <a:gd name="connsiteX53" fmla="*/ 1280463 w 1532305"/>
                <a:gd name="connsiteY53" fmla="*/ 2355383 h 5596651"/>
                <a:gd name="connsiteX54" fmla="*/ 1277660 w 1532305"/>
                <a:gd name="connsiteY54" fmla="*/ 2397428 h 5596651"/>
                <a:gd name="connsiteX55" fmla="*/ 1182358 w 1532305"/>
                <a:gd name="connsiteY55" fmla="*/ 2420786 h 5596651"/>
                <a:gd name="connsiteX56" fmla="*/ 1164606 w 1532305"/>
                <a:gd name="connsiteY56" fmla="*/ 2441341 h 5596651"/>
                <a:gd name="connsiteX57" fmla="*/ 1117889 w 1532305"/>
                <a:gd name="connsiteY57" fmla="*/ 3077622 h 5596651"/>
                <a:gd name="connsiteX58" fmla="*/ 1052486 w 1532305"/>
                <a:gd name="connsiteY58" fmla="*/ 3691478 h 5596651"/>
                <a:gd name="connsiteX59" fmla="*/ 868422 w 1532305"/>
                <a:gd name="connsiteY59" fmla="*/ 4456697 h 5596651"/>
                <a:gd name="connsiteX60" fmla="*/ 818903 w 1532305"/>
                <a:gd name="connsiteY60" fmla="*/ 4689345 h 5596651"/>
                <a:gd name="connsiteX61" fmla="*/ 789939 w 1532305"/>
                <a:gd name="connsiteY61" fmla="*/ 4846313 h 5596651"/>
                <a:gd name="connsiteX62" fmla="*/ 800216 w 1532305"/>
                <a:gd name="connsiteY62" fmla="*/ 4874343 h 5596651"/>
                <a:gd name="connsiteX63" fmla="*/ 866554 w 1532305"/>
                <a:gd name="connsiteY63" fmla="*/ 4932271 h 5596651"/>
                <a:gd name="connsiteX64" fmla="*/ 873094 w 1532305"/>
                <a:gd name="connsiteY64" fmla="*/ 4967776 h 5596651"/>
                <a:gd name="connsiteX65" fmla="*/ 871225 w 1532305"/>
                <a:gd name="connsiteY65" fmla="*/ 4975251 h 5596651"/>
                <a:gd name="connsiteX66" fmla="*/ 855342 w 1532305"/>
                <a:gd name="connsiteY66" fmla="*/ 5008887 h 5596651"/>
                <a:gd name="connsiteX67" fmla="*/ 661001 w 1532305"/>
                <a:gd name="connsiteY67" fmla="*/ 5178001 h 5596651"/>
                <a:gd name="connsiteX68" fmla="*/ 614284 w 1532305"/>
                <a:gd name="connsiteY68" fmla="*/ 5192016 h 5596651"/>
                <a:gd name="connsiteX69" fmla="*/ 601203 w 1532305"/>
                <a:gd name="connsiteY69" fmla="*/ 5199491 h 5596651"/>
                <a:gd name="connsiteX70" fmla="*/ 597466 w 1532305"/>
                <a:gd name="connsiteY70" fmla="*/ 5267697 h 5596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532305" h="5596651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2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34CBC922-DEEC-47C7-BD8C-A5BB09A2295D}"/>
                </a:ext>
              </a:extLst>
            </p:cNvPr>
            <p:cNvSpPr/>
            <p:nvPr/>
          </p:nvSpPr>
          <p:spPr>
            <a:xfrm flipH="1">
              <a:off x="5819227" y="6295122"/>
              <a:ext cx="766039" cy="383019"/>
            </a:xfrm>
            <a:custGeom>
              <a:avLst/>
              <a:gdLst>
                <a:gd name="connsiteX0" fmla="*/ 33240 w 971705"/>
                <a:gd name="connsiteY0" fmla="*/ 94367 h 485852"/>
                <a:gd name="connsiteX1" fmla="*/ 93971 w 971705"/>
                <a:gd name="connsiteY1" fmla="*/ 163508 h 485852"/>
                <a:gd name="connsiteX2" fmla="*/ 129476 w 971705"/>
                <a:gd name="connsiteY2" fmla="*/ 168180 h 485852"/>
                <a:gd name="connsiteX3" fmla="*/ 569547 w 971705"/>
                <a:gd name="connsiteY3" fmla="*/ 0 h 485852"/>
                <a:gd name="connsiteX4" fmla="*/ 726514 w 971705"/>
                <a:gd name="connsiteY4" fmla="*/ 161639 h 485852"/>
                <a:gd name="connsiteX5" fmla="*/ 866664 w 971705"/>
                <a:gd name="connsiteY5" fmla="*/ 214896 h 485852"/>
                <a:gd name="connsiteX6" fmla="*/ 934871 w 971705"/>
                <a:gd name="connsiteY6" fmla="*/ 249467 h 485852"/>
                <a:gd name="connsiteX7" fmla="*/ 954492 w 971705"/>
                <a:gd name="connsiteY7" fmla="*/ 390551 h 485852"/>
                <a:gd name="connsiteX8" fmla="*/ 801261 w 971705"/>
                <a:gd name="connsiteY8" fmla="*/ 475575 h 485852"/>
                <a:gd name="connsiteX9" fmla="*/ 609723 w 971705"/>
                <a:gd name="connsiteY9" fmla="*/ 482115 h 485852"/>
                <a:gd name="connsiteX10" fmla="*/ 421922 w 971705"/>
                <a:gd name="connsiteY10" fmla="*/ 416712 h 485852"/>
                <a:gd name="connsiteX11" fmla="*/ 250005 w 971705"/>
                <a:gd name="connsiteY11" fmla="*/ 347572 h 485852"/>
                <a:gd name="connsiteX12" fmla="*/ 182733 w 971705"/>
                <a:gd name="connsiteY12" fmla="*/ 330753 h 485852"/>
                <a:gd name="connsiteX13" fmla="*/ 94906 w 971705"/>
                <a:gd name="connsiteY13" fmla="*/ 306461 h 485852"/>
                <a:gd name="connsiteX14" fmla="*/ 57532 w 971705"/>
                <a:gd name="connsiteY14" fmla="*/ 292446 h 485852"/>
                <a:gd name="connsiteX15" fmla="*/ 2407 w 971705"/>
                <a:gd name="connsiteY15" fmla="*/ 187801 h 485852"/>
                <a:gd name="connsiteX16" fmla="*/ 33240 w 971705"/>
                <a:gd name="connsiteY16" fmla="*/ 94367 h 48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1705" h="485852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chemeClr val="accent6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32D1C70F-5F39-422A-A815-E6FB09BD1AAF}"/>
                </a:ext>
              </a:extLst>
            </p:cNvPr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avLst/>
              <a:gdLst>
                <a:gd name="connsiteX0" fmla="*/ 303469 w 880209"/>
                <a:gd name="connsiteY0" fmla="*/ 3751377 h 3904105"/>
                <a:gd name="connsiteX1" fmla="*/ 301997 w 880209"/>
                <a:gd name="connsiteY1" fmla="*/ 3883961 h 3904105"/>
                <a:gd name="connsiteX2" fmla="*/ 310099 w 880209"/>
                <a:gd name="connsiteY2" fmla="*/ 3903849 h 3904105"/>
                <a:gd name="connsiteX3" fmla="*/ 320412 w 880209"/>
                <a:gd name="connsiteY3" fmla="*/ 3900166 h 3904105"/>
                <a:gd name="connsiteX4" fmla="*/ 303469 w 880209"/>
                <a:gd name="connsiteY4" fmla="*/ 3751377 h 3904105"/>
                <a:gd name="connsiteX5" fmla="*/ 342509 w 880209"/>
                <a:gd name="connsiteY5" fmla="*/ 3458957 h 3904105"/>
                <a:gd name="connsiteX6" fmla="*/ 303469 w 880209"/>
                <a:gd name="connsiteY6" fmla="*/ 3724125 h 3904105"/>
                <a:gd name="connsiteX7" fmla="*/ 342509 w 880209"/>
                <a:gd name="connsiteY7" fmla="*/ 3458957 h 3904105"/>
                <a:gd name="connsiteX8" fmla="*/ 556115 w 880209"/>
                <a:gd name="connsiteY8" fmla="*/ 2540448 h 3904105"/>
                <a:gd name="connsiteX9" fmla="*/ 350609 w 880209"/>
                <a:gd name="connsiteY9" fmla="*/ 3431705 h 3904105"/>
                <a:gd name="connsiteX10" fmla="*/ 394067 w 880209"/>
                <a:gd name="connsiteY10" fmla="*/ 3325637 h 3904105"/>
                <a:gd name="connsiteX11" fmla="*/ 480246 w 880209"/>
                <a:gd name="connsiteY11" fmla="*/ 2977237 h 3904105"/>
                <a:gd name="connsiteX12" fmla="*/ 543593 w 880209"/>
                <a:gd name="connsiteY12" fmla="*/ 2619262 h 3904105"/>
                <a:gd name="connsiteX13" fmla="*/ 556115 w 880209"/>
                <a:gd name="connsiteY13" fmla="*/ 2540448 h 3904105"/>
                <a:gd name="connsiteX14" fmla="*/ 620933 w 880209"/>
                <a:gd name="connsiteY14" fmla="*/ 2125020 h 3904105"/>
                <a:gd name="connsiteX15" fmla="*/ 565690 w 880209"/>
                <a:gd name="connsiteY15" fmla="*/ 2481524 h 3904105"/>
                <a:gd name="connsiteX16" fmla="*/ 620933 w 880209"/>
                <a:gd name="connsiteY16" fmla="*/ 2125020 h 3904105"/>
                <a:gd name="connsiteX17" fmla="*/ 224655 w 880209"/>
                <a:gd name="connsiteY17" fmla="*/ 1768105 h 3904105"/>
                <a:gd name="connsiteX18" fmla="*/ 256327 w 880209"/>
                <a:gd name="connsiteY18" fmla="*/ 1775579 h 3904105"/>
                <a:gd name="connsiteX19" fmla="*/ 257626 w 880209"/>
                <a:gd name="connsiteY19" fmla="*/ 1773933 h 3904105"/>
                <a:gd name="connsiteX20" fmla="*/ 348401 w 880209"/>
                <a:gd name="connsiteY20" fmla="*/ 1792088 h 3904105"/>
                <a:gd name="connsiteX21" fmla="*/ 477302 w 880209"/>
                <a:gd name="connsiteY21" fmla="*/ 1779566 h 3904105"/>
                <a:gd name="connsiteX22" fmla="*/ 259274 w 880209"/>
                <a:gd name="connsiteY22" fmla="*/ 1770727 h 3904105"/>
                <a:gd name="connsiteX23" fmla="*/ 258268 w 880209"/>
                <a:gd name="connsiteY23" fmla="*/ 1771734 h 3904105"/>
                <a:gd name="connsiteX24" fmla="*/ 0 w 880209"/>
                <a:gd name="connsiteY24" fmla="*/ 1722113 h 3904105"/>
                <a:gd name="connsiteX25" fmla="*/ 92072 w 880209"/>
                <a:gd name="connsiteY25" fmla="*/ 1743476 h 3904105"/>
                <a:gd name="connsiteX26" fmla="*/ 92074 w 880209"/>
                <a:gd name="connsiteY26" fmla="*/ 1743475 h 3904105"/>
                <a:gd name="connsiteX27" fmla="*/ 176779 w 880209"/>
                <a:gd name="connsiteY27" fmla="*/ 1758943 h 3904105"/>
                <a:gd name="connsiteX28" fmla="*/ 95594 w 880209"/>
                <a:gd name="connsiteY28" fmla="*/ 1740657 h 3904105"/>
                <a:gd name="connsiteX29" fmla="*/ 95755 w 880209"/>
                <a:gd name="connsiteY29" fmla="*/ 1740529 h 3904105"/>
                <a:gd name="connsiteX30" fmla="*/ 0 w 880209"/>
                <a:gd name="connsiteY30" fmla="*/ 1722113 h 3904105"/>
                <a:gd name="connsiteX31" fmla="*/ 517076 w 880209"/>
                <a:gd name="connsiteY31" fmla="*/ 1055512 h 3904105"/>
                <a:gd name="connsiteX32" fmla="*/ 516339 w 880209"/>
                <a:gd name="connsiteY32" fmla="*/ 1061405 h 3904105"/>
                <a:gd name="connsiteX33" fmla="*/ 591470 w 880209"/>
                <a:gd name="connsiteY33" fmla="*/ 1467995 h 3904105"/>
                <a:gd name="connsiteX34" fmla="*/ 629035 w 880209"/>
                <a:gd name="connsiteY34" fmla="*/ 1673500 h 3904105"/>
                <a:gd name="connsiteX35" fmla="*/ 632258 w 880209"/>
                <a:gd name="connsiteY35" fmla="*/ 1689335 h 3904105"/>
                <a:gd name="connsiteX36" fmla="*/ 637138 w 880209"/>
                <a:gd name="connsiteY36" fmla="*/ 1705172 h 3904105"/>
                <a:gd name="connsiteX37" fmla="*/ 635665 w 880209"/>
                <a:gd name="connsiteY37" fmla="*/ 1686389 h 3904105"/>
                <a:gd name="connsiteX38" fmla="*/ 632895 w 880209"/>
                <a:gd name="connsiteY38" fmla="*/ 1672265 h 3904105"/>
                <a:gd name="connsiteX39" fmla="*/ 633639 w 880209"/>
                <a:gd name="connsiteY39" fmla="*/ 1672027 h 3904105"/>
                <a:gd name="connsiteX40" fmla="*/ 632719 w 880209"/>
                <a:gd name="connsiteY40" fmla="*/ 1668344 h 3904105"/>
                <a:gd name="connsiteX41" fmla="*/ 623143 w 880209"/>
                <a:gd name="connsiteY41" fmla="*/ 1476098 h 3904105"/>
                <a:gd name="connsiteX42" fmla="*/ 622406 w 880209"/>
                <a:gd name="connsiteY42" fmla="*/ 1468732 h 3904105"/>
                <a:gd name="connsiteX43" fmla="*/ 589997 w 880209"/>
                <a:gd name="connsiteY43" fmla="*/ 1364875 h 3904105"/>
                <a:gd name="connsiteX44" fmla="*/ 558324 w 880209"/>
                <a:gd name="connsiteY44" fmla="*/ 1262490 h 3904105"/>
                <a:gd name="connsiteX45" fmla="*/ 556851 w 880209"/>
                <a:gd name="connsiteY45" fmla="*/ 1169682 h 3904105"/>
                <a:gd name="connsiteX46" fmla="*/ 517076 w 880209"/>
                <a:gd name="connsiteY46" fmla="*/ 1055512 h 3904105"/>
                <a:gd name="connsiteX47" fmla="*/ 778562 w 880209"/>
                <a:gd name="connsiteY47" fmla="*/ 943552 h 3904105"/>
                <a:gd name="connsiteX48" fmla="*/ 729946 w 880209"/>
                <a:gd name="connsiteY48" fmla="*/ 1009845 h 3904105"/>
                <a:gd name="connsiteX49" fmla="*/ 778562 w 880209"/>
                <a:gd name="connsiteY49" fmla="*/ 943552 h 3904105"/>
                <a:gd name="connsiteX50" fmla="*/ 278425 w 880209"/>
                <a:gd name="connsiteY50" fmla="*/ 849271 h 3904105"/>
                <a:gd name="connsiteX51" fmla="*/ 275479 w 880209"/>
                <a:gd name="connsiteY51" fmla="*/ 852217 h 3904105"/>
                <a:gd name="connsiteX52" fmla="*/ 283581 w 880209"/>
                <a:gd name="connsiteY52" fmla="*/ 858110 h 3904105"/>
                <a:gd name="connsiteX53" fmla="*/ 568636 w 880209"/>
                <a:gd name="connsiteY53" fmla="*/ 1076136 h 3904105"/>
                <a:gd name="connsiteX54" fmla="*/ 595890 w 880209"/>
                <a:gd name="connsiteY54" fmla="*/ 1080555 h 3904105"/>
                <a:gd name="connsiteX55" fmla="*/ 665128 w 880209"/>
                <a:gd name="connsiteY55" fmla="*/ 1057722 h 3904105"/>
                <a:gd name="connsiteX56" fmla="*/ 665864 w 880209"/>
                <a:gd name="connsiteY56" fmla="*/ 1056248 h 3904105"/>
                <a:gd name="connsiteX57" fmla="*/ 665128 w 880209"/>
                <a:gd name="connsiteY57" fmla="*/ 1054038 h 3904105"/>
                <a:gd name="connsiteX58" fmla="*/ 620196 w 880209"/>
                <a:gd name="connsiteY58" fmla="*/ 1058459 h 3904105"/>
                <a:gd name="connsiteX59" fmla="*/ 502344 w 880209"/>
                <a:gd name="connsiteY59" fmla="*/ 1004688 h 3904105"/>
                <a:gd name="connsiteX60" fmla="*/ 309361 w 880209"/>
                <a:gd name="connsiteY60" fmla="*/ 871368 h 3904105"/>
                <a:gd name="connsiteX61" fmla="*/ 278425 w 880209"/>
                <a:gd name="connsiteY61" fmla="*/ 849271 h 3904105"/>
                <a:gd name="connsiteX62" fmla="*/ 811706 w 880209"/>
                <a:gd name="connsiteY62" fmla="*/ 826437 h 3904105"/>
                <a:gd name="connsiteX63" fmla="*/ 880209 w 880209"/>
                <a:gd name="connsiteY63" fmla="*/ 847798 h 3904105"/>
                <a:gd name="connsiteX64" fmla="*/ 811706 w 880209"/>
                <a:gd name="connsiteY64" fmla="*/ 826437 h 3904105"/>
                <a:gd name="connsiteX65" fmla="*/ 706376 w 880209"/>
                <a:gd name="connsiteY65" fmla="*/ 698273 h 3904105"/>
                <a:gd name="connsiteX66" fmla="*/ 796976 w 880209"/>
                <a:gd name="connsiteY66" fmla="*/ 810233 h 3904105"/>
                <a:gd name="connsiteX67" fmla="*/ 706376 w 880209"/>
                <a:gd name="connsiteY67" fmla="*/ 698273 h 3904105"/>
                <a:gd name="connsiteX68" fmla="*/ 643767 w 880209"/>
                <a:gd name="connsiteY68" fmla="*/ 584104 h 3904105"/>
                <a:gd name="connsiteX69" fmla="*/ 727738 w 880209"/>
                <a:gd name="connsiteY69" fmla="*/ 612094 h 3904105"/>
                <a:gd name="connsiteX70" fmla="*/ 643767 w 880209"/>
                <a:gd name="connsiteY70" fmla="*/ 584104 h 3904105"/>
                <a:gd name="connsiteX71" fmla="*/ 828649 w 880209"/>
                <a:gd name="connsiteY71" fmla="*/ 555377 h 3904105"/>
                <a:gd name="connsiteX72" fmla="*/ 734366 w 880209"/>
                <a:gd name="connsiteY72" fmla="*/ 611357 h 3904105"/>
                <a:gd name="connsiteX73" fmla="*/ 771196 w 880209"/>
                <a:gd name="connsiteY73" fmla="*/ 608411 h 3904105"/>
                <a:gd name="connsiteX74" fmla="*/ 816863 w 880209"/>
                <a:gd name="connsiteY74" fmla="*/ 570845 h 3904105"/>
                <a:gd name="connsiteX75" fmla="*/ 828649 w 880209"/>
                <a:gd name="connsiteY75" fmla="*/ 555377 h 3904105"/>
                <a:gd name="connsiteX76" fmla="*/ 686488 w 880209"/>
                <a:gd name="connsiteY76" fmla="*/ 385965 h 3904105"/>
                <a:gd name="connsiteX77" fmla="*/ 683542 w 880209"/>
                <a:gd name="connsiteY77" fmla="*/ 387438 h 3904105"/>
                <a:gd name="connsiteX78" fmla="*/ 695327 w 880209"/>
                <a:gd name="connsiteY78" fmla="*/ 452993 h 3904105"/>
                <a:gd name="connsiteX79" fmla="*/ 717425 w 880209"/>
                <a:gd name="connsiteY79" fmla="*/ 573793 h 3904105"/>
                <a:gd name="connsiteX80" fmla="*/ 734367 w 880209"/>
                <a:gd name="connsiteY80" fmla="*/ 584842 h 3904105"/>
                <a:gd name="connsiteX81" fmla="*/ 743206 w 880209"/>
                <a:gd name="connsiteY81" fmla="*/ 582632 h 3904105"/>
                <a:gd name="connsiteX82" fmla="*/ 751308 w 880209"/>
                <a:gd name="connsiteY82" fmla="*/ 568637 h 3904105"/>
                <a:gd name="connsiteX83" fmla="*/ 723318 w 880209"/>
                <a:gd name="connsiteY83" fmla="*/ 488349 h 3904105"/>
                <a:gd name="connsiteX84" fmla="*/ 686488 w 880209"/>
                <a:gd name="connsiteY84" fmla="*/ 385965 h 3904105"/>
                <a:gd name="connsiteX85" fmla="*/ 373943 w 880209"/>
                <a:gd name="connsiteY85" fmla="*/ 235704 h 3904105"/>
                <a:gd name="connsiteX86" fmla="*/ 389687 w 880209"/>
                <a:gd name="connsiteY86" fmla="*/ 268482 h 3904105"/>
                <a:gd name="connsiteX87" fmla="*/ 398210 w 880209"/>
                <a:gd name="connsiteY87" fmla="*/ 283454 h 3904105"/>
                <a:gd name="connsiteX88" fmla="*/ 383756 w 880209"/>
                <a:gd name="connsiteY88" fmla="*/ 268850 h 3904105"/>
                <a:gd name="connsiteX89" fmla="*/ 390385 w 880209"/>
                <a:gd name="connsiteY89" fmla="*/ 280635 h 3904105"/>
                <a:gd name="connsiteX90" fmla="*/ 542119 w 880209"/>
                <a:gd name="connsiteY90" fmla="*/ 465515 h 3904105"/>
                <a:gd name="connsiteX91" fmla="*/ 617250 w 880209"/>
                <a:gd name="connsiteY91" fmla="*/ 554641 h 3904105"/>
                <a:gd name="connsiteX92" fmla="*/ 626826 w 880209"/>
                <a:gd name="connsiteY92" fmla="*/ 563479 h 3904105"/>
                <a:gd name="connsiteX93" fmla="*/ 617250 w 880209"/>
                <a:gd name="connsiteY93" fmla="*/ 550958 h 3904105"/>
                <a:gd name="connsiteX94" fmla="*/ 617250 w 880209"/>
                <a:gd name="connsiteY94" fmla="*/ 551695 h 3904105"/>
                <a:gd name="connsiteX95" fmla="*/ 576738 w 880209"/>
                <a:gd name="connsiteY95" fmla="*/ 491295 h 3904105"/>
                <a:gd name="connsiteX96" fmla="*/ 470671 w 880209"/>
                <a:gd name="connsiteY96" fmla="*/ 361658 h 3904105"/>
                <a:gd name="connsiteX97" fmla="*/ 428318 w 880209"/>
                <a:gd name="connsiteY97" fmla="*/ 313873 h 3904105"/>
                <a:gd name="connsiteX98" fmla="*/ 405989 w 880209"/>
                <a:gd name="connsiteY98" fmla="*/ 291313 h 3904105"/>
                <a:gd name="connsiteX99" fmla="*/ 401565 w 880209"/>
                <a:gd name="connsiteY99" fmla="*/ 260195 h 3904105"/>
                <a:gd name="connsiteX100" fmla="*/ 373943 w 880209"/>
                <a:gd name="connsiteY100" fmla="*/ 235704 h 3904105"/>
                <a:gd name="connsiteX101" fmla="*/ 283344 w 880209"/>
                <a:gd name="connsiteY101" fmla="*/ 131846 h 3904105"/>
                <a:gd name="connsiteX102" fmla="*/ 362894 w 880209"/>
                <a:gd name="connsiteY102" fmla="*/ 216553 h 3904105"/>
                <a:gd name="connsiteX103" fmla="*/ 283344 w 880209"/>
                <a:gd name="connsiteY103" fmla="*/ 131846 h 3904105"/>
                <a:gd name="connsiteX104" fmla="*/ 93308 w 880209"/>
                <a:gd name="connsiteY104" fmla="*/ 0 h 3904105"/>
                <a:gd name="connsiteX105" fmla="*/ 216316 w 880209"/>
                <a:gd name="connsiteY105" fmla="*/ 95755 h 3904105"/>
                <a:gd name="connsiteX106" fmla="*/ 264929 w 880209"/>
                <a:gd name="connsiteY106" fmla="*/ 119325 h 3904105"/>
                <a:gd name="connsiteX107" fmla="*/ 93308 w 880209"/>
                <a:gd name="connsiteY107" fmla="*/ 0 h 390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80209" h="3904105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049687CA-A22F-4CAE-A061-A6B9C8B177B8}"/>
                </a:ext>
              </a:extLst>
            </p:cNvPr>
            <p:cNvSpPr/>
            <p:nvPr/>
          </p:nvSpPr>
          <p:spPr>
            <a:xfrm flipH="1">
              <a:off x="5959073" y="1276696"/>
              <a:ext cx="581895" cy="824964"/>
            </a:xfrm>
            <a:custGeom>
              <a:avLst/>
              <a:gdLst>
                <a:gd name="connsiteX0" fmla="*/ 649769 w 738122"/>
                <a:gd name="connsiteY0" fmla="*/ 968144 h 1046452"/>
                <a:gd name="connsiteX1" fmla="*/ 704894 w 738122"/>
                <a:gd name="connsiteY1" fmla="*/ 887791 h 1046452"/>
                <a:gd name="connsiteX2" fmla="*/ 732924 w 738122"/>
                <a:gd name="connsiteY2" fmla="*/ 780343 h 1046452"/>
                <a:gd name="connsiteX3" fmla="*/ 736662 w 738122"/>
                <a:gd name="connsiteY3" fmla="*/ 597214 h 1046452"/>
                <a:gd name="connsiteX4" fmla="*/ 726384 w 738122"/>
                <a:gd name="connsiteY4" fmla="*/ 547694 h 1046452"/>
                <a:gd name="connsiteX5" fmla="*/ 695551 w 738122"/>
                <a:gd name="connsiteY5" fmla="*/ 498174 h 1046452"/>
                <a:gd name="connsiteX6" fmla="*/ 689945 w 738122"/>
                <a:gd name="connsiteY6" fmla="*/ 450524 h 1046452"/>
                <a:gd name="connsiteX7" fmla="*/ 696485 w 738122"/>
                <a:gd name="connsiteY7" fmla="*/ 367368 h 1046452"/>
                <a:gd name="connsiteX8" fmla="*/ 690879 w 738122"/>
                <a:gd name="connsiteY8" fmla="*/ 315045 h 1046452"/>
                <a:gd name="connsiteX9" fmla="*/ 669390 w 738122"/>
                <a:gd name="connsiteY9" fmla="*/ 253379 h 1046452"/>
                <a:gd name="connsiteX10" fmla="*/ 587169 w 738122"/>
                <a:gd name="connsiteY10" fmla="*/ 111361 h 1046452"/>
                <a:gd name="connsiteX11" fmla="*/ 485326 w 738122"/>
                <a:gd name="connsiteY11" fmla="*/ 17928 h 1046452"/>
                <a:gd name="connsiteX12" fmla="*/ 441413 w 738122"/>
                <a:gd name="connsiteY12" fmla="*/ 5781 h 1046452"/>
                <a:gd name="connsiteX13" fmla="*/ 287248 w 738122"/>
                <a:gd name="connsiteY13" fmla="*/ 12322 h 1046452"/>
                <a:gd name="connsiteX14" fmla="*/ 139623 w 738122"/>
                <a:gd name="connsiteY14" fmla="*/ 59973 h 1046452"/>
                <a:gd name="connsiteX15" fmla="*/ 42453 w 738122"/>
                <a:gd name="connsiteY15" fmla="*/ 172092 h 1046452"/>
                <a:gd name="connsiteX16" fmla="*/ 408 w 738122"/>
                <a:gd name="connsiteY16" fmla="*/ 364565 h 1046452"/>
                <a:gd name="connsiteX17" fmla="*/ 48059 w 738122"/>
                <a:gd name="connsiteY17" fmla="*/ 544891 h 1046452"/>
                <a:gd name="connsiteX18" fmla="*/ 48059 w 738122"/>
                <a:gd name="connsiteY18" fmla="*/ 544891 h 1046452"/>
                <a:gd name="connsiteX19" fmla="*/ 50862 w 738122"/>
                <a:gd name="connsiteY19" fmla="*/ 548628 h 1046452"/>
                <a:gd name="connsiteX20" fmla="*/ 51796 w 738122"/>
                <a:gd name="connsiteY20" fmla="*/ 548628 h 1046452"/>
                <a:gd name="connsiteX21" fmla="*/ 74220 w 738122"/>
                <a:gd name="connsiteY21" fmla="*/ 640193 h 1046452"/>
                <a:gd name="connsiteX22" fmla="*/ 106922 w 738122"/>
                <a:gd name="connsiteY22" fmla="*/ 692516 h 1046452"/>
                <a:gd name="connsiteX23" fmla="*/ 145229 w 738122"/>
                <a:gd name="connsiteY23" fmla="*/ 747641 h 1046452"/>
                <a:gd name="connsiteX24" fmla="*/ 183537 w 738122"/>
                <a:gd name="connsiteY24" fmla="*/ 946654 h 1046452"/>
                <a:gd name="connsiteX25" fmla="*/ 576891 w 738122"/>
                <a:gd name="connsiteY25" fmla="*/ 1049431 h 1046452"/>
                <a:gd name="connsiteX26" fmla="*/ 593709 w 738122"/>
                <a:gd name="connsiteY26" fmla="*/ 1054102 h 1046452"/>
                <a:gd name="connsiteX27" fmla="*/ 596512 w 738122"/>
                <a:gd name="connsiteY27" fmla="*/ 1016729 h 104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8122" h="104645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DC7600BC-BD1F-4775-A745-617DEF2724B3}"/>
                </a:ext>
              </a:extLst>
            </p:cNvPr>
            <p:cNvSpPr/>
            <p:nvPr/>
          </p:nvSpPr>
          <p:spPr>
            <a:xfrm flipH="1">
              <a:off x="5966067" y="1273689"/>
              <a:ext cx="581894" cy="427214"/>
            </a:xfrm>
            <a:custGeom>
              <a:avLst/>
              <a:gdLst>
                <a:gd name="connsiteX0" fmla="*/ 443808 w 700749"/>
                <a:gd name="connsiteY0" fmla="*/ 5858 h 541912"/>
                <a:gd name="connsiteX1" fmla="*/ 487721 w 700749"/>
                <a:gd name="connsiteY1" fmla="*/ 18004 h 541912"/>
                <a:gd name="connsiteX2" fmla="*/ 590498 w 700749"/>
                <a:gd name="connsiteY2" fmla="*/ 111437 h 541912"/>
                <a:gd name="connsiteX3" fmla="*/ 673654 w 700749"/>
                <a:gd name="connsiteY3" fmla="*/ 253456 h 541912"/>
                <a:gd name="connsiteX4" fmla="*/ 698881 w 700749"/>
                <a:gd name="connsiteY4" fmla="*/ 340349 h 541912"/>
                <a:gd name="connsiteX5" fmla="*/ 697012 w 700749"/>
                <a:gd name="connsiteY5" fmla="*/ 355298 h 541912"/>
                <a:gd name="connsiteX6" fmla="*/ 641886 w 700749"/>
                <a:gd name="connsiteY6" fmla="*/ 347823 h 541912"/>
                <a:gd name="connsiteX7" fmla="*/ 468100 w 700749"/>
                <a:gd name="connsiteY7" fmla="*/ 365576 h 541912"/>
                <a:gd name="connsiteX8" fmla="*/ 298986 w 700749"/>
                <a:gd name="connsiteY8" fmla="*/ 452469 h 541912"/>
                <a:gd name="connsiteX9" fmla="*/ 226108 w 700749"/>
                <a:gd name="connsiteY9" fmla="*/ 485170 h 541912"/>
                <a:gd name="connsiteX10" fmla="*/ 133610 w 700749"/>
                <a:gd name="connsiteY10" fmla="*/ 516003 h 541912"/>
                <a:gd name="connsiteX11" fmla="*/ 106514 w 700749"/>
                <a:gd name="connsiteY11" fmla="*/ 514135 h 541912"/>
                <a:gd name="connsiteX12" fmla="*/ 58863 w 700749"/>
                <a:gd name="connsiteY12" fmla="*/ 533756 h 541912"/>
                <a:gd name="connsiteX13" fmla="*/ 49520 w 700749"/>
                <a:gd name="connsiteY13" fmla="*/ 546836 h 541912"/>
                <a:gd name="connsiteX14" fmla="*/ 12146 w 700749"/>
                <a:gd name="connsiteY14" fmla="*/ 456206 h 541912"/>
                <a:gd name="connsiteX15" fmla="*/ 0 w 700749"/>
                <a:gd name="connsiteY15" fmla="*/ 402949 h 541912"/>
                <a:gd name="connsiteX16" fmla="*/ 0 w 700749"/>
                <a:gd name="connsiteY16" fmla="*/ 362773 h 541912"/>
                <a:gd name="connsiteX17" fmla="*/ 42979 w 700749"/>
                <a:gd name="connsiteY17" fmla="*/ 170300 h 541912"/>
                <a:gd name="connsiteX18" fmla="*/ 141084 w 700749"/>
                <a:gd name="connsiteY18" fmla="*/ 58180 h 541912"/>
                <a:gd name="connsiteX19" fmla="*/ 289643 w 700749"/>
                <a:gd name="connsiteY19" fmla="*/ 10529 h 541912"/>
                <a:gd name="connsiteX20" fmla="*/ 443808 w 700749"/>
                <a:gd name="connsiteY20" fmla="*/ 5858 h 54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49" h="541912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2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7847E013-EA1B-46D0-9D61-AFD53ADD9489}"/>
                </a:ext>
              </a:extLst>
            </p:cNvPr>
            <p:cNvSpPr/>
            <p:nvPr/>
          </p:nvSpPr>
          <p:spPr>
            <a:xfrm flipH="1">
              <a:off x="5950949" y="1667051"/>
              <a:ext cx="457115" cy="409241"/>
            </a:xfrm>
            <a:custGeom>
              <a:avLst/>
              <a:gdLst>
                <a:gd name="connsiteX0" fmla="*/ 423532 w 457115"/>
                <a:gd name="connsiteY0" fmla="*/ 813 h 409241"/>
                <a:gd name="connsiteX1" fmla="*/ 420585 w 457115"/>
                <a:gd name="connsiteY1" fmla="*/ 3851 h 409241"/>
                <a:gd name="connsiteX2" fmla="*/ 377128 w 457115"/>
                <a:gd name="connsiteY2" fmla="*/ 17847 h 409241"/>
                <a:gd name="connsiteX3" fmla="*/ 235705 w 457115"/>
                <a:gd name="connsiteY3" fmla="*/ 47310 h 409241"/>
                <a:gd name="connsiteX4" fmla="*/ 159101 w 457115"/>
                <a:gd name="connsiteY4" fmla="*/ 63514 h 409241"/>
                <a:gd name="connsiteX5" fmla="*/ 100175 w 457115"/>
                <a:gd name="connsiteY5" fmla="*/ 77509 h 409241"/>
                <a:gd name="connsiteX6" fmla="*/ 101346 w 457115"/>
                <a:gd name="connsiteY6" fmla="*/ 81608 h 409241"/>
                <a:gd name="connsiteX7" fmla="*/ 3684 w 457115"/>
                <a:gd name="connsiteY7" fmla="*/ 49519 h 409241"/>
                <a:gd name="connsiteX8" fmla="*/ 8103 w 457115"/>
                <a:gd name="connsiteY8" fmla="*/ 59094 h 409241"/>
                <a:gd name="connsiteX9" fmla="*/ 103859 w 457115"/>
                <a:gd name="connsiteY9" fmla="*/ 90768 h 409241"/>
                <a:gd name="connsiteX10" fmla="*/ 103920 w 457115"/>
                <a:gd name="connsiteY10" fmla="*/ 90616 h 409241"/>
                <a:gd name="connsiteX11" fmla="*/ 104595 w 457115"/>
                <a:gd name="connsiteY11" fmla="*/ 92977 h 409241"/>
                <a:gd name="connsiteX12" fmla="*/ 122272 w 457115"/>
                <a:gd name="connsiteY12" fmla="*/ 130542 h 409241"/>
                <a:gd name="connsiteX13" fmla="*/ 136267 w 457115"/>
                <a:gd name="connsiteY13" fmla="*/ 199044 h 409241"/>
                <a:gd name="connsiteX14" fmla="*/ 100911 w 457115"/>
                <a:gd name="connsiteY14" fmla="*/ 267546 h 409241"/>
                <a:gd name="connsiteX15" fmla="*/ 90500 w 457115"/>
                <a:gd name="connsiteY15" fmla="*/ 280880 h 409241"/>
                <a:gd name="connsiteX16" fmla="*/ 0 w 457115"/>
                <a:gd name="connsiteY16" fmla="*/ 233662 h 409241"/>
                <a:gd name="connsiteX17" fmla="*/ 2946 w 457115"/>
                <a:gd name="connsiteY17" fmla="*/ 243974 h 409241"/>
                <a:gd name="connsiteX18" fmla="*/ 85385 w 457115"/>
                <a:gd name="connsiteY18" fmla="*/ 287430 h 409241"/>
                <a:gd name="connsiteX19" fmla="*/ 85167 w 457115"/>
                <a:gd name="connsiteY19" fmla="*/ 287710 h 409241"/>
                <a:gd name="connsiteX20" fmla="*/ 92073 w 457115"/>
                <a:gd name="connsiteY20" fmla="*/ 302902 h 409241"/>
                <a:gd name="connsiteX21" fmla="*/ 245280 w 457115"/>
                <a:gd name="connsiteY21" fmla="*/ 392027 h 409241"/>
                <a:gd name="connsiteX22" fmla="*/ 341035 w 457115"/>
                <a:gd name="connsiteY22" fmla="*/ 408233 h 409241"/>
                <a:gd name="connsiteX23" fmla="*/ 426478 w 457115"/>
                <a:gd name="connsiteY23" fmla="*/ 312478 h 409241"/>
                <a:gd name="connsiteX24" fmla="*/ 455941 w 457115"/>
                <a:gd name="connsiteY24" fmla="*/ 174737 h 409241"/>
                <a:gd name="connsiteX25" fmla="*/ 452259 w 457115"/>
                <a:gd name="connsiteY25" fmla="*/ 77509 h 409241"/>
                <a:gd name="connsiteX26" fmla="*/ 444892 w 457115"/>
                <a:gd name="connsiteY26" fmla="*/ 38471 h 409241"/>
                <a:gd name="connsiteX27" fmla="*/ 428688 w 457115"/>
                <a:gd name="connsiteY27" fmla="*/ 6061 h 409241"/>
                <a:gd name="connsiteX28" fmla="*/ 423532 w 457115"/>
                <a:gd name="connsiteY28" fmla="*/ 813 h 40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115" h="409241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chemeClr val="accent6"/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7EB91E8B-2635-4522-A15E-7731EFA3E873}"/>
                </a:ext>
              </a:extLst>
            </p:cNvPr>
            <p:cNvSpPr/>
            <p:nvPr/>
          </p:nvSpPr>
          <p:spPr>
            <a:xfrm flipH="1">
              <a:off x="6366815" y="1657643"/>
              <a:ext cx="66292" cy="95755"/>
            </a:xfrm>
            <a:custGeom>
              <a:avLst/>
              <a:gdLst>
                <a:gd name="connsiteX0" fmla="*/ 92499 w 84089"/>
                <a:gd name="connsiteY0" fmla="*/ 0 h 121463"/>
                <a:gd name="connsiteX1" fmla="*/ 92499 w 84089"/>
                <a:gd name="connsiteY1" fmla="*/ 96236 h 121463"/>
                <a:gd name="connsiteX2" fmla="*/ 72878 w 84089"/>
                <a:gd name="connsiteY2" fmla="*/ 128004 h 121463"/>
                <a:gd name="connsiteX3" fmla="*/ 41111 w 84089"/>
                <a:gd name="connsiteY3" fmla="*/ 76615 h 121463"/>
                <a:gd name="connsiteX4" fmla="*/ 0 w 84089"/>
                <a:gd name="connsiteY4" fmla="*/ 31767 h 121463"/>
                <a:gd name="connsiteX5" fmla="*/ 92499 w 84089"/>
                <a:gd name="connsiteY5" fmla="*/ 0 h 12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89" h="121463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94" name="TextBox 1093">
            <a:extLst>
              <a:ext uri="{FF2B5EF4-FFF2-40B4-BE49-F238E27FC236}">
                <a16:creationId xmlns:a16="http://schemas.microsoft.com/office/drawing/2014/main" id="{DAAA8B27-C40A-4D4D-BF8E-862516335FE7}"/>
              </a:ext>
            </a:extLst>
          </p:cNvPr>
          <p:cNvSpPr txBox="1"/>
          <p:nvPr/>
        </p:nvSpPr>
        <p:spPr>
          <a:xfrm>
            <a:off x="774385" y="4341020"/>
            <a:ext cx="3287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95" name="Text Placeholder 27">
            <a:extLst>
              <a:ext uri="{FF2B5EF4-FFF2-40B4-BE49-F238E27FC236}">
                <a16:creationId xmlns:a16="http://schemas.microsoft.com/office/drawing/2014/main" id="{D1C94CAA-E4F7-49AC-A8F6-8BDEF962A919}"/>
              </a:ext>
            </a:extLst>
          </p:cNvPr>
          <p:cNvSpPr txBox="1">
            <a:spLocks/>
          </p:cNvSpPr>
          <p:nvPr/>
        </p:nvSpPr>
        <p:spPr>
          <a:xfrm>
            <a:off x="817079" y="5705925"/>
            <a:ext cx="2597428" cy="432048"/>
          </a:xfrm>
          <a:prstGeom prst="roundRect">
            <a:avLst>
              <a:gd name="adj" fmla="val 22953"/>
            </a:avLst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1096" name="TextBox 1095">
            <a:extLst>
              <a:ext uri="{FF2B5EF4-FFF2-40B4-BE49-F238E27FC236}">
                <a16:creationId xmlns:a16="http://schemas.microsoft.com/office/drawing/2014/main" id="{36C7470E-C0DA-4234-A3F5-31F5DF3CE752}"/>
              </a:ext>
            </a:extLst>
          </p:cNvPr>
          <p:cNvSpPr txBox="1"/>
          <p:nvPr/>
        </p:nvSpPr>
        <p:spPr>
          <a:xfrm>
            <a:off x="774385" y="1685788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097" name="Arrow: Curved Left 1096">
            <a:extLst>
              <a:ext uri="{FF2B5EF4-FFF2-40B4-BE49-F238E27FC236}">
                <a16:creationId xmlns:a16="http://schemas.microsoft.com/office/drawing/2014/main" id="{FCB58CD5-63B6-4F9E-AC5E-336FB9C26603}"/>
              </a:ext>
            </a:extLst>
          </p:cNvPr>
          <p:cNvSpPr/>
          <p:nvPr/>
        </p:nvSpPr>
        <p:spPr>
          <a:xfrm rot="15573287">
            <a:off x="8141012" y="1306302"/>
            <a:ext cx="1195968" cy="2792169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98" name="Arrow: Curved Left 1097">
            <a:extLst>
              <a:ext uri="{FF2B5EF4-FFF2-40B4-BE49-F238E27FC236}">
                <a16:creationId xmlns:a16="http://schemas.microsoft.com/office/drawing/2014/main" id="{54D6ADE2-9B66-48C0-8EA0-5F6BF8296BE2}"/>
              </a:ext>
            </a:extLst>
          </p:cNvPr>
          <p:cNvSpPr/>
          <p:nvPr/>
        </p:nvSpPr>
        <p:spPr>
          <a:xfrm rot="15986588">
            <a:off x="8484131" y="35702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99" name="Arrow: Curved Left 1098">
            <a:extLst>
              <a:ext uri="{FF2B5EF4-FFF2-40B4-BE49-F238E27FC236}">
                <a16:creationId xmlns:a16="http://schemas.microsoft.com/office/drawing/2014/main" id="{DF3FEBC6-B00E-4FCA-BF08-F9ED5019C173}"/>
              </a:ext>
            </a:extLst>
          </p:cNvPr>
          <p:cNvSpPr/>
          <p:nvPr/>
        </p:nvSpPr>
        <p:spPr>
          <a:xfrm rot="3098838" flipH="1">
            <a:off x="4903979" y="43093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00" name="Arrow: Curved Left 1099">
            <a:extLst>
              <a:ext uri="{FF2B5EF4-FFF2-40B4-BE49-F238E27FC236}">
                <a16:creationId xmlns:a16="http://schemas.microsoft.com/office/drawing/2014/main" id="{3219DBDE-5E9E-4BF0-ACE6-21C46A68AD47}"/>
              </a:ext>
            </a:extLst>
          </p:cNvPr>
          <p:cNvSpPr/>
          <p:nvPr/>
        </p:nvSpPr>
        <p:spPr>
          <a:xfrm rot="7560674" flipH="1">
            <a:off x="4063332" y="899313"/>
            <a:ext cx="1416837" cy="3307821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11259</TotalTime>
  <Words>72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2021-04-16T08:06:41Z</dcterms:modified>
</cp:coreProperties>
</file>