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21" y="-77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917752" y="195486"/>
            <a:ext cx="4061148" cy="2016224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75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92663" y="451596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5023669" y="1432049"/>
            <a:ext cx="3851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23668" y="456456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2016-01-29T10:30:26Z</dcterms:modified>
</cp:coreProperties>
</file>