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BEFF"/>
    <a:srgbClr val="157FFF"/>
    <a:srgbClr val="D68B1C"/>
    <a:srgbClr val="2D1DFF"/>
    <a:srgbClr val="F7E289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1425" y="5566870"/>
            <a:ext cx="6413610" cy="763525"/>
          </a:xfrm>
          <a:noFill/>
          <a:effectLst>
            <a:outerShdw blurRad="88900" dist="38100" dir="5400000" algn="ctr" rotWithShape="0">
              <a:schemeClr val="tx1">
                <a:alpha val="83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2245" y="3887115"/>
            <a:ext cx="5802789" cy="1221639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A7BE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291130"/>
            <a:ext cx="824607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A7BE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1901950"/>
            <a:ext cx="8246070" cy="442844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24430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A7BE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5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38230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A7BE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901950"/>
            <a:ext cx="4275740" cy="620719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1"/>
            <a:ext cx="4275740" cy="31877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4" y="1901950"/>
            <a:ext cx="4123035" cy="62071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4" y="2512771"/>
            <a:ext cx="4123035" cy="31877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0605" y="5261460"/>
            <a:ext cx="7024430" cy="122164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19295" y="3887115"/>
            <a:ext cx="4275740" cy="106893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</TotalTime>
  <Words>58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40</cp:revision>
  <dcterms:created xsi:type="dcterms:W3CDTF">2013-08-21T19:17:07Z</dcterms:created>
  <dcterms:modified xsi:type="dcterms:W3CDTF">2013-11-13T17:41:32Z</dcterms:modified>
</cp:coreProperties>
</file>