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45911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48351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244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28" y="4443958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2015-01-24T03:56:45Z</dcterms:modified>
</cp:coreProperties>
</file>