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96" name="Group 341">
            <a:extLst>
              <a:ext uri="{FF2B5EF4-FFF2-40B4-BE49-F238E27FC236}">
                <a16:creationId xmlns:a16="http://schemas.microsoft.com/office/drawing/2014/main" id="{74DE2B1D-7B05-4A80-976D-9EA724B116F2}"/>
              </a:ext>
            </a:extLst>
          </p:cNvPr>
          <p:cNvGrpSpPr/>
          <p:nvPr/>
        </p:nvGrpSpPr>
        <p:grpSpPr>
          <a:xfrm>
            <a:off x="2629755" y="1716719"/>
            <a:ext cx="6671370" cy="3915222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697" name="Freeform: Shape 342">
              <a:extLst>
                <a:ext uri="{FF2B5EF4-FFF2-40B4-BE49-F238E27FC236}">
                  <a16:creationId xmlns:a16="http://schemas.microsoft.com/office/drawing/2014/main" id="{576C5400-C33F-49E0-802F-449A7721458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343">
              <a:extLst>
                <a:ext uri="{FF2B5EF4-FFF2-40B4-BE49-F238E27FC236}">
                  <a16:creationId xmlns:a16="http://schemas.microsoft.com/office/drawing/2014/main" id="{7CE00063-8148-4E5F-BEA9-3572DBC2290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344">
              <a:extLst>
                <a:ext uri="{FF2B5EF4-FFF2-40B4-BE49-F238E27FC236}">
                  <a16:creationId xmlns:a16="http://schemas.microsoft.com/office/drawing/2014/main" id="{0092E21F-88C9-4ED0-8FA3-A8C6206A3E7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345">
              <a:extLst>
                <a:ext uri="{FF2B5EF4-FFF2-40B4-BE49-F238E27FC236}">
                  <a16:creationId xmlns:a16="http://schemas.microsoft.com/office/drawing/2014/main" id="{3A7293E7-DDA7-4D1C-9CE4-6BF34E96881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346">
              <a:extLst>
                <a:ext uri="{FF2B5EF4-FFF2-40B4-BE49-F238E27FC236}">
                  <a16:creationId xmlns:a16="http://schemas.microsoft.com/office/drawing/2014/main" id="{0F87D8DF-0D42-4BBD-94AB-4FB17FF0D64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347">
              <a:extLst>
                <a:ext uri="{FF2B5EF4-FFF2-40B4-BE49-F238E27FC236}">
                  <a16:creationId xmlns:a16="http://schemas.microsoft.com/office/drawing/2014/main" id="{FCAF0F7A-4D6D-45F5-B654-90783A11C2E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348">
              <a:extLst>
                <a:ext uri="{FF2B5EF4-FFF2-40B4-BE49-F238E27FC236}">
                  <a16:creationId xmlns:a16="http://schemas.microsoft.com/office/drawing/2014/main" id="{F1D987BC-8D25-44DD-9FBF-03092584F6DA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349">
              <a:extLst>
                <a:ext uri="{FF2B5EF4-FFF2-40B4-BE49-F238E27FC236}">
                  <a16:creationId xmlns:a16="http://schemas.microsoft.com/office/drawing/2014/main" id="{4E9D20BE-13A0-483A-8501-23CFFA9778F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350">
              <a:extLst>
                <a:ext uri="{FF2B5EF4-FFF2-40B4-BE49-F238E27FC236}">
                  <a16:creationId xmlns:a16="http://schemas.microsoft.com/office/drawing/2014/main" id="{142A4FC1-49AC-40FB-BC75-27A01E97350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351">
              <a:extLst>
                <a:ext uri="{FF2B5EF4-FFF2-40B4-BE49-F238E27FC236}">
                  <a16:creationId xmlns:a16="http://schemas.microsoft.com/office/drawing/2014/main" id="{F2E78A1C-1550-40F7-A242-74D1CD532C2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364">
              <a:extLst>
                <a:ext uri="{FF2B5EF4-FFF2-40B4-BE49-F238E27FC236}">
                  <a16:creationId xmlns:a16="http://schemas.microsoft.com/office/drawing/2014/main" id="{A97F6F1E-FF76-4A0A-BFCF-788DC07CAC97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365">
              <a:extLst>
                <a:ext uri="{FF2B5EF4-FFF2-40B4-BE49-F238E27FC236}">
                  <a16:creationId xmlns:a16="http://schemas.microsoft.com/office/drawing/2014/main" id="{DAF96824-D442-4059-8C7C-8299691C2D40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366">
              <a:extLst>
                <a:ext uri="{FF2B5EF4-FFF2-40B4-BE49-F238E27FC236}">
                  <a16:creationId xmlns:a16="http://schemas.microsoft.com/office/drawing/2014/main" id="{B4F4C908-B8D5-4862-841C-A79B5334756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367">
              <a:extLst>
                <a:ext uri="{FF2B5EF4-FFF2-40B4-BE49-F238E27FC236}">
                  <a16:creationId xmlns:a16="http://schemas.microsoft.com/office/drawing/2014/main" id="{07CA7EDD-0DAF-4CCE-A61E-79F892B510F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368">
              <a:extLst>
                <a:ext uri="{FF2B5EF4-FFF2-40B4-BE49-F238E27FC236}">
                  <a16:creationId xmlns:a16="http://schemas.microsoft.com/office/drawing/2014/main" id="{05FECB6A-1692-4B0C-B5DF-E5E6D355C54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369">
              <a:extLst>
                <a:ext uri="{FF2B5EF4-FFF2-40B4-BE49-F238E27FC236}">
                  <a16:creationId xmlns:a16="http://schemas.microsoft.com/office/drawing/2014/main" id="{5C28FA16-88C6-4523-A777-522EC84FA1A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370">
              <a:extLst>
                <a:ext uri="{FF2B5EF4-FFF2-40B4-BE49-F238E27FC236}">
                  <a16:creationId xmlns:a16="http://schemas.microsoft.com/office/drawing/2014/main" id="{64EFAC21-0BD8-4368-838B-28C484B139D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371">
              <a:extLst>
                <a:ext uri="{FF2B5EF4-FFF2-40B4-BE49-F238E27FC236}">
                  <a16:creationId xmlns:a16="http://schemas.microsoft.com/office/drawing/2014/main" id="{B48093A2-06C7-4CE9-B82B-0D08A65AFEC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372">
              <a:extLst>
                <a:ext uri="{FF2B5EF4-FFF2-40B4-BE49-F238E27FC236}">
                  <a16:creationId xmlns:a16="http://schemas.microsoft.com/office/drawing/2014/main" id="{86CA363B-E308-467F-B155-CE096328FFD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373">
              <a:extLst>
                <a:ext uri="{FF2B5EF4-FFF2-40B4-BE49-F238E27FC236}">
                  <a16:creationId xmlns:a16="http://schemas.microsoft.com/office/drawing/2014/main" id="{DC6049A5-B0C5-412E-8372-D6939C2710C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374">
              <a:extLst>
                <a:ext uri="{FF2B5EF4-FFF2-40B4-BE49-F238E27FC236}">
                  <a16:creationId xmlns:a16="http://schemas.microsoft.com/office/drawing/2014/main" id="{48611797-D2E2-4C94-A4E3-035205E3F5E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375">
              <a:extLst>
                <a:ext uri="{FF2B5EF4-FFF2-40B4-BE49-F238E27FC236}">
                  <a16:creationId xmlns:a16="http://schemas.microsoft.com/office/drawing/2014/main" id="{1B66F8A2-ABC7-408F-AAE7-82379EB2F78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376">
              <a:extLst>
                <a:ext uri="{FF2B5EF4-FFF2-40B4-BE49-F238E27FC236}">
                  <a16:creationId xmlns:a16="http://schemas.microsoft.com/office/drawing/2014/main" id="{C254EB0F-E886-4653-80AC-2FF6B386CC4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377">
              <a:extLst>
                <a:ext uri="{FF2B5EF4-FFF2-40B4-BE49-F238E27FC236}">
                  <a16:creationId xmlns:a16="http://schemas.microsoft.com/office/drawing/2014/main" id="{4494D247-2727-4E15-8760-C0BB6727A553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378">
              <a:extLst>
                <a:ext uri="{FF2B5EF4-FFF2-40B4-BE49-F238E27FC236}">
                  <a16:creationId xmlns:a16="http://schemas.microsoft.com/office/drawing/2014/main" id="{3BCE3EEF-5079-427D-B723-D521FC58EE3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379">
              <a:extLst>
                <a:ext uri="{FF2B5EF4-FFF2-40B4-BE49-F238E27FC236}">
                  <a16:creationId xmlns:a16="http://schemas.microsoft.com/office/drawing/2014/main" id="{439F30C1-F317-4955-9B01-09DB9F4B745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380">
              <a:extLst>
                <a:ext uri="{FF2B5EF4-FFF2-40B4-BE49-F238E27FC236}">
                  <a16:creationId xmlns:a16="http://schemas.microsoft.com/office/drawing/2014/main" id="{E9CCDD3F-E06B-474F-8F72-A25C0FA92748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381">
              <a:extLst>
                <a:ext uri="{FF2B5EF4-FFF2-40B4-BE49-F238E27FC236}">
                  <a16:creationId xmlns:a16="http://schemas.microsoft.com/office/drawing/2014/main" id="{4B47FAB0-D9E0-4BC4-841C-4266C9B6B99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382">
              <a:extLst>
                <a:ext uri="{FF2B5EF4-FFF2-40B4-BE49-F238E27FC236}">
                  <a16:creationId xmlns:a16="http://schemas.microsoft.com/office/drawing/2014/main" id="{59CAE4C7-A74A-4EDF-B72F-5933C24A0C3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383">
              <a:extLst>
                <a:ext uri="{FF2B5EF4-FFF2-40B4-BE49-F238E27FC236}">
                  <a16:creationId xmlns:a16="http://schemas.microsoft.com/office/drawing/2014/main" id="{9D85D7D2-4E81-4CEF-83FA-2FCAC696A21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384">
              <a:extLst>
                <a:ext uri="{FF2B5EF4-FFF2-40B4-BE49-F238E27FC236}">
                  <a16:creationId xmlns:a16="http://schemas.microsoft.com/office/drawing/2014/main" id="{D21D947C-99C5-4D81-8B0D-5FCCD4E288B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385">
              <a:extLst>
                <a:ext uri="{FF2B5EF4-FFF2-40B4-BE49-F238E27FC236}">
                  <a16:creationId xmlns:a16="http://schemas.microsoft.com/office/drawing/2014/main" id="{55EA242B-D8AC-49EA-8FF4-24FBB6CD933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386">
              <a:extLst>
                <a:ext uri="{FF2B5EF4-FFF2-40B4-BE49-F238E27FC236}">
                  <a16:creationId xmlns:a16="http://schemas.microsoft.com/office/drawing/2014/main" id="{BBD8A11C-D93F-4073-AD63-05C3F4BCF3A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387">
              <a:extLst>
                <a:ext uri="{FF2B5EF4-FFF2-40B4-BE49-F238E27FC236}">
                  <a16:creationId xmlns:a16="http://schemas.microsoft.com/office/drawing/2014/main" id="{B3205500-4B28-46BD-AF7C-1450C5CE0C1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388">
              <a:extLst>
                <a:ext uri="{FF2B5EF4-FFF2-40B4-BE49-F238E27FC236}">
                  <a16:creationId xmlns:a16="http://schemas.microsoft.com/office/drawing/2014/main" id="{EB1DEBD7-D1CF-4B6A-9A7B-FB237120724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389">
              <a:extLst>
                <a:ext uri="{FF2B5EF4-FFF2-40B4-BE49-F238E27FC236}">
                  <a16:creationId xmlns:a16="http://schemas.microsoft.com/office/drawing/2014/main" id="{09416214-90C2-48D1-A0A5-4EAAD94C77C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390">
              <a:extLst>
                <a:ext uri="{FF2B5EF4-FFF2-40B4-BE49-F238E27FC236}">
                  <a16:creationId xmlns:a16="http://schemas.microsoft.com/office/drawing/2014/main" id="{9BF3CDD0-A785-490D-8F86-D99F799299B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391">
              <a:extLst>
                <a:ext uri="{FF2B5EF4-FFF2-40B4-BE49-F238E27FC236}">
                  <a16:creationId xmlns:a16="http://schemas.microsoft.com/office/drawing/2014/main" id="{B1709CE8-20B1-44AB-9AE4-361FC71DB09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392">
              <a:extLst>
                <a:ext uri="{FF2B5EF4-FFF2-40B4-BE49-F238E27FC236}">
                  <a16:creationId xmlns:a16="http://schemas.microsoft.com/office/drawing/2014/main" id="{FEDCC4C6-734A-4B37-86C1-4706E99D79C7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393">
              <a:extLst>
                <a:ext uri="{FF2B5EF4-FFF2-40B4-BE49-F238E27FC236}">
                  <a16:creationId xmlns:a16="http://schemas.microsoft.com/office/drawing/2014/main" id="{05A8E3A3-863E-4EE3-B3F3-D559CDC27DD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394">
              <a:extLst>
                <a:ext uri="{FF2B5EF4-FFF2-40B4-BE49-F238E27FC236}">
                  <a16:creationId xmlns:a16="http://schemas.microsoft.com/office/drawing/2014/main" id="{41112CEC-3050-4B80-B3D3-AF04149693D3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395">
              <a:extLst>
                <a:ext uri="{FF2B5EF4-FFF2-40B4-BE49-F238E27FC236}">
                  <a16:creationId xmlns:a16="http://schemas.microsoft.com/office/drawing/2014/main" id="{CD2E5DF0-E107-4C2E-A4AF-C0953B21789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396">
              <a:extLst>
                <a:ext uri="{FF2B5EF4-FFF2-40B4-BE49-F238E27FC236}">
                  <a16:creationId xmlns:a16="http://schemas.microsoft.com/office/drawing/2014/main" id="{3A1003BF-9E52-4194-B2D1-CC8ED98E83C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397">
              <a:extLst>
                <a:ext uri="{FF2B5EF4-FFF2-40B4-BE49-F238E27FC236}">
                  <a16:creationId xmlns:a16="http://schemas.microsoft.com/office/drawing/2014/main" id="{781986C6-C73C-4B19-8C61-76473D5D13B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398">
              <a:extLst>
                <a:ext uri="{FF2B5EF4-FFF2-40B4-BE49-F238E27FC236}">
                  <a16:creationId xmlns:a16="http://schemas.microsoft.com/office/drawing/2014/main" id="{2D2AFA8E-C98C-473E-85E4-979BD16295B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399">
              <a:extLst>
                <a:ext uri="{FF2B5EF4-FFF2-40B4-BE49-F238E27FC236}">
                  <a16:creationId xmlns:a16="http://schemas.microsoft.com/office/drawing/2014/main" id="{E42F81A6-FE0D-4063-B63E-97FD569C798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400">
              <a:extLst>
                <a:ext uri="{FF2B5EF4-FFF2-40B4-BE49-F238E27FC236}">
                  <a16:creationId xmlns:a16="http://schemas.microsoft.com/office/drawing/2014/main" id="{971F0F08-7193-4E21-926B-5C8AD255FD3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401">
              <a:extLst>
                <a:ext uri="{FF2B5EF4-FFF2-40B4-BE49-F238E27FC236}">
                  <a16:creationId xmlns:a16="http://schemas.microsoft.com/office/drawing/2014/main" id="{7BA3685B-3B4F-4DBC-A9F5-B934B63DE6B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402">
              <a:extLst>
                <a:ext uri="{FF2B5EF4-FFF2-40B4-BE49-F238E27FC236}">
                  <a16:creationId xmlns:a16="http://schemas.microsoft.com/office/drawing/2014/main" id="{0D1FE622-C75F-486C-A88F-A6A73DF673F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403">
              <a:extLst>
                <a:ext uri="{FF2B5EF4-FFF2-40B4-BE49-F238E27FC236}">
                  <a16:creationId xmlns:a16="http://schemas.microsoft.com/office/drawing/2014/main" id="{B4E68FF0-1902-461F-B5B6-5D62BABFD3C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404">
              <a:extLst>
                <a:ext uri="{FF2B5EF4-FFF2-40B4-BE49-F238E27FC236}">
                  <a16:creationId xmlns:a16="http://schemas.microsoft.com/office/drawing/2014/main" id="{14107286-F5F7-4EE6-9BBA-C2FBBAD377F7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405">
              <a:extLst>
                <a:ext uri="{FF2B5EF4-FFF2-40B4-BE49-F238E27FC236}">
                  <a16:creationId xmlns:a16="http://schemas.microsoft.com/office/drawing/2014/main" id="{B8FEB8FF-CE90-417C-BB1A-EC77C5ACB24E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406">
              <a:extLst>
                <a:ext uri="{FF2B5EF4-FFF2-40B4-BE49-F238E27FC236}">
                  <a16:creationId xmlns:a16="http://schemas.microsoft.com/office/drawing/2014/main" id="{3E49BC24-6D95-4CA8-8D6B-63A4083D900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407">
              <a:extLst>
                <a:ext uri="{FF2B5EF4-FFF2-40B4-BE49-F238E27FC236}">
                  <a16:creationId xmlns:a16="http://schemas.microsoft.com/office/drawing/2014/main" id="{D7EBB3E8-BF00-48D1-9D50-8AF48E933C0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408">
              <a:extLst>
                <a:ext uri="{FF2B5EF4-FFF2-40B4-BE49-F238E27FC236}">
                  <a16:creationId xmlns:a16="http://schemas.microsoft.com/office/drawing/2014/main" id="{33F37FE4-B864-4F3F-BB66-C89DFF42918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409">
              <a:extLst>
                <a:ext uri="{FF2B5EF4-FFF2-40B4-BE49-F238E27FC236}">
                  <a16:creationId xmlns:a16="http://schemas.microsoft.com/office/drawing/2014/main" id="{39C7FCE8-CA95-4216-94E4-0FC4CB091B3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410">
              <a:extLst>
                <a:ext uri="{FF2B5EF4-FFF2-40B4-BE49-F238E27FC236}">
                  <a16:creationId xmlns:a16="http://schemas.microsoft.com/office/drawing/2014/main" id="{14C63008-5DAA-4A18-9E48-EA0626C0C63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411">
              <a:extLst>
                <a:ext uri="{FF2B5EF4-FFF2-40B4-BE49-F238E27FC236}">
                  <a16:creationId xmlns:a16="http://schemas.microsoft.com/office/drawing/2014/main" id="{887768CC-8EF0-4042-8EB5-49A8A5161F4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412">
              <a:extLst>
                <a:ext uri="{FF2B5EF4-FFF2-40B4-BE49-F238E27FC236}">
                  <a16:creationId xmlns:a16="http://schemas.microsoft.com/office/drawing/2014/main" id="{3F7C53F4-248E-4B95-95BF-EECC445BBDEC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413">
              <a:extLst>
                <a:ext uri="{FF2B5EF4-FFF2-40B4-BE49-F238E27FC236}">
                  <a16:creationId xmlns:a16="http://schemas.microsoft.com/office/drawing/2014/main" id="{E64D3558-E0A2-474F-99FE-5D9C5E1E7C7B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414">
              <a:extLst>
                <a:ext uri="{FF2B5EF4-FFF2-40B4-BE49-F238E27FC236}">
                  <a16:creationId xmlns:a16="http://schemas.microsoft.com/office/drawing/2014/main" id="{76FC03FD-AD6F-4D12-BFF3-1C0DEE30B3C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415">
              <a:extLst>
                <a:ext uri="{FF2B5EF4-FFF2-40B4-BE49-F238E27FC236}">
                  <a16:creationId xmlns:a16="http://schemas.microsoft.com/office/drawing/2014/main" id="{7D62A3E5-6D5E-4A40-AD43-6F1774D87A5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416">
              <a:extLst>
                <a:ext uri="{FF2B5EF4-FFF2-40B4-BE49-F238E27FC236}">
                  <a16:creationId xmlns:a16="http://schemas.microsoft.com/office/drawing/2014/main" id="{918238C9-2215-453C-AE81-9BB1B608FEE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417">
              <a:extLst>
                <a:ext uri="{FF2B5EF4-FFF2-40B4-BE49-F238E27FC236}">
                  <a16:creationId xmlns:a16="http://schemas.microsoft.com/office/drawing/2014/main" id="{AD20725C-714E-44CA-BEC6-C9EE17E611BF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418">
              <a:extLst>
                <a:ext uri="{FF2B5EF4-FFF2-40B4-BE49-F238E27FC236}">
                  <a16:creationId xmlns:a16="http://schemas.microsoft.com/office/drawing/2014/main" id="{AB514F48-81C6-4EEC-8F08-565BFFBB366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419">
              <a:extLst>
                <a:ext uri="{FF2B5EF4-FFF2-40B4-BE49-F238E27FC236}">
                  <a16:creationId xmlns:a16="http://schemas.microsoft.com/office/drawing/2014/main" id="{CF09B562-78C1-4156-B552-C62C756B7F5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420">
              <a:extLst>
                <a:ext uri="{FF2B5EF4-FFF2-40B4-BE49-F238E27FC236}">
                  <a16:creationId xmlns:a16="http://schemas.microsoft.com/office/drawing/2014/main" id="{166497AE-8934-40A5-82B6-41883CFFD4C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421">
              <a:extLst>
                <a:ext uri="{FF2B5EF4-FFF2-40B4-BE49-F238E27FC236}">
                  <a16:creationId xmlns:a16="http://schemas.microsoft.com/office/drawing/2014/main" id="{3C62635B-BC0A-4ADF-9049-0DF8EA5F09B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422">
              <a:extLst>
                <a:ext uri="{FF2B5EF4-FFF2-40B4-BE49-F238E27FC236}">
                  <a16:creationId xmlns:a16="http://schemas.microsoft.com/office/drawing/2014/main" id="{F90C3D95-B2F3-4CEC-A696-E6AD5680AECB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423">
              <a:extLst>
                <a:ext uri="{FF2B5EF4-FFF2-40B4-BE49-F238E27FC236}">
                  <a16:creationId xmlns:a16="http://schemas.microsoft.com/office/drawing/2014/main" id="{A0AE84BB-0648-4175-AD8E-63D95587B91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424">
              <a:extLst>
                <a:ext uri="{FF2B5EF4-FFF2-40B4-BE49-F238E27FC236}">
                  <a16:creationId xmlns:a16="http://schemas.microsoft.com/office/drawing/2014/main" id="{ADCB0967-4853-49BF-9BB4-610E0A3033A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425">
              <a:extLst>
                <a:ext uri="{FF2B5EF4-FFF2-40B4-BE49-F238E27FC236}">
                  <a16:creationId xmlns:a16="http://schemas.microsoft.com/office/drawing/2014/main" id="{A1355421-1D32-409E-86D3-EEDD0D48251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426">
              <a:extLst>
                <a:ext uri="{FF2B5EF4-FFF2-40B4-BE49-F238E27FC236}">
                  <a16:creationId xmlns:a16="http://schemas.microsoft.com/office/drawing/2014/main" id="{B5E560B2-BFEC-42E2-B4A0-92EA27FC8F1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427">
              <a:extLst>
                <a:ext uri="{FF2B5EF4-FFF2-40B4-BE49-F238E27FC236}">
                  <a16:creationId xmlns:a16="http://schemas.microsoft.com/office/drawing/2014/main" id="{A9568151-E8F7-431C-BF17-AE204124225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428">
              <a:extLst>
                <a:ext uri="{FF2B5EF4-FFF2-40B4-BE49-F238E27FC236}">
                  <a16:creationId xmlns:a16="http://schemas.microsoft.com/office/drawing/2014/main" id="{DEB1AB30-54FD-4861-AEB5-FC0E3A19E65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429">
              <a:extLst>
                <a:ext uri="{FF2B5EF4-FFF2-40B4-BE49-F238E27FC236}">
                  <a16:creationId xmlns:a16="http://schemas.microsoft.com/office/drawing/2014/main" id="{87994BC6-17D3-41EC-B502-D207B4FE1EB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430">
              <a:extLst>
                <a:ext uri="{FF2B5EF4-FFF2-40B4-BE49-F238E27FC236}">
                  <a16:creationId xmlns:a16="http://schemas.microsoft.com/office/drawing/2014/main" id="{8CF57CB7-FCCE-4C74-BF62-24300C86D6CF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431">
              <a:extLst>
                <a:ext uri="{FF2B5EF4-FFF2-40B4-BE49-F238E27FC236}">
                  <a16:creationId xmlns:a16="http://schemas.microsoft.com/office/drawing/2014/main" id="{23F2CD6F-2347-4F62-92F3-300C5FD147C2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432">
              <a:extLst>
                <a:ext uri="{FF2B5EF4-FFF2-40B4-BE49-F238E27FC236}">
                  <a16:creationId xmlns:a16="http://schemas.microsoft.com/office/drawing/2014/main" id="{966FC1E2-048F-4E20-89B4-8C17C5D5C19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433">
              <a:extLst>
                <a:ext uri="{FF2B5EF4-FFF2-40B4-BE49-F238E27FC236}">
                  <a16:creationId xmlns:a16="http://schemas.microsoft.com/office/drawing/2014/main" id="{1806C564-6D23-4BE6-A515-DD1CDA93B49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434">
              <a:extLst>
                <a:ext uri="{FF2B5EF4-FFF2-40B4-BE49-F238E27FC236}">
                  <a16:creationId xmlns:a16="http://schemas.microsoft.com/office/drawing/2014/main" id="{6CD52DAF-AA20-4E83-A2FC-A893F58F0BB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435">
              <a:extLst>
                <a:ext uri="{FF2B5EF4-FFF2-40B4-BE49-F238E27FC236}">
                  <a16:creationId xmlns:a16="http://schemas.microsoft.com/office/drawing/2014/main" id="{A0B8FA06-E7DA-45D7-90D1-9B8125160C9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436">
              <a:extLst>
                <a:ext uri="{FF2B5EF4-FFF2-40B4-BE49-F238E27FC236}">
                  <a16:creationId xmlns:a16="http://schemas.microsoft.com/office/drawing/2014/main" id="{F152EE81-F7FE-4C93-A25B-CE2D5B77980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437">
              <a:extLst>
                <a:ext uri="{FF2B5EF4-FFF2-40B4-BE49-F238E27FC236}">
                  <a16:creationId xmlns:a16="http://schemas.microsoft.com/office/drawing/2014/main" id="{E5E205B1-1979-49DA-AF17-BA533C8AD65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438">
              <a:extLst>
                <a:ext uri="{FF2B5EF4-FFF2-40B4-BE49-F238E27FC236}">
                  <a16:creationId xmlns:a16="http://schemas.microsoft.com/office/drawing/2014/main" id="{5F36497D-E904-45BD-A9D4-FB6CC8C7950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439">
              <a:extLst>
                <a:ext uri="{FF2B5EF4-FFF2-40B4-BE49-F238E27FC236}">
                  <a16:creationId xmlns:a16="http://schemas.microsoft.com/office/drawing/2014/main" id="{1D39EE64-2C68-4BEF-BB94-7E747F31DFD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440">
              <a:extLst>
                <a:ext uri="{FF2B5EF4-FFF2-40B4-BE49-F238E27FC236}">
                  <a16:creationId xmlns:a16="http://schemas.microsoft.com/office/drawing/2014/main" id="{3672D846-C6A4-468E-85BD-54F25106B1E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441">
              <a:extLst>
                <a:ext uri="{FF2B5EF4-FFF2-40B4-BE49-F238E27FC236}">
                  <a16:creationId xmlns:a16="http://schemas.microsoft.com/office/drawing/2014/main" id="{DF212758-0CDE-49C4-998A-798E12E309E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442">
              <a:extLst>
                <a:ext uri="{FF2B5EF4-FFF2-40B4-BE49-F238E27FC236}">
                  <a16:creationId xmlns:a16="http://schemas.microsoft.com/office/drawing/2014/main" id="{2B37A2A7-7448-4956-822E-E3C8F764F2E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443">
              <a:extLst>
                <a:ext uri="{FF2B5EF4-FFF2-40B4-BE49-F238E27FC236}">
                  <a16:creationId xmlns:a16="http://schemas.microsoft.com/office/drawing/2014/main" id="{4D430E91-9375-4563-91A5-0FBA5D35D5C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444">
              <a:extLst>
                <a:ext uri="{FF2B5EF4-FFF2-40B4-BE49-F238E27FC236}">
                  <a16:creationId xmlns:a16="http://schemas.microsoft.com/office/drawing/2014/main" id="{D5C1586F-D279-4A15-B5E7-0D51A3B6435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445">
              <a:extLst>
                <a:ext uri="{FF2B5EF4-FFF2-40B4-BE49-F238E27FC236}">
                  <a16:creationId xmlns:a16="http://schemas.microsoft.com/office/drawing/2014/main" id="{E3EDADD0-540C-4A8C-8633-6CB00295614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446">
              <a:extLst>
                <a:ext uri="{FF2B5EF4-FFF2-40B4-BE49-F238E27FC236}">
                  <a16:creationId xmlns:a16="http://schemas.microsoft.com/office/drawing/2014/main" id="{9626125B-9C1B-40FA-9940-329C312C5EBC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447">
              <a:extLst>
                <a:ext uri="{FF2B5EF4-FFF2-40B4-BE49-F238E27FC236}">
                  <a16:creationId xmlns:a16="http://schemas.microsoft.com/office/drawing/2014/main" id="{D24FB23F-022D-4640-A8F2-9DEBFD0B7288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448">
              <a:extLst>
                <a:ext uri="{FF2B5EF4-FFF2-40B4-BE49-F238E27FC236}">
                  <a16:creationId xmlns:a16="http://schemas.microsoft.com/office/drawing/2014/main" id="{115789D1-14CA-4FC9-B062-891C3E26C80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449">
              <a:extLst>
                <a:ext uri="{FF2B5EF4-FFF2-40B4-BE49-F238E27FC236}">
                  <a16:creationId xmlns:a16="http://schemas.microsoft.com/office/drawing/2014/main" id="{18C97631-3BD2-4994-892E-584018B53AAD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450">
              <a:extLst>
                <a:ext uri="{FF2B5EF4-FFF2-40B4-BE49-F238E27FC236}">
                  <a16:creationId xmlns:a16="http://schemas.microsoft.com/office/drawing/2014/main" id="{494631FD-ED2A-4936-9CCF-C8C46FABB5D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451">
              <a:extLst>
                <a:ext uri="{FF2B5EF4-FFF2-40B4-BE49-F238E27FC236}">
                  <a16:creationId xmlns:a16="http://schemas.microsoft.com/office/drawing/2014/main" id="{DA7736BE-8E4C-4281-9036-C3DA8CFA0D9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452">
              <a:extLst>
                <a:ext uri="{FF2B5EF4-FFF2-40B4-BE49-F238E27FC236}">
                  <a16:creationId xmlns:a16="http://schemas.microsoft.com/office/drawing/2014/main" id="{CF5D2A5C-6F8D-4F6B-9668-504F9DC9B02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453">
              <a:extLst>
                <a:ext uri="{FF2B5EF4-FFF2-40B4-BE49-F238E27FC236}">
                  <a16:creationId xmlns:a16="http://schemas.microsoft.com/office/drawing/2014/main" id="{8210A020-117C-4E51-820A-628D25622FF2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454">
              <a:extLst>
                <a:ext uri="{FF2B5EF4-FFF2-40B4-BE49-F238E27FC236}">
                  <a16:creationId xmlns:a16="http://schemas.microsoft.com/office/drawing/2014/main" id="{5E542308-EB5E-4C06-894D-335FE8DFC48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455">
              <a:extLst>
                <a:ext uri="{FF2B5EF4-FFF2-40B4-BE49-F238E27FC236}">
                  <a16:creationId xmlns:a16="http://schemas.microsoft.com/office/drawing/2014/main" id="{36B4B5C8-8F24-430D-B121-1AFA82E0DBC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456">
              <a:extLst>
                <a:ext uri="{FF2B5EF4-FFF2-40B4-BE49-F238E27FC236}">
                  <a16:creationId xmlns:a16="http://schemas.microsoft.com/office/drawing/2014/main" id="{36F11676-A56A-43CA-A6A8-69BD362392B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457">
              <a:extLst>
                <a:ext uri="{FF2B5EF4-FFF2-40B4-BE49-F238E27FC236}">
                  <a16:creationId xmlns:a16="http://schemas.microsoft.com/office/drawing/2014/main" id="{4A5A5F56-33FE-402B-BB9E-399A5AF4D35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458">
              <a:extLst>
                <a:ext uri="{FF2B5EF4-FFF2-40B4-BE49-F238E27FC236}">
                  <a16:creationId xmlns:a16="http://schemas.microsoft.com/office/drawing/2014/main" id="{E2E19F67-7997-481E-8E54-442287ADCB4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459">
              <a:extLst>
                <a:ext uri="{FF2B5EF4-FFF2-40B4-BE49-F238E27FC236}">
                  <a16:creationId xmlns:a16="http://schemas.microsoft.com/office/drawing/2014/main" id="{E4E901C1-15AD-460B-8241-C6C56D72367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460">
              <a:extLst>
                <a:ext uri="{FF2B5EF4-FFF2-40B4-BE49-F238E27FC236}">
                  <a16:creationId xmlns:a16="http://schemas.microsoft.com/office/drawing/2014/main" id="{4DFE3FAE-40EF-40EC-9B1F-6DF17D8C996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461">
              <a:extLst>
                <a:ext uri="{FF2B5EF4-FFF2-40B4-BE49-F238E27FC236}">
                  <a16:creationId xmlns:a16="http://schemas.microsoft.com/office/drawing/2014/main" id="{A01DE99A-CA16-47F2-84C2-D290D4B19E1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462">
              <a:extLst>
                <a:ext uri="{FF2B5EF4-FFF2-40B4-BE49-F238E27FC236}">
                  <a16:creationId xmlns:a16="http://schemas.microsoft.com/office/drawing/2014/main" id="{271DA7FA-5C9C-4676-B0A5-4D6D4D9B75D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463">
              <a:extLst>
                <a:ext uri="{FF2B5EF4-FFF2-40B4-BE49-F238E27FC236}">
                  <a16:creationId xmlns:a16="http://schemas.microsoft.com/office/drawing/2014/main" id="{4E37CE5A-CE4A-4926-90E5-C03946F7B977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464">
              <a:extLst>
                <a:ext uri="{FF2B5EF4-FFF2-40B4-BE49-F238E27FC236}">
                  <a16:creationId xmlns:a16="http://schemas.microsoft.com/office/drawing/2014/main" id="{B962CB82-3FB2-4C8B-BC49-83AC8D94B01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465">
              <a:extLst>
                <a:ext uri="{FF2B5EF4-FFF2-40B4-BE49-F238E27FC236}">
                  <a16:creationId xmlns:a16="http://schemas.microsoft.com/office/drawing/2014/main" id="{725D7903-1367-4044-B58D-B668FA08A4B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09" name="그룹 808">
            <a:extLst>
              <a:ext uri="{FF2B5EF4-FFF2-40B4-BE49-F238E27FC236}">
                <a16:creationId xmlns:a16="http://schemas.microsoft.com/office/drawing/2014/main" id="{753D0B67-3092-4B45-A9DE-F1FE9B08EBE2}"/>
              </a:ext>
            </a:extLst>
          </p:cNvPr>
          <p:cNvGrpSpPr/>
          <p:nvPr/>
        </p:nvGrpSpPr>
        <p:grpSpPr>
          <a:xfrm>
            <a:off x="3514479" y="2077131"/>
            <a:ext cx="1396937" cy="1203511"/>
            <a:chOff x="5196800" y="3870990"/>
            <a:chExt cx="1396937" cy="1203511"/>
          </a:xfrm>
          <a:solidFill>
            <a:schemeClr val="accent1"/>
          </a:solidFill>
        </p:grpSpPr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id="{A914E587-8D9C-4418-A40C-3DBFDEE6BB04}"/>
                </a:ext>
              </a:extLst>
            </p:cNvPr>
            <p:cNvSpPr/>
            <p:nvPr/>
          </p:nvSpPr>
          <p:spPr>
            <a:xfrm>
              <a:off x="5332593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id="{4B4B7E5D-DC4F-4D2C-B7BD-2460DE5AAE4C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id="{A9DB0520-51FE-451A-BAA7-8E9542DA2A12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1BB1AAE7-EA47-400F-9B16-AA1568546208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id="{513F5C91-BF42-4D51-BD53-8B033689E685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id="{D782CBA2-D3D6-448A-992C-92D0A36D4869}"/>
                </a:ext>
              </a:extLst>
            </p:cNvPr>
            <p:cNvSpPr/>
            <p:nvPr/>
          </p:nvSpPr>
          <p:spPr>
            <a:xfrm>
              <a:off x="5196800" y="387099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6" name="그룹 815">
            <a:extLst>
              <a:ext uri="{FF2B5EF4-FFF2-40B4-BE49-F238E27FC236}">
                <a16:creationId xmlns:a16="http://schemas.microsoft.com/office/drawing/2014/main" id="{99DD50D8-C4B9-4191-B077-81F82BFB5228}"/>
              </a:ext>
            </a:extLst>
          </p:cNvPr>
          <p:cNvGrpSpPr/>
          <p:nvPr/>
        </p:nvGrpSpPr>
        <p:grpSpPr>
          <a:xfrm>
            <a:off x="5638631" y="3293487"/>
            <a:ext cx="2077911" cy="1223063"/>
            <a:chOff x="5621198" y="3749912"/>
            <a:chExt cx="2077911" cy="1223063"/>
          </a:xfrm>
        </p:grpSpPr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id="{3D96C86D-A8BC-43CC-817B-A2D484B64470}"/>
                </a:ext>
              </a:extLst>
            </p:cNvPr>
            <p:cNvSpPr/>
            <p:nvPr/>
          </p:nvSpPr>
          <p:spPr>
            <a:xfrm>
              <a:off x="5621198" y="3749912"/>
              <a:ext cx="2077911" cy="1223063"/>
            </a:xfrm>
            <a:custGeom>
              <a:avLst/>
              <a:gdLst>
                <a:gd name="connsiteX0" fmla="*/ 4103961 w 4113022"/>
                <a:gd name="connsiteY0" fmla="*/ 1373856 h 2420933"/>
                <a:gd name="connsiteX1" fmla="*/ 3432964 w 4113022"/>
                <a:gd name="connsiteY1" fmla="*/ 20666 h 2420933"/>
                <a:gd name="connsiteX2" fmla="*/ 3396405 w 4113022"/>
                <a:gd name="connsiteY2" fmla="*/ 15856 h 2420933"/>
                <a:gd name="connsiteX3" fmla="*/ 3231280 w 4113022"/>
                <a:gd name="connsiteY3" fmla="*/ 140312 h 2420933"/>
                <a:gd name="connsiteX4" fmla="*/ 2554423 w 4113022"/>
                <a:gd name="connsiteY4" fmla="*/ 314446 h 2420933"/>
                <a:gd name="connsiteX5" fmla="*/ 2049251 w 4113022"/>
                <a:gd name="connsiteY5" fmla="*/ 373920 h 2420933"/>
                <a:gd name="connsiteX6" fmla="*/ 1471399 w 4113022"/>
                <a:gd name="connsiteY6" fmla="*/ 406892 h 2420933"/>
                <a:gd name="connsiteX7" fmla="*/ 1431867 w 4113022"/>
                <a:gd name="connsiteY7" fmla="*/ 386514 h 2420933"/>
                <a:gd name="connsiteX8" fmla="*/ 1082287 w 4113022"/>
                <a:gd name="connsiteY8" fmla="*/ 403306 h 2420933"/>
                <a:gd name="connsiteX9" fmla="*/ 1047478 w 4113022"/>
                <a:gd name="connsiteY9" fmla="*/ 422723 h 2420933"/>
                <a:gd name="connsiteX10" fmla="*/ 138 w 4113022"/>
                <a:gd name="connsiteY10" fmla="*/ 411965 h 2420933"/>
                <a:gd name="connsiteX11" fmla="*/ 138 w 4113022"/>
                <a:gd name="connsiteY11" fmla="*/ 1872556 h 2420933"/>
                <a:gd name="connsiteX12" fmla="*/ 453708 w 4113022"/>
                <a:gd name="connsiteY12" fmla="*/ 1821479 h 2420933"/>
                <a:gd name="connsiteX13" fmla="*/ 1005759 w 4113022"/>
                <a:gd name="connsiteY13" fmla="*/ 1851041 h 2420933"/>
                <a:gd name="connsiteX14" fmla="*/ 1300763 w 4113022"/>
                <a:gd name="connsiteY14" fmla="*/ 1869932 h 2420933"/>
                <a:gd name="connsiteX15" fmla="*/ 1300763 w 4113022"/>
                <a:gd name="connsiteY15" fmla="*/ 1869932 h 2420933"/>
                <a:gd name="connsiteX16" fmla="*/ 1345456 w 4113022"/>
                <a:gd name="connsiteY16" fmla="*/ 1900281 h 2420933"/>
                <a:gd name="connsiteX17" fmla="*/ 1653754 w 4113022"/>
                <a:gd name="connsiteY17" fmla="*/ 1922759 h 2420933"/>
                <a:gd name="connsiteX18" fmla="*/ 1682704 w 4113022"/>
                <a:gd name="connsiteY18" fmla="*/ 1906403 h 2420933"/>
                <a:gd name="connsiteX19" fmla="*/ 1682704 w 4113022"/>
                <a:gd name="connsiteY19" fmla="*/ 1906403 h 2420933"/>
                <a:gd name="connsiteX20" fmla="*/ 2675644 w 4113022"/>
                <a:gd name="connsiteY20" fmla="*/ 1990016 h 2420933"/>
                <a:gd name="connsiteX21" fmla="*/ 2930416 w 4113022"/>
                <a:gd name="connsiteY21" fmla="*/ 2048177 h 2420933"/>
                <a:gd name="connsiteX22" fmla="*/ 3501446 w 4113022"/>
                <a:gd name="connsiteY22" fmla="*/ 2269452 h 2420933"/>
                <a:gd name="connsiteX23" fmla="*/ 3727794 w 4113022"/>
                <a:gd name="connsiteY23" fmla="*/ 2420934 h 2420933"/>
                <a:gd name="connsiteX24" fmla="*/ 3535906 w 4113022"/>
                <a:gd name="connsiteY24" fmla="*/ 1975497 h 2420933"/>
                <a:gd name="connsiteX25" fmla="*/ 3743099 w 4113022"/>
                <a:gd name="connsiteY25" fmla="*/ 2006283 h 2420933"/>
                <a:gd name="connsiteX26" fmla="*/ 3696045 w 4113022"/>
                <a:gd name="connsiteY26" fmla="*/ 1902468 h 2420933"/>
                <a:gd name="connsiteX27" fmla="*/ 3721934 w 4113022"/>
                <a:gd name="connsiteY27" fmla="*/ 1855414 h 2420933"/>
                <a:gd name="connsiteX28" fmla="*/ 3812805 w 4113022"/>
                <a:gd name="connsiteY28" fmla="*/ 1845268 h 2420933"/>
                <a:gd name="connsiteX29" fmla="*/ 3837732 w 4113022"/>
                <a:gd name="connsiteY29" fmla="*/ 1800226 h 2420933"/>
                <a:gd name="connsiteX30" fmla="*/ 3790852 w 4113022"/>
                <a:gd name="connsiteY30" fmla="*/ 1702271 h 2420933"/>
                <a:gd name="connsiteX31" fmla="*/ 3812456 w 4113022"/>
                <a:gd name="connsiteY31" fmla="*/ 1665275 h 2420933"/>
                <a:gd name="connsiteX32" fmla="*/ 3932976 w 4113022"/>
                <a:gd name="connsiteY32" fmla="*/ 1646121 h 2420933"/>
                <a:gd name="connsiteX33" fmla="*/ 3953879 w 4113022"/>
                <a:gd name="connsiteY33" fmla="*/ 1605539 h 2420933"/>
                <a:gd name="connsiteX34" fmla="*/ 3917321 w 4113022"/>
                <a:gd name="connsiteY34" fmla="*/ 1531460 h 2420933"/>
                <a:gd name="connsiteX35" fmla="*/ 3940236 w 4113022"/>
                <a:gd name="connsiteY35" fmla="*/ 1485456 h 2420933"/>
                <a:gd name="connsiteX36" fmla="*/ 4084195 w 4113022"/>
                <a:gd name="connsiteY36" fmla="*/ 1438402 h 2420933"/>
                <a:gd name="connsiteX37" fmla="*/ 4103961 w 4113022"/>
                <a:gd name="connsiteY37" fmla="*/ 1373856 h 2420933"/>
                <a:gd name="connsiteX38" fmla="*/ 1448572 w 4113022"/>
                <a:gd name="connsiteY38" fmla="*/ 438641 h 2420933"/>
                <a:gd name="connsiteX39" fmla="*/ 1449271 w 4113022"/>
                <a:gd name="connsiteY39" fmla="*/ 437066 h 2420933"/>
                <a:gd name="connsiteX40" fmla="*/ 1449621 w 4113022"/>
                <a:gd name="connsiteY40" fmla="*/ 438641 h 2420933"/>
                <a:gd name="connsiteX41" fmla="*/ 1448572 w 4113022"/>
                <a:gd name="connsiteY41" fmla="*/ 438641 h 2420933"/>
                <a:gd name="connsiteX42" fmla="*/ 1448572 w 4113022"/>
                <a:gd name="connsiteY42" fmla="*/ 438641 h 2420933"/>
                <a:gd name="connsiteX43" fmla="*/ 1448572 w 4113022"/>
                <a:gd name="connsiteY43" fmla="*/ 438641 h 242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113022" h="2420933">
                  <a:moveTo>
                    <a:pt x="4103961" y="1373856"/>
                  </a:moveTo>
                  <a:cubicBezTo>
                    <a:pt x="4010728" y="1190189"/>
                    <a:pt x="3564243" y="287596"/>
                    <a:pt x="3432964" y="20666"/>
                  </a:cubicBezTo>
                  <a:cubicBezTo>
                    <a:pt x="3420020" y="-5659"/>
                    <a:pt x="3412761" y="-6359"/>
                    <a:pt x="3396405" y="15856"/>
                  </a:cubicBezTo>
                  <a:cubicBezTo>
                    <a:pt x="3353812" y="73580"/>
                    <a:pt x="3295127" y="111188"/>
                    <a:pt x="3231280" y="140312"/>
                  </a:cubicBezTo>
                  <a:cubicBezTo>
                    <a:pt x="3016040" y="238356"/>
                    <a:pt x="2786193" y="280249"/>
                    <a:pt x="2554423" y="314446"/>
                  </a:cubicBezTo>
                  <a:cubicBezTo>
                    <a:pt x="2387111" y="343483"/>
                    <a:pt x="2218225" y="360014"/>
                    <a:pt x="2049251" y="373920"/>
                  </a:cubicBezTo>
                  <a:cubicBezTo>
                    <a:pt x="1856925" y="389663"/>
                    <a:pt x="1664512" y="405755"/>
                    <a:pt x="1471399" y="406892"/>
                  </a:cubicBezTo>
                  <a:cubicBezTo>
                    <a:pt x="1468775" y="379605"/>
                    <a:pt x="1447960" y="387126"/>
                    <a:pt x="1431867" y="386514"/>
                  </a:cubicBezTo>
                  <a:cubicBezTo>
                    <a:pt x="1314844" y="382228"/>
                    <a:pt x="1199484" y="411615"/>
                    <a:pt x="1082287" y="403306"/>
                  </a:cubicBezTo>
                  <a:cubicBezTo>
                    <a:pt x="1066982" y="402257"/>
                    <a:pt x="1053425" y="406105"/>
                    <a:pt x="1047478" y="422723"/>
                  </a:cubicBezTo>
                  <a:cubicBezTo>
                    <a:pt x="710055" y="422810"/>
                    <a:pt x="337298" y="427970"/>
                    <a:pt x="138" y="411965"/>
                  </a:cubicBezTo>
                  <a:cubicBezTo>
                    <a:pt x="-212" y="534935"/>
                    <a:pt x="225" y="1834686"/>
                    <a:pt x="138" y="1872556"/>
                  </a:cubicBezTo>
                  <a:cubicBezTo>
                    <a:pt x="15618" y="1869495"/>
                    <a:pt x="416625" y="1822179"/>
                    <a:pt x="453708" y="1821479"/>
                  </a:cubicBezTo>
                  <a:cubicBezTo>
                    <a:pt x="638337" y="1817981"/>
                    <a:pt x="821829" y="1839409"/>
                    <a:pt x="1005759" y="1851041"/>
                  </a:cubicBezTo>
                  <a:cubicBezTo>
                    <a:pt x="1104065" y="1857251"/>
                    <a:pt x="1201934" y="1871507"/>
                    <a:pt x="1300763" y="1869932"/>
                  </a:cubicBezTo>
                  <a:cubicBezTo>
                    <a:pt x="1300763" y="1869932"/>
                    <a:pt x="1300763" y="1869932"/>
                    <a:pt x="1300763" y="1869932"/>
                  </a:cubicBezTo>
                  <a:cubicBezTo>
                    <a:pt x="1304087" y="1897133"/>
                    <a:pt x="1324291" y="1898794"/>
                    <a:pt x="1345456" y="1900281"/>
                  </a:cubicBezTo>
                  <a:cubicBezTo>
                    <a:pt x="1448222" y="1907541"/>
                    <a:pt x="1550988" y="1915150"/>
                    <a:pt x="1653754" y="1922759"/>
                  </a:cubicBezTo>
                  <a:cubicBezTo>
                    <a:pt x="1667223" y="1923720"/>
                    <a:pt x="1680780" y="1925557"/>
                    <a:pt x="1682704" y="1906403"/>
                  </a:cubicBezTo>
                  <a:cubicBezTo>
                    <a:pt x="1682704" y="1906403"/>
                    <a:pt x="1682704" y="1906403"/>
                    <a:pt x="1682704" y="1906403"/>
                  </a:cubicBezTo>
                  <a:cubicBezTo>
                    <a:pt x="1725909" y="1906403"/>
                    <a:pt x="2632876" y="1980657"/>
                    <a:pt x="2675644" y="1990016"/>
                  </a:cubicBezTo>
                  <a:cubicBezTo>
                    <a:pt x="2760743" y="2008732"/>
                    <a:pt x="2846278" y="2025787"/>
                    <a:pt x="2930416" y="2048177"/>
                  </a:cubicBezTo>
                  <a:cubicBezTo>
                    <a:pt x="3128776" y="2100916"/>
                    <a:pt x="3321190" y="2169397"/>
                    <a:pt x="3501446" y="2269452"/>
                  </a:cubicBezTo>
                  <a:cubicBezTo>
                    <a:pt x="3577274" y="2311521"/>
                    <a:pt x="3645493" y="2364696"/>
                    <a:pt x="3727794" y="2420934"/>
                  </a:cubicBezTo>
                  <a:cubicBezTo>
                    <a:pt x="3666484" y="2285545"/>
                    <a:pt x="3521737" y="1994214"/>
                    <a:pt x="3535906" y="1975497"/>
                  </a:cubicBezTo>
                  <a:cubicBezTo>
                    <a:pt x="3546751" y="1961154"/>
                    <a:pt x="3691061" y="2001473"/>
                    <a:pt x="3743099" y="2006283"/>
                  </a:cubicBezTo>
                  <a:cubicBezTo>
                    <a:pt x="3726045" y="1968325"/>
                    <a:pt x="3712313" y="1934741"/>
                    <a:pt x="3696045" y="1902468"/>
                  </a:cubicBezTo>
                  <a:cubicBezTo>
                    <a:pt x="3680827" y="1872381"/>
                    <a:pt x="3678903" y="1854802"/>
                    <a:pt x="3721934" y="1855414"/>
                  </a:cubicBezTo>
                  <a:cubicBezTo>
                    <a:pt x="3752195" y="1855851"/>
                    <a:pt x="3782456" y="1848242"/>
                    <a:pt x="3812805" y="1845268"/>
                  </a:cubicBezTo>
                  <a:cubicBezTo>
                    <a:pt x="3843591" y="1842207"/>
                    <a:pt x="3859247" y="1835123"/>
                    <a:pt x="3837732" y="1800226"/>
                  </a:cubicBezTo>
                  <a:cubicBezTo>
                    <a:pt x="3818840" y="1769615"/>
                    <a:pt x="3809481" y="1733144"/>
                    <a:pt x="3790852" y="1702271"/>
                  </a:cubicBezTo>
                  <a:cubicBezTo>
                    <a:pt x="3772224" y="1671484"/>
                    <a:pt x="3790328" y="1666674"/>
                    <a:pt x="3812456" y="1665275"/>
                  </a:cubicBezTo>
                  <a:cubicBezTo>
                    <a:pt x="3853387" y="1662738"/>
                    <a:pt x="3892657" y="1651106"/>
                    <a:pt x="3932976" y="1646121"/>
                  </a:cubicBezTo>
                  <a:cubicBezTo>
                    <a:pt x="3963674" y="1642360"/>
                    <a:pt x="3965687" y="1629066"/>
                    <a:pt x="3953879" y="1605539"/>
                  </a:cubicBezTo>
                  <a:cubicBezTo>
                    <a:pt x="3941460" y="1580963"/>
                    <a:pt x="3931314" y="1555074"/>
                    <a:pt x="3917321" y="1531460"/>
                  </a:cubicBezTo>
                  <a:cubicBezTo>
                    <a:pt x="3900004" y="1502161"/>
                    <a:pt x="3898517" y="1488867"/>
                    <a:pt x="3940236" y="1485456"/>
                  </a:cubicBezTo>
                  <a:cubicBezTo>
                    <a:pt x="3990876" y="1481345"/>
                    <a:pt x="4038716" y="1462804"/>
                    <a:pt x="4084195" y="1438402"/>
                  </a:cubicBezTo>
                  <a:cubicBezTo>
                    <a:pt x="4113757" y="1422222"/>
                    <a:pt x="4121016" y="1407616"/>
                    <a:pt x="4103961" y="1373856"/>
                  </a:cubicBezTo>
                  <a:close/>
                  <a:moveTo>
                    <a:pt x="1448572" y="438641"/>
                  </a:moveTo>
                  <a:cubicBezTo>
                    <a:pt x="1448835" y="438116"/>
                    <a:pt x="1449096" y="437591"/>
                    <a:pt x="1449271" y="437066"/>
                  </a:cubicBezTo>
                  <a:cubicBezTo>
                    <a:pt x="1449359" y="437591"/>
                    <a:pt x="1449446" y="438116"/>
                    <a:pt x="1449621" y="438641"/>
                  </a:cubicBezTo>
                  <a:cubicBezTo>
                    <a:pt x="1449271" y="438641"/>
                    <a:pt x="1448922" y="438641"/>
                    <a:pt x="1448572" y="438641"/>
                  </a:cubicBezTo>
                  <a:cubicBezTo>
                    <a:pt x="1448572" y="438641"/>
                    <a:pt x="1448572" y="438641"/>
                    <a:pt x="1448572" y="438641"/>
                  </a:cubicBezTo>
                  <a:cubicBezTo>
                    <a:pt x="1448572" y="438641"/>
                    <a:pt x="1448572" y="438641"/>
                    <a:pt x="1448572" y="438641"/>
                  </a:cubicBezTo>
                  <a:close/>
                </a:path>
              </a:pathLst>
            </a:custGeom>
            <a:solidFill>
              <a:srgbClr val="000000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id="{3FD74922-75F1-4DF7-8BCB-B0FDEAAAF62A}"/>
                </a:ext>
              </a:extLst>
            </p:cNvPr>
            <p:cNvSpPr/>
            <p:nvPr/>
          </p:nvSpPr>
          <p:spPr>
            <a:xfrm>
              <a:off x="6076288" y="3944712"/>
              <a:ext cx="287867" cy="154911"/>
            </a:xfrm>
            <a:custGeom>
              <a:avLst/>
              <a:gdLst>
                <a:gd name="connsiteX0" fmla="*/ 569806 w 569805"/>
                <a:gd name="connsiteY0" fmla="*/ 20868 h 306631"/>
                <a:gd name="connsiteX1" fmla="*/ 394885 w 569805"/>
                <a:gd name="connsiteY1" fmla="*/ 306251 h 306631"/>
                <a:gd name="connsiteX2" fmla="*/ 384826 w 569805"/>
                <a:gd name="connsiteY2" fmla="*/ 297418 h 306631"/>
                <a:gd name="connsiteX3" fmla="*/ 0 w 569805"/>
                <a:gd name="connsiteY3" fmla="*/ 288672 h 306631"/>
                <a:gd name="connsiteX4" fmla="*/ 145885 w 569805"/>
                <a:gd name="connsiteY4" fmla="*/ 36698 h 306631"/>
                <a:gd name="connsiteX5" fmla="*/ 180694 w 569805"/>
                <a:gd name="connsiteY5" fmla="*/ 17282 h 306631"/>
                <a:gd name="connsiteX6" fmla="*/ 530273 w 569805"/>
                <a:gd name="connsiteY6" fmla="*/ 489 h 306631"/>
                <a:gd name="connsiteX7" fmla="*/ 569806 w 569805"/>
                <a:gd name="connsiteY7" fmla="*/ 20868 h 306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805" h="306631">
                  <a:moveTo>
                    <a:pt x="569806" y="20868"/>
                  </a:moveTo>
                  <a:cubicBezTo>
                    <a:pt x="558873" y="29089"/>
                    <a:pt x="439227" y="233659"/>
                    <a:pt x="394885" y="306251"/>
                  </a:cubicBezTo>
                  <a:cubicBezTo>
                    <a:pt x="394184" y="309137"/>
                    <a:pt x="385438" y="294531"/>
                    <a:pt x="384826" y="297418"/>
                  </a:cubicBezTo>
                  <a:cubicBezTo>
                    <a:pt x="262382" y="288672"/>
                    <a:pt x="78714" y="288672"/>
                    <a:pt x="0" y="288672"/>
                  </a:cubicBezTo>
                  <a:cubicBezTo>
                    <a:pt x="8746" y="244941"/>
                    <a:pt x="122445" y="70020"/>
                    <a:pt x="145885" y="36698"/>
                  </a:cubicBezTo>
                  <a:cubicBezTo>
                    <a:pt x="151831" y="20080"/>
                    <a:pt x="165388" y="16232"/>
                    <a:pt x="180694" y="17282"/>
                  </a:cubicBezTo>
                  <a:cubicBezTo>
                    <a:pt x="297891" y="25590"/>
                    <a:pt x="413339" y="-3796"/>
                    <a:pt x="530273" y="489"/>
                  </a:cubicBezTo>
                  <a:cubicBezTo>
                    <a:pt x="546366" y="1101"/>
                    <a:pt x="567269" y="-6333"/>
                    <a:pt x="569806" y="20868"/>
                  </a:cubicBezTo>
                  <a:close/>
                </a:path>
              </a:pathLst>
            </a:custGeom>
            <a:solidFill>
              <a:srgbClr val="AAAAAA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id="{0FA120F7-B114-4972-8E31-E0F039FC87B2}"/>
                </a:ext>
              </a:extLst>
            </p:cNvPr>
            <p:cNvSpPr/>
            <p:nvPr/>
          </p:nvSpPr>
          <p:spPr>
            <a:xfrm>
              <a:off x="5625308" y="3806368"/>
              <a:ext cx="2030239" cy="1075189"/>
            </a:xfrm>
            <a:custGeom>
              <a:avLst/>
              <a:gdLst>
                <a:gd name="connsiteX0" fmla="*/ 643 w 2030239"/>
                <a:gd name="connsiteY0" fmla="*/ 651230 h 1075189"/>
                <a:gd name="connsiteX1" fmla="*/ 17257 w 2030239"/>
                <a:gd name="connsiteY1" fmla="*/ 696432 h 1075189"/>
                <a:gd name="connsiteX2" fmla="*/ 29894 w 2030239"/>
                <a:gd name="connsiteY2" fmla="*/ 712648 h 1075189"/>
                <a:gd name="connsiteX3" fmla="*/ 112167 w 2030239"/>
                <a:gd name="connsiteY3" fmla="*/ 764654 h 1075189"/>
                <a:gd name="connsiteX4" fmla="*/ 137220 w 2030239"/>
                <a:gd name="connsiteY4" fmla="*/ 775347 h 1075189"/>
                <a:gd name="connsiteX5" fmla="*/ 616322 w 2030239"/>
                <a:gd name="connsiteY5" fmla="*/ 783212 h 1075189"/>
                <a:gd name="connsiteX6" fmla="*/ 616499 w 2030239"/>
                <a:gd name="connsiteY6" fmla="*/ 782328 h 1075189"/>
                <a:gd name="connsiteX7" fmla="*/ 649770 w 2030239"/>
                <a:gd name="connsiteY7" fmla="*/ 876310 h 1075189"/>
                <a:gd name="connsiteX8" fmla="*/ 337999 w 2030239"/>
                <a:gd name="connsiteY8" fmla="*/ 844673 h 1075189"/>
                <a:gd name="connsiteX9" fmla="*/ 128383 w 2030239"/>
                <a:gd name="connsiteY9" fmla="*/ 849799 h 1075189"/>
                <a:gd name="connsiteX10" fmla="*/ 34799 w 2030239"/>
                <a:gd name="connsiteY10" fmla="*/ 864601 h 1075189"/>
                <a:gd name="connsiteX11" fmla="*/ 378 w 2030239"/>
                <a:gd name="connsiteY11" fmla="*/ 832390 h 1075189"/>
                <a:gd name="connsiteX12" fmla="*/ 643 w 2030239"/>
                <a:gd name="connsiteY12" fmla="*/ 651230 h 1075189"/>
                <a:gd name="connsiteX13" fmla="*/ 708499 w 2030239"/>
                <a:gd name="connsiteY13" fmla="*/ 309154 h 1075189"/>
                <a:gd name="connsiteX14" fmla="*/ 1201910 w 2030239"/>
                <a:gd name="connsiteY14" fmla="*/ 340695 h 1075189"/>
                <a:gd name="connsiteX15" fmla="*/ 1468215 w 2030239"/>
                <a:gd name="connsiteY15" fmla="*/ 397738 h 1075189"/>
                <a:gd name="connsiteX16" fmla="*/ 1556718 w 2030239"/>
                <a:gd name="connsiteY16" fmla="*/ 492737 h 1075189"/>
                <a:gd name="connsiteX17" fmla="*/ 1796424 w 2030239"/>
                <a:gd name="connsiteY17" fmla="*/ 1058972 h 1075189"/>
                <a:gd name="connsiteX18" fmla="*/ 1801328 w 2030239"/>
                <a:gd name="connsiteY18" fmla="*/ 1075189 h 1075189"/>
                <a:gd name="connsiteX19" fmla="*/ 1663161 w 2030239"/>
                <a:gd name="connsiteY19" fmla="*/ 1012092 h 1075189"/>
                <a:gd name="connsiteX20" fmla="*/ 1339945 w 2030239"/>
                <a:gd name="connsiteY20" fmla="*/ 926682 h 1075189"/>
                <a:gd name="connsiteX21" fmla="*/ 1208228 w 2030239"/>
                <a:gd name="connsiteY21" fmla="*/ 915945 h 1075189"/>
                <a:gd name="connsiteX22" fmla="*/ 839546 w 2030239"/>
                <a:gd name="connsiteY22" fmla="*/ 889124 h 1075189"/>
                <a:gd name="connsiteX23" fmla="*/ 812018 w 2030239"/>
                <a:gd name="connsiteY23" fmla="*/ 801416 h 1075189"/>
                <a:gd name="connsiteX24" fmla="*/ 1215475 w 2030239"/>
                <a:gd name="connsiteY24" fmla="*/ 836013 h 1075189"/>
                <a:gd name="connsiteX25" fmla="*/ 1527335 w 2030239"/>
                <a:gd name="connsiteY25" fmla="*/ 891024 h 1075189"/>
                <a:gd name="connsiteX26" fmla="*/ 1606294 w 2030239"/>
                <a:gd name="connsiteY26" fmla="*/ 882673 h 1075189"/>
                <a:gd name="connsiteX27" fmla="*/ 1624764 w 2030239"/>
                <a:gd name="connsiteY27" fmla="*/ 875957 h 1075189"/>
                <a:gd name="connsiteX28" fmla="*/ 1634970 w 2030239"/>
                <a:gd name="connsiteY28" fmla="*/ 853908 h 1075189"/>
                <a:gd name="connsiteX29" fmla="*/ 1514919 w 2030239"/>
                <a:gd name="connsiteY29" fmla="*/ 553094 h 1075189"/>
                <a:gd name="connsiteX30" fmla="*/ 1496847 w 2030239"/>
                <a:gd name="connsiteY30" fmla="*/ 536657 h 1075189"/>
                <a:gd name="connsiteX31" fmla="*/ 1408255 w 2030239"/>
                <a:gd name="connsiteY31" fmla="*/ 485358 h 1075189"/>
                <a:gd name="connsiteX32" fmla="*/ 1327573 w 2030239"/>
                <a:gd name="connsiteY32" fmla="*/ 439759 h 1075189"/>
                <a:gd name="connsiteX33" fmla="*/ 788998 w 2030239"/>
                <a:gd name="connsiteY33" fmla="*/ 387399 h 1075189"/>
                <a:gd name="connsiteX34" fmla="*/ 679728 w 2030239"/>
                <a:gd name="connsiteY34" fmla="*/ 389432 h 1075189"/>
                <a:gd name="connsiteX35" fmla="*/ 680744 w 2030239"/>
                <a:gd name="connsiteY35" fmla="*/ 385853 h 1075189"/>
                <a:gd name="connsiteX36" fmla="*/ 654807 w 2030239"/>
                <a:gd name="connsiteY36" fmla="*/ 309412 h 1075189"/>
                <a:gd name="connsiteX37" fmla="*/ 708499 w 2030239"/>
                <a:gd name="connsiteY37" fmla="*/ 309154 h 1075189"/>
                <a:gd name="connsiteX38" fmla="*/ 453013 w 2030239"/>
                <a:gd name="connsiteY38" fmla="*/ 295979 h 1075189"/>
                <a:gd name="connsiteX39" fmla="*/ 480010 w 2030239"/>
                <a:gd name="connsiteY39" fmla="*/ 381213 h 1075189"/>
                <a:gd name="connsiteX40" fmla="*/ 1129 w 2030239"/>
                <a:gd name="connsiteY40" fmla="*/ 386736 h 1075189"/>
                <a:gd name="connsiteX41" fmla="*/ 290 w 2030239"/>
                <a:gd name="connsiteY41" fmla="*/ 310737 h 1075189"/>
                <a:gd name="connsiteX42" fmla="*/ 290 w 2030239"/>
                <a:gd name="connsiteY42" fmla="*/ 310340 h 1075189"/>
                <a:gd name="connsiteX43" fmla="*/ 453013 w 2030239"/>
                <a:gd name="connsiteY43" fmla="*/ 295979 h 1075189"/>
                <a:gd name="connsiteX44" fmla="*/ 474905 w 2030239"/>
                <a:gd name="connsiteY44" fmla="*/ 174602 h 1075189"/>
                <a:gd name="connsiteX45" fmla="*/ 511647 w 2030239"/>
                <a:gd name="connsiteY45" fmla="*/ 175176 h 1075189"/>
                <a:gd name="connsiteX46" fmla="*/ 450980 w 2030239"/>
                <a:gd name="connsiteY46" fmla="*/ 288599 h 1075189"/>
                <a:gd name="connsiteX47" fmla="*/ 953 w 2030239"/>
                <a:gd name="connsiteY47" fmla="*/ 283827 h 1075189"/>
                <a:gd name="connsiteX48" fmla="*/ 643 w 2030239"/>
                <a:gd name="connsiteY48" fmla="*/ 270793 h 1075189"/>
                <a:gd name="connsiteX49" fmla="*/ 283562 w 2030239"/>
                <a:gd name="connsiteY49" fmla="*/ 262132 h 1075189"/>
                <a:gd name="connsiteX50" fmla="*/ 1483 w 2030239"/>
                <a:gd name="connsiteY50" fmla="*/ 253605 h 1075189"/>
                <a:gd name="connsiteX51" fmla="*/ 820 w 2030239"/>
                <a:gd name="connsiteY51" fmla="*/ 239819 h 1075189"/>
                <a:gd name="connsiteX52" fmla="*/ 374495 w 2030239"/>
                <a:gd name="connsiteY52" fmla="*/ 229347 h 1075189"/>
                <a:gd name="connsiteX53" fmla="*/ 378 w 2030239"/>
                <a:gd name="connsiteY53" fmla="*/ 221924 h 1075189"/>
                <a:gd name="connsiteX54" fmla="*/ 1262 w 2030239"/>
                <a:gd name="connsiteY54" fmla="*/ 208801 h 1075189"/>
                <a:gd name="connsiteX55" fmla="*/ 360356 w 2030239"/>
                <a:gd name="connsiteY55" fmla="*/ 198859 h 1075189"/>
                <a:gd name="connsiteX56" fmla="*/ 731 w 2030239"/>
                <a:gd name="connsiteY56" fmla="*/ 186974 h 1075189"/>
                <a:gd name="connsiteX57" fmla="*/ 908 w 2030239"/>
                <a:gd name="connsiteY57" fmla="*/ 179020 h 1075189"/>
                <a:gd name="connsiteX58" fmla="*/ 474905 w 2030239"/>
                <a:gd name="connsiteY58" fmla="*/ 174602 h 1075189"/>
                <a:gd name="connsiteX59" fmla="*/ 1713987 w 2030239"/>
                <a:gd name="connsiteY59" fmla="*/ 3 h 1075189"/>
                <a:gd name="connsiteX60" fmla="*/ 1722413 w 2030239"/>
                <a:gd name="connsiteY60" fmla="*/ 14077 h 1075189"/>
                <a:gd name="connsiteX61" fmla="*/ 1821211 w 2030239"/>
                <a:gd name="connsiteY61" fmla="*/ 213706 h 1075189"/>
                <a:gd name="connsiteX62" fmla="*/ 2025569 w 2030239"/>
                <a:gd name="connsiteY62" fmla="*/ 624675 h 1075189"/>
                <a:gd name="connsiteX63" fmla="*/ 2013329 w 2030239"/>
                <a:gd name="connsiteY63" fmla="*/ 654058 h 1075189"/>
                <a:gd name="connsiteX64" fmla="*/ 1925444 w 2030239"/>
                <a:gd name="connsiteY64" fmla="*/ 616324 h 1075189"/>
                <a:gd name="connsiteX65" fmla="*/ 1672925 w 2030239"/>
                <a:gd name="connsiteY65" fmla="*/ 94140 h 1075189"/>
                <a:gd name="connsiteX66" fmla="*/ 1641200 w 2030239"/>
                <a:gd name="connsiteY66" fmla="*/ 86850 h 1075189"/>
                <a:gd name="connsiteX67" fmla="*/ 1514609 w 2030239"/>
                <a:gd name="connsiteY67" fmla="*/ 128561 h 1075189"/>
                <a:gd name="connsiteX68" fmla="*/ 1092198 w 2030239"/>
                <a:gd name="connsiteY68" fmla="*/ 174116 h 1075189"/>
                <a:gd name="connsiteX69" fmla="*/ 920935 w 2030239"/>
                <a:gd name="connsiteY69" fmla="*/ 181539 h 1075189"/>
                <a:gd name="connsiteX70" fmla="*/ 1102935 w 2030239"/>
                <a:gd name="connsiteY70" fmla="*/ 181230 h 1075189"/>
                <a:gd name="connsiteX71" fmla="*/ 1241589 w 2030239"/>
                <a:gd name="connsiteY71" fmla="*/ 173807 h 1075189"/>
                <a:gd name="connsiteX72" fmla="*/ 1591934 w 2030239"/>
                <a:gd name="connsiteY72" fmla="*/ 138414 h 1075189"/>
                <a:gd name="connsiteX73" fmla="*/ 1627989 w 2030239"/>
                <a:gd name="connsiteY73" fmla="*/ 128782 h 1075189"/>
                <a:gd name="connsiteX74" fmla="*/ 1659802 w 2030239"/>
                <a:gd name="connsiteY74" fmla="*/ 143761 h 1075189"/>
                <a:gd name="connsiteX75" fmla="*/ 1940688 w 2030239"/>
                <a:gd name="connsiteY75" fmla="*/ 723341 h 1075189"/>
                <a:gd name="connsiteX76" fmla="*/ 1926284 w 2030239"/>
                <a:gd name="connsiteY76" fmla="*/ 751575 h 1075189"/>
                <a:gd name="connsiteX77" fmla="*/ 1874057 w 2030239"/>
                <a:gd name="connsiteY77" fmla="*/ 724534 h 1075189"/>
                <a:gd name="connsiteX78" fmla="*/ 1637887 w 2030239"/>
                <a:gd name="connsiteY78" fmla="*/ 219318 h 1075189"/>
                <a:gd name="connsiteX79" fmla="*/ 1593966 w 2030239"/>
                <a:gd name="connsiteY79" fmla="*/ 194927 h 1075189"/>
                <a:gd name="connsiteX80" fmla="*/ 1471440 w 2030239"/>
                <a:gd name="connsiteY80" fmla="*/ 207874 h 1075189"/>
                <a:gd name="connsiteX81" fmla="*/ 1211409 w 2030239"/>
                <a:gd name="connsiteY81" fmla="*/ 218522 h 1075189"/>
                <a:gd name="connsiteX82" fmla="*/ 880948 w 2030239"/>
                <a:gd name="connsiteY82" fmla="*/ 230408 h 1075189"/>
                <a:gd name="connsiteX83" fmla="*/ 1474710 w 2030239"/>
                <a:gd name="connsiteY83" fmla="*/ 230762 h 1075189"/>
                <a:gd name="connsiteX84" fmla="*/ 1584952 w 2030239"/>
                <a:gd name="connsiteY84" fmla="*/ 227094 h 1075189"/>
                <a:gd name="connsiteX85" fmla="*/ 1612171 w 2030239"/>
                <a:gd name="connsiteY85" fmla="*/ 243310 h 1075189"/>
                <a:gd name="connsiteX86" fmla="*/ 1884661 w 2030239"/>
                <a:gd name="connsiteY86" fmla="*/ 824172 h 1075189"/>
                <a:gd name="connsiteX87" fmla="*/ 1871141 w 2030239"/>
                <a:gd name="connsiteY87" fmla="*/ 849313 h 1075189"/>
                <a:gd name="connsiteX88" fmla="*/ 1827088 w 2030239"/>
                <a:gd name="connsiteY88" fmla="*/ 826337 h 1075189"/>
                <a:gd name="connsiteX89" fmla="*/ 1610668 w 2030239"/>
                <a:gd name="connsiteY89" fmla="*/ 340872 h 1075189"/>
                <a:gd name="connsiteX90" fmla="*/ 1567411 w 2030239"/>
                <a:gd name="connsiteY90" fmla="*/ 304728 h 1075189"/>
                <a:gd name="connsiteX91" fmla="*/ 1427962 w 2030239"/>
                <a:gd name="connsiteY91" fmla="*/ 285242 h 1075189"/>
                <a:gd name="connsiteX92" fmla="*/ 995874 w 2030239"/>
                <a:gd name="connsiteY92" fmla="*/ 269777 h 1075189"/>
                <a:gd name="connsiteX93" fmla="*/ 837293 w 2030239"/>
                <a:gd name="connsiteY93" fmla="*/ 268628 h 1075189"/>
                <a:gd name="connsiteX94" fmla="*/ 987920 w 2030239"/>
                <a:gd name="connsiteY94" fmla="*/ 274593 h 1075189"/>
                <a:gd name="connsiteX95" fmla="*/ 1390227 w 2030239"/>
                <a:gd name="connsiteY95" fmla="*/ 302652 h 1075189"/>
                <a:gd name="connsiteX96" fmla="*/ 1552476 w 2030239"/>
                <a:gd name="connsiteY96" fmla="*/ 332256 h 1075189"/>
                <a:gd name="connsiteX97" fmla="*/ 1582213 w 2030239"/>
                <a:gd name="connsiteY97" fmla="*/ 358414 h 1075189"/>
                <a:gd name="connsiteX98" fmla="*/ 1825056 w 2030239"/>
                <a:gd name="connsiteY98" fmla="*/ 899684 h 1075189"/>
                <a:gd name="connsiteX99" fmla="*/ 1827176 w 2030239"/>
                <a:gd name="connsiteY99" fmla="*/ 907417 h 1075189"/>
                <a:gd name="connsiteX100" fmla="*/ 1815998 w 2030239"/>
                <a:gd name="connsiteY100" fmla="*/ 908212 h 1075189"/>
                <a:gd name="connsiteX101" fmla="*/ 1735403 w 2030239"/>
                <a:gd name="connsiteY101" fmla="*/ 849755 h 1075189"/>
                <a:gd name="connsiteX102" fmla="*/ 1553581 w 2030239"/>
                <a:gd name="connsiteY102" fmla="*/ 438168 h 1075189"/>
                <a:gd name="connsiteX103" fmla="*/ 1505949 w 2030239"/>
                <a:gd name="connsiteY103" fmla="*/ 395176 h 1075189"/>
                <a:gd name="connsiteX104" fmla="*/ 1296510 w 2030239"/>
                <a:gd name="connsiteY104" fmla="*/ 337735 h 1075189"/>
                <a:gd name="connsiteX105" fmla="*/ 650477 w 2030239"/>
                <a:gd name="connsiteY105" fmla="*/ 293107 h 1075189"/>
                <a:gd name="connsiteX106" fmla="*/ 652996 w 2030239"/>
                <a:gd name="connsiteY106" fmla="*/ 274726 h 1075189"/>
                <a:gd name="connsiteX107" fmla="*/ 727360 w 2030239"/>
                <a:gd name="connsiteY107" fmla="*/ 165014 h 1075189"/>
                <a:gd name="connsiteX108" fmla="*/ 1092551 w 2030239"/>
                <a:gd name="connsiteY108" fmla="*/ 143451 h 1075189"/>
                <a:gd name="connsiteX109" fmla="*/ 1461145 w 2030239"/>
                <a:gd name="connsiteY109" fmla="*/ 93920 h 1075189"/>
                <a:gd name="connsiteX110" fmla="*/ 1705402 w 2030239"/>
                <a:gd name="connsiteY110" fmla="*/ 3605 h 1075189"/>
                <a:gd name="connsiteX111" fmla="*/ 1713987 w 2030239"/>
                <a:gd name="connsiteY111" fmla="*/ 3 h 107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030239" h="1075189">
                  <a:moveTo>
                    <a:pt x="643" y="651230"/>
                  </a:moveTo>
                  <a:cubicBezTo>
                    <a:pt x="9524" y="665060"/>
                    <a:pt x="11159" y="681585"/>
                    <a:pt x="17257" y="696432"/>
                  </a:cubicBezTo>
                  <a:cubicBezTo>
                    <a:pt x="19908" y="702839"/>
                    <a:pt x="20394" y="710881"/>
                    <a:pt x="29894" y="712648"/>
                  </a:cubicBezTo>
                  <a:cubicBezTo>
                    <a:pt x="64182" y="719010"/>
                    <a:pt x="89765" y="739557"/>
                    <a:pt x="112167" y="764654"/>
                  </a:cubicBezTo>
                  <a:cubicBezTo>
                    <a:pt x="119149" y="772475"/>
                    <a:pt x="126881" y="775126"/>
                    <a:pt x="137220" y="775347"/>
                  </a:cubicBezTo>
                  <a:cubicBezTo>
                    <a:pt x="248169" y="777644"/>
                    <a:pt x="599753" y="792844"/>
                    <a:pt x="616322" y="783212"/>
                  </a:cubicBezTo>
                  <a:cubicBezTo>
                    <a:pt x="616410" y="782902"/>
                    <a:pt x="616455" y="782638"/>
                    <a:pt x="616499" y="782328"/>
                  </a:cubicBezTo>
                  <a:cubicBezTo>
                    <a:pt x="627722" y="809988"/>
                    <a:pt x="650080" y="875338"/>
                    <a:pt x="649770" y="876310"/>
                  </a:cubicBezTo>
                  <a:cubicBezTo>
                    <a:pt x="547349" y="867517"/>
                    <a:pt x="440332" y="854218"/>
                    <a:pt x="337999" y="844673"/>
                  </a:cubicBezTo>
                  <a:cubicBezTo>
                    <a:pt x="266816" y="838046"/>
                    <a:pt x="199610" y="845425"/>
                    <a:pt x="128383" y="849799"/>
                  </a:cubicBezTo>
                  <a:cubicBezTo>
                    <a:pt x="98381" y="851655"/>
                    <a:pt x="64005" y="858194"/>
                    <a:pt x="34799" y="864601"/>
                  </a:cubicBezTo>
                  <a:cubicBezTo>
                    <a:pt x="14606" y="869020"/>
                    <a:pt x="4664" y="858636"/>
                    <a:pt x="378" y="832390"/>
                  </a:cubicBezTo>
                  <a:cubicBezTo>
                    <a:pt x="467" y="771989"/>
                    <a:pt x="555" y="711631"/>
                    <a:pt x="643" y="651230"/>
                  </a:cubicBezTo>
                  <a:close/>
                  <a:moveTo>
                    <a:pt x="708499" y="309154"/>
                  </a:moveTo>
                  <a:cubicBezTo>
                    <a:pt x="849732" y="310602"/>
                    <a:pt x="1091568" y="325733"/>
                    <a:pt x="1201910" y="340695"/>
                  </a:cubicBezTo>
                  <a:cubicBezTo>
                    <a:pt x="1339105" y="359297"/>
                    <a:pt x="1463973" y="396590"/>
                    <a:pt x="1468215" y="397738"/>
                  </a:cubicBezTo>
                  <a:cubicBezTo>
                    <a:pt x="1517659" y="410950"/>
                    <a:pt x="1538381" y="448552"/>
                    <a:pt x="1556718" y="492737"/>
                  </a:cubicBezTo>
                  <a:cubicBezTo>
                    <a:pt x="1635280" y="682027"/>
                    <a:pt x="1716360" y="870301"/>
                    <a:pt x="1796424" y="1058972"/>
                  </a:cubicBezTo>
                  <a:cubicBezTo>
                    <a:pt x="1798059" y="1062905"/>
                    <a:pt x="1798942" y="1067102"/>
                    <a:pt x="1801328" y="1075189"/>
                  </a:cubicBezTo>
                  <a:cubicBezTo>
                    <a:pt x="1754536" y="1050003"/>
                    <a:pt x="1709467" y="1029589"/>
                    <a:pt x="1663161" y="1012092"/>
                  </a:cubicBezTo>
                  <a:cubicBezTo>
                    <a:pt x="1558353" y="972546"/>
                    <a:pt x="1450320" y="944665"/>
                    <a:pt x="1339945" y="926682"/>
                  </a:cubicBezTo>
                  <a:cubicBezTo>
                    <a:pt x="1296599" y="919656"/>
                    <a:pt x="1252149" y="919391"/>
                    <a:pt x="1208228" y="915945"/>
                  </a:cubicBezTo>
                  <a:cubicBezTo>
                    <a:pt x="1118930" y="908963"/>
                    <a:pt x="873392" y="887268"/>
                    <a:pt x="839546" y="889124"/>
                  </a:cubicBezTo>
                  <a:cubicBezTo>
                    <a:pt x="828544" y="860447"/>
                    <a:pt x="819177" y="831285"/>
                    <a:pt x="812018" y="801416"/>
                  </a:cubicBezTo>
                  <a:cubicBezTo>
                    <a:pt x="831858" y="801637"/>
                    <a:pt x="1101123" y="821565"/>
                    <a:pt x="1215475" y="836013"/>
                  </a:cubicBezTo>
                  <a:cubicBezTo>
                    <a:pt x="1320415" y="849269"/>
                    <a:pt x="1425046" y="864115"/>
                    <a:pt x="1527335" y="891024"/>
                  </a:cubicBezTo>
                  <a:cubicBezTo>
                    <a:pt x="1556453" y="898668"/>
                    <a:pt x="1581683" y="905340"/>
                    <a:pt x="1606294" y="882673"/>
                  </a:cubicBezTo>
                  <a:cubicBezTo>
                    <a:pt x="1610757" y="878564"/>
                    <a:pt x="1618357" y="877459"/>
                    <a:pt x="1624764" y="875957"/>
                  </a:cubicBezTo>
                  <a:cubicBezTo>
                    <a:pt x="1637887" y="872819"/>
                    <a:pt x="1640273" y="867031"/>
                    <a:pt x="1634970" y="853908"/>
                  </a:cubicBezTo>
                  <a:cubicBezTo>
                    <a:pt x="1594497" y="753828"/>
                    <a:pt x="1554818" y="653395"/>
                    <a:pt x="1514919" y="553094"/>
                  </a:cubicBezTo>
                  <a:cubicBezTo>
                    <a:pt x="1511561" y="544699"/>
                    <a:pt x="1508070" y="537497"/>
                    <a:pt x="1496847" y="536657"/>
                  </a:cubicBezTo>
                  <a:cubicBezTo>
                    <a:pt x="1459245" y="533785"/>
                    <a:pt x="1427034" y="515493"/>
                    <a:pt x="1408255" y="485358"/>
                  </a:cubicBezTo>
                  <a:cubicBezTo>
                    <a:pt x="1388195" y="453103"/>
                    <a:pt x="1358680" y="445856"/>
                    <a:pt x="1327573" y="439759"/>
                  </a:cubicBezTo>
                  <a:cubicBezTo>
                    <a:pt x="1184634" y="411701"/>
                    <a:pt x="824170" y="387797"/>
                    <a:pt x="788998" y="387399"/>
                  </a:cubicBezTo>
                  <a:cubicBezTo>
                    <a:pt x="752634" y="386957"/>
                    <a:pt x="729348" y="385853"/>
                    <a:pt x="679728" y="389432"/>
                  </a:cubicBezTo>
                  <a:cubicBezTo>
                    <a:pt x="679728" y="389432"/>
                    <a:pt x="680744" y="385853"/>
                    <a:pt x="680744" y="385853"/>
                  </a:cubicBezTo>
                  <a:cubicBezTo>
                    <a:pt x="672437" y="359164"/>
                    <a:pt x="663114" y="336100"/>
                    <a:pt x="654807" y="309412"/>
                  </a:cubicBezTo>
                  <a:cubicBezTo>
                    <a:pt x="670200" y="309020"/>
                    <a:pt x="688323" y="308948"/>
                    <a:pt x="708499" y="309154"/>
                  </a:cubicBezTo>
                  <a:close/>
                  <a:moveTo>
                    <a:pt x="453013" y="295979"/>
                  </a:moveTo>
                  <a:cubicBezTo>
                    <a:pt x="456680" y="296951"/>
                    <a:pt x="480673" y="381566"/>
                    <a:pt x="480010" y="381213"/>
                  </a:cubicBezTo>
                  <a:cubicBezTo>
                    <a:pt x="409667" y="382273"/>
                    <a:pt x="10541" y="381523"/>
                    <a:pt x="1129" y="386736"/>
                  </a:cubicBezTo>
                  <a:cubicBezTo>
                    <a:pt x="290" y="354923"/>
                    <a:pt x="-418" y="336232"/>
                    <a:pt x="290" y="310737"/>
                  </a:cubicBezTo>
                  <a:cubicBezTo>
                    <a:pt x="290" y="310737"/>
                    <a:pt x="290" y="310340"/>
                    <a:pt x="290" y="310340"/>
                  </a:cubicBezTo>
                  <a:cubicBezTo>
                    <a:pt x="29540" y="309146"/>
                    <a:pt x="452748" y="296863"/>
                    <a:pt x="453013" y="295979"/>
                  </a:cubicBezTo>
                  <a:close/>
                  <a:moveTo>
                    <a:pt x="474905" y="174602"/>
                  </a:moveTo>
                  <a:cubicBezTo>
                    <a:pt x="490791" y="174679"/>
                    <a:pt x="503373" y="174861"/>
                    <a:pt x="511647" y="175176"/>
                  </a:cubicBezTo>
                  <a:cubicBezTo>
                    <a:pt x="490261" y="208447"/>
                    <a:pt x="459110" y="276139"/>
                    <a:pt x="450980" y="288599"/>
                  </a:cubicBezTo>
                  <a:cubicBezTo>
                    <a:pt x="344626" y="292267"/>
                    <a:pt x="1085" y="284137"/>
                    <a:pt x="953" y="283827"/>
                  </a:cubicBezTo>
                  <a:cubicBezTo>
                    <a:pt x="864" y="279497"/>
                    <a:pt x="731" y="275123"/>
                    <a:pt x="643" y="270793"/>
                  </a:cubicBezTo>
                  <a:cubicBezTo>
                    <a:pt x="93388" y="265933"/>
                    <a:pt x="190729" y="266551"/>
                    <a:pt x="283562" y="262132"/>
                  </a:cubicBezTo>
                  <a:cubicBezTo>
                    <a:pt x="191038" y="255637"/>
                    <a:pt x="93874" y="260763"/>
                    <a:pt x="1483" y="253605"/>
                  </a:cubicBezTo>
                  <a:cubicBezTo>
                    <a:pt x="1306" y="253428"/>
                    <a:pt x="776" y="239863"/>
                    <a:pt x="820" y="239819"/>
                  </a:cubicBezTo>
                  <a:cubicBezTo>
                    <a:pt x="123920" y="236328"/>
                    <a:pt x="251395" y="232838"/>
                    <a:pt x="374495" y="229347"/>
                  </a:cubicBezTo>
                  <a:cubicBezTo>
                    <a:pt x="365040" y="229170"/>
                    <a:pt x="110046" y="225945"/>
                    <a:pt x="378" y="221924"/>
                  </a:cubicBezTo>
                  <a:cubicBezTo>
                    <a:pt x="378" y="221924"/>
                    <a:pt x="953" y="213175"/>
                    <a:pt x="1262" y="208801"/>
                  </a:cubicBezTo>
                  <a:cubicBezTo>
                    <a:pt x="1262" y="208801"/>
                    <a:pt x="242072" y="200273"/>
                    <a:pt x="360356" y="198859"/>
                  </a:cubicBezTo>
                  <a:cubicBezTo>
                    <a:pt x="363935" y="199434"/>
                    <a:pt x="120076" y="195192"/>
                    <a:pt x="731" y="186974"/>
                  </a:cubicBezTo>
                  <a:cubicBezTo>
                    <a:pt x="776" y="184322"/>
                    <a:pt x="864" y="181671"/>
                    <a:pt x="908" y="179020"/>
                  </a:cubicBezTo>
                  <a:cubicBezTo>
                    <a:pt x="90682" y="178672"/>
                    <a:pt x="363710" y="174062"/>
                    <a:pt x="474905" y="174602"/>
                  </a:cubicBezTo>
                  <a:close/>
                  <a:moveTo>
                    <a:pt x="1713987" y="3"/>
                  </a:moveTo>
                  <a:cubicBezTo>
                    <a:pt x="1720251" y="208"/>
                    <a:pt x="1720425" y="10100"/>
                    <a:pt x="1722413" y="14077"/>
                  </a:cubicBezTo>
                  <a:cubicBezTo>
                    <a:pt x="1755773" y="80399"/>
                    <a:pt x="1788249" y="147207"/>
                    <a:pt x="1821211" y="213706"/>
                  </a:cubicBezTo>
                  <a:cubicBezTo>
                    <a:pt x="1889168" y="350769"/>
                    <a:pt x="1957037" y="487877"/>
                    <a:pt x="2025569" y="624675"/>
                  </a:cubicBezTo>
                  <a:cubicBezTo>
                    <a:pt x="2033964" y="641421"/>
                    <a:pt x="2031710" y="648270"/>
                    <a:pt x="2013329" y="654058"/>
                  </a:cubicBezTo>
                  <a:cubicBezTo>
                    <a:pt x="1955093" y="672483"/>
                    <a:pt x="1952044" y="671423"/>
                    <a:pt x="1925444" y="616324"/>
                  </a:cubicBezTo>
                  <a:cubicBezTo>
                    <a:pt x="1841316" y="442233"/>
                    <a:pt x="1756612" y="268452"/>
                    <a:pt x="1672925" y="94140"/>
                  </a:cubicBezTo>
                  <a:cubicBezTo>
                    <a:pt x="1663868" y="75274"/>
                    <a:pt x="1657328" y="75274"/>
                    <a:pt x="1641200" y="86850"/>
                  </a:cubicBezTo>
                  <a:cubicBezTo>
                    <a:pt x="1603775" y="113759"/>
                    <a:pt x="1558397" y="120607"/>
                    <a:pt x="1514609" y="128561"/>
                  </a:cubicBezTo>
                  <a:cubicBezTo>
                    <a:pt x="1374983" y="153924"/>
                    <a:pt x="1233856" y="166737"/>
                    <a:pt x="1092198" y="174116"/>
                  </a:cubicBezTo>
                  <a:cubicBezTo>
                    <a:pt x="1035066" y="177121"/>
                    <a:pt x="978023" y="181318"/>
                    <a:pt x="920935" y="181539"/>
                  </a:cubicBezTo>
                  <a:cubicBezTo>
                    <a:pt x="981602" y="181539"/>
                    <a:pt x="1042268" y="182512"/>
                    <a:pt x="1102935" y="181230"/>
                  </a:cubicBezTo>
                  <a:cubicBezTo>
                    <a:pt x="1149197" y="180258"/>
                    <a:pt x="1195370" y="176148"/>
                    <a:pt x="1241589" y="173807"/>
                  </a:cubicBezTo>
                  <a:cubicBezTo>
                    <a:pt x="1358989" y="167886"/>
                    <a:pt x="1476345" y="161788"/>
                    <a:pt x="1591934" y="138414"/>
                  </a:cubicBezTo>
                  <a:cubicBezTo>
                    <a:pt x="1604129" y="135940"/>
                    <a:pt x="1617031" y="134173"/>
                    <a:pt x="1627989" y="128782"/>
                  </a:cubicBezTo>
                  <a:cubicBezTo>
                    <a:pt x="1646502" y="119680"/>
                    <a:pt x="1652379" y="128340"/>
                    <a:pt x="1659802" y="143761"/>
                  </a:cubicBezTo>
                  <a:cubicBezTo>
                    <a:pt x="1753033" y="337160"/>
                    <a:pt x="1847015" y="530162"/>
                    <a:pt x="1940688" y="723341"/>
                  </a:cubicBezTo>
                  <a:cubicBezTo>
                    <a:pt x="1952088" y="746891"/>
                    <a:pt x="1951911" y="746980"/>
                    <a:pt x="1926284" y="751575"/>
                  </a:cubicBezTo>
                  <a:cubicBezTo>
                    <a:pt x="1890450" y="757982"/>
                    <a:pt x="1889920" y="758247"/>
                    <a:pt x="1874057" y="724534"/>
                  </a:cubicBezTo>
                  <a:cubicBezTo>
                    <a:pt x="1795053" y="556276"/>
                    <a:pt x="1716050" y="387974"/>
                    <a:pt x="1637887" y="219318"/>
                  </a:cubicBezTo>
                  <a:cubicBezTo>
                    <a:pt x="1628342" y="198771"/>
                    <a:pt x="1619726" y="189758"/>
                    <a:pt x="1593966" y="194927"/>
                  </a:cubicBezTo>
                  <a:cubicBezTo>
                    <a:pt x="1553890" y="203058"/>
                    <a:pt x="1512444" y="205797"/>
                    <a:pt x="1471440" y="207874"/>
                  </a:cubicBezTo>
                  <a:cubicBezTo>
                    <a:pt x="1384792" y="212292"/>
                    <a:pt x="1298013" y="213706"/>
                    <a:pt x="1211409" y="218522"/>
                  </a:cubicBezTo>
                  <a:cubicBezTo>
                    <a:pt x="1143762" y="222278"/>
                    <a:pt x="923410" y="226255"/>
                    <a:pt x="880948" y="230408"/>
                  </a:cubicBezTo>
                  <a:cubicBezTo>
                    <a:pt x="923542" y="230408"/>
                    <a:pt x="1319355" y="230983"/>
                    <a:pt x="1474710" y="230762"/>
                  </a:cubicBezTo>
                  <a:cubicBezTo>
                    <a:pt x="1511472" y="230718"/>
                    <a:pt x="1548234" y="228950"/>
                    <a:pt x="1584952" y="227094"/>
                  </a:cubicBezTo>
                  <a:cubicBezTo>
                    <a:pt x="1598473" y="226387"/>
                    <a:pt x="1606117" y="230364"/>
                    <a:pt x="1612171" y="243310"/>
                  </a:cubicBezTo>
                  <a:cubicBezTo>
                    <a:pt x="1702574" y="437108"/>
                    <a:pt x="1793375" y="630728"/>
                    <a:pt x="1884661" y="824172"/>
                  </a:cubicBezTo>
                  <a:cubicBezTo>
                    <a:pt x="1892703" y="841227"/>
                    <a:pt x="1888373" y="847104"/>
                    <a:pt x="1871141" y="849313"/>
                  </a:cubicBezTo>
                  <a:cubicBezTo>
                    <a:pt x="1850683" y="851964"/>
                    <a:pt x="1837339" y="849755"/>
                    <a:pt x="1827088" y="826337"/>
                  </a:cubicBezTo>
                  <a:cubicBezTo>
                    <a:pt x="1756082" y="664044"/>
                    <a:pt x="1682690" y="502767"/>
                    <a:pt x="1610668" y="340872"/>
                  </a:cubicBezTo>
                  <a:cubicBezTo>
                    <a:pt x="1601787" y="320856"/>
                    <a:pt x="1588796" y="309942"/>
                    <a:pt x="1567411" y="304728"/>
                  </a:cubicBezTo>
                  <a:cubicBezTo>
                    <a:pt x="1521502" y="293549"/>
                    <a:pt x="1474798" y="288203"/>
                    <a:pt x="1427962" y="285242"/>
                  </a:cubicBezTo>
                  <a:cubicBezTo>
                    <a:pt x="1284095" y="276096"/>
                    <a:pt x="1140094" y="271235"/>
                    <a:pt x="995874" y="269777"/>
                  </a:cubicBezTo>
                  <a:cubicBezTo>
                    <a:pt x="943028" y="269247"/>
                    <a:pt x="890183" y="267347"/>
                    <a:pt x="837293" y="268628"/>
                  </a:cubicBezTo>
                  <a:cubicBezTo>
                    <a:pt x="887531" y="270573"/>
                    <a:pt x="937726" y="272649"/>
                    <a:pt x="987920" y="274593"/>
                  </a:cubicBezTo>
                  <a:cubicBezTo>
                    <a:pt x="1122332" y="279896"/>
                    <a:pt x="1256523" y="287761"/>
                    <a:pt x="1390227" y="302652"/>
                  </a:cubicBezTo>
                  <a:cubicBezTo>
                    <a:pt x="1444797" y="308749"/>
                    <a:pt x="1499542" y="315819"/>
                    <a:pt x="1552476" y="332256"/>
                  </a:cubicBezTo>
                  <a:cubicBezTo>
                    <a:pt x="1566704" y="336674"/>
                    <a:pt x="1575850" y="344098"/>
                    <a:pt x="1582213" y="358414"/>
                  </a:cubicBezTo>
                  <a:cubicBezTo>
                    <a:pt x="1662763" y="538999"/>
                    <a:pt x="1744020" y="719275"/>
                    <a:pt x="1825056" y="899684"/>
                  </a:cubicBezTo>
                  <a:cubicBezTo>
                    <a:pt x="1826204" y="902203"/>
                    <a:pt x="1826558" y="905119"/>
                    <a:pt x="1827176" y="907417"/>
                  </a:cubicBezTo>
                  <a:cubicBezTo>
                    <a:pt x="1822935" y="910775"/>
                    <a:pt x="1819223" y="907593"/>
                    <a:pt x="1815998" y="908212"/>
                  </a:cubicBezTo>
                  <a:cubicBezTo>
                    <a:pt x="1768321" y="917005"/>
                    <a:pt x="1751841" y="888285"/>
                    <a:pt x="1735403" y="849755"/>
                  </a:cubicBezTo>
                  <a:cubicBezTo>
                    <a:pt x="1676549" y="711808"/>
                    <a:pt x="1613673" y="575584"/>
                    <a:pt x="1553581" y="438168"/>
                  </a:cubicBezTo>
                  <a:cubicBezTo>
                    <a:pt x="1543595" y="415324"/>
                    <a:pt x="1525567" y="404764"/>
                    <a:pt x="1505949" y="395176"/>
                  </a:cubicBezTo>
                  <a:cubicBezTo>
                    <a:pt x="1439848" y="362832"/>
                    <a:pt x="1368223" y="349577"/>
                    <a:pt x="1296510" y="337735"/>
                  </a:cubicBezTo>
                  <a:cubicBezTo>
                    <a:pt x="1189936" y="320017"/>
                    <a:pt x="897252" y="288600"/>
                    <a:pt x="650477" y="293107"/>
                  </a:cubicBezTo>
                  <a:cubicBezTo>
                    <a:pt x="647693" y="286479"/>
                    <a:pt x="648975" y="280647"/>
                    <a:pt x="652996" y="274726"/>
                  </a:cubicBezTo>
                  <a:cubicBezTo>
                    <a:pt x="677916" y="238229"/>
                    <a:pt x="702571" y="201600"/>
                    <a:pt x="727360" y="165014"/>
                  </a:cubicBezTo>
                  <a:cubicBezTo>
                    <a:pt x="849400" y="162805"/>
                    <a:pt x="970954" y="153305"/>
                    <a:pt x="1092551" y="143451"/>
                  </a:cubicBezTo>
                  <a:cubicBezTo>
                    <a:pt x="1216314" y="133421"/>
                    <a:pt x="1339547" y="119370"/>
                    <a:pt x="1461145" y="93920"/>
                  </a:cubicBezTo>
                  <a:cubicBezTo>
                    <a:pt x="1546909" y="75980"/>
                    <a:pt x="1632186" y="55743"/>
                    <a:pt x="1705402" y="3605"/>
                  </a:cubicBezTo>
                  <a:cubicBezTo>
                    <a:pt x="1709135" y="943"/>
                    <a:pt x="1711900" y="-65"/>
                    <a:pt x="1713987" y="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id="{88EB8AED-D841-400F-AD1E-E141C6D8E447}"/>
                </a:ext>
              </a:extLst>
            </p:cNvPr>
            <p:cNvSpPr/>
            <p:nvPr/>
          </p:nvSpPr>
          <p:spPr>
            <a:xfrm>
              <a:off x="6076288" y="4090240"/>
              <a:ext cx="395115" cy="631059"/>
            </a:xfrm>
            <a:custGeom>
              <a:avLst/>
              <a:gdLst>
                <a:gd name="connsiteX0" fmla="*/ 0 w 782091"/>
                <a:gd name="connsiteY0" fmla="*/ 613 h 1249119"/>
                <a:gd name="connsiteX1" fmla="*/ 376080 w 782091"/>
                <a:gd name="connsiteY1" fmla="*/ 613 h 1249119"/>
                <a:gd name="connsiteX2" fmla="*/ 402319 w 782091"/>
                <a:gd name="connsiteY2" fmla="*/ 44343 h 1249119"/>
                <a:gd name="connsiteX3" fmla="*/ 781023 w 782091"/>
                <a:gd name="connsiteY3" fmla="*/ 1232233 h 1249119"/>
                <a:gd name="connsiteX4" fmla="*/ 752073 w 782091"/>
                <a:gd name="connsiteY4" fmla="*/ 1248588 h 1249119"/>
                <a:gd name="connsiteX5" fmla="*/ 443775 w 782091"/>
                <a:gd name="connsiteY5" fmla="*/ 1226110 h 1249119"/>
                <a:gd name="connsiteX6" fmla="*/ 399083 w 782091"/>
                <a:gd name="connsiteY6" fmla="*/ 1195762 h 1249119"/>
                <a:gd name="connsiteX7" fmla="*/ 0 w 782091"/>
                <a:gd name="connsiteY7" fmla="*/ 613 h 1249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2091" h="1249119">
                  <a:moveTo>
                    <a:pt x="0" y="613"/>
                  </a:moveTo>
                  <a:cubicBezTo>
                    <a:pt x="17229" y="2975"/>
                    <a:pt x="274364" y="-1573"/>
                    <a:pt x="376080" y="613"/>
                  </a:cubicBezTo>
                  <a:cubicBezTo>
                    <a:pt x="397858" y="1050"/>
                    <a:pt x="393572" y="25364"/>
                    <a:pt x="402319" y="44343"/>
                  </a:cubicBezTo>
                  <a:cubicBezTo>
                    <a:pt x="405817" y="52215"/>
                    <a:pt x="743415" y="1111362"/>
                    <a:pt x="781023" y="1232233"/>
                  </a:cubicBezTo>
                  <a:cubicBezTo>
                    <a:pt x="787145" y="1251299"/>
                    <a:pt x="765542" y="1249550"/>
                    <a:pt x="752073" y="1248588"/>
                  </a:cubicBezTo>
                  <a:cubicBezTo>
                    <a:pt x="649307" y="1240979"/>
                    <a:pt x="546541" y="1233369"/>
                    <a:pt x="443775" y="1226110"/>
                  </a:cubicBezTo>
                  <a:cubicBezTo>
                    <a:pt x="422609" y="1224623"/>
                    <a:pt x="402406" y="1222962"/>
                    <a:pt x="399083" y="1195762"/>
                  </a:cubicBezTo>
                  <a:cubicBezTo>
                    <a:pt x="394272" y="1184741"/>
                    <a:pt x="263" y="8835"/>
                    <a:pt x="0" y="613"/>
                  </a:cubicBezTo>
                  <a:close/>
                </a:path>
              </a:pathLst>
            </a:custGeom>
            <a:solidFill>
              <a:srgbClr val="E5E7E8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id="{9B5A8BD0-CBE9-45EF-B15A-FA501E855B6E}"/>
                </a:ext>
              </a:extLst>
            </p:cNvPr>
            <p:cNvSpPr/>
            <p:nvPr/>
          </p:nvSpPr>
          <p:spPr>
            <a:xfrm>
              <a:off x="5625147" y="4196071"/>
              <a:ext cx="1622833" cy="499048"/>
            </a:xfrm>
            <a:custGeom>
              <a:avLst/>
              <a:gdLst>
                <a:gd name="connsiteX0" fmla="*/ 688726 w 1622833"/>
                <a:gd name="connsiteY0" fmla="*/ 5383 h 499048"/>
                <a:gd name="connsiteX1" fmla="*/ 1142023 w 1622833"/>
                <a:gd name="connsiteY1" fmla="*/ 32954 h 499048"/>
                <a:gd name="connsiteX2" fmla="*/ 1363215 w 1622833"/>
                <a:gd name="connsiteY2" fmla="*/ 70645 h 499048"/>
                <a:gd name="connsiteX3" fmla="*/ 1387473 w 1622833"/>
                <a:gd name="connsiteY3" fmla="*/ 87656 h 499048"/>
                <a:gd name="connsiteX4" fmla="*/ 1487774 w 1622833"/>
                <a:gd name="connsiteY4" fmla="*/ 157867 h 499048"/>
                <a:gd name="connsiteX5" fmla="*/ 1507524 w 1622833"/>
                <a:gd name="connsiteY5" fmla="*/ 175055 h 499048"/>
                <a:gd name="connsiteX6" fmla="*/ 1609946 w 1622833"/>
                <a:gd name="connsiteY6" fmla="*/ 430800 h 499048"/>
                <a:gd name="connsiteX7" fmla="*/ 1622760 w 1622833"/>
                <a:gd name="connsiteY7" fmla="*/ 467827 h 499048"/>
                <a:gd name="connsiteX8" fmla="*/ 1590416 w 1622833"/>
                <a:gd name="connsiteY8" fmla="*/ 488329 h 499048"/>
                <a:gd name="connsiteX9" fmla="*/ 1554626 w 1622833"/>
                <a:gd name="connsiteY9" fmla="*/ 497387 h 499048"/>
                <a:gd name="connsiteX10" fmla="*/ 1166988 w 1622833"/>
                <a:gd name="connsiteY10" fmla="*/ 429253 h 499048"/>
                <a:gd name="connsiteX11" fmla="*/ 807805 w 1622833"/>
                <a:gd name="connsiteY11" fmla="*/ 401637 h 499048"/>
                <a:gd name="connsiteX12" fmla="*/ 682142 w 1622833"/>
                <a:gd name="connsiteY12" fmla="*/ 5692 h 499048"/>
                <a:gd name="connsiteX13" fmla="*/ 688726 w 1622833"/>
                <a:gd name="connsiteY13" fmla="*/ 5383 h 499048"/>
                <a:gd name="connsiteX14" fmla="*/ 356160 w 1622833"/>
                <a:gd name="connsiteY14" fmla="*/ 200 h 499048"/>
                <a:gd name="connsiteX15" fmla="*/ 486489 w 1622833"/>
                <a:gd name="connsiteY15" fmla="*/ 479 h 499048"/>
                <a:gd name="connsiteX16" fmla="*/ 614626 w 1622833"/>
                <a:gd name="connsiteY16" fmla="*/ 384892 h 499048"/>
                <a:gd name="connsiteX17" fmla="*/ 141799 w 1622833"/>
                <a:gd name="connsiteY17" fmla="*/ 376099 h 499048"/>
                <a:gd name="connsiteX18" fmla="*/ 117806 w 1622833"/>
                <a:gd name="connsiteY18" fmla="*/ 363373 h 499048"/>
                <a:gd name="connsiteX19" fmla="*/ 40923 w 1622833"/>
                <a:gd name="connsiteY19" fmla="*/ 314151 h 499048"/>
                <a:gd name="connsiteX20" fmla="*/ 26917 w 1622833"/>
                <a:gd name="connsiteY20" fmla="*/ 299437 h 499048"/>
                <a:gd name="connsiteX21" fmla="*/ 450 w 1622833"/>
                <a:gd name="connsiteY21" fmla="*/ 230287 h 499048"/>
                <a:gd name="connsiteX22" fmla="*/ 450 w 1622833"/>
                <a:gd name="connsiteY22" fmla="*/ 13735 h 499048"/>
                <a:gd name="connsiteX23" fmla="*/ 13705 w 1622833"/>
                <a:gd name="connsiteY23" fmla="*/ 4897 h 499048"/>
                <a:gd name="connsiteX24" fmla="*/ 356160 w 1622833"/>
                <a:gd name="connsiteY24" fmla="*/ 200 h 49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22833" h="499048">
                  <a:moveTo>
                    <a:pt x="688726" y="5383"/>
                  </a:moveTo>
                  <a:cubicBezTo>
                    <a:pt x="840061" y="11171"/>
                    <a:pt x="991395" y="16960"/>
                    <a:pt x="1142023" y="32954"/>
                  </a:cubicBezTo>
                  <a:cubicBezTo>
                    <a:pt x="1216387" y="40864"/>
                    <a:pt x="1290751" y="50452"/>
                    <a:pt x="1363215" y="70645"/>
                  </a:cubicBezTo>
                  <a:cubicBezTo>
                    <a:pt x="1373863" y="73605"/>
                    <a:pt x="1381331" y="78598"/>
                    <a:pt x="1387473" y="87656"/>
                  </a:cubicBezTo>
                  <a:cubicBezTo>
                    <a:pt x="1411951" y="123667"/>
                    <a:pt x="1444516" y="148853"/>
                    <a:pt x="1487774" y="157867"/>
                  </a:cubicBezTo>
                  <a:cubicBezTo>
                    <a:pt x="1498599" y="160120"/>
                    <a:pt x="1503548" y="165025"/>
                    <a:pt x="1507524" y="175055"/>
                  </a:cubicBezTo>
                  <a:cubicBezTo>
                    <a:pt x="1541326" y="260465"/>
                    <a:pt x="1575791" y="345566"/>
                    <a:pt x="1609946" y="430800"/>
                  </a:cubicBezTo>
                  <a:cubicBezTo>
                    <a:pt x="1614851" y="443039"/>
                    <a:pt x="1623732" y="455897"/>
                    <a:pt x="1622760" y="467827"/>
                  </a:cubicBezTo>
                  <a:cubicBezTo>
                    <a:pt x="1621478" y="483646"/>
                    <a:pt x="1600623" y="479669"/>
                    <a:pt x="1590416" y="488329"/>
                  </a:cubicBezTo>
                  <a:cubicBezTo>
                    <a:pt x="1580430" y="496813"/>
                    <a:pt x="1570223" y="501850"/>
                    <a:pt x="1554626" y="497387"/>
                  </a:cubicBezTo>
                  <a:cubicBezTo>
                    <a:pt x="1427859" y="461155"/>
                    <a:pt x="1297644" y="443569"/>
                    <a:pt x="1166988" y="429253"/>
                  </a:cubicBezTo>
                  <a:cubicBezTo>
                    <a:pt x="1075038" y="419179"/>
                    <a:pt x="857646" y="402609"/>
                    <a:pt x="807805" y="401637"/>
                  </a:cubicBezTo>
                  <a:cubicBezTo>
                    <a:pt x="765918" y="269656"/>
                    <a:pt x="724030" y="137674"/>
                    <a:pt x="682142" y="5692"/>
                  </a:cubicBezTo>
                  <a:cubicBezTo>
                    <a:pt x="684352" y="5604"/>
                    <a:pt x="686561" y="5294"/>
                    <a:pt x="688726" y="5383"/>
                  </a:cubicBezTo>
                  <a:close/>
                  <a:moveTo>
                    <a:pt x="356160" y="200"/>
                  </a:moveTo>
                  <a:cubicBezTo>
                    <a:pt x="405652" y="-107"/>
                    <a:pt x="451560" y="-96"/>
                    <a:pt x="486489" y="479"/>
                  </a:cubicBezTo>
                  <a:cubicBezTo>
                    <a:pt x="487284" y="-1068"/>
                    <a:pt x="598365" y="335139"/>
                    <a:pt x="614626" y="384892"/>
                  </a:cubicBezTo>
                  <a:cubicBezTo>
                    <a:pt x="458961" y="381578"/>
                    <a:pt x="305329" y="380473"/>
                    <a:pt x="141799" y="376099"/>
                  </a:cubicBezTo>
                  <a:cubicBezTo>
                    <a:pt x="130532" y="375789"/>
                    <a:pt x="124478" y="370399"/>
                    <a:pt x="117806" y="363373"/>
                  </a:cubicBezTo>
                  <a:cubicBezTo>
                    <a:pt x="96288" y="340574"/>
                    <a:pt x="71588" y="322325"/>
                    <a:pt x="40923" y="314151"/>
                  </a:cubicBezTo>
                  <a:cubicBezTo>
                    <a:pt x="32219" y="311853"/>
                    <a:pt x="29303" y="306772"/>
                    <a:pt x="26917" y="299437"/>
                  </a:cubicBezTo>
                  <a:cubicBezTo>
                    <a:pt x="19892" y="277831"/>
                    <a:pt x="7475" y="251938"/>
                    <a:pt x="450" y="230287"/>
                  </a:cubicBezTo>
                  <a:cubicBezTo>
                    <a:pt x="-1141" y="225427"/>
                    <a:pt x="2129" y="66404"/>
                    <a:pt x="450" y="13735"/>
                  </a:cubicBezTo>
                  <a:cubicBezTo>
                    <a:pt x="229" y="7062"/>
                    <a:pt x="7033" y="4897"/>
                    <a:pt x="13705" y="4897"/>
                  </a:cubicBezTo>
                  <a:cubicBezTo>
                    <a:pt x="26961" y="4897"/>
                    <a:pt x="207685" y="1120"/>
                    <a:pt x="356160" y="200"/>
                  </a:cubicBezTo>
                  <a:close/>
                </a:path>
              </a:pathLst>
            </a:custGeom>
            <a:solidFill>
              <a:schemeClr val="accent3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id="{226038EB-1F3C-4AAD-A43C-75127FD9565A}"/>
                </a:ext>
              </a:extLst>
            </p:cNvPr>
            <p:cNvSpPr/>
            <p:nvPr/>
          </p:nvSpPr>
          <p:spPr>
            <a:xfrm>
              <a:off x="6199624" y="4256300"/>
              <a:ext cx="134628" cy="275906"/>
            </a:xfrm>
            <a:custGeom>
              <a:avLst/>
              <a:gdLst>
                <a:gd name="connsiteX0" fmla="*/ 229992 w 266483"/>
                <a:gd name="connsiteY0" fmla="*/ 542934 h 546129"/>
                <a:gd name="connsiteX1" fmla="*/ 158712 w 266483"/>
                <a:gd name="connsiteY1" fmla="*/ 502440 h 546129"/>
                <a:gd name="connsiteX2" fmla="*/ 13527 w 266483"/>
                <a:gd name="connsiteY2" fmla="*/ 59627 h 546129"/>
                <a:gd name="connsiteX3" fmla="*/ 18425 w 266483"/>
                <a:gd name="connsiteY3" fmla="*/ 5139 h 546129"/>
                <a:gd name="connsiteX4" fmla="*/ 102912 w 266483"/>
                <a:gd name="connsiteY4" fmla="*/ 35488 h 546129"/>
                <a:gd name="connsiteX5" fmla="*/ 262528 w 266483"/>
                <a:gd name="connsiteY5" fmla="*/ 513722 h 546129"/>
                <a:gd name="connsiteX6" fmla="*/ 229992 w 266483"/>
                <a:gd name="connsiteY6" fmla="*/ 542934 h 54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483" h="546129">
                  <a:moveTo>
                    <a:pt x="229992" y="542934"/>
                  </a:moveTo>
                  <a:cubicBezTo>
                    <a:pt x="183987" y="554041"/>
                    <a:pt x="169032" y="535150"/>
                    <a:pt x="158712" y="502440"/>
                  </a:cubicBezTo>
                  <a:cubicBezTo>
                    <a:pt x="111920" y="354281"/>
                    <a:pt x="65742" y="206036"/>
                    <a:pt x="13527" y="59627"/>
                  </a:cubicBezTo>
                  <a:cubicBezTo>
                    <a:pt x="8280" y="44846"/>
                    <a:pt x="-16734" y="17908"/>
                    <a:pt x="18425" y="5139"/>
                  </a:cubicBezTo>
                  <a:cubicBezTo>
                    <a:pt x="56033" y="-8417"/>
                    <a:pt x="92942" y="5926"/>
                    <a:pt x="102912" y="35488"/>
                  </a:cubicBezTo>
                  <a:cubicBezTo>
                    <a:pt x="156351" y="194841"/>
                    <a:pt x="209351" y="354369"/>
                    <a:pt x="262528" y="513722"/>
                  </a:cubicBezTo>
                  <a:cubicBezTo>
                    <a:pt x="279407" y="564449"/>
                    <a:pt x="237252" y="538998"/>
                    <a:pt x="229992" y="542934"/>
                  </a:cubicBezTo>
                  <a:close/>
                </a:path>
              </a:pathLst>
            </a:custGeom>
            <a:solidFill>
              <a:srgbClr val="D2D4D5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23" name="자유형: 도형 822">
            <a:extLst>
              <a:ext uri="{FF2B5EF4-FFF2-40B4-BE49-F238E27FC236}">
                <a16:creationId xmlns:a16="http://schemas.microsoft.com/office/drawing/2014/main" id="{93EFE308-0A4A-4580-BD10-A556E1357B84}"/>
              </a:ext>
            </a:extLst>
          </p:cNvPr>
          <p:cNvSpPr/>
          <p:nvPr/>
        </p:nvSpPr>
        <p:spPr>
          <a:xfrm>
            <a:off x="2466732" y="3276224"/>
            <a:ext cx="2358871" cy="1157656"/>
          </a:xfrm>
          <a:custGeom>
            <a:avLst/>
            <a:gdLst>
              <a:gd name="connsiteX0" fmla="*/ 1205633 w 2358871"/>
              <a:gd name="connsiteY0" fmla="*/ 0 h 1157656"/>
              <a:gd name="connsiteX1" fmla="*/ 2320208 w 2358871"/>
              <a:gd name="connsiteY1" fmla="*/ 0 h 1157656"/>
              <a:gd name="connsiteX2" fmla="*/ 2358871 w 2358871"/>
              <a:gd name="connsiteY2" fmla="*/ 38662 h 1157656"/>
              <a:gd name="connsiteX3" fmla="*/ 2358871 w 2358871"/>
              <a:gd name="connsiteY3" fmla="*/ 1118994 h 1157656"/>
              <a:gd name="connsiteX4" fmla="*/ 2320208 w 2358871"/>
              <a:gd name="connsiteY4" fmla="*/ 1157656 h 1157656"/>
              <a:gd name="connsiteX5" fmla="*/ 1205633 w 2358871"/>
              <a:gd name="connsiteY5" fmla="*/ 1157656 h 1157656"/>
              <a:gd name="connsiteX6" fmla="*/ 794709 w 2358871"/>
              <a:gd name="connsiteY6" fmla="*/ 896963 h 1157656"/>
              <a:gd name="connsiteX7" fmla="*/ 215881 w 2358871"/>
              <a:gd name="connsiteY7" fmla="*/ 896963 h 1157656"/>
              <a:gd name="connsiteX8" fmla="*/ 198207 w 2358871"/>
              <a:gd name="connsiteY8" fmla="*/ 879289 h 1157656"/>
              <a:gd name="connsiteX9" fmla="*/ 198207 w 2358871"/>
              <a:gd name="connsiteY9" fmla="*/ 693710 h 1157656"/>
              <a:gd name="connsiteX10" fmla="*/ 0 w 2358871"/>
              <a:gd name="connsiteY10" fmla="*/ 693710 h 1157656"/>
              <a:gd name="connsiteX11" fmla="*/ 0 w 2358871"/>
              <a:gd name="connsiteY11" fmla="*/ 494876 h 1157656"/>
              <a:gd name="connsiteX12" fmla="*/ 198207 w 2358871"/>
              <a:gd name="connsiteY12" fmla="*/ 494876 h 1157656"/>
              <a:gd name="connsiteX13" fmla="*/ 198207 w 2358871"/>
              <a:gd name="connsiteY13" fmla="*/ 318135 h 1157656"/>
              <a:gd name="connsiteX14" fmla="*/ 215881 w 2358871"/>
              <a:gd name="connsiteY14" fmla="*/ 300461 h 1157656"/>
              <a:gd name="connsiteX15" fmla="*/ 812074 w 2358871"/>
              <a:gd name="connsiteY15" fmla="*/ 300461 h 115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8871" h="1157656">
                <a:moveTo>
                  <a:pt x="1205633" y="0"/>
                </a:moveTo>
                <a:lnTo>
                  <a:pt x="2320208" y="0"/>
                </a:lnTo>
                <a:cubicBezTo>
                  <a:pt x="2341550" y="0"/>
                  <a:pt x="2358871" y="17321"/>
                  <a:pt x="2358871" y="38662"/>
                </a:cubicBezTo>
                <a:lnTo>
                  <a:pt x="2358871" y="1118994"/>
                </a:lnTo>
                <a:cubicBezTo>
                  <a:pt x="2358871" y="1140336"/>
                  <a:pt x="2341550" y="1157656"/>
                  <a:pt x="2320208" y="1157656"/>
                </a:cubicBezTo>
                <a:lnTo>
                  <a:pt x="1205633" y="1157656"/>
                </a:lnTo>
                <a:lnTo>
                  <a:pt x="794709" y="896963"/>
                </a:lnTo>
                <a:lnTo>
                  <a:pt x="215881" y="896963"/>
                </a:lnTo>
                <a:cubicBezTo>
                  <a:pt x="206116" y="896963"/>
                  <a:pt x="198207" y="889054"/>
                  <a:pt x="198207" y="879289"/>
                </a:cubicBezTo>
                <a:lnTo>
                  <a:pt x="198207" y="693710"/>
                </a:lnTo>
                <a:lnTo>
                  <a:pt x="0" y="693710"/>
                </a:lnTo>
                <a:lnTo>
                  <a:pt x="0" y="494876"/>
                </a:lnTo>
                <a:lnTo>
                  <a:pt x="198207" y="494876"/>
                </a:lnTo>
                <a:lnTo>
                  <a:pt x="198207" y="318135"/>
                </a:lnTo>
                <a:cubicBezTo>
                  <a:pt x="198207" y="308370"/>
                  <a:pt x="206116" y="300461"/>
                  <a:pt x="215881" y="300461"/>
                </a:cubicBezTo>
                <a:lnTo>
                  <a:pt x="812074" y="300461"/>
                </a:lnTo>
                <a:close/>
              </a:path>
            </a:pathLst>
          </a:custGeom>
          <a:solidFill>
            <a:schemeClr val="accent1"/>
          </a:solidFill>
          <a:ln w="874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824" name="자유형: 도형 823">
            <a:extLst>
              <a:ext uri="{FF2B5EF4-FFF2-40B4-BE49-F238E27FC236}">
                <a16:creationId xmlns:a16="http://schemas.microsoft.com/office/drawing/2014/main" id="{CC347A87-D718-4F07-946A-B8CFEE77E9D8}"/>
              </a:ext>
            </a:extLst>
          </p:cNvPr>
          <p:cNvSpPr/>
          <p:nvPr/>
        </p:nvSpPr>
        <p:spPr>
          <a:xfrm>
            <a:off x="3696136" y="3476074"/>
            <a:ext cx="989751" cy="768825"/>
          </a:xfrm>
          <a:custGeom>
            <a:avLst/>
            <a:gdLst>
              <a:gd name="connsiteX0" fmla="*/ 1709854 w 1959116"/>
              <a:gd name="connsiteY0" fmla="*/ 1521814 h 1521813"/>
              <a:gd name="connsiteX1" fmla="*/ 249263 w 1959116"/>
              <a:gd name="connsiteY1" fmla="*/ 1521814 h 1521813"/>
              <a:gd name="connsiteX2" fmla="*/ 0 w 1959116"/>
              <a:gd name="connsiteY2" fmla="*/ 1272551 h 1521813"/>
              <a:gd name="connsiteX3" fmla="*/ 0 w 1959116"/>
              <a:gd name="connsiteY3" fmla="*/ 249263 h 1521813"/>
              <a:gd name="connsiteX4" fmla="*/ 249263 w 1959116"/>
              <a:gd name="connsiteY4" fmla="*/ 0 h 1521813"/>
              <a:gd name="connsiteX5" fmla="*/ 1709854 w 1959116"/>
              <a:gd name="connsiteY5" fmla="*/ 0 h 1521813"/>
              <a:gd name="connsiteX6" fmla="*/ 1959116 w 1959116"/>
              <a:gd name="connsiteY6" fmla="*/ 249263 h 1521813"/>
              <a:gd name="connsiteX7" fmla="*/ 1959116 w 1959116"/>
              <a:gd name="connsiteY7" fmla="*/ 1272551 h 1521813"/>
              <a:gd name="connsiteX8" fmla="*/ 1709854 w 1959116"/>
              <a:gd name="connsiteY8" fmla="*/ 1521814 h 152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116" h="1521813">
                <a:moveTo>
                  <a:pt x="1709854" y="1521814"/>
                </a:moveTo>
                <a:lnTo>
                  <a:pt x="249263" y="1521814"/>
                </a:lnTo>
                <a:cubicBezTo>
                  <a:pt x="111600" y="1521814"/>
                  <a:pt x="0" y="1410214"/>
                  <a:pt x="0" y="1272551"/>
                </a:cubicBezTo>
                <a:lnTo>
                  <a:pt x="0" y="249263"/>
                </a:lnTo>
                <a:cubicBezTo>
                  <a:pt x="0" y="111600"/>
                  <a:pt x="111600" y="0"/>
                  <a:pt x="249263" y="0"/>
                </a:cubicBezTo>
                <a:lnTo>
                  <a:pt x="1709854" y="0"/>
                </a:lnTo>
                <a:cubicBezTo>
                  <a:pt x="1847517" y="0"/>
                  <a:pt x="1959116" y="111600"/>
                  <a:pt x="1959116" y="249263"/>
                </a:cubicBezTo>
                <a:lnTo>
                  <a:pt x="1959116" y="1272551"/>
                </a:lnTo>
                <a:cubicBezTo>
                  <a:pt x="1959116" y="1410214"/>
                  <a:pt x="1847517" y="1521814"/>
                  <a:pt x="1709854" y="152181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87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25" name="자유형: 도형 824">
            <a:extLst>
              <a:ext uri="{FF2B5EF4-FFF2-40B4-BE49-F238E27FC236}">
                <a16:creationId xmlns:a16="http://schemas.microsoft.com/office/drawing/2014/main" id="{0340A17F-3642-4B9D-97E9-C4A1F4C9B37F}"/>
              </a:ext>
            </a:extLst>
          </p:cNvPr>
          <p:cNvSpPr/>
          <p:nvPr/>
        </p:nvSpPr>
        <p:spPr>
          <a:xfrm>
            <a:off x="3725961" y="3500155"/>
            <a:ext cx="930101" cy="720663"/>
          </a:xfrm>
          <a:custGeom>
            <a:avLst/>
            <a:gdLst>
              <a:gd name="connsiteX0" fmla="*/ 1591782 w 1841044"/>
              <a:gd name="connsiteY0" fmla="*/ 1426482 h 1426481"/>
              <a:gd name="connsiteX1" fmla="*/ 249263 w 1841044"/>
              <a:gd name="connsiteY1" fmla="*/ 1426482 h 1426481"/>
              <a:gd name="connsiteX2" fmla="*/ 0 w 1841044"/>
              <a:gd name="connsiteY2" fmla="*/ 1177219 h 1426481"/>
              <a:gd name="connsiteX3" fmla="*/ 0 w 1841044"/>
              <a:gd name="connsiteY3" fmla="*/ 249263 h 1426481"/>
              <a:gd name="connsiteX4" fmla="*/ 249263 w 1841044"/>
              <a:gd name="connsiteY4" fmla="*/ 0 h 1426481"/>
              <a:gd name="connsiteX5" fmla="*/ 1591782 w 1841044"/>
              <a:gd name="connsiteY5" fmla="*/ 0 h 1426481"/>
              <a:gd name="connsiteX6" fmla="*/ 1841045 w 1841044"/>
              <a:gd name="connsiteY6" fmla="*/ 249263 h 1426481"/>
              <a:gd name="connsiteX7" fmla="*/ 1841045 w 1841044"/>
              <a:gd name="connsiteY7" fmla="*/ 1177131 h 1426481"/>
              <a:gd name="connsiteX8" fmla="*/ 1591782 w 1841044"/>
              <a:gd name="connsiteY8" fmla="*/ 1426482 h 1426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1044" h="1426481">
                <a:moveTo>
                  <a:pt x="1591782" y="1426482"/>
                </a:moveTo>
                <a:lnTo>
                  <a:pt x="249263" y="1426482"/>
                </a:lnTo>
                <a:cubicBezTo>
                  <a:pt x="111600" y="1426482"/>
                  <a:pt x="0" y="1314882"/>
                  <a:pt x="0" y="1177219"/>
                </a:cubicBezTo>
                <a:lnTo>
                  <a:pt x="0" y="249263"/>
                </a:lnTo>
                <a:cubicBezTo>
                  <a:pt x="0" y="111600"/>
                  <a:pt x="111600" y="0"/>
                  <a:pt x="249263" y="0"/>
                </a:cubicBezTo>
                <a:lnTo>
                  <a:pt x="1591782" y="0"/>
                </a:lnTo>
                <a:cubicBezTo>
                  <a:pt x="1729445" y="0"/>
                  <a:pt x="1841045" y="111600"/>
                  <a:pt x="1841045" y="249263"/>
                </a:cubicBezTo>
                <a:lnTo>
                  <a:pt x="1841045" y="1177131"/>
                </a:lnTo>
                <a:cubicBezTo>
                  <a:pt x="1841045" y="1314882"/>
                  <a:pt x="1729445" y="1426482"/>
                  <a:pt x="1591782" y="1426482"/>
                </a:cubicBezTo>
                <a:close/>
              </a:path>
            </a:pathLst>
          </a:custGeom>
          <a:solidFill>
            <a:schemeClr val="accent1"/>
          </a:solidFill>
          <a:ln w="874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26" name="그룹 825">
            <a:extLst>
              <a:ext uri="{FF2B5EF4-FFF2-40B4-BE49-F238E27FC236}">
                <a16:creationId xmlns:a16="http://schemas.microsoft.com/office/drawing/2014/main" id="{D9129B9C-28C3-4B04-BE6F-B277CA54BBE1}"/>
              </a:ext>
            </a:extLst>
          </p:cNvPr>
          <p:cNvGrpSpPr/>
          <p:nvPr/>
        </p:nvGrpSpPr>
        <p:grpSpPr>
          <a:xfrm>
            <a:off x="4825602" y="3417617"/>
            <a:ext cx="813010" cy="883706"/>
            <a:chOff x="4825602" y="3591792"/>
            <a:chExt cx="813010" cy="883706"/>
          </a:xfrm>
        </p:grpSpPr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id="{49003D2B-C509-4CB7-BCB1-BCEF35729C4D}"/>
                </a:ext>
              </a:extLst>
            </p:cNvPr>
            <p:cNvSpPr/>
            <p:nvPr/>
          </p:nvSpPr>
          <p:spPr>
            <a:xfrm>
              <a:off x="4825602" y="3591792"/>
              <a:ext cx="813010" cy="883706"/>
            </a:xfrm>
            <a:custGeom>
              <a:avLst/>
              <a:gdLst>
                <a:gd name="connsiteX0" fmla="*/ 1504321 w 1609274"/>
                <a:gd name="connsiteY0" fmla="*/ 0 h 1749210"/>
                <a:gd name="connsiteX1" fmla="*/ 0 w 1609274"/>
                <a:gd name="connsiteY1" fmla="*/ 0 h 1749210"/>
                <a:gd name="connsiteX2" fmla="*/ 0 w 1609274"/>
                <a:gd name="connsiteY2" fmla="*/ 1749211 h 1749210"/>
                <a:gd name="connsiteX3" fmla="*/ 1504321 w 1609274"/>
                <a:gd name="connsiteY3" fmla="*/ 1749211 h 1749210"/>
                <a:gd name="connsiteX4" fmla="*/ 1609274 w 1609274"/>
                <a:gd name="connsiteY4" fmla="*/ 1644258 h 1749210"/>
                <a:gd name="connsiteX5" fmla="*/ 1609274 w 1609274"/>
                <a:gd name="connsiteY5" fmla="*/ 104953 h 1749210"/>
                <a:gd name="connsiteX6" fmla="*/ 1504321 w 1609274"/>
                <a:gd name="connsiteY6" fmla="*/ 0 h 1749210"/>
                <a:gd name="connsiteX7" fmla="*/ 900844 w 1609274"/>
                <a:gd name="connsiteY7" fmla="*/ 1455169 h 1749210"/>
                <a:gd name="connsiteX8" fmla="*/ 834111 w 1609274"/>
                <a:gd name="connsiteY8" fmla="*/ 1521901 h 1749210"/>
                <a:gd name="connsiteX9" fmla="*/ 661377 w 1609274"/>
                <a:gd name="connsiteY9" fmla="*/ 1521901 h 1749210"/>
                <a:gd name="connsiteX10" fmla="*/ 594644 w 1609274"/>
                <a:gd name="connsiteY10" fmla="*/ 1455169 h 1749210"/>
                <a:gd name="connsiteX11" fmla="*/ 594644 w 1609274"/>
                <a:gd name="connsiteY11" fmla="*/ 1221212 h 1749210"/>
                <a:gd name="connsiteX12" fmla="*/ 661377 w 1609274"/>
                <a:gd name="connsiteY12" fmla="*/ 1154479 h 1749210"/>
                <a:gd name="connsiteX13" fmla="*/ 834111 w 1609274"/>
                <a:gd name="connsiteY13" fmla="*/ 1154479 h 1749210"/>
                <a:gd name="connsiteX14" fmla="*/ 900844 w 1609274"/>
                <a:gd name="connsiteY14" fmla="*/ 1221212 h 1749210"/>
                <a:gd name="connsiteX15" fmla="*/ 900844 w 1609274"/>
                <a:gd name="connsiteY15" fmla="*/ 1455169 h 1749210"/>
                <a:gd name="connsiteX16" fmla="*/ 900844 w 1609274"/>
                <a:gd name="connsiteY16" fmla="*/ 528087 h 1749210"/>
                <a:gd name="connsiteX17" fmla="*/ 834111 w 1609274"/>
                <a:gd name="connsiteY17" fmla="*/ 594819 h 1749210"/>
                <a:gd name="connsiteX18" fmla="*/ 661377 w 1609274"/>
                <a:gd name="connsiteY18" fmla="*/ 594819 h 1749210"/>
                <a:gd name="connsiteX19" fmla="*/ 594644 w 1609274"/>
                <a:gd name="connsiteY19" fmla="*/ 528087 h 1749210"/>
                <a:gd name="connsiteX20" fmla="*/ 594644 w 1609274"/>
                <a:gd name="connsiteY20" fmla="*/ 294130 h 1749210"/>
                <a:gd name="connsiteX21" fmla="*/ 661377 w 1609274"/>
                <a:gd name="connsiteY21" fmla="*/ 227397 h 1749210"/>
                <a:gd name="connsiteX22" fmla="*/ 834111 w 1609274"/>
                <a:gd name="connsiteY22" fmla="*/ 227397 h 1749210"/>
                <a:gd name="connsiteX23" fmla="*/ 900844 w 1609274"/>
                <a:gd name="connsiteY23" fmla="*/ 294130 h 1749210"/>
                <a:gd name="connsiteX24" fmla="*/ 900844 w 1609274"/>
                <a:gd name="connsiteY24" fmla="*/ 528087 h 174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9274" h="1749210">
                  <a:moveTo>
                    <a:pt x="1504321" y="0"/>
                  </a:moveTo>
                  <a:lnTo>
                    <a:pt x="0" y="0"/>
                  </a:lnTo>
                  <a:lnTo>
                    <a:pt x="0" y="1749211"/>
                  </a:lnTo>
                  <a:lnTo>
                    <a:pt x="1504321" y="1749211"/>
                  </a:lnTo>
                  <a:cubicBezTo>
                    <a:pt x="1562308" y="1749211"/>
                    <a:pt x="1609274" y="1702245"/>
                    <a:pt x="1609274" y="1644258"/>
                  </a:cubicBezTo>
                  <a:lnTo>
                    <a:pt x="1609274" y="104953"/>
                  </a:lnTo>
                  <a:cubicBezTo>
                    <a:pt x="1609274" y="47054"/>
                    <a:pt x="1562308" y="0"/>
                    <a:pt x="1504321" y="0"/>
                  </a:cubicBezTo>
                  <a:close/>
                  <a:moveTo>
                    <a:pt x="900844" y="1455169"/>
                  </a:moveTo>
                  <a:cubicBezTo>
                    <a:pt x="900844" y="1491989"/>
                    <a:pt x="871020" y="1521901"/>
                    <a:pt x="834111" y="1521901"/>
                  </a:cubicBezTo>
                  <a:lnTo>
                    <a:pt x="661377" y="1521901"/>
                  </a:lnTo>
                  <a:cubicBezTo>
                    <a:pt x="624556" y="1521901"/>
                    <a:pt x="594644" y="1492077"/>
                    <a:pt x="594644" y="1455169"/>
                  </a:cubicBezTo>
                  <a:lnTo>
                    <a:pt x="594644" y="1221212"/>
                  </a:lnTo>
                  <a:cubicBezTo>
                    <a:pt x="594644" y="1184391"/>
                    <a:pt x="624469" y="1154479"/>
                    <a:pt x="661377" y="1154479"/>
                  </a:cubicBezTo>
                  <a:lnTo>
                    <a:pt x="834111" y="1154479"/>
                  </a:lnTo>
                  <a:cubicBezTo>
                    <a:pt x="870932" y="1154479"/>
                    <a:pt x="900844" y="1184303"/>
                    <a:pt x="900844" y="1221212"/>
                  </a:cubicBezTo>
                  <a:lnTo>
                    <a:pt x="900844" y="1455169"/>
                  </a:lnTo>
                  <a:close/>
                  <a:moveTo>
                    <a:pt x="900844" y="528087"/>
                  </a:moveTo>
                  <a:cubicBezTo>
                    <a:pt x="900844" y="564908"/>
                    <a:pt x="871020" y="594819"/>
                    <a:pt x="834111" y="594819"/>
                  </a:cubicBezTo>
                  <a:lnTo>
                    <a:pt x="661377" y="594819"/>
                  </a:lnTo>
                  <a:cubicBezTo>
                    <a:pt x="624556" y="594819"/>
                    <a:pt x="594644" y="564995"/>
                    <a:pt x="594644" y="528087"/>
                  </a:cubicBezTo>
                  <a:lnTo>
                    <a:pt x="594644" y="294130"/>
                  </a:lnTo>
                  <a:cubicBezTo>
                    <a:pt x="594644" y="257309"/>
                    <a:pt x="624469" y="227397"/>
                    <a:pt x="661377" y="227397"/>
                  </a:cubicBezTo>
                  <a:lnTo>
                    <a:pt x="834111" y="227397"/>
                  </a:lnTo>
                  <a:cubicBezTo>
                    <a:pt x="870932" y="227397"/>
                    <a:pt x="900844" y="257221"/>
                    <a:pt x="900844" y="294130"/>
                  </a:cubicBezTo>
                  <a:lnTo>
                    <a:pt x="900844" y="528087"/>
                  </a:lnTo>
                  <a:close/>
                </a:path>
              </a:pathLst>
            </a:custGeom>
            <a:solidFill>
              <a:srgbClr val="7E8080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id="{7735E90B-C2A0-4D3C-894A-7762406CACA7}"/>
                </a:ext>
              </a:extLst>
            </p:cNvPr>
            <p:cNvSpPr/>
            <p:nvPr/>
          </p:nvSpPr>
          <p:spPr>
            <a:xfrm>
              <a:off x="4830064" y="3613928"/>
              <a:ext cx="795359" cy="473640"/>
            </a:xfrm>
            <a:custGeom>
              <a:avLst/>
              <a:gdLst>
                <a:gd name="connsiteX0" fmla="*/ 1574290 w 1574336"/>
                <a:gd name="connsiteY0" fmla="*/ 732219 h 937523"/>
                <a:gd name="connsiteX1" fmla="*/ 1566506 w 1574336"/>
                <a:gd name="connsiteY1" fmla="*/ 65070 h 937523"/>
                <a:gd name="connsiteX2" fmla="*/ 1495663 w 1574336"/>
                <a:gd name="connsiteY2" fmla="*/ 87 h 937523"/>
                <a:gd name="connsiteX3" fmla="*/ 0 w 1574336"/>
                <a:gd name="connsiteY3" fmla="*/ 0 h 937523"/>
                <a:gd name="connsiteX4" fmla="*/ 0 w 1574336"/>
                <a:gd name="connsiteY4" fmla="*/ 935828 h 937523"/>
                <a:gd name="connsiteX5" fmla="*/ 221975 w 1574336"/>
                <a:gd name="connsiteY5" fmla="*/ 936527 h 937523"/>
                <a:gd name="connsiteX6" fmla="*/ 263781 w 1574336"/>
                <a:gd name="connsiteY6" fmla="*/ 896471 h 937523"/>
                <a:gd name="connsiteX7" fmla="*/ 361737 w 1574336"/>
                <a:gd name="connsiteY7" fmla="*/ 831138 h 937523"/>
                <a:gd name="connsiteX8" fmla="*/ 1008857 w 1574336"/>
                <a:gd name="connsiteY8" fmla="*/ 831400 h 937523"/>
                <a:gd name="connsiteX9" fmla="*/ 1075065 w 1574336"/>
                <a:gd name="connsiteY9" fmla="*/ 894721 h 937523"/>
                <a:gd name="connsiteX10" fmla="*/ 1120894 w 1574336"/>
                <a:gd name="connsiteY10" fmla="*/ 935303 h 937523"/>
                <a:gd name="connsiteX11" fmla="*/ 1281297 w 1574336"/>
                <a:gd name="connsiteY11" fmla="*/ 934778 h 937523"/>
                <a:gd name="connsiteX12" fmla="*/ 1329750 w 1574336"/>
                <a:gd name="connsiteY12" fmla="*/ 900669 h 937523"/>
                <a:gd name="connsiteX13" fmla="*/ 1329225 w 1574336"/>
                <a:gd name="connsiteY13" fmla="*/ 830788 h 937523"/>
                <a:gd name="connsiteX14" fmla="*/ 1371994 w 1574336"/>
                <a:gd name="connsiteY14" fmla="*/ 786707 h 937523"/>
                <a:gd name="connsiteX15" fmla="*/ 1520589 w 1574336"/>
                <a:gd name="connsiteY15" fmla="*/ 787932 h 937523"/>
                <a:gd name="connsiteX16" fmla="*/ 1574290 w 1574336"/>
                <a:gd name="connsiteY16" fmla="*/ 732219 h 937523"/>
                <a:gd name="connsiteX17" fmla="*/ 926994 w 1574336"/>
                <a:gd name="connsiteY17" fmla="*/ 495726 h 937523"/>
                <a:gd name="connsiteX18" fmla="*/ 845569 w 1574336"/>
                <a:gd name="connsiteY18" fmla="*/ 577152 h 937523"/>
                <a:gd name="connsiteX19" fmla="*/ 632340 w 1574336"/>
                <a:gd name="connsiteY19" fmla="*/ 577152 h 937523"/>
                <a:gd name="connsiteX20" fmla="*/ 550914 w 1574336"/>
                <a:gd name="connsiteY20" fmla="*/ 495726 h 937523"/>
                <a:gd name="connsiteX21" fmla="*/ 550914 w 1574336"/>
                <a:gd name="connsiteY21" fmla="*/ 419548 h 937523"/>
                <a:gd name="connsiteX22" fmla="*/ 543567 w 1574336"/>
                <a:gd name="connsiteY22" fmla="*/ 418149 h 937523"/>
                <a:gd name="connsiteX23" fmla="*/ 550914 w 1574336"/>
                <a:gd name="connsiteY23" fmla="*/ 409315 h 937523"/>
                <a:gd name="connsiteX24" fmla="*/ 550914 w 1574336"/>
                <a:gd name="connsiteY24" fmla="*/ 238855 h 937523"/>
                <a:gd name="connsiteX25" fmla="*/ 632340 w 1574336"/>
                <a:gd name="connsiteY25" fmla="*/ 157429 h 937523"/>
                <a:gd name="connsiteX26" fmla="*/ 845569 w 1574336"/>
                <a:gd name="connsiteY26" fmla="*/ 157429 h 937523"/>
                <a:gd name="connsiteX27" fmla="*/ 926994 w 1574336"/>
                <a:gd name="connsiteY27" fmla="*/ 238855 h 937523"/>
                <a:gd name="connsiteX28" fmla="*/ 926994 w 1574336"/>
                <a:gd name="connsiteY28" fmla="*/ 495726 h 937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4336" h="937523">
                  <a:moveTo>
                    <a:pt x="1574290" y="732219"/>
                  </a:moveTo>
                  <a:cubicBezTo>
                    <a:pt x="1571928" y="617734"/>
                    <a:pt x="1574815" y="173084"/>
                    <a:pt x="1566506" y="65070"/>
                  </a:cubicBezTo>
                  <a:cubicBezTo>
                    <a:pt x="1563707" y="28337"/>
                    <a:pt x="1532483" y="87"/>
                    <a:pt x="1495663" y="87"/>
                  </a:cubicBezTo>
                  <a:cubicBezTo>
                    <a:pt x="1390798" y="-88"/>
                    <a:pt x="354040" y="87"/>
                    <a:pt x="0" y="0"/>
                  </a:cubicBezTo>
                  <a:lnTo>
                    <a:pt x="0" y="935828"/>
                  </a:lnTo>
                  <a:cubicBezTo>
                    <a:pt x="26763" y="938452"/>
                    <a:pt x="155155" y="937489"/>
                    <a:pt x="221975" y="936527"/>
                  </a:cubicBezTo>
                  <a:cubicBezTo>
                    <a:pt x="244277" y="936265"/>
                    <a:pt x="262469" y="918685"/>
                    <a:pt x="263781" y="896471"/>
                  </a:cubicBezTo>
                  <a:cubicBezTo>
                    <a:pt x="267192" y="837522"/>
                    <a:pt x="279786" y="831138"/>
                    <a:pt x="361737" y="831138"/>
                  </a:cubicBezTo>
                  <a:cubicBezTo>
                    <a:pt x="577415" y="831225"/>
                    <a:pt x="793180" y="831225"/>
                    <a:pt x="1008857" y="831400"/>
                  </a:cubicBezTo>
                  <a:cubicBezTo>
                    <a:pt x="1074191" y="831400"/>
                    <a:pt x="1075590" y="831575"/>
                    <a:pt x="1075065" y="894721"/>
                  </a:cubicBezTo>
                  <a:cubicBezTo>
                    <a:pt x="1074803" y="926207"/>
                    <a:pt x="1083811" y="934953"/>
                    <a:pt x="1120894" y="935303"/>
                  </a:cubicBezTo>
                  <a:cubicBezTo>
                    <a:pt x="1180805" y="935828"/>
                    <a:pt x="1215789" y="935828"/>
                    <a:pt x="1281297" y="934778"/>
                  </a:cubicBezTo>
                  <a:cubicBezTo>
                    <a:pt x="1315757" y="934166"/>
                    <a:pt x="1331937" y="932067"/>
                    <a:pt x="1329750" y="900669"/>
                  </a:cubicBezTo>
                  <a:cubicBezTo>
                    <a:pt x="1328176" y="877492"/>
                    <a:pt x="1330712" y="853965"/>
                    <a:pt x="1329225" y="830788"/>
                  </a:cubicBezTo>
                  <a:cubicBezTo>
                    <a:pt x="1327126" y="799127"/>
                    <a:pt x="1339283" y="785570"/>
                    <a:pt x="1371994" y="786707"/>
                  </a:cubicBezTo>
                  <a:cubicBezTo>
                    <a:pt x="1421496" y="788457"/>
                    <a:pt x="1471261" y="784608"/>
                    <a:pt x="1520589" y="787932"/>
                  </a:cubicBezTo>
                  <a:cubicBezTo>
                    <a:pt x="1564057" y="790731"/>
                    <a:pt x="1575164" y="772976"/>
                    <a:pt x="1574290" y="732219"/>
                  </a:cubicBezTo>
                  <a:close/>
                  <a:moveTo>
                    <a:pt x="926994" y="495726"/>
                  </a:moveTo>
                  <a:cubicBezTo>
                    <a:pt x="926994" y="540681"/>
                    <a:pt x="890523" y="577152"/>
                    <a:pt x="845569" y="577152"/>
                  </a:cubicBezTo>
                  <a:lnTo>
                    <a:pt x="632340" y="577152"/>
                  </a:lnTo>
                  <a:cubicBezTo>
                    <a:pt x="587385" y="577152"/>
                    <a:pt x="550914" y="540681"/>
                    <a:pt x="550914" y="495726"/>
                  </a:cubicBezTo>
                  <a:lnTo>
                    <a:pt x="550914" y="419548"/>
                  </a:lnTo>
                  <a:cubicBezTo>
                    <a:pt x="548203" y="418586"/>
                    <a:pt x="545754" y="418149"/>
                    <a:pt x="543567" y="418149"/>
                  </a:cubicBezTo>
                  <a:cubicBezTo>
                    <a:pt x="546716" y="415438"/>
                    <a:pt x="548990" y="412376"/>
                    <a:pt x="550914" y="409315"/>
                  </a:cubicBezTo>
                  <a:lnTo>
                    <a:pt x="550914" y="238855"/>
                  </a:lnTo>
                  <a:cubicBezTo>
                    <a:pt x="550914" y="193900"/>
                    <a:pt x="587385" y="157429"/>
                    <a:pt x="632340" y="157429"/>
                  </a:cubicBezTo>
                  <a:lnTo>
                    <a:pt x="845569" y="157429"/>
                  </a:lnTo>
                  <a:cubicBezTo>
                    <a:pt x="890523" y="157429"/>
                    <a:pt x="926994" y="193900"/>
                    <a:pt x="926994" y="238855"/>
                  </a:cubicBezTo>
                  <a:lnTo>
                    <a:pt x="926994" y="495726"/>
                  </a:lnTo>
                  <a:close/>
                </a:path>
              </a:pathLst>
            </a:custGeom>
            <a:solidFill>
              <a:srgbClr val="B3B6B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id="{1F773372-D462-4701-BCDC-1C47F0092D6D}"/>
                </a:ext>
              </a:extLst>
            </p:cNvPr>
            <p:cNvSpPr/>
            <p:nvPr/>
          </p:nvSpPr>
          <p:spPr>
            <a:xfrm>
              <a:off x="4829793" y="4029358"/>
              <a:ext cx="795577" cy="424136"/>
            </a:xfrm>
            <a:custGeom>
              <a:avLst/>
              <a:gdLst>
                <a:gd name="connsiteX0" fmla="*/ 1574740 w 1574766"/>
                <a:gd name="connsiteY0" fmla="*/ 95946 h 839536"/>
                <a:gd name="connsiteX1" fmla="*/ 1467950 w 1574766"/>
                <a:gd name="connsiteY1" fmla="*/ 2 h 839536"/>
                <a:gd name="connsiteX2" fmla="*/ 1365272 w 1574766"/>
                <a:gd name="connsiteY2" fmla="*/ 102331 h 839536"/>
                <a:gd name="connsiteX3" fmla="*/ 1339209 w 1574766"/>
                <a:gd name="connsiteY3" fmla="*/ 149122 h 839536"/>
                <a:gd name="connsiteX4" fmla="*/ 1339209 w 1574766"/>
                <a:gd name="connsiteY4" fmla="*/ 149122 h 839536"/>
                <a:gd name="connsiteX5" fmla="*/ 1339209 w 1574766"/>
                <a:gd name="connsiteY5" fmla="*/ 149122 h 839536"/>
                <a:gd name="connsiteX6" fmla="*/ 1086360 w 1574766"/>
                <a:gd name="connsiteY6" fmla="*/ 148510 h 839536"/>
                <a:gd name="connsiteX7" fmla="*/ 1033884 w 1574766"/>
                <a:gd name="connsiteY7" fmla="*/ 98308 h 839536"/>
                <a:gd name="connsiteX8" fmla="*/ 983507 w 1574766"/>
                <a:gd name="connsiteY8" fmla="*/ 51341 h 839536"/>
                <a:gd name="connsiteX9" fmla="*/ 351254 w 1574766"/>
                <a:gd name="connsiteY9" fmla="*/ 51254 h 839536"/>
                <a:gd name="connsiteX10" fmla="*/ 298516 w 1574766"/>
                <a:gd name="connsiteY10" fmla="*/ 104605 h 839536"/>
                <a:gd name="connsiteX11" fmla="*/ 254173 w 1574766"/>
                <a:gd name="connsiteY11" fmla="*/ 149035 h 839536"/>
                <a:gd name="connsiteX12" fmla="*/ 450 w 1574766"/>
                <a:gd name="connsiteY12" fmla="*/ 148423 h 839536"/>
                <a:gd name="connsiteX13" fmla="*/ 13 w 1574766"/>
                <a:gd name="connsiteY13" fmla="*/ 790733 h 839536"/>
                <a:gd name="connsiteX14" fmla="*/ 48728 w 1574766"/>
                <a:gd name="connsiteY14" fmla="*/ 839536 h 839536"/>
                <a:gd name="connsiteX15" fmla="*/ 1494276 w 1574766"/>
                <a:gd name="connsiteY15" fmla="*/ 838749 h 839536"/>
                <a:gd name="connsiteX16" fmla="*/ 1540105 w 1574766"/>
                <a:gd name="connsiteY16" fmla="*/ 830440 h 839536"/>
                <a:gd name="connsiteX17" fmla="*/ 1540105 w 1574766"/>
                <a:gd name="connsiteY17" fmla="*/ 830440 h 839536"/>
                <a:gd name="connsiteX18" fmla="*/ 1573866 w 1574766"/>
                <a:gd name="connsiteY18" fmla="*/ 760209 h 839536"/>
                <a:gd name="connsiteX19" fmla="*/ 1574740 w 1574766"/>
                <a:gd name="connsiteY19" fmla="*/ 95946 h 839536"/>
                <a:gd name="connsiteX20" fmla="*/ 928931 w 1574766"/>
                <a:gd name="connsiteY20" fmla="*/ 603130 h 839536"/>
                <a:gd name="connsiteX21" fmla="*/ 927357 w 1574766"/>
                <a:gd name="connsiteY21" fmla="*/ 603742 h 839536"/>
                <a:gd name="connsiteX22" fmla="*/ 846106 w 1574766"/>
                <a:gd name="connsiteY22" fmla="*/ 682020 h 839536"/>
                <a:gd name="connsiteX23" fmla="*/ 632877 w 1574766"/>
                <a:gd name="connsiteY23" fmla="*/ 682020 h 839536"/>
                <a:gd name="connsiteX24" fmla="*/ 551452 w 1574766"/>
                <a:gd name="connsiteY24" fmla="*/ 600594 h 839536"/>
                <a:gd name="connsiteX25" fmla="*/ 551452 w 1574766"/>
                <a:gd name="connsiteY25" fmla="*/ 343635 h 839536"/>
                <a:gd name="connsiteX26" fmla="*/ 632877 w 1574766"/>
                <a:gd name="connsiteY26" fmla="*/ 262209 h 839536"/>
                <a:gd name="connsiteX27" fmla="*/ 846106 w 1574766"/>
                <a:gd name="connsiteY27" fmla="*/ 262209 h 839536"/>
                <a:gd name="connsiteX28" fmla="*/ 927532 w 1574766"/>
                <a:gd name="connsiteY28" fmla="*/ 343635 h 839536"/>
                <a:gd name="connsiteX29" fmla="*/ 927532 w 1574766"/>
                <a:gd name="connsiteY29" fmla="*/ 600594 h 839536"/>
                <a:gd name="connsiteX30" fmla="*/ 927532 w 1574766"/>
                <a:gd name="connsiteY30" fmla="*/ 601031 h 839536"/>
                <a:gd name="connsiteX31" fmla="*/ 929369 w 1574766"/>
                <a:gd name="connsiteY31" fmla="*/ 601643 h 839536"/>
                <a:gd name="connsiteX32" fmla="*/ 928931 w 1574766"/>
                <a:gd name="connsiteY32" fmla="*/ 603130 h 83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74766" h="839536">
                  <a:moveTo>
                    <a:pt x="1574740" y="95946"/>
                  </a:moveTo>
                  <a:cubicBezTo>
                    <a:pt x="1574652" y="-1747"/>
                    <a:pt x="1566694" y="2"/>
                    <a:pt x="1467950" y="2"/>
                  </a:cubicBezTo>
                  <a:cubicBezTo>
                    <a:pt x="1367109" y="2"/>
                    <a:pt x="1367109" y="2"/>
                    <a:pt x="1365272" y="102331"/>
                  </a:cubicBezTo>
                  <a:cubicBezTo>
                    <a:pt x="1364922" y="122622"/>
                    <a:pt x="1368333" y="144837"/>
                    <a:pt x="1339209" y="149122"/>
                  </a:cubicBezTo>
                  <a:cubicBezTo>
                    <a:pt x="1339209" y="149122"/>
                    <a:pt x="1339209" y="149122"/>
                    <a:pt x="1339209" y="149122"/>
                  </a:cubicBezTo>
                  <a:cubicBezTo>
                    <a:pt x="1339209" y="149122"/>
                    <a:pt x="1339209" y="149122"/>
                    <a:pt x="1339209" y="149122"/>
                  </a:cubicBezTo>
                  <a:cubicBezTo>
                    <a:pt x="1254897" y="148773"/>
                    <a:pt x="1170585" y="147373"/>
                    <a:pt x="1086360" y="148510"/>
                  </a:cubicBezTo>
                  <a:cubicBezTo>
                    <a:pt x="1049889" y="149035"/>
                    <a:pt x="1035196" y="136441"/>
                    <a:pt x="1033884" y="98308"/>
                  </a:cubicBezTo>
                  <a:cubicBezTo>
                    <a:pt x="1032572" y="60962"/>
                    <a:pt x="1019190" y="51167"/>
                    <a:pt x="983507" y="51341"/>
                  </a:cubicBezTo>
                  <a:cubicBezTo>
                    <a:pt x="761444" y="52216"/>
                    <a:pt x="560285" y="52216"/>
                    <a:pt x="351254" y="51254"/>
                  </a:cubicBezTo>
                  <a:cubicBezTo>
                    <a:pt x="297903" y="50991"/>
                    <a:pt x="299390" y="61837"/>
                    <a:pt x="298516" y="104605"/>
                  </a:cubicBezTo>
                  <a:cubicBezTo>
                    <a:pt x="297816" y="139764"/>
                    <a:pt x="288458" y="149997"/>
                    <a:pt x="254173" y="149035"/>
                  </a:cubicBezTo>
                  <a:cubicBezTo>
                    <a:pt x="172835" y="146761"/>
                    <a:pt x="33335" y="148073"/>
                    <a:pt x="450" y="148423"/>
                  </a:cubicBezTo>
                  <a:cubicBezTo>
                    <a:pt x="-162" y="362351"/>
                    <a:pt x="2374" y="576717"/>
                    <a:pt x="13" y="790733"/>
                  </a:cubicBezTo>
                  <a:cubicBezTo>
                    <a:pt x="-424" y="829303"/>
                    <a:pt x="10158" y="839623"/>
                    <a:pt x="48728" y="839536"/>
                  </a:cubicBezTo>
                  <a:cubicBezTo>
                    <a:pt x="530548" y="838311"/>
                    <a:pt x="1012456" y="838836"/>
                    <a:pt x="1494276" y="838749"/>
                  </a:cubicBezTo>
                  <a:cubicBezTo>
                    <a:pt x="1509844" y="838749"/>
                    <a:pt x="1531010" y="839361"/>
                    <a:pt x="1540105" y="830440"/>
                  </a:cubicBezTo>
                  <a:cubicBezTo>
                    <a:pt x="1540105" y="830440"/>
                    <a:pt x="1540105" y="830440"/>
                    <a:pt x="1540105" y="830440"/>
                  </a:cubicBezTo>
                  <a:cubicBezTo>
                    <a:pt x="1568443" y="815222"/>
                    <a:pt x="1573515" y="789421"/>
                    <a:pt x="1573866" y="760209"/>
                  </a:cubicBezTo>
                  <a:cubicBezTo>
                    <a:pt x="1574740" y="689016"/>
                    <a:pt x="1574827" y="245679"/>
                    <a:pt x="1574740" y="95946"/>
                  </a:cubicBezTo>
                  <a:close/>
                  <a:moveTo>
                    <a:pt x="928931" y="603130"/>
                  </a:moveTo>
                  <a:cubicBezTo>
                    <a:pt x="928406" y="603305"/>
                    <a:pt x="927882" y="603567"/>
                    <a:pt x="927357" y="603742"/>
                  </a:cubicBezTo>
                  <a:cubicBezTo>
                    <a:pt x="925695" y="647210"/>
                    <a:pt x="890012" y="682020"/>
                    <a:pt x="846106" y="682020"/>
                  </a:cubicBezTo>
                  <a:lnTo>
                    <a:pt x="632877" y="682020"/>
                  </a:lnTo>
                  <a:cubicBezTo>
                    <a:pt x="587922" y="682020"/>
                    <a:pt x="551452" y="645548"/>
                    <a:pt x="551452" y="600594"/>
                  </a:cubicBezTo>
                  <a:lnTo>
                    <a:pt x="551452" y="343635"/>
                  </a:lnTo>
                  <a:cubicBezTo>
                    <a:pt x="551452" y="298680"/>
                    <a:pt x="587922" y="262209"/>
                    <a:pt x="632877" y="262209"/>
                  </a:cubicBezTo>
                  <a:lnTo>
                    <a:pt x="846106" y="262209"/>
                  </a:lnTo>
                  <a:cubicBezTo>
                    <a:pt x="891061" y="262209"/>
                    <a:pt x="927532" y="298680"/>
                    <a:pt x="927532" y="343635"/>
                  </a:cubicBezTo>
                  <a:lnTo>
                    <a:pt x="927532" y="600594"/>
                  </a:lnTo>
                  <a:cubicBezTo>
                    <a:pt x="927532" y="600769"/>
                    <a:pt x="927532" y="600856"/>
                    <a:pt x="927532" y="601031"/>
                  </a:cubicBezTo>
                  <a:cubicBezTo>
                    <a:pt x="928144" y="601206"/>
                    <a:pt x="928844" y="601468"/>
                    <a:pt x="929369" y="601643"/>
                  </a:cubicBezTo>
                  <a:cubicBezTo>
                    <a:pt x="929194" y="602080"/>
                    <a:pt x="929106" y="602605"/>
                    <a:pt x="928931" y="603130"/>
                  </a:cubicBezTo>
                  <a:close/>
                </a:path>
              </a:pathLst>
            </a:custGeom>
            <a:solidFill>
              <a:srgbClr val="B3B6B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30" name="그룹 829">
            <a:extLst>
              <a:ext uri="{FF2B5EF4-FFF2-40B4-BE49-F238E27FC236}">
                <a16:creationId xmlns:a16="http://schemas.microsoft.com/office/drawing/2014/main" id="{7791C1C0-6BB3-499D-92C0-8EE982BE8D6E}"/>
              </a:ext>
            </a:extLst>
          </p:cNvPr>
          <p:cNvGrpSpPr/>
          <p:nvPr/>
        </p:nvGrpSpPr>
        <p:grpSpPr>
          <a:xfrm>
            <a:off x="7089287" y="2718668"/>
            <a:ext cx="2424193" cy="2212294"/>
            <a:chOff x="7089287" y="2892843"/>
            <a:chExt cx="2424193" cy="2212294"/>
          </a:xfrm>
        </p:grpSpPr>
        <p:sp>
          <p:nvSpPr>
            <p:cNvPr id="831" name="Freeform: Shape 235">
              <a:extLst>
                <a:ext uri="{FF2B5EF4-FFF2-40B4-BE49-F238E27FC236}">
                  <a16:creationId xmlns:a16="http://schemas.microsoft.com/office/drawing/2014/main" id="{7A2A72F6-8F02-424D-8FA6-91B974E8943F}"/>
                </a:ext>
              </a:extLst>
            </p:cNvPr>
            <p:cNvSpPr/>
            <p:nvPr/>
          </p:nvSpPr>
          <p:spPr>
            <a:xfrm rot="16200000">
              <a:off x="6665100" y="331703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2" name="직사각형 831">
              <a:extLst>
                <a:ext uri="{FF2B5EF4-FFF2-40B4-BE49-F238E27FC236}">
                  <a16:creationId xmlns:a16="http://schemas.microsoft.com/office/drawing/2014/main" id="{FC650B48-FA8A-47A4-84C6-04049FC7E476}"/>
                </a:ext>
              </a:extLst>
            </p:cNvPr>
            <p:cNvSpPr/>
            <p:nvPr/>
          </p:nvSpPr>
          <p:spPr>
            <a:xfrm>
              <a:off x="8424241" y="3531396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3" name="직사각형 832">
              <a:extLst>
                <a:ext uri="{FF2B5EF4-FFF2-40B4-BE49-F238E27FC236}">
                  <a16:creationId xmlns:a16="http://schemas.microsoft.com/office/drawing/2014/main" id="{9C7E656F-753B-4C56-8EEC-6220B4BE4A7D}"/>
                </a:ext>
              </a:extLst>
            </p:cNvPr>
            <p:cNvSpPr/>
            <p:nvPr/>
          </p:nvSpPr>
          <p:spPr>
            <a:xfrm>
              <a:off x="8419055" y="4006493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4" name="직사각형 833">
              <a:extLst>
                <a:ext uri="{FF2B5EF4-FFF2-40B4-BE49-F238E27FC236}">
                  <a16:creationId xmlns:a16="http://schemas.microsoft.com/office/drawing/2014/main" id="{304B87F9-1CEC-4C46-95EB-A188FAFAFCE7}"/>
                </a:ext>
              </a:extLst>
            </p:cNvPr>
            <p:cNvSpPr/>
            <p:nvPr/>
          </p:nvSpPr>
          <p:spPr>
            <a:xfrm rot="21396034">
              <a:off x="8588598" y="325756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5" name="직사각형 834">
              <a:extLst>
                <a:ext uri="{FF2B5EF4-FFF2-40B4-BE49-F238E27FC236}">
                  <a16:creationId xmlns:a16="http://schemas.microsoft.com/office/drawing/2014/main" id="{5CA77C3F-E066-4D3C-AF75-9D48625F030E}"/>
                </a:ext>
              </a:extLst>
            </p:cNvPr>
            <p:cNvSpPr/>
            <p:nvPr/>
          </p:nvSpPr>
          <p:spPr>
            <a:xfrm rot="203966" flipH="1">
              <a:off x="8588576" y="404201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6" name="Oval 279">
            <a:extLst>
              <a:ext uri="{FF2B5EF4-FFF2-40B4-BE49-F238E27FC236}">
                <a16:creationId xmlns:a16="http://schemas.microsoft.com/office/drawing/2014/main" id="{7DDC6CA8-6A36-47B4-A4D9-7ECD0A0B3916}"/>
              </a:ext>
            </a:extLst>
          </p:cNvPr>
          <p:cNvSpPr/>
          <p:nvPr/>
        </p:nvSpPr>
        <p:spPr>
          <a:xfrm>
            <a:off x="707404" y="5160843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37" name="그룹 4">
            <a:extLst>
              <a:ext uri="{FF2B5EF4-FFF2-40B4-BE49-F238E27FC236}">
                <a16:creationId xmlns:a16="http://schemas.microsoft.com/office/drawing/2014/main" id="{4DE757BD-7DCE-4C63-B5C8-187A303DE342}"/>
              </a:ext>
            </a:extLst>
          </p:cNvPr>
          <p:cNvGrpSpPr/>
          <p:nvPr/>
        </p:nvGrpSpPr>
        <p:grpSpPr>
          <a:xfrm>
            <a:off x="1270264" y="5234921"/>
            <a:ext cx="1692000" cy="926443"/>
            <a:chOff x="1254019" y="5143184"/>
            <a:chExt cx="1692000" cy="926443"/>
          </a:xfrm>
        </p:grpSpPr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97A3A3CC-67A7-487C-B396-4734BE4D854D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39" name="TextBox 838">
              <a:extLst>
                <a:ext uri="{FF2B5EF4-FFF2-40B4-BE49-F238E27FC236}">
                  <a16:creationId xmlns:a16="http://schemas.microsoft.com/office/drawing/2014/main" id="{8DF442CC-972F-4F9F-BCFF-254DD4F30106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840" name="Oval 283">
            <a:extLst>
              <a:ext uri="{FF2B5EF4-FFF2-40B4-BE49-F238E27FC236}">
                <a16:creationId xmlns:a16="http://schemas.microsoft.com/office/drawing/2014/main" id="{E8A87462-D387-4595-AD1D-0E1745A6360A}"/>
              </a:ext>
            </a:extLst>
          </p:cNvPr>
          <p:cNvSpPr/>
          <p:nvPr/>
        </p:nvSpPr>
        <p:spPr>
          <a:xfrm>
            <a:off x="3547252" y="5160843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41" name="그룹 6">
            <a:extLst>
              <a:ext uri="{FF2B5EF4-FFF2-40B4-BE49-F238E27FC236}">
                <a16:creationId xmlns:a16="http://schemas.microsoft.com/office/drawing/2014/main" id="{3CA10E6B-88E0-44B7-BF7B-4E7C2E1D883C}"/>
              </a:ext>
            </a:extLst>
          </p:cNvPr>
          <p:cNvGrpSpPr/>
          <p:nvPr/>
        </p:nvGrpSpPr>
        <p:grpSpPr>
          <a:xfrm>
            <a:off x="4110112" y="5222208"/>
            <a:ext cx="1692000" cy="926443"/>
            <a:chOff x="4530549" y="5130471"/>
            <a:chExt cx="1692000" cy="926443"/>
          </a:xfrm>
        </p:grpSpPr>
        <p:sp>
          <p:nvSpPr>
            <p:cNvPr id="842" name="TextBox 841">
              <a:extLst>
                <a:ext uri="{FF2B5EF4-FFF2-40B4-BE49-F238E27FC236}">
                  <a16:creationId xmlns:a16="http://schemas.microsoft.com/office/drawing/2014/main" id="{30305841-CABD-4978-A4BA-4A81B9CDBF69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3" name="TextBox 842">
              <a:extLst>
                <a:ext uri="{FF2B5EF4-FFF2-40B4-BE49-F238E27FC236}">
                  <a16:creationId xmlns:a16="http://schemas.microsoft.com/office/drawing/2014/main" id="{67AAE67F-F7B0-41DB-9335-CDC2FE5693A6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844" name="Oval 287">
            <a:extLst>
              <a:ext uri="{FF2B5EF4-FFF2-40B4-BE49-F238E27FC236}">
                <a16:creationId xmlns:a16="http://schemas.microsoft.com/office/drawing/2014/main" id="{A650D97A-48F1-4EF4-B4F9-AB748D8AACAF}"/>
              </a:ext>
            </a:extLst>
          </p:cNvPr>
          <p:cNvSpPr/>
          <p:nvPr/>
        </p:nvSpPr>
        <p:spPr>
          <a:xfrm>
            <a:off x="6387100" y="5160843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45" name="그룹 7">
            <a:extLst>
              <a:ext uri="{FF2B5EF4-FFF2-40B4-BE49-F238E27FC236}">
                <a16:creationId xmlns:a16="http://schemas.microsoft.com/office/drawing/2014/main" id="{384C06A6-00F6-485F-8F8B-2F352F013811}"/>
              </a:ext>
            </a:extLst>
          </p:cNvPr>
          <p:cNvGrpSpPr/>
          <p:nvPr/>
        </p:nvGrpSpPr>
        <p:grpSpPr>
          <a:xfrm>
            <a:off x="6949960" y="5219020"/>
            <a:ext cx="1692000" cy="926443"/>
            <a:chOff x="6690464" y="5127283"/>
            <a:chExt cx="1692000" cy="926443"/>
          </a:xfrm>
        </p:grpSpPr>
        <p:sp>
          <p:nvSpPr>
            <p:cNvPr id="846" name="TextBox 845">
              <a:extLst>
                <a:ext uri="{FF2B5EF4-FFF2-40B4-BE49-F238E27FC236}">
                  <a16:creationId xmlns:a16="http://schemas.microsoft.com/office/drawing/2014/main" id="{790CF69F-DE21-4E2D-AA75-43E29F3BA059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47" name="TextBox 846">
              <a:extLst>
                <a:ext uri="{FF2B5EF4-FFF2-40B4-BE49-F238E27FC236}">
                  <a16:creationId xmlns:a16="http://schemas.microsoft.com/office/drawing/2014/main" id="{187830C5-5DA1-4EBE-9CC7-FCC988C59F01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848" name="Oval 291">
            <a:extLst>
              <a:ext uri="{FF2B5EF4-FFF2-40B4-BE49-F238E27FC236}">
                <a16:creationId xmlns:a16="http://schemas.microsoft.com/office/drawing/2014/main" id="{E79ED95D-3EBB-41CE-9FAA-20F1AB1484FA}"/>
              </a:ext>
            </a:extLst>
          </p:cNvPr>
          <p:cNvSpPr/>
          <p:nvPr/>
        </p:nvSpPr>
        <p:spPr>
          <a:xfrm>
            <a:off x="9226948" y="5160843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49" name="그룹 8">
            <a:extLst>
              <a:ext uri="{FF2B5EF4-FFF2-40B4-BE49-F238E27FC236}">
                <a16:creationId xmlns:a16="http://schemas.microsoft.com/office/drawing/2014/main" id="{0BE153C6-955F-4F3B-B2F5-DE52FF2D84AD}"/>
              </a:ext>
            </a:extLst>
          </p:cNvPr>
          <p:cNvGrpSpPr/>
          <p:nvPr/>
        </p:nvGrpSpPr>
        <p:grpSpPr>
          <a:xfrm>
            <a:off x="9789809" y="5196782"/>
            <a:ext cx="1692000" cy="926443"/>
            <a:chOff x="8850379" y="5105045"/>
            <a:chExt cx="1692000" cy="926443"/>
          </a:xfrm>
        </p:grpSpPr>
        <p:sp>
          <p:nvSpPr>
            <p:cNvPr id="850" name="TextBox 849">
              <a:extLst>
                <a:ext uri="{FF2B5EF4-FFF2-40B4-BE49-F238E27FC236}">
                  <a16:creationId xmlns:a16="http://schemas.microsoft.com/office/drawing/2014/main" id="{DBDC66B5-2CCE-4BBD-A081-60C9EBDBAD2D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51" name="TextBox 850">
              <a:extLst>
                <a:ext uri="{FF2B5EF4-FFF2-40B4-BE49-F238E27FC236}">
                  <a16:creationId xmlns:a16="http://schemas.microsoft.com/office/drawing/2014/main" id="{1EC540EC-D467-4590-87A9-C6380BCE3185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852" name="Rectangle 30">
            <a:extLst>
              <a:ext uri="{FF2B5EF4-FFF2-40B4-BE49-F238E27FC236}">
                <a16:creationId xmlns:a16="http://schemas.microsoft.com/office/drawing/2014/main" id="{B491501E-D1FB-4CD7-8F11-5591EFF9AE9F}"/>
              </a:ext>
            </a:extLst>
          </p:cNvPr>
          <p:cNvSpPr/>
          <p:nvPr/>
        </p:nvSpPr>
        <p:spPr>
          <a:xfrm>
            <a:off x="848108" y="5296980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3" name="Rounded Rectangle 5">
            <a:extLst>
              <a:ext uri="{FF2B5EF4-FFF2-40B4-BE49-F238E27FC236}">
                <a16:creationId xmlns:a16="http://schemas.microsoft.com/office/drawing/2014/main" id="{8A113718-C01D-4F75-856A-18BCF50CF5CE}"/>
              </a:ext>
            </a:extLst>
          </p:cNvPr>
          <p:cNvSpPr/>
          <p:nvPr/>
        </p:nvSpPr>
        <p:spPr>
          <a:xfrm flipH="1">
            <a:off x="3647113" y="5303366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4" name="Rounded Rectangle 27">
            <a:extLst>
              <a:ext uri="{FF2B5EF4-FFF2-40B4-BE49-F238E27FC236}">
                <a16:creationId xmlns:a16="http://schemas.microsoft.com/office/drawing/2014/main" id="{AC6BDC4A-3F57-41DF-BB4C-41688E0CF3FF}"/>
              </a:ext>
            </a:extLst>
          </p:cNvPr>
          <p:cNvSpPr/>
          <p:nvPr/>
        </p:nvSpPr>
        <p:spPr>
          <a:xfrm>
            <a:off x="6527545" y="5303366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5" name="Oval 21">
            <a:extLst>
              <a:ext uri="{FF2B5EF4-FFF2-40B4-BE49-F238E27FC236}">
                <a16:creationId xmlns:a16="http://schemas.microsoft.com/office/drawing/2014/main" id="{7095CB6F-FE6A-4ED5-86D9-07010F25FAA5}"/>
              </a:ext>
            </a:extLst>
          </p:cNvPr>
          <p:cNvSpPr>
            <a:spLocks noChangeAspect="1"/>
          </p:cNvSpPr>
          <p:nvPr/>
        </p:nvSpPr>
        <p:spPr>
          <a:xfrm>
            <a:off x="9343899" y="5267237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6" name="TextBox 855">
            <a:extLst>
              <a:ext uri="{FF2B5EF4-FFF2-40B4-BE49-F238E27FC236}">
                <a16:creationId xmlns:a16="http://schemas.microsoft.com/office/drawing/2014/main" id="{D230CC83-AAFE-41B9-A865-08AE0F81B601}"/>
              </a:ext>
            </a:extLst>
          </p:cNvPr>
          <p:cNvSpPr txBox="1"/>
          <p:nvPr/>
        </p:nvSpPr>
        <p:spPr>
          <a:xfrm>
            <a:off x="9702179" y="3005066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7" name="TextBox 856">
            <a:extLst>
              <a:ext uri="{FF2B5EF4-FFF2-40B4-BE49-F238E27FC236}">
                <a16:creationId xmlns:a16="http://schemas.microsoft.com/office/drawing/2014/main" id="{461278A5-9124-4E09-AF27-81CBA94C9E4A}"/>
              </a:ext>
            </a:extLst>
          </p:cNvPr>
          <p:cNvSpPr txBox="1"/>
          <p:nvPr/>
        </p:nvSpPr>
        <p:spPr>
          <a:xfrm>
            <a:off x="437556" y="3005066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12234</TotalTime>
  <Words>80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2022-10-26T01:39:02Z</dcterms:modified>
</cp:coreProperties>
</file>