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B4F"/>
    <a:srgbClr val="EF720B"/>
    <a:srgbClr val="D89102"/>
    <a:srgbClr val="003BC0"/>
    <a:srgbClr val="E20071"/>
    <a:srgbClr val="E20087"/>
    <a:srgbClr val="FFABCB"/>
    <a:srgbClr val="6F4001"/>
    <a:srgbClr val="CC9900"/>
    <a:srgbClr val="157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4375" y="2970885"/>
            <a:ext cx="8093365" cy="18324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002060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4375" y="4803345"/>
            <a:ext cx="8080555" cy="1374345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rgbClr val="EF720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4607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79B4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46070" cy="3970331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016195" cy="68488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79B4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291130"/>
            <a:ext cx="7016195" cy="4428445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369770"/>
            <a:ext cx="8076895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79B4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2050244"/>
            <a:ext cx="3817625" cy="773424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813769"/>
            <a:ext cx="3817625" cy="3035058"/>
          </a:xfr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5" y="2050244"/>
            <a:ext cx="3817625" cy="773424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5" y="2813769"/>
            <a:ext cx="3817625" cy="3035058"/>
          </a:xfr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3123590"/>
            <a:ext cx="8246070" cy="152705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28720" y="4650640"/>
            <a:ext cx="6566316" cy="122164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55</Words>
  <Application>Microsoft Office PowerPoint</Application>
  <PresentationFormat>Presentación en pantalla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42</cp:revision>
  <dcterms:created xsi:type="dcterms:W3CDTF">2013-08-21T19:17:07Z</dcterms:created>
  <dcterms:modified xsi:type="dcterms:W3CDTF">2013-11-12T00:34:55Z</dcterms:modified>
</cp:coreProperties>
</file>