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F4A4A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BD8-4967-9330-4B3D9C3EA6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BD8-4967-9330-4B3D9C3EA6B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D8-4967-9330-4B3D9C3EA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244703232"/>
        <c:axId val="244704768"/>
      </c:barChart>
      <c:catAx>
        <c:axId val="2447032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4704768"/>
        <c:crosses val="autoZero"/>
        <c:auto val="1"/>
        <c:lblAlgn val="ctr"/>
        <c:lblOffset val="100"/>
        <c:noMultiLvlLbl val="0"/>
      </c:catAx>
      <c:valAx>
        <c:axId val="24470476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47032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4" name="Group 58">
            <a:extLst>
              <a:ext uri="{FF2B5EF4-FFF2-40B4-BE49-F238E27FC236}">
                <a16:creationId xmlns:a16="http://schemas.microsoft.com/office/drawing/2014/main" id="{66CF2FEF-55FA-441C-8B36-7D67A183DF54}"/>
              </a:ext>
            </a:extLst>
          </p:cNvPr>
          <p:cNvGrpSpPr/>
          <p:nvPr/>
        </p:nvGrpSpPr>
        <p:grpSpPr>
          <a:xfrm flipH="1">
            <a:off x="945310" y="1897925"/>
            <a:ext cx="2880000" cy="475870"/>
            <a:chOff x="2342648" y="2017026"/>
            <a:chExt cx="2097213" cy="376921"/>
          </a:xfrm>
          <a:solidFill>
            <a:srgbClr val="F5679D"/>
          </a:solidFill>
        </p:grpSpPr>
        <p:sp>
          <p:nvSpPr>
            <p:cNvPr id="215" name="Rectangle 9">
              <a:extLst>
                <a:ext uri="{FF2B5EF4-FFF2-40B4-BE49-F238E27FC236}">
                  <a16:creationId xmlns:a16="http://schemas.microsoft.com/office/drawing/2014/main" id="{12F7AB0A-3162-40EA-9E17-609E3FC2A2B2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6" name="Rectangle 6">
              <a:extLst>
                <a:ext uri="{FF2B5EF4-FFF2-40B4-BE49-F238E27FC236}">
                  <a16:creationId xmlns:a16="http://schemas.microsoft.com/office/drawing/2014/main" id="{42394637-BE1F-4C66-BE4C-E994E3EA5910}"/>
                </a:ext>
              </a:extLst>
            </p:cNvPr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17" name="텍스트 개체 틀 4">
            <a:extLst>
              <a:ext uri="{FF2B5EF4-FFF2-40B4-BE49-F238E27FC236}">
                <a16:creationId xmlns:a16="http://schemas.microsoft.com/office/drawing/2014/main" id="{9BF3B6B8-F868-442E-B5CC-C8E5C1FF6EA0}"/>
              </a:ext>
            </a:extLst>
          </p:cNvPr>
          <p:cNvSpPr txBox="1">
            <a:spLocks/>
          </p:cNvSpPr>
          <p:nvPr/>
        </p:nvSpPr>
        <p:spPr>
          <a:xfrm>
            <a:off x="1099012" y="1889515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218" name="Group 62">
            <a:extLst>
              <a:ext uri="{FF2B5EF4-FFF2-40B4-BE49-F238E27FC236}">
                <a16:creationId xmlns:a16="http://schemas.microsoft.com/office/drawing/2014/main" id="{BEB1B481-5321-4B32-9D39-D15EE23FAC30}"/>
              </a:ext>
            </a:extLst>
          </p:cNvPr>
          <p:cNvGrpSpPr/>
          <p:nvPr/>
        </p:nvGrpSpPr>
        <p:grpSpPr>
          <a:xfrm>
            <a:off x="8375233" y="3710244"/>
            <a:ext cx="2880000" cy="475870"/>
            <a:chOff x="1554896" y="2017026"/>
            <a:chExt cx="2880000" cy="376921"/>
          </a:xfrm>
        </p:grpSpPr>
        <p:sp>
          <p:nvSpPr>
            <p:cNvPr id="219" name="Rectangle 9">
              <a:extLst>
                <a:ext uri="{FF2B5EF4-FFF2-40B4-BE49-F238E27FC236}">
                  <a16:creationId xmlns:a16="http://schemas.microsoft.com/office/drawing/2014/main" id="{183E062D-F341-4730-87F4-37855F977E9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0" name="Rectangle 6">
              <a:extLst>
                <a:ext uri="{FF2B5EF4-FFF2-40B4-BE49-F238E27FC236}">
                  <a16:creationId xmlns:a16="http://schemas.microsoft.com/office/drawing/2014/main" id="{A73633D9-86BC-4017-AFA5-B45F3C02F789}"/>
                </a:ext>
              </a:extLst>
            </p:cNvPr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21" name="텍스트 개체 틀 4">
            <a:extLst>
              <a:ext uri="{FF2B5EF4-FFF2-40B4-BE49-F238E27FC236}">
                <a16:creationId xmlns:a16="http://schemas.microsoft.com/office/drawing/2014/main" id="{CE00594E-D7E0-44AF-BFC3-05D6932A8398}"/>
              </a:ext>
            </a:extLst>
          </p:cNvPr>
          <p:cNvSpPr txBox="1">
            <a:spLocks/>
          </p:cNvSpPr>
          <p:nvPr/>
        </p:nvSpPr>
        <p:spPr>
          <a:xfrm>
            <a:off x="9627255" y="3707713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222" name="Group 66">
            <a:extLst>
              <a:ext uri="{FF2B5EF4-FFF2-40B4-BE49-F238E27FC236}">
                <a16:creationId xmlns:a16="http://schemas.microsoft.com/office/drawing/2014/main" id="{E58E5BA0-3132-4578-B5C9-B8C8E8DE6445}"/>
              </a:ext>
            </a:extLst>
          </p:cNvPr>
          <p:cNvGrpSpPr/>
          <p:nvPr/>
        </p:nvGrpSpPr>
        <p:grpSpPr>
          <a:xfrm>
            <a:off x="4016749" y="2641341"/>
            <a:ext cx="1982316" cy="3322982"/>
            <a:chOff x="2464173" y="2002902"/>
            <a:chExt cx="2107827" cy="3533378"/>
          </a:xfrm>
        </p:grpSpPr>
        <p:pic>
          <p:nvPicPr>
            <p:cNvPr id="223" name="그림 5">
              <a:extLst>
                <a:ext uri="{FF2B5EF4-FFF2-40B4-BE49-F238E27FC236}">
                  <a16:creationId xmlns:a16="http://schemas.microsoft.com/office/drawing/2014/main" id="{A5A90E2A-5A71-43A8-B8C4-D76D6FB9B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4173" y="2002902"/>
              <a:ext cx="2107827" cy="3533378"/>
            </a:xfrm>
            <a:prstGeom prst="rect">
              <a:avLst/>
            </a:prstGeom>
          </p:spPr>
        </p:pic>
        <p:sp>
          <p:nvSpPr>
            <p:cNvPr id="224" name="Rectangle 68">
              <a:extLst>
                <a:ext uri="{FF2B5EF4-FFF2-40B4-BE49-F238E27FC236}">
                  <a16:creationId xmlns:a16="http://schemas.microsoft.com/office/drawing/2014/main" id="{F3A8D823-7167-4C56-A177-41D832E79184}"/>
                </a:ext>
              </a:extLst>
            </p:cNvPr>
            <p:cNvSpPr/>
            <p:nvPr/>
          </p:nvSpPr>
          <p:spPr>
            <a:xfrm>
              <a:off x="2794155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25" name="Group 69">
            <a:extLst>
              <a:ext uri="{FF2B5EF4-FFF2-40B4-BE49-F238E27FC236}">
                <a16:creationId xmlns:a16="http://schemas.microsoft.com/office/drawing/2014/main" id="{455469C9-F9E4-4019-8266-D2D20A9A8619}"/>
              </a:ext>
            </a:extLst>
          </p:cNvPr>
          <p:cNvGrpSpPr/>
          <p:nvPr/>
        </p:nvGrpSpPr>
        <p:grpSpPr>
          <a:xfrm>
            <a:off x="6115051" y="2641341"/>
            <a:ext cx="1982316" cy="3322982"/>
            <a:chOff x="4572000" y="2002902"/>
            <a:chExt cx="2107827" cy="3533378"/>
          </a:xfrm>
        </p:grpSpPr>
        <p:pic>
          <p:nvPicPr>
            <p:cNvPr id="226" name="그림 5">
              <a:extLst>
                <a:ext uri="{FF2B5EF4-FFF2-40B4-BE49-F238E27FC236}">
                  <a16:creationId xmlns:a16="http://schemas.microsoft.com/office/drawing/2014/main" id="{F634BD06-9D48-4443-8A1A-B93EF1F59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002902"/>
              <a:ext cx="2107827" cy="3533378"/>
            </a:xfrm>
            <a:prstGeom prst="rect">
              <a:avLst/>
            </a:prstGeom>
          </p:spPr>
        </p:pic>
        <p:sp>
          <p:nvSpPr>
            <p:cNvPr id="227" name="Rectangle 71">
              <a:extLst>
                <a:ext uri="{FF2B5EF4-FFF2-40B4-BE49-F238E27FC236}">
                  <a16:creationId xmlns:a16="http://schemas.microsoft.com/office/drawing/2014/main" id="{1C2DD1AF-FE27-421F-9151-6347B2FC375D}"/>
                </a:ext>
              </a:extLst>
            </p:cNvPr>
            <p:cNvSpPr/>
            <p:nvPr/>
          </p:nvSpPr>
          <p:spPr>
            <a:xfrm>
              <a:off x="4912990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28" name="TextBox 227">
            <a:extLst>
              <a:ext uri="{FF2B5EF4-FFF2-40B4-BE49-F238E27FC236}">
                <a16:creationId xmlns:a16="http://schemas.microsoft.com/office/drawing/2014/main" id="{86CB1F56-4540-4216-9526-17C987DB94EB}"/>
              </a:ext>
            </a:extLst>
          </p:cNvPr>
          <p:cNvSpPr txBox="1"/>
          <p:nvPr/>
        </p:nvSpPr>
        <p:spPr>
          <a:xfrm>
            <a:off x="1137826" y="2365066"/>
            <a:ext cx="2394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A49C9720-7058-4263-807D-0F356FE24761}"/>
              </a:ext>
            </a:extLst>
          </p:cNvPr>
          <p:cNvSpPr txBox="1"/>
          <p:nvPr/>
        </p:nvSpPr>
        <p:spPr>
          <a:xfrm>
            <a:off x="8641141" y="4178874"/>
            <a:ext cx="2403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30" name="Chart 74">
            <a:extLst>
              <a:ext uri="{FF2B5EF4-FFF2-40B4-BE49-F238E27FC236}">
                <a16:creationId xmlns:a16="http://schemas.microsoft.com/office/drawing/2014/main" id="{A8DEB14F-BEEC-4B05-9E63-0C33B9E69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7993129"/>
              </p:ext>
            </p:extLst>
          </p:nvPr>
        </p:nvGraphicFramePr>
        <p:xfrm>
          <a:off x="3842699" y="2747341"/>
          <a:ext cx="4477755" cy="260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1" name="TextBox 230">
            <a:extLst>
              <a:ext uri="{FF2B5EF4-FFF2-40B4-BE49-F238E27FC236}">
                <a16:creationId xmlns:a16="http://schemas.microsoft.com/office/drawing/2014/main" id="{E4121CDD-0B6B-4F7A-9A40-65AD04778239}"/>
              </a:ext>
            </a:extLst>
          </p:cNvPr>
          <p:cNvSpPr txBox="1"/>
          <p:nvPr/>
        </p:nvSpPr>
        <p:spPr>
          <a:xfrm>
            <a:off x="4623340" y="459822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A1F2B7E9-C060-423D-8917-6147716D3CE4}"/>
              </a:ext>
            </a:extLst>
          </p:cNvPr>
          <p:cNvSpPr txBox="1"/>
          <p:nvPr/>
        </p:nvSpPr>
        <p:spPr>
          <a:xfrm>
            <a:off x="6750217" y="459822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" name="Rounded Rectangle 6">
            <a:extLst>
              <a:ext uri="{FF2B5EF4-FFF2-40B4-BE49-F238E27FC236}">
                <a16:creationId xmlns:a16="http://schemas.microsoft.com/office/drawing/2014/main" id="{ECA7CBA9-0958-49D4-9ECC-C2A49036C312}"/>
              </a:ext>
            </a:extLst>
          </p:cNvPr>
          <p:cNvSpPr/>
          <p:nvPr/>
        </p:nvSpPr>
        <p:spPr>
          <a:xfrm>
            <a:off x="4873024" y="417610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ounded Rectangle 5">
            <a:extLst>
              <a:ext uri="{FF2B5EF4-FFF2-40B4-BE49-F238E27FC236}">
                <a16:creationId xmlns:a16="http://schemas.microsoft.com/office/drawing/2014/main" id="{64989D51-7B86-46DE-9F24-B30F6C004A2F}"/>
              </a:ext>
            </a:extLst>
          </p:cNvPr>
          <p:cNvSpPr/>
          <p:nvPr/>
        </p:nvSpPr>
        <p:spPr>
          <a:xfrm flipH="1">
            <a:off x="6910368" y="42047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128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2018-04-13T02:51:42Z</dcterms:modified>
</cp:coreProperties>
</file>