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2014-08-21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219822"/>
            <a:ext cx="9144000" cy="151216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29000"/>
                </a:schemeClr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2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923928" y="4236645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3970855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43584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2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07704" y="1131590"/>
            <a:ext cx="6779096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2014-08-21T05:59:15Z</dcterms:modified>
</cp:coreProperties>
</file>