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860032" y="0"/>
            <a:ext cx="4283968" cy="5143500"/>
          </a:xfrm>
          <a:prstGeom prst="rect">
            <a:avLst/>
          </a:prstGeom>
          <a:solidFill>
            <a:schemeClr val="tx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860033" y="4126309"/>
            <a:ext cx="41044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860032" y="3150716"/>
            <a:ext cx="410445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9644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9548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2014-04-01T16:27:38Z</dcterms:created>
  <dcterms:modified xsi:type="dcterms:W3CDTF">2015-01-28T02:36:46Z</dcterms:modified>
</cp:coreProperties>
</file>