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A6C-452A-A66A-316FEDC92D2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A6C-452A-A66A-316FEDC92D2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2300</c:v>
                </c:pt>
                <c:pt idx="1">
                  <c:v>3500</c:v>
                </c:pt>
                <c:pt idx="2">
                  <c:v>3007</c:v>
                </c:pt>
                <c:pt idx="3">
                  <c:v>5200</c:v>
                </c:pt>
                <c:pt idx="4">
                  <c:v>3400</c:v>
                </c:pt>
                <c:pt idx="5">
                  <c:v>3500</c:v>
                </c:pt>
                <c:pt idx="6">
                  <c:v>6400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A6C-452A-A66A-316FEDC92D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712064"/>
        <c:axId val="60713984"/>
      </c:lineChart>
      <c:catAx>
        <c:axId val="607120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60713984"/>
        <c:crosses val="autoZero"/>
        <c:auto val="1"/>
        <c:lblAlgn val="ctr"/>
        <c:lblOffset val="100"/>
        <c:noMultiLvlLbl val="0"/>
      </c:catAx>
      <c:valAx>
        <c:axId val="6071398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607120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022" name="Group 1021">
            <a:extLst>
              <a:ext uri="{FF2B5EF4-FFF2-40B4-BE49-F238E27FC236}">
                <a16:creationId xmlns:a16="http://schemas.microsoft.com/office/drawing/2014/main" id="{46703DB7-9E59-43EF-ADB9-61B3E80BDFCE}"/>
              </a:ext>
            </a:extLst>
          </p:cNvPr>
          <p:cNvGrpSpPr/>
          <p:nvPr/>
        </p:nvGrpSpPr>
        <p:grpSpPr>
          <a:xfrm>
            <a:off x="928239" y="1803458"/>
            <a:ext cx="5650440" cy="998056"/>
            <a:chOff x="1353016" y="1766707"/>
            <a:chExt cx="2452106" cy="998056"/>
          </a:xfrm>
        </p:grpSpPr>
        <p:sp>
          <p:nvSpPr>
            <p:cNvPr id="1023" name="TextBox 1022">
              <a:extLst>
                <a:ext uri="{FF2B5EF4-FFF2-40B4-BE49-F238E27FC236}">
                  <a16:creationId xmlns:a16="http://schemas.microsoft.com/office/drawing/2014/main" id="{F07CFF89-1A84-4901-BB30-15F5251A7E33}"/>
                </a:ext>
              </a:extLst>
            </p:cNvPr>
            <p:cNvSpPr txBox="1"/>
            <p:nvPr/>
          </p:nvSpPr>
          <p:spPr>
            <a:xfrm>
              <a:off x="1353016" y="2118432"/>
              <a:ext cx="24501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You can simply impress your audience and add a unique zing and appeal to your Presentations. </a:t>
              </a:r>
            </a:p>
          </p:txBody>
        </p:sp>
        <p:sp>
          <p:nvSpPr>
            <p:cNvPr id="1024" name="TextBox 1023">
              <a:extLst>
                <a:ext uri="{FF2B5EF4-FFF2-40B4-BE49-F238E27FC236}">
                  <a16:creationId xmlns:a16="http://schemas.microsoft.com/office/drawing/2014/main" id="{63CBCC67-F9C1-4A48-8A38-B1B6DDDD8061}"/>
                </a:ext>
              </a:extLst>
            </p:cNvPr>
            <p:cNvSpPr txBox="1"/>
            <p:nvPr/>
          </p:nvSpPr>
          <p:spPr>
            <a:xfrm>
              <a:off x="1353016" y="1766707"/>
              <a:ext cx="2452106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25" name="TextBox 1024">
            <a:extLst>
              <a:ext uri="{FF2B5EF4-FFF2-40B4-BE49-F238E27FC236}">
                <a16:creationId xmlns:a16="http://schemas.microsoft.com/office/drawing/2014/main" id="{3B367639-0441-4808-A4D4-745E7764D9CB}"/>
              </a:ext>
            </a:extLst>
          </p:cNvPr>
          <p:cNvSpPr txBox="1"/>
          <p:nvPr/>
        </p:nvSpPr>
        <p:spPr>
          <a:xfrm>
            <a:off x="962640" y="3007934"/>
            <a:ext cx="1633993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$352,000</a:t>
            </a: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26" name="TextBox 1025">
            <a:extLst>
              <a:ext uri="{FF2B5EF4-FFF2-40B4-BE49-F238E27FC236}">
                <a16:creationId xmlns:a16="http://schemas.microsoft.com/office/drawing/2014/main" id="{FE70B62B-FF28-4AC1-B700-539ECD95F7DD}"/>
              </a:ext>
            </a:extLst>
          </p:cNvPr>
          <p:cNvSpPr txBox="1"/>
          <p:nvPr/>
        </p:nvSpPr>
        <p:spPr>
          <a:xfrm>
            <a:off x="2842728" y="3005315"/>
            <a:ext cx="1633993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$352,000</a:t>
            </a: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27" name="TextBox 1026">
            <a:extLst>
              <a:ext uri="{FF2B5EF4-FFF2-40B4-BE49-F238E27FC236}">
                <a16:creationId xmlns:a16="http://schemas.microsoft.com/office/drawing/2014/main" id="{33D1FD65-93B2-4A20-9ECF-2CDBB5588637}"/>
              </a:ext>
            </a:extLst>
          </p:cNvPr>
          <p:cNvSpPr txBox="1"/>
          <p:nvPr/>
        </p:nvSpPr>
        <p:spPr>
          <a:xfrm>
            <a:off x="4722816" y="3002696"/>
            <a:ext cx="1633993" cy="400110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$352,000</a:t>
            </a: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1028" name="Chart 1027">
            <a:extLst>
              <a:ext uri="{FF2B5EF4-FFF2-40B4-BE49-F238E27FC236}">
                <a16:creationId xmlns:a16="http://schemas.microsoft.com/office/drawing/2014/main" id="{2271F055-8471-40F3-B71E-8304696B3415}"/>
              </a:ext>
            </a:extLst>
          </p:cNvPr>
          <p:cNvGraphicFramePr/>
          <p:nvPr/>
        </p:nvGraphicFramePr>
        <p:xfrm>
          <a:off x="923824" y="3839300"/>
          <a:ext cx="5650440" cy="2434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29" name="TextBox 1028">
            <a:extLst>
              <a:ext uri="{FF2B5EF4-FFF2-40B4-BE49-F238E27FC236}">
                <a16:creationId xmlns:a16="http://schemas.microsoft.com/office/drawing/2014/main" id="{44DA27F0-2695-4D79-AC75-986AED66B5FC}"/>
              </a:ext>
            </a:extLst>
          </p:cNvPr>
          <p:cNvSpPr txBox="1"/>
          <p:nvPr/>
        </p:nvSpPr>
        <p:spPr>
          <a:xfrm>
            <a:off x="7315716" y="1665044"/>
            <a:ext cx="4326335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</a:t>
            </a:r>
            <a:r>
              <a:rPr lang="en-US" altLang="ko-KR" sz="2800" dirty="0">
                <a:solidFill>
                  <a:schemeClr val="accent4"/>
                </a:solidFill>
              </a:rPr>
              <a:t>Create</a:t>
            </a:r>
          </a:p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</a:t>
            </a:r>
            <a:r>
              <a:rPr lang="en-US" altLang="ko-KR" sz="2800" dirty="0">
                <a:solidFill>
                  <a:schemeClr val="accent3"/>
                </a:solidFill>
              </a:rPr>
              <a:t>Professional </a:t>
            </a:r>
          </a:p>
          <a:p>
            <a:r>
              <a:rPr lang="en-US" altLang="ko-KR" sz="2800" dirty="0">
                <a:solidFill>
                  <a:schemeClr val="accent4"/>
                </a:solidFill>
              </a:rPr>
              <a:t>PPT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030" name="그룹 4">
            <a:extLst>
              <a:ext uri="{FF2B5EF4-FFF2-40B4-BE49-F238E27FC236}">
                <a16:creationId xmlns:a16="http://schemas.microsoft.com/office/drawing/2014/main" id="{5CB3933D-5E0B-4CC0-978C-7080597CD159}"/>
              </a:ext>
            </a:extLst>
          </p:cNvPr>
          <p:cNvGrpSpPr/>
          <p:nvPr/>
        </p:nvGrpSpPr>
        <p:grpSpPr>
          <a:xfrm>
            <a:off x="9421562" y="5178568"/>
            <a:ext cx="2196001" cy="918532"/>
            <a:chOff x="6770146" y="5164195"/>
            <a:chExt cx="2196001" cy="918532"/>
          </a:xfrm>
        </p:grpSpPr>
        <p:sp>
          <p:nvSpPr>
            <p:cNvPr id="1031" name="TextBox 1030">
              <a:extLst>
                <a:ext uri="{FF2B5EF4-FFF2-40B4-BE49-F238E27FC236}">
                  <a16:creationId xmlns:a16="http://schemas.microsoft.com/office/drawing/2014/main" id="{7705CED7-BECF-491E-BD99-E7535EB82E91}"/>
                </a:ext>
              </a:extLst>
            </p:cNvPr>
            <p:cNvSpPr txBox="1"/>
            <p:nvPr/>
          </p:nvSpPr>
          <p:spPr>
            <a:xfrm>
              <a:off x="6770147" y="5164195"/>
              <a:ext cx="219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032" name="TextBox 1031">
              <a:extLst>
                <a:ext uri="{FF2B5EF4-FFF2-40B4-BE49-F238E27FC236}">
                  <a16:creationId xmlns:a16="http://schemas.microsoft.com/office/drawing/2014/main" id="{4F9CD51C-FB1E-4F82-A7A7-140B5184EBC7}"/>
                </a:ext>
              </a:extLst>
            </p:cNvPr>
            <p:cNvSpPr txBox="1"/>
            <p:nvPr/>
          </p:nvSpPr>
          <p:spPr>
            <a:xfrm>
              <a:off x="6770146" y="54363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D1539234-F0D8-420E-AF07-AF9D4BDAC257}"/>
              </a:ext>
            </a:extLst>
          </p:cNvPr>
          <p:cNvSpPr/>
          <p:nvPr/>
        </p:nvSpPr>
        <p:spPr>
          <a:xfrm>
            <a:off x="10237058" y="4539640"/>
            <a:ext cx="566192" cy="5661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034" name="그룹 3">
            <a:extLst>
              <a:ext uri="{FF2B5EF4-FFF2-40B4-BE49-F238E27FC236}">
                <a16:creationId xmlns:a16="http://schemas.microsoft.com/office/drawing/2014/main" id="{6B462F81-61E7-4F17-8BCB-01EF5F65B2F6}"/>
              </a:ext>
            </a:extLst>
          </p:cNvPr>
          <p:cNvGrpSpPr/>
          <p:nvPr/>
        </p:nvGrpSpPr>
        <p:grpSpPr>
          <a:xfrm>
            <a:off x="7096665" y="5178568"/>
            <a:ext cx="2196000" cy="918532"/>
            <a:chOff x="4445250" y="5164195"/>
            <a:chExt cx="2196000" cy="918532"/>
          </a:xfrm>
        </p:grpSpPr>
        <p:sp>
          <p:nvSpPr>
            <p:cNvPr id="1035" name="TextBox 1034">
              <a:extLst>
                <a:ext uri="{FF2B5EF4-FFF2-40B4-BE49-F238E27FC236}">
                  <a16:creationId xmlns:a16="http://schemas.microsoft.com/office/drawing/2014/main" id="{F7A6A7EC-712A-43AA-A5BA-6DC999CC8963}"/>
                </a:ext>
              </a:extLst>
            </p:cNvPr>
            <p:cNvSpPr txBox="1"/>
            <p:nvPr/>
          </p:nvSpPr>
          <p:spPr>
            <a:xfrm>
              <a:off x="4445250" y="5164195"/>
              <a:ext cx="219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036" name="TextBox 1035">
              <a:extLst>
                <a:ext uri="{FF2B5EF4-FFF2-40B4-BE49-F238E27FC236}">
                  <a16:creationId xmlns:a16="http://schemas.microsoft.com/office/drawing/2014/main" id="{5E859F2B-D237-4FBF-B945-DE254BEEBF18}"/>
                </a:ext>
              </a:extLst>
            </p:cNvPr>
            <p:cNvSpPr txBox="1"/>
            <p:nvPr/>
          </p:nvSpPr>
          <p:spPr>
            <a:xfrm>
              <a:off x="4445250" y="54363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5D7FB09B-4D77-4836-8640-D06911DDA605}"/>
              </a:ext>
            </a:extLst>
          </p:cNvPr>
          <p:cNvSpPr/>
          <p:nvPr/>
        </p:nvSpPr>
        <p:spPr>
          <a:xfrm>
            <a:off x="7912162" y="4548533"/>
            <a:ext cx="566192" cy="5661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38" name="Frame 17">
            <a:extLst>
              <a:ext uri="{FF2B5EF4-FFF2-40B4-BE49-F238E27FC236}">
                <a16:creationId xmlns:a16="http://schemas.microsoft.com/office/drawing/2014/main" id="{05D1FD4B-B8C5-41B0-899D-05012D381DB3}"/>
              </a:ext>
            </a:extLst>
          </p:cNvPr>
          <p:cNvSpPr/>
          <p:nvPr/>
        </p:nvSpPr>
        <p:spPr>
          <a:xfrm>
            <a:off x="10374355" y="4680157"/>
            <a:ext cx="273722" cy="27372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39" name="TextBox 1038">
            <a:extLst>
              <a:ext uri="{FF2B5EF4-FFF2-40B4-BE49-F238E27FC236}">
                <a16:creationId xmlns:a16="http://schemas.microsoft.com/office/drawing/2014/main" id="{CAED666A-F705-4B33-B56A-38FFB0AF6CC3}"/>
              </a:ext>
            </a:extLst>
          </p:cNvPr>
          <p:cNvSpPr txBox="1"/>
          <p:nvPr/>
        </p:nvSpPr>
        <p:spPr>
          <a:xfrm>
            <a:off x="7315716" y="3033555"/>
            <a:ext cx="43018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40" name="자유형: 도형 94">
            <a:extLst>
              <a:ext uri="{FF2B5EF4-FFF2-40B4-BE49-F238E27FC236}">
                <a16:creationId xmlns:a16="http://schemas.microsoft.com/office/drawing/2014/main" id="{5BA8136A-2528-4612-95E0-2AB8CEC0DE31}"/>
              </a:ext>
            </a:extLst>
          </p:cNvPr>
          <p:cNvSpPr/>
          <p:nvPr/>
        </p:nvSpPr>
        <p:spPr>
          <a:xfrm>
            <a:off x="7978850" y="4680157"/>
            <a:ext cx="386742" cy="342724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2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96C8E9"/>
      </a:accent2>
      <a:accent3>
        <a:srgbClr val="FBE034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11168</TotalTime>
  <Words>154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39</cp:revision>
  <dcterms:created xsi:type="dcterms:W3CDTF">2018-02-18T19:39:47Z</dcterms:created>
  <dcterms:modified xsi:type="dcterms:W3CDTF">2021-04-15T05:09:47Z</dcterms:modified>
</cp:coreProperties>
</file>