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9D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502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6524"/>
            <a:ext cx="9144000" cy="15121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Presentation Title</a:t>
            </a:r>
            <a:endParaRPr lang="en-US" altLang="ko-K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960652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Free Powerpoint </a:t>
            </a:r>
            <a:r>
              <a:rPr lang="en-US" altLang="ko-K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Template Design</a:t>
            </a:r>
            <a:endParaRPr lang="en-US" altLang="ko-K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PPT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95536" y="214290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맑은 고딕" pitchFamily="50" charset="-127"/>
              </a:rPr>
              <a:t>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2506388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6524"/>
            <a:ext cx="9144000" cy="15121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Thank you</a:t>
            </a:r>
            <a:endParaRPr lang="en-US" altLang="ko-K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960652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Free Powerpoint </a:t>
            </a:r>
            <a:r>
              <a:rPr lang="en-US" altLang="ko-K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Template Design</a:t>
            </a:r>
            <a:endParaRPr lang="en-US" altLang="ko-K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PPT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45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23</Words>
  <Application>Microsoft Office PowerPoint</Application>
  <PresentationFormat>화면 슬라이드 쇼(4:3)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Company>miso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Money-Arrow-Business PPT Design</dc:title>
  <dc:creator>ALLPPT.com</dc:creator>
  <cp:lastModifiedBy>Registered User</cp:lastModifiedBy>
  <cp:revision>46</cp:revision>
  <dcterms:created xsi:type="dcterms:W3CDTF">2010-08-30T08:21:49Z</dcterms:created>
  <dcterms:modified xsi:type="dcterms:W3CDTF">2014-02-03T07:19:35Z</dcterms:modified>
</cp:coreProperties>
</file>