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499742"/>
            <a:ext cx="9144000" cy="2160240"/>
          </a:xfrm>
          <a:prstGeom prst="rect">
            <a:avLst/>
          </a:prstGeom>
          <a:gradFill flip="none" rotWithShape="1">
            <a:gsLst>
              <a:gs pos="10000">
                <a:schemeClr val="bg1">
                  <a:alpha val="56000"/>
                </a:schemeClr>
              </a:gs>
              <a:gs pos="78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240360" y="3927377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240360" y="2775249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2014-07-20T05:53:41Z</dcterms:modified>
</cp:coreProperties>
</file>