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33" y="-6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508104" y="0"/>
            <a:ext cx="3635896" cy="51435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181762" y="711266"/>
            <a:ext cx="3548712" cy="1954376"/>
          </a:xfrm>
          <a:custGeom>
            <a:avLst/>
            <a:gdLst>
              <a:gd name="connsiteX0" fmla="*/ 0 w 3528392"/>
              <a:gd name="connsiteY0" fmla="*/ 0 h 1944216"/>
              <a:gd name="connsiteX1" fmla="*/ 3528392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500960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46096 w 3528392"/>
              <a:gd name="connsiteY1" fmla="*/ 18288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91816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64384 w 3528392"/>
              <a:gd name="connsiteY1" fmla="*/ 18288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500960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46680"/>
              <a:gd name="connsiteY0" fmla="*/ 5080 h 1949296"/>
              <a:gd name="connsiteX1" fmla="*/ 3546680 w 3546680"/>
              <a:gd name="connsiteY1" fmla="*/ 0 h 1949296"/>
              <a:gd name="connsiteX2" fmla="*/ 3528392 w 3546680"/>
              <a:gd name="connsiteY2" fmla="*/ 1949296 h 1949296"/>
              <a:gd name="connsiteX3" fmla="*/ 0 w 3546680"/>
              <a:gd name="connsiteY3" fmla="*/ 1949296 h 1949296"/>
              <a:gd name="connsiteX4" fmla="*/ 0 w 3546680"/>
              <a:gd name="connsiteY4" fmla="*/ 5080 h 1949296"/>
              <a:gd name="connsiteX0" fmla="*/ 0 w 3528392"/>
              <a:gd name="connsiteY0" fmla="*/ 5080 h 1949296"/>
              <a:gd name="connsiteX1" fmla="*/ 3490800 w 3528392"/>
              <a:gd name="connsiteY1" fmla="*/ 0 h 1949296"/>
              <a:gd name="connsiteX2" fmla="*/ 3528392 w 3528392"/>
              <a:gd name="connsiteY2" fmla="*/ 1949296 h 1949296"/>
              <a:gd name="connsiteX3" fmla="*/ 0 w 3528392"/>
              <a:gd name="connsiteY3" fmla="*/ 1949296 h 1949296"/>
              <a:gd name="connsiteX4" fmla="*/ 0 w 3528392"/>
              <a:gd name="connsiteY4" fmla="*/ 5080 h 1949296"/>
              <a:gd name="connsiteX0" fmla="*/ 20320 w 3548712"/>
              <a:gd name="connsiteY0" fmla="*/ 5080 h 1954376"/>
              <a:gd name="connsiteX1" fmla="*/ 3511120 w 3548712"/>
              <a:gd name="connsiteY1" fmla="*/ 0 h 1954376"/>
              <a:gd name="connsiteX2" fmla="*/ 3548712 w 3548712"/>
              <a:gd name="connsiteY2" fmla="*/ 1949296 h 1954376"/>
              <a:gd name="connsiteX3" fmla="*/ 0 w 3548712"/>
              <a:gd name="connsiteY3" fmla="*/ 1954376 h 1954376"/>
              <a:gd name="connsiteX4" fmla="*/ 20320 w 3548712"/>
              <a:gd name="connsiteY4" fmla="*/ 5080 h 19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8712" h="1954376">
                <a:moveTo>
                  <a:pt x="20320" y="5080"/>
                </a:moveTo>
                <a:lnTo>
                  <a:pt x="3511120" y="0"/>
                </a:lnTo>
                <a:lnTo>
                  <a:pt x="3548712" y="1949296"/>
                </a:lnTo>
                <a:lnTo>
                  <a:pt x="0" y="1954376"/>
                </a:lnTo>
                <a:lnTo>
                  <a:pt x="20320" y="508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altLang="ko-KR" dirty="0" smtClean="0"/>
              <a:t>Insert Your Image</a:t>
            </a:r>
            <a:endParaRPr lang="ko-KR" alt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377950" y="4054608"/>
            <a:ext cx="1343624" cy="533752"/>
          </a:xfrm>
          <a:custGeom>
            <a:avLst/>
            <a:gdLst>
              <a:gd name="connsiteX0" fmla="*/ 0 w 3528392"/>
              <a:gd name="connsiteY0" fmla="*/ 0 h 1944216"/>
              <a:gd name="connsiteX1" fmla="*/ 3528392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500960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46096 w 3528392"/>
              <a:gd name="connsiteY1" fmla="*/ 18288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91816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64384 w 3528392"/>
              <a:gd name="connsiteY1" fmla="*/ 18288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500960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46680"/>
              <a:gd name="connsiteY0" fmla="*/ 5080 h 1949296"/>
              <a:gd name="connsiteX1" fmla="*/ 3546680 w 3546680"/>
              <a:gd name="connsiteY1" fmla="*/ 0 h 1949296"/>
              <a:gd name="connsiteX2" fmla="*/ 3528392 w 3546680"/>
              <a:gd name="connsiteY2" fmla="*/ 1949296 h 1949296"/>
              <a:gd name="connsiteX3" fmla="*/ 0 w 3546680"/>
              <a:gd name="connsiteY3" fmla="*/ 1949296 h 1949296"/>
              <a:gd name="connsiteX4" fmla="*/ 0 w 3546680"/>
              <a:gd name="connsiteY4" fmla="*/ 5080 h 1949296"/>
              <a:gd name="connsiteX0" fmla="*/ 0 w 3528392"/>
              <a:gd name="connsiteY0" fmla="*/ 5080 h 1949296"/>
              <a:gd name="connsiteX1" fmla="*/ 3490800 w 3528392"/>
              <a:gd name="connsiteY1" fmla="*/ 0 h 1949296"/>
              <a:gd name="connsiteX2" fmla="*/ 3528392 w 3528392"/>
              <a:gd name="connsiteY2" fmla="*/ 1949296 h 1949296"/>
              <a:gd name="connsiteX3" fmla="*/ 0 w 3528392"/>
              <a:gd name="connsiteY3" fmla="*/ 1949296 h 1949296"/>
              <a:gd name="connsiteX4" fmla="*/ 0 w 3528392"/>
              <a:gd name="connsiteY4" fmla="*/ 5080 h 1949296"/>
              <a:gd name="connsiteX0" fmla="*/ 20320 w 3548712"/>
              <a:gd name="connsiteY0" fmla="*/ 5080 h 1954376"/>
              <a:gd name="connsiteX1" fmla="*/ 3511120 w 3548712"/>
              <a:gd name="connsiteY1" fmla="*/ 0 h 1954376"/>
              <a:gd name="connsiteX2" fmla="*/ 3548712 w 3548712"/>
              <a:gd name="connsiteY2" fmla="*/ 1949296 h 1954376"/>
              <a:gd name="connsiteX3" fmla="*/ 0 w 3548712"/>
              <a:gd name="connsiteY3" fmla="*/ 1954376 h 1954376"/>
              <a:gd name="connsiteX4" fmla="*/ 20320 w 3548712"/>
              <a:gd name="connsiteY4" fmla="*/ 5080 h 1954376"/>
              <a:gd name="connsiteX0" fmla="*/ 0 w 3841335"/>
              <a:gd name="connsiteY0" fmla="*/ 78615 h 1954376"/>
              <a:gd name="connsiteX1" fmla="*/ 3803743 w 3841335"/>
              <a:gd name="connsiteY1" fmla="*/ 0 h 1954376"/>
              <a:gd name="connsiteX2" fmla="*/ 3841335 w 3841335"/>
              <a:gd name="connsiteY2" fmla="*/ 1949296 h 1954376"/>
              <a:gd name="connsiteX3" fmla="*/ 292623 w 3841335"/>
              <a:gd name="connsiteY3" fmla="*/ 1954376 h 1954376"/>
              <a:gd name="connsiteX4" fmla="*/ 0 w 3841335"/>
              <a:gd name="connsiteY4" fmla="*/ 78615 h 1954376"/>
              <a:gd name="connsiteX0" fmla="*/ 533544 w 4374879"/>
              <a:gd name="connsiteY0" fmla="*/ 78615 h 1949295"/>
              <a:gd name="connsiteX1" fmla="*/ 4337287 w 4374879"/>
              <a:gd name="connsiteY1" fmla="*/ 0 h 1949295"/>
              <a:gd name="connsiteX2" fmla="*/ 4374879 w 4374879"/>
              <a:gd name="connsiteY2" fmla="*/ 1949296 h 1949295"/>
              <a:gd name="connsiteX3" fmla="*/ 0 w 4374879"/>
              <a:gd name="connsiteY3" fmla="*/ 1035198 h 1949295"/>
              <a:gd name="connsiteX4" fmla="*/ 533544 w 4374879"/>
              <a:gd name="connsiteY4" fmla="*/ 78615 h 1949295"/>
              <a:gd name="connsiteX0" fmla="*/ 533544 w 4374879"/>
              <a:gd name="connsiteY0" fmla="*/ 0 h 1870682"/>
              <a:gd name="connsiteX1" fmla="*/ 1883822 w 4374879"/>
              <a:gd name="connsiteY1" fmla="*/ 316632 h 1870682"/>
              <a:gd name="connsiteX2" fmla="*/ 4374879 w 4374879"/>
              <a:gd name="connsiteY2" fmla="*/ 1870681 h 1870682"/>
              <a:gd name="connsiteX3" fmla="*/ 0 w 4374879"/>
              <a:gd name="connsiteY3" fmla="*/ 956583 h 1870682"/>
              <a:gd name="connsiteX4" fmla="*/ 533544 w 4374879"/>
              <a:gd name="connsiteY4" fmla="*/ 0 h 1870682"/>
              <a:gd name="connsiteX0" fmla="*/ 533544 w 4374879"/>
              <a:gd name="connsiteY0" fmla="*/ 0 h 1870680"/>
              <a:gd name="connsiteX1" fmla="*/ 3273284 w 4374879"/>
              <a:gd name="connsiteY1" fmla="*/ 13303 h 1870680"/>
              <a:gd name="connsiteX2" fmla="*/ 4374879 w 4374879"/>
              <a:gd name="connsiteY2" fmla="*/ 1870681 h 1870680"/>
              <a:gd name="connsiteX3" fmla="*/ 0 w 4374879"/>
              <a:gd name="connsiteY3" fmla="*/ 956583 h 1870680"/>
              <a:gd name="connsiteX4" fmla="*/ 533544 w 4374879"/>
              <a:gd name="connsiteY4" fmla="*/ 0 h 1870680"/>
              <a:gd name="connsiteX0" fmla="*/ 533544 w 3273284"/>
              <a:gd name="connsiteY0" fmla="*/ 0 h 956582"/>
              <a:gd name="connsiteX1" fmla="*/ 3273284 w 3273284"/>
              <a:gd name="connsiteY1" fmla="*/ 13303 h 956582"/>
              <a:gd name="connsiteX2" fmla="*/ 2059109 w 3273284"/>
              <a:gd name="connsiteY2" fmla="*/ 887161 h 956582"/>
              <a:gd name="connsiteX3" fmla="*/ 0 w 3273284"/>
              <a:gd name="connsiteY3" fmla="*/ 956583 h 956582"/>
              <a:gd name="connsiteX4" fmla="*/ 533544 w 3273284"/>
              <a:gd name="connsiteY4" fmla="*/ 0 h 956582"/>
              <a:gd name="connsiteX0" fmla="*/ 533544 w 3273284"/>
              <a:gd name="connsiteY0" fmla="*/ 0 h 960695"/>
              <a:gd name="connsiteX1" fmla="*/ 3273284 w 3273284"/>
              <a:gd name="connsiteY1" fmla="*/ 13303 h 960695"/>
              <a:gd name="connsiteX2" fmla="*/ 3035488 w 3273284"/>
              <a:gd name="connsiteY2" fmla="*/ 960695 h 960695"/>
              <a:gd name="connsiteX3" fmla="*/ 0 w 3273284"/>
              <a:gd name="connsiteY3" fmla="*/ 956583 h 960695"/>
              <a:gd name="connsiteX4" fmla="*/ 533544 w 3273284"/>
              <a:gd name="connsiteY4" fmla="*/ 0 h 960695"/>
              <a:gd name="connsiteX0" fmla="*/ 533544 w 3285802"/>
              <a:gd name="connsiteY0" fmla="*/ 0 h 960695"/>
              <a:gd name="connsiteX1" fmla="*/ 3285802 w 3285802"/>
              <a:gd name="connsiteY1" fmla="*/ 50070 h 960695"/>
              <a:gd name="connsiteX2" fmla="*/ 3035488 w 3285802"/>
              <a:gd name="connsiteY2" fmla="*/ 960695 h 960695"/>
              <a:gd name="connsiteX3" fmla="*/ 0 w 3285802"/>
              <a:gd name="connsiteY3" fmla="*/ 956583 h 960695"/>
              <a:gd name="connsiteX4" fmla="*/ 533544 w 3285802"/>
              <a:gd name="connsiteY4" fmla="*/ 0 h 960695"/>
              <a:gd name="connsiteX0" fmla="*/ 533544 w 3298320"/>
              <a:gd name="connsiteY0" fmla="*/ 0 h 960695"/>
              <a:gd name="connsiteX1" fmla="*/ 3298320 w 3298320"/>
              <a:gd name="connsiteY1" fmla="*/ 13303 h 960695"/>
              <a:gd name="connsiteX2" fmla="*/ 3035488 w 3298320"/>
              <a:gd name="connsiteY2" fmla="*/ 960695 h 960695"/>
              <a:gd name="connsiteX3" fmla="*/ 0 w 3298320"/>
              <a:gd name="connsiteY3" fmla="*/ 956583 h 960695"/>
              <a:gd name="connsiteX4" fmla="*/ 533544 w 3298320"/>
              <a:gd name="connsiteY4" fmla="*/ 0 h 960695"/>
              <a:gd name="connsiteX0" fmla="*/ 433403 w 3198179"/>
              <a:gd name="connsiteY0" fmla="*/ 0 h 960695"/>
              <a:gd name="connsiteX1" fmla="*/ 3198179 w 3198179"/>
              <a:gd name="connsiteY1" fmla="*/ 13303 h 960695"/>
              <a:gd name="connsiteX2" fmla="*/ 2935347 w 3198179"/>
              <a:gd name="connsiteY2" fmla="*/ 960695 h 960695"/>
              <a:gd name="connsiteX3" fmla="*/ 0 w 3198179"/>
              <a:gd name="connsiteY3" fmla="*/ 947390 h 960695"/>
              <a:gd name="connsiteX4" fmla="*/ 433403 w 3198179"/>
              <a:gd name="connsiteY4" fmla="*/ 0 h 960695"/>
              <a:gd name="connsiteX0" fmla="*/ 508509 w 3273285"/>
              <a:gd name="connsiteY0" fmla="*/ 0 h 960695"/>
              <a:gd name="connsiteX1" fmla="*/ 3273285 w 3273285"/>
              <a:gd name="connsiteY1" fmla="*/ 13303 h 960695"/>
              <a:gd name="connsiteX2" fmla="*/ 3010453 w 3273285"/>
              <a:gd name="connsiteY2" fmla="*/ 960695 h 960695"/>
              <a:gd name="connsiteX3" fmla="*/ 0 w 3273285"/>
              <a:gd name="connsiteY3" fmla="*/ 947390 h 960695"/>
              <a:gd name="connsiteX4" fmla="*/ 508509 w 3273285"/>
              <a:gd name="connsiteY4" fmla="*/ 0 h 960695"/>
              <a:gd name="connsiteX0" fmla="*/ 546062 w 3310838"/>
              <a:gd name="connsiteY0" fmla="*/ 0 h 965774"/>
              <a:gd name="connsiteX1" fmla="*/ 3310838 w 3310838"/>
              <a:gd name="connsiteY1" fmla="*/ 13303 h 965774"/>
              <a:gd name="connsiteX2" fmla="*/ 3048006 w 3310838"/>
              <a:gd name="connsiteY2" fmla="*/ 960695 h 965774"/>
              <a:gd name="connsiteX3" fmla="*/ 0 w 3310838"/>
              <a:gd name="connsiteY3" fmla="*/ 965774 h 965774"/>
              <a:gd name="connsiteX4" fmla="*/ 546062 w 3310838"/>
              <a:gd name="connsiteY4" fmla="*/ 0 h 965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0838" h="965774">
                <a:moveTo>
                  <a:pt x="546062" y="0"/>
                </a:moveTo>
                <a:lnTo>
                  <a:pt x="3310838" y="13303"/>
                </a:lnTo>
                <a:lnTo>
                  <a:pt x="3048006" y="960695"/>
                </a:lnTo>
                <a:lnTo>
                  <a:pt x="0" y="965774"/>
                </a:lnTo>
                <a:lnTo>
                  <a:pt x="546062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en-US" altLang="ko-KR" dirty="0" smtClean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0"/>
            <a:ext cx="7596336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13557" y="987574"/>
            <a:ext cx="697892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23901" y="1664245"/>
            <a:ext cx="6978923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775" y="3690061"/>
            <a:ext cx="1301512" cy="321849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TextBox 8"/>
          <p:cNvSpPr txBox="1"/>
          <p:nvPr/>
        </p:nvSpPr>
        <p:spPr>
          <a:xfrm>
            <a:off x="5505062" y="2119628"/>
            <a:ext cx="363893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1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1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5505062" y="1112635"/>
            <a:ext cx="36389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05062" y="2837052"/>
            <a:ext cx="363893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</a:t>
            </a:r>
            <a:r>
              <a:rPr lang="en-US" altLang="ko-KR" sz="9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altLang="ko-KR" sz="9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that </a:t>
            </a:r>
            <a:r>
              <a:rPr lang="en-US" altLang="ko-KR" sz="9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can be adapted to any content </a:t>
            </a:r>
            <a:endParaRPr lang="en-US" altLang="ko-KR" sz="900" dirty="0" smtClean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altLang="ko-KR" sz="9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altLang="ko-KR" sz="9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meets various market segments. </a:t>
            </a:r>
            <a:endParaRPr lang="en-US" altLang="ko-KR" sz="9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301</Words>
  <Application>Microsoft Office PowerPoint</Application>
  <PresentationFormat>On-screen Show (16:9)</PresentationFormat>
  <Paragraphs>23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2015-11-18T09:42:09Z</dcterms:modified>
</cp:coreProperties>
</file>