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8B1C"/>
    <a:srgbClr val="2597FF"/>
    <a:srgbClr val="FF9E1D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0" y="4650640"/>
            <a:ext cx="8246070" cy="763525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rgbClr val="00206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5414165"/>
            <a:ext cx="8246070" cy="763526"/>
          </a:xfrm>
        </p:spPr>
        <p:txBody>
          <a:bodyPr>
            <a:noAutofit/>
          </a:bodyPr>
          <a:lstStyle>
            <a:lvl1pPr marL="0" indent="0" algn="r">
              <a:buNone/>
              <a:defRPr sz="2800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138425"/>
            <a:ext cx="8229600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00206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749245"/>
            <a:ext cx="8229600" cy="4224213"/>
          </a:xfrm>
        </p:spPr>
        <p:txBody>
          <a:bodyPr/>
          <a:lstStyle>
            <a:lvl1pPr>
              <a:defRPr sz="280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19" y="374900"/>
            <a:ext cx="6566314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206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138425"/>
            <a:ext cx="6566314" cy="5039265"/>
          </a:xfrm>
        </p:spPr>
        <p:txBody>
          <a:bodyPr/>
          <a:lstStyle>
            <a:lvl1pPr>
              <a:defRPr sz="280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138425"/>
            <a:ext cx="8229600" cy="53218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00206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73020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36006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73020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36006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25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25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6260" y="4497935"/>
            <a:ext cx="5191970" cy="122164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Click to edit Master 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title </a:t>
            </a:r>
            <a:r>
              <a:rPr lang="en-US" dirty="0" smtClean="0">
                <a:solidFill>
                  <a:schemeClr val="bg1"/>
                </a:solidFill>
              </a:rPr>
              <a:t>style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260" y="222195"/>
            <a:ext cx="8229600" cy="61082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Slide Title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4376" y="222195"/>
            <a:ext cx="6566314" cy="763525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Slide Title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48965" y="1901950"/>
            <a:ext cx="8246069" cy="4581150"/>
          </a:xfrm>
        </p:spPr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1670" y="300835"/>
            <a:ext cx="8229600" cy="53218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Slide Title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50</Words>
  <Application>Microsoft Office PowerPoint</Application>
  <PresentationFormat>On-screen Show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Click to edit Master 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Majo</cp:lastModifiedBy>
  <cp:revision>37</cp:revision>
  <dcterms:created xsi:type="dcterms:W3CDTF">2013-08-21T19:17:07Z</dcterms:created>
  <dcterms:modified xsi:type="dcterms:W3CDTF">2016-03-02T15:20:08Z</dcterms:modified>
</cp:coreProperties>
</file>