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846012" y="411510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2016-05-11T13:29:46Z</dcterms:modified>
</cp:coreProperties>
</file>