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11" name="Group 710">
            <a:extLst>
              <a:ext uri="{FF2B5EF4-FFF2-40B4-BE49-F238E27FC236}">
                <a16:creationId xmlns:a16="http://schemas.microsoft.com/office/drawing/2014/main" id="{66B66903-D911-4835-89FF-A409F4B28046}"/>
              </a:ext>
            </a:extLst>
          </p:cNvPr>
          <p:cNvGrpSpPr/>
          <p:nvPr/>
        </p:nvGrpSpPr>
        <p:grpSpPr>
          <a:xfrm>
            <a:off x="1268585" y="1901438"/>
            <a:ext cx="8908954" cy="4572000"/>
            <a:chOff x="1341009" y="1631467"/>
            <a:chExt cx="8908954" cy="4572000"/>
          </a:xfrm>
        </p:grpSpPr>
        <p:grpSp>
          <p:nvGrpSpPr>
            <p:cNvPr id="712" name="Group 711">
              <a:extLst>
                <a:ext uri="{FF2B5EF4-FFF2-40B4-BE49-F238E27FC236}">
                  <a16:creationId xmlns:a16="http://schemas.microsoft.com/office/drawing/2014/main" id="{68D6A444-BBFA-41E9-927F-5D97F7F427AD}"/>
                </a:ext>
              </a:extLst>
            </p:cNvPr>
            <p:cNvGrpSpPr/>
            <p:nvPr/>
          </p:nvGrpSpPr>
          <p:grpSpPr>
            <a:xfrm>
              <a:off x="1341009" y="1631467"/>
              <a:ext cx="539940" cy="4572000"/>
              <a:chOff x="2670321" y="1786125"/>
              <a:chExt cx="539940" cy="4572000"/>
            </a:xfrm>
          </p:grpSpPr>
          <p:sp>
            <p:nvSpPr>
              <p:cNvPr id="725" name="Rectangle 724">
                <a:extLst>
                  <a:ext uri="{FF2B5EF4-FFF2-40B4-BE49-F238E27FC236}">
                    <a16:creationId xmlns:a16="http://schemas.microsoft.com/office/drawing/2014/main" id="{8513E593-937F-4385-ACA8-43A4A1AB4CD9}"/>
                  </a:ext>
                </a:extLst>
              </p:cNvPr>
              <p:cNvSpPr/>
              <p:nvPr/>
            </p:nvSpPr>
            <p:spPr>
              <a:xfrm>
                <a:off x="2670321" y="1786125"/>
                <a:ext cx="45719" cy="4572000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Right Triangle 725">
                <a:extLst>
                  <a:ext uri="{FF2B5EF4-FFF2-40B4-BE49-F238E27FC236}">
                    <a16:creationId xmlns:a16="http://schemas.microsoft.com/office/drawing/2014/main" id="{F22E832F-2F9A-43F0-8EE8-AA3BF2204067}"/>
                  </a:ext>
                </a:extLst>
              </p:cNvPr>
              <p:cNvSpPr/>
              <p:nvPr/>
            </p:nvSpPr>
            <p:spPr>
              <a:xfrm>
                <a:off x="2716040" y="1786126"/>
                <a:ext cx="494221" cy="494221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13" name="Group 712">
              <a:extLst>
                <a:ext uri="{FF2B5EF4-FFF2-40B4-BE49-F238E27FC236}">
                  <a16:creationId xmlns:a16="http://schemas.microsoft.com/office/drawing/2014/main" id="{363A9C3B-5C5E-4C82-9686-8374172AAB31}"/>
                </a:ext>
              </a:extLst>
            </p:cNvPr>
            <p:cNvGrpSpPr/>
            <p:nvPr/>
          </p:nvGrpSpPr>
          <p:grpSpPr>
            <a:xfrm>
              <a:off x="3433262" y="1631467"/>
              <a:ext cx="539940" cy="4572000"/>
              <a:chOff x="2670321" y="1786125"/>
              <a:chExt cx="539940" cy="4572000"/>
            </a:xfrm>
          </p:grpSpPr>
          <p:sp>
            <p:nvSpPr>
              <p:cNvPr id="723" name="Rectangle 722">
                <a:extLst>
                  <a:ext uri="{FF2B5EF4-FFF2-40B4-BE49-F238E27FC236}">
                    <a16:creationId xmlns:a16="http://schemas.microsoft.com/office/drawing/2014/main" id="{B0CC191D-106C-489C-9D2E-5AB7128D9C8C}"/>
                  </a:ext>
                </a:extLst>
              </p:cNvPr>
              <p:cNvSpPr/>
              <p:nvPr/>
            </p:nvSpPr>
            <p:spPr>
              <a:xfrm>
                <a:off x="2670321" y="1786125"/>
                <a:ext cx="45719" cy="4572000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Right Triangle 723">
                <a:extLst>
                  <a:ext uri="{FF2B5EF4-FFF2-40B4-BE49-F238E27FC236}">
                    <a16:creationId xmlns:a16="http://schemas.microsoft.com/office/drawing/2014/main" id="{DD05A314-CD16-48CA-8F08-C194F0C2A8A8}"/>
                  </a:ext>
                </a:extLst>
              </p:cNvPr>
              <p:cNvSpPr/>
              <p:nvPr/>
            </p:nvSpPr>
            <p:spPr>
              <a:xfrm>
                <a:off x="2716040" y="1786126"/>
                <a:ext cx="494221" cy="494221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14" name="Group 713">
              <a:extLst>
                <a:ext uri="{FF2B5EF4-FFF2-40B4-BE49-F238E27FC236}">
                  <a16:creationId xmlns:a16="http://schemas.microsoft.com/office/drawing/2014/main" id="{0461E957-D2F4-42B0-A50B-A7B450D20947}"/>
                </a:ext>
              </a:extLst>
            </p:cNvPr>
            <p:cNvGrpSpPr/>
            <p:nvPr/>
          </p:nvGrpSpPr>
          <p:grpSpPr>
            <a:xfrm>
              <a:off x="5525515" y="1631467"/>
              <a:ext cx="539940" cy="4572000"/>
              <a:chOff x="2670321" y="1786125"/>
              <a:chExt cx="539940" cy="4572000"/>
            </a:xfrm>
          </p:grpSpPr>
          <p:sp>
            <p:nvSpPr>
              <p:cNvPr id="721" name="Rectangle 720">
                <a:extLst>
                  <a:ext uri="{FF2B5EF4-FFF2-40B4-BE49-F238E27FC236}">
                    <a16:creationId xmlns:a16="http://schemas.microsoft.com/office/drawing/2014/main" id="{B61775DF-3689-4BBB-9132-B988C64D44EC}"/>
                  </a:ext>
                </a:extLst>
              </p:cNvPr>
              <p:cNvSpPr/>
              <p:nvPr/>
            </p:nvSpPr>
            <p:spPr>
              <a:xfrm>
                <a:off x="2670321" y="1786125"/>
                <a:ext cx="45719" cy="4572000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Right Triangle 721">
                <a:extLst>
                  <a:ext uri="{FF2B5EF4-FFF2-40B4-BE49-F238E27FC236}">
                    <a16:creationId xmlns:a16="http://schemas.microsoft.com/office/drawing/2014/main" id="{2475890F-456C-4B4D-A4E4-DBDD90D6F98A}"/>
                  </a:ext>
                </a:extLst>
              </p:cNvPr>
              <p:cNvSpPr/>
              <p:nvPr/>
            </p:nvSpPr>
            <p:spPr>
              <a:xfrm>
                <a:off x="2716040" y="1786126"/>
                <a:ext cx="494221" cy="494221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5" name="Group 714">
              <a:extLst>
                <a:ext uri="{FF2B5EF4-FFF2-40B4-BE49-F238E27FC236}">
                  <a16:creationId xmlns:a16="http://schemas.microsoft.com/office/drawing/2014/main" id="{D8E2D67B-6CBA-4E10-B4C5-56C5EE888B12}"/>
                </a:ext>
              </a:extLst>
            </p:cNvPr>
            <p:cNvGrpSpPr/>
            <p:nvPr/>
          </p:nvGrpSpPr>
          <p:grpSpPr>
            <a:xfrm>
              <a:off x="7617768" y="1631467"/>
              <a:ext cx="539940" cy="4572000"/>
              <a:chOff x="2670321" y="1786125"/>
              <a:chExt cx="539940" cy="4572000"/>
            </a:xfrm>
          </p:grpSpPr>
          <p:sp>
            <p:nvSpPr>
              <p:cNvPr id="719" name="Rectangle 718">
                <a:extLst>
                  <a:ext uri="{FF2B5EF4-FFF2-40B4-BE49-F238E27FC236}">
                    <a16:creationId xmlns:a16="http://schemas.microsoft.com/office/drawing/2014/main" id="{2F2C189D-EB30-4ACC-82D6-8B911C9A6A6E}"/>
                  </a:ext>
                </a:extLst>
              </p:cNvPr>
              <p:cNvSpPr/>
              <p:nvPr/>
            </p:nvSpPr>
            <p:spPr>
              <a:xfrm>
                <a:off x="2670321" y="1786125"/>
                <a:ext cx="45719" cy="4572000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Right Triangle 719">
                <a:extLst>
                  <a:ext uri="{FF2B5EF4-FFF2-40B4-BE49-F238E27FC236}">
                    <a16:creationId xmlns:a16="http://schemas.microsoft.com/office/drawing/2014/main" id="{3015F695-1918-4302-9FC5-B44AD833EEE1}"/>
                  </a:ext>
                </a:extLst>
              </p:cNvPr>
              <p:cNvSpPr/>
              <p:nvPr/>
            </p:nvSpPr>
            <p:spPr>
              <a:xfrm>
                <a:off x="2716040" y="1786126"/>
                <a:ext cx="494221" cy="494221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6" name="Group 715">
              <a:extLst>
                <a:ext uri="{FF2B5EF4-FFF2-40B4-BE49-F238E27FC236}">
                  <a16:creationId xmlns:a16="http://schemas.microsoft.com/office/drawing/2014/main" id="{ECD58CAF-E5F5-40D7-859E-081E15DF6B3B}"/>
                </a:ext>
              </a:extLst>
            </p:cNvPr>
            <p:cNvGrpSpPr/>
            <p:nvPr/>
          </p:nvGrpSpPr>
          <p:grpSpPr>
            <a:xfrm>
              <a:off x="9710023" y="1631467"/>
              <a:ext cx="539940" cy="4572000"/>
              <a:chOff x="2670321" y="1786125"/>
              <a:chExt cx="539940" cy="4572000"/>
            </a:xfrm>
          </p:grpSpPr>
          <p:sp>
            <p:nvSpPr>
              <p:cNvPr id="717" name="Rectangle 716">
                <a:extLst>
                  <a:ext uri="{FF2B5EF4-FFF2-40B4-BE49-F238E27FC236}">
                    <a16:creationId xmlns:a16="http://schemas.microsoft.com/office/drawing/2014/main" id="{E7ECB66A-BA79-425A-9833-C2D430FC6CAD}"/>
                  </a:ext>
                </a:extLst>
              </p:cNvPr>
              <p:cNvSpPr/>
              <p:nvPr/>
            </p:nvSpPr>
            <p:spPr>
              <a:xfrm>
                <a:off x="2670321" y="1786125"/>
                <a:ext cx="45719" cy="4572000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Right Triangle 717">
                <a:extLst>
                  <a:ext uri="{FF2B5EF4-FFF2-40B4-BE49-F238E27FC236}">
                    <a16:creationId xmlns:a16="http://schemas.microsoft.com/office/drawing/2014/main" id="{F8FF1DE2-464B-4C8D-BFBF-22DC36E06BD8}"/>
                  </a:ext>
                </a:extLst>
              </p:cNvPr>
              <p:cNvSpPr/>
              <p:nvPr/>
            </p:nvSpPr>
            <p:spPr>
              <a:xfrm>
                <a:off x="2716040" y="1786126"/>
                <a:ext cx="494221" cy="494221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27" name="Group 726">
            <a:extLst>
              <a:ext uri="{FF2B5EF4-FFF2-40B4-BE49-F238E27FC236}">
                <a16:creationId xmlns:a16="http://schemas.microsoft.com/office/drawing/2014/main" id="{60073CDD-E6E8-46B1-AB8A-3B258DDA3CC4}"/>
              </a:ext>
            </a:extLst>
          </p:cNvPr>
          <p:cNvGrpSpPr/>
          <p:nvPr/>
        </p:nvGrpSpPr>
        <p:grpSpPr>
          <a:xfrm>
            <a:off x="7627160" y="2546401"/>
            <a:ext cx="1988949" cy="1438117"/>
            <a:chOff x="270023" y="1671305"/>
            <a:chExt cx="2279585" cy="1452498"/>
          </a:xfrm>
        </p:grpSpPr>
        <p:sp>
          <p:nvSpPr>
            <p:cNvPr id="728" name="TextBox 727">
              <a:extLst>
                <a:ext uri="{FF2B5EF4-FFF2-40B4-BE49-F238E27FC236}">
                  <a16:creationId xmlns:a16="http://schemas.microsoft.com/office/drawing/2014/main" id="{A1A73495-EF7C-4947-938F-271EE4D5868B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9" name="TextBox 728">
              <a:extLst>
                <a:ext uri="{FF2B5EF4-FFF2-40B4-BE49-F238E27FC236}">
                  <a16:creationId xmlns:a16="http://schemas.microsoft.com/office/drawing/2014/main" id="{B71ECC1E-EF47-478B-BBCC-07D29541F9B0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0" name="Group 729">
            <a:extLst>
              <a:ext uri="{FF2B5EF4-FFF2-40B4-BE49-F238E27FC236}">
                <a16:creationId xmlns:a16="http://schemas.microsoft.com/office/drawing/2014/main" id="{C03373A6-7068-4960-84F9-E22AB952CFD3}"/>
              </a:ext>
            </a:extLst>
          </p:cNvPr>
          <p:cNvGrpSpPr/>
          <p:nvPr/>
        </p:nvGrpSpPr>
        <p:grpSpPr>
          <a:xfrm>
            <a:off x="-17830" y="4027650"/>
            <a:ext cx="3521468" cy="2587949"/>
            <a:chOff x="-17830" y="3757679"/>
            <a:chExt cx="3521468" cy="2587949"/>
          </a:xfrm>
        </p:grpSpPr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7F908F84-0AF6-4CA9-8D7E-372948DFD7EA}"/>
                </a:ext>
              </a:extLst>
            </p:cNvPr>
            <p:cNvSpPr/>
            <p:nvPr/>
          </p:nvSpPr>
          <p:spPr>
            <a:xfrm>
              <a:off x="-17830" y="3811949"/>
              <a:ext cx="3521468" cy="2533679"/>
            </a:xfrm>
            <a:custGeom>
              <a:avLst/>
              <a:gdLst>
                <a:gd name="connsiteX0" fmla="*/ 1322405 w 3521468"/>
                <a:gd name="connsiteY0" fmla="*/ 32 h 2533679"/>
                <a:gd name="connsiteX1" fmla="*/ 1349495 w 3521468"/>
                <a:gd name="connsiteY1" fmla="*/ 13421 h 2533679"/>
                <a:gd name="connsiteX2" fmla="*/ 1362709 w 3521468"/>
                <a:gd name="connsiteY2" fmla="*/ 27965 h 2533679"/>
                <a:gd name="connsiteX3" fmla="*/ 1402352 w 3521468"/>
                <a:gd name="connsiteY3" fmla="*/ 109946 h 2533679"/>
                <a:gd name="connsiteX4" fmla="*/ 1407638 w 3521468"/>
                <a:gd name="connsiteY4" fmla="*/ 119202 h 2533679"/>
                <a:gd name="connsiteX5" fmla="*/ 1445960 w 3521468"/>
                <a:gd name="connsiteY5" fmla="*/ 161515 h 2533679"/>
                <a:gd name="connsiteX6" fmla="*/ 1452568 w 3521468"/>
                <a:gd name="connsiteY6" fmla="*/ 170771 h 2533679"/>
                <a:gd name="connsiteX7" fmla="*/ 1481639 w 3521468"/>
                <a:gd name="connsiteY7" fmla="*/ 227629 h 2533679"/>
                <a:gd name="connsiteX8" fmla="*/ 1481639 w 3521468"/>
                <a:gd name="connsiteY8" fmla="*/ 234240 h 2533679"/>
                <a:gd name="connsiteX9" fmla="*/ 1480318 w 3521468"/>
                <a:gd name="connsiteY9" fmla="*/ 242174 h 2533679"/>
                <a:gd name="connsiteX10" fmla="*/ 1533175 w 3521468"/>
                <a:gd name="connsiteY10" fmla="*/ 334733 h 2533679"/>
                <a:gd name="connsiteX11" fmla="*/ 1538461 w 3521468"/>
                <a:gd name="connsiteY11" fmla="*/ 342667 h 2533679"/>
                <a:gd name="connsiteX12" fmla="*/ 1551675 w 3521468"/>
                <a:gd name="connsiteY12" fmla="*/ 369112 h 2533679"/>
                <a:gd name="connsiteX13" fmla="*/ 1559604 w 3521468"/>
                <a:gd name="connsiteY13" fmla="*/ 386302 h 2533679"/>
                <a:gd name="connsiteX14" fmla="*/ 1589997 w 3521468"/>
                <a:gd name="connsiteY14" fmla="*/ 457705 h 2533679"/>
                <a:gd name="connsiteX15" fmla="*/ 1601890 w 3521468"/>
                <a:gd name="connsiteY15" fmla="*/ 477540 h 2533679"/>
                <a:gd name="connsiteX16" fmla="*/ 1636247 w 3521468"/>
                <a:gd name="connsiteY16" fmla="*/ 535719 h 2533679"/>
                <a:gd name="connsiteX17" fmla="*/ 1650784 w 3521468"/>
                <a:gd name="connsiteY17" fmla="*/ 550265 h 2533679"/>
                <a:gd name="connsiteX18" fmla="*/ 1675890 w 3521468"/>
                <a:gd name="connsiteY18" fmla="*/ 578032 h 2533679"/>
                <a:gd name="connsiteX19" fmla="*/ 1681177 w 3521468"/>
                <a:gd name="connsiteY19" fmla="*/ 585966 h 2533679"/>
                <a:gd name="connsiteX20" fmla="*/ 1698355 w 3521468"/>
                <a:gd name="connsiteY20" fmla="*/ 599189 h 2533679"/>
                <a:gd name="connsiteX21" fmla="*/ 1706284 w 3521468"/>
                <a:gd name="connsiteY21" fmla="*/ 607123 h 2533679"/>
                <a:gd name="connsiteX22" fmla="*/ 1712891 w 3521468"/>
                <a:gd name="connsiteY22" fmla="*/ 613734 h 2533679"/>
                <a:gd name="connsiteX23" fmla="*/ 1719498 w 3521468"/>
                <a:gd name="connsiteY23" fmla="*/ 621668 h 2533679"/>
                <a:gd name="connsiteX24" fmla="*/ 1776320 w 3521468"/>
                <a:gd name="connsiteY24" fmla="*/ 697037 h 2533679"/>
                <a:gd name="connsiteX25" fmla="*/ 1777641 w 3521468"/>
                <a:gd name="connsiteY25" fmla="*/ 706293 h 2533679"/>
                <a:gd name="connsiteX26" fmla="*/ 1782927 w 3521468"/>
                <a:gd name="connsiteY26" fmla="*/ 715549 h 2533679"/>
                <a:gd name="connsiteX27" fmla="*/ 1786891 w 3521468"/>
                <a:gd name="connsiteY27" fmla="*/ 722161 h 2533679"/>
                <a:gd name="connsiteX28" fmla="*/ 1813320 w 3521468"/>
                <a:gd name="connsiteY28" fmla="*/ 738028 h 2533679"/>
                <a:gd name="connsiteX29" fmla="*/ 1821249 w 3521468"/>
                <a:gd name="connsiteY29" fmla="*/ 741995 h 2533679"/>
                <a:gd name="connsiteX30" fmla="*/ 1826534 w 3521468"/>
                <a:gd name="connsiteY30" fmla="*/ 749928 h 2533679"/>
                <a:gd name="connsiteX31" fmla="*/ 1858249 w 3521468"/>
                <a:gd name="connsiteY31" fmla="*/ 801497 h 2533679"/>
                <a:gd name="connsiteX32" fmla="*/ 1866178 w 3521468"/>
                <a:gd name="connsiteY32" fmla="*/ 820009 h 2533679"/>
                <a:gd name="connsiteX33" fmla="*/ 1892606 w 3521468"/>
                <a:gd name="connsiteY33" fmla="*/ 864966 h 2533679"/>
                <a:gd name="connsiteX34" fmla="*/ 1985107 w 3521468"/>
                <a:gd name="connsiteY34" fmla="*/ 949592 h 2533679"/>
                <a:gd name="connsiteX35" fmla="*/ 1995679 w 3521468"/>
                <a:gd name="connsiteY35" fmla="*/ 966782 h 2533679"/>
                <a:gd name="connsiteX36" fmla="*/ 2047215 w 3521468"/>
                <a:gd name="connsiteY36" fmla="*/ 1061985 h 2533679"/>
                <a:gd name="connsiteX37" fmla="*/ 2064394 w 3521468"/>
                <a:gd name="connsiteY37" fmla="*/ 1073886 h 2533679"/>
                <a:gd name="connsiteX38" fmla="*/ 2074965 w 3521468"/>
                <a:gd name="connsiteY38" fmla="*/ 1081819 h 2533679"/>
                <a:gd name="connsiteX39" fmla="*/ 2128979 w 3521468"/>
                <a:gd name="connsiteY39" fmla="*/ 1104298 h 2533679"/>
                <a:gd name="connsiteX40" fmla="*/ 2139785 w 3521468"/>
                <a:gd name="connsiteY40" fmla="*/ 1110696 h 2533679"/>
                <a:gd name="connsiteX41" fmla="*/ 2180237 w 3521468"/>
                <a:gd name="connsiteY41" fmla="*/ 1212402 h 2533679"/>
                <a:gd name="connsiteX42" fmla="*/ 2196064 w 3521468"/>
                <a:gd name="connsiteY42" fmla="*/ 1241815 h 2533679"/>
                <a:gd name="connsiteX43" fmla="*/ 2210600 w 3521468"/>
                <a:gd name="connsiteY43" fmla="*/ 1256360 h 2533679"/>
                <a:gd name="connsiteX44" fmla="*/ 2248922 w 3521468"/>
                <a:gd name="connsiteY44" fmla="*/ 1317184 h 2533679"/>
                <a:gd name="connsiteX45" fmla="*/ 2250244 w 3521468"/>
                <a:gd name="connsiteY45" fmla="*/ 1333052 h 2533679"/>
                <a:gd name="connsiteX46" fmla="*/ 2281958 w 3521468"/>
                <a:gd name="connsiteY46" fmla="*/ 1384620 h 2533679"/>
                <a:gd name="connsiteX47" fmla="*/ 2322923 w 3521468"/>
                <a:gd name="connsiteY47" fmla="*/ 1409744 h 2533679"/>
                <a:gd name="connsiteX48" fmla="*/ 2344066 w 3521468"/>
                <a:gd name="connsiteY48" fmla="*/ 1422967 h 2533679"/>
                <a:gd name="connsiteX49" fmla="*/ 2529067 w 3521468"/>
                <a:gd name="connsiteY49" fmla="*/ 1630564 h 2533679"/>
                <a:gd name="connsiteX50" fmla="*/ 2641389 w 3521468"/>
                <a:gd name="connsiteY50" fmla="*/ 1698000 h 2533679"/>
                <a:gd name="connsiteX51" fmla="*/ 2678390 w 3521468"/>
                <a:gd name="connsiteY51" fmla="*/ 1774692 h 2533679"/>
                <a:gd name="connsiteX52" fmla="*/ 2714069 w 3521468"/>
                <a:gd name="connsiteY52" fmla="*/ 1790559 h 2533679"/>
                <a:gd name="connsiteX53" fmla="*/ 3312681 w 3521468"/>
                <a:gd name="connsiteY53" fmla="*/ 2326081 h 2533679"/>
                <a:gd name="connsiteX54" fmla="*/ 3323252 w 3521468"/>
                <a:gd name="connsiteY54" fmla="*/ 2335337 h 2533679"/>
                <a:gd name="connsiteX55" fmla="*/ 3521468 w 3521468"/>
                <a:gd name="connsiteY55" fmla="*/ 2533678 h 2533679"/>
                <a:gd name="connsiteX56" fmla="*/ 2705748 w 3521468"/>
                <a:gd name="connsiteY56" fmla="*/ 2533678 h 2533679"/>
                <a:gd name="connsiteX57" fmla="*/ 1841054 w 3521468"/>
                <a:gd name="connsiteY57" fmla="*/ 2533678 h 2533679"/>
                <a:gd name="connsiteX58" fmla="*/ 461008 w 3521468"/>
                <a:gd name="connsiteY58" fmla="*/ 2533678 h 2533679"/>
                <a:gd name="connsiteX59" fmla="*/ 461007 w 3521468"/>
                <a:gd name="connsiteY59" fmla="*/ 2533679 h 2533679"/>
                <a:gd name="connsiteX60" fmla="*/ 0 w 3521468"/>
                <a:gd name="connsiteY60" fmla="*/ 2533679 h 2533679"/>
                <a:gd name="connsiteX61" fmla="*/ 0 w 3521468"/>
                <a:gd name="connsiteY61" fmla="*/ 1859613 h 2533679"/>
                <a:gd name="connsiteX62" fmla="*/ 12603 w 3521468"/>
                <a:gd name="connsiteY62" fmla="*/ 1848493 h 2533679"/>
                <a:gd name="connsiteX63" fmla="*/ 21586 w 3521468"/>
                <a:gd name="connsiteY63" fmla="*/ 1829113 h 2533679"/>
                <a:gd name="connsiteX64" fmla="*/ 34487 w 3521468"/>
                <a:gd name="connsiteY64" fmla="*/ 1786109 h 2533679"/>
                <a:gd name="connsiteX65" fmla="*/ 42150 w 3521468"/>
                <a:gd name="connsiteY65" fmla="*/ 1766658 h 2533679"/>
                <a:gd name="connsiteX66" fmla="*/ 82973 w 3521468"/>
                <a:gd name="connsiteY66" fmla="*/ 1721184 h 2533679"/>
                <a:gd name="connsiteX67" fmla="*/ 100838 w 3521468"/>
                <a:gd name="connsiteY67" fmla="*/ 1708903 h 2533679"/>
                <a:gd name="connsiteX68" fmla="*/ 106400 w 3521468"/>
                <a:gd name="connsiteY68" fmla="*/ 1703906 h 2533679"/>
                <a:gd name="connsiteX69" fmla="*/ 113281 w 3521468"/>
                <a:gd name="connsiteY69" fmla="*/ 1698979 h 2533679"/>
                <a:gd name="connsiteX70" fmla="*/ 120234 w 3521468"/>
                <a:gd name="connsiteY70" fmla="*/ 1692732 h 2533679"/>
                <a:gd name="connsiteX71" fmla="*/ 125797 w 3521468"/>
                <a:gd name="connsiteY71" fmla="*/ 1687735 h 2533679"/>
                <a:gd name="connsiteX72" fmla="*/ 130395 w 3521468"/>
                <a:gd name="connsiteY72" fmla="*/ 1676064 h 2533679"/>
                <a:gd name="connsiteX73" fmla="*/ 134922 w 3521468"/>
                <a:gd name="connsiteY73" fmla="*/ 1665714 h 2533679"/>
                <a:gd name="connsiteX74" fmla="*/ 138058 w 3521468"/>
                <a:gd name="connsiteY74" fmla="*/ 1656614 h 2533679"/>
                <a:gd name="connsiteX75" fmla="*/ 141265 w 3521468"/>
                <a:gd name="connsiteY75" fmla="*/ 1646193 h 2533679"/>
                <a:gd name="connsiteX76" fmla="*/ 144544 w 3521468"/>
                <a:gd name="connsiteY76" fmla="*/ 1634452 h 2533679"/>
                <a:gd name="connsiteX77" fmla="*/ 149213 w 3521468"/>
                <a:gd name="connsiteY77" fmla="*/ 1621461 h 2533679"/>
                <a:gd name="connsiteX78" fmla="*/ 157627 w 3521468"/>
                <a:gd name="connsiteY78" fmla="*/ 1612644 h 2533679"/>
                <a:gd name="connsiteX79" fmla="*/ 183480 w 3521468"/>
                <a:gd name="connsiteY79" fmla="*/ 1599468 h 2533679"/>
                <a:gd name="connsiteX80" fmla="*/ 189255 w 3521468"/>
                <a:gd name="connsiteY80" fmla="*/ 1590510 h 2533679"/>
                <a:gd name="connsiteX81" fmla="*/ 192462 w 3521468"/>
                <a:gd name="connsiteY81" fmla="*/ 1580089 h 2533679"/>
                <a:gd name="connsiteX82" fmla="*/ 196989 w 3521468"/>
                <a:gd name="connsiteY82" fmla="*/ 1569739 h 2533679"/>
                <a:gd name="connsiteX83" fmla="*/ 207363 w 3521468"/>
                <a:gd name="connsiteY83" fmla="*/ 1549110 h 2533679"/>
                <a:gd name="connsiteX84" fmla="*/ 211819 w 3521468"/>
                <a:gd name="connsiteY84" fmla="*/ 1540081 h 2533679"/>
                <a:gd name="connsiteX85" fmla="*/ 247151 w 3521468"/>
                <a:gd name="connsiteY85" fmla="*/ 1498283 h 2533679"/>
                <a:gd name="connsiteX86" fmla="*/ 252926 w 3521468"/>
                <a:gd name="connsiteY86" fmla="*/ 1489325 h 2533679"/>
                <a:gd name="connsiteX87" fmla="*/ 279702 w 3521468"/>
                <a:gd name="connsiteY87" fmla="*/ 1458985 h 2533679"/>
                <a:gd name="connsiteX88" fmla="*/ 285477 w 3521468"/>
                <a:gd name="connsiteY88" fmla="*/ 1450026 h 2533679"/>
                <a:gd name="connsiteX89" fmla="*/ 381457 w 3521468"/>
                <a:gd name="connsiteY89" fmla="*/ 1338661 h 2533679"/>
                <a:gd name="connsiteX90" fmla="*/ 395434 w 3521468"/>
                <a:gd name="connsiteY90" fmla="*/ 1324847 h 2533679"/>
                <a:gd name="connsiteX91" fmla="*/ 450176 w 3521468"/>
                <a:gd name="connsiteY91" fmla="*/ 1269667 h 2533679"/>
                <a:gd name="connsiteX92" fmla="*/ 453900 w 3521468"/>
                <a:gd name="connsiteY92" fmla="*/ 1263834 h 2533679"/>
                <a:gd name="connsiteX93" fmla="*/ 459074 w 3521468"/>
                <a:gd name="connsiteY93" fmla="*/ 1248819 h 2533679"/>
                <a:gd name="connsiteX94" fmla="*/ 472726 w 3521468"/>
                <a:gd name="connsiteY94" fmla="*/ 1216449 h 2533679"/>
                <a:gd name="connsiteX95" fmla="*/ 475862 w 3521468"/>
                <a:gd name="connsiteY95" fmla="*/ 1207349 h 2533679"/>
                <a:gd name="connsiteX96" fmla="*/ 493259 w 3521468"/>
                <a:gd name="connsiteY96" fmla="*/ 1179152 h 2533679"/>
                <a:gd name="connsiteX97" fmla="*/ 497786 w 3521468"/>
                <a:gd name="connsiteY97" fmla="*/ 1168803 h 2533679"/>
                <a:gd name="connsiteX98" fmla="*/ 531711 w 3521468"/>
                <a:gd name="connsiteY98" fmla="*/ 1115881 h 2533679"/>
                <a:gd name="connsiteX99" fmla="*/ 534308 w 3521468"/>
                <a:gd name="connsiteY99" fmla="*/ 1114954 h 2533679"/>
                <a:gd name="connsiteX100" fmla="*/ 536810 w 3521468"/>
                <a:gd name="connsiteY100" fmla="*/ 1106943 h 2533679"/>
                <a:gd name="connsiteX101" fmla="*/ 555310 w 3521468"/>
                <a:gd name="connsiteY101" fmla="*/ 1043474 h 2533679"/>
                <a:gd name="connsiteX102" fmla="*/ 561917 w 3521468"/>
                <a:gd name="connsiteY102" fmla="*/ 1020995 h 2533679"/>
                <a:gd name="connsiteX103" fmla="*/ 668954 w 3521468"/>
                <a:gd name="connsiteY103" fmla="*/ 859677 h 2533679"/>
                <a:gd name="connsiteX104" fmla="*/ 675561 w 3521468"/>
                <a:gd name="connsiteY104" fmla="*/ 850421 h 2533679"/>
                <a:gd name="connsiteX105" fmla="*/ 682168 w 3521468"/>
                <a:gd name="connsiteY105" fmla="*/ 842487 h 2533679"/>
                <a:gd name="connsiteX106" fmla="*/ 690097 w 3521468"/>
                <a:gd name="connsiteY106" fmla="*/ 833231 h 2533679"/>
                <a:gd name="connsiteX107" fmla="*/ 692739 w 3521468"/>
                <a:gd name="connsiteY107" fmla="*/ 822653 h 2533679"/>
                <a:gd name="connsiteX108" fmla="*/ 695383 w 3521468"/>
                <a:gd name="connsiteY108" fmla="*/ 813397 h 2533679"/>
                <a:gd name="connsiteX109" fmla="*/ 757490 w 3521468"/>
                <a:gd name="connsiteY109" fmla="*/ 727450 h 2533679"/>
                <a:gd name="connsiteX110" fmla="*/ 765419 w 3521468"/>
                <a:gd name="connsiteY110" fmla="*/ 720838 h 2533679"/>
                <a:gd name="connsiteX111" fmla="*/ 770705 w 3521468"/>
                <a:gd name="connsiteY111" fmla="*/ 714227 h 2533679"/>
                <a:gd name="connsiteX112" fmla="*/ 802419 w 3521468"/>
                <a:gd name="connsiteY112" fmla="*/ 673236 h 2533679"/>
                <a:gd name="connsiteX113" fmla="*/ 809027 w 3521468"/>
                <a:gd name="connsiteY113" fmla="*/ 666625 h 2533679"/>
                <a:gd name="connsiteX114" fmla="*/ 822241 w 3521468"/>
                <a:gd name="connsiteY114" fmla="*/ 653402 h 2533679"/>
                <a:gd name="connsiteX115" fmla="*/ 830169 w 3521468"/>
                <a:gd name="connsiteY115" fmla="*/ 644146 h 2533679"/>
                <a:gd name="connsiteX116" fmla="*/ 897563 w 3521468"/>
                <a:gd name="connsiteY116" fmla="*/ 547620 h 2533679"/>
                <a:gd name="connsiteX117" fmla="*/ 913420 w 3521468"/>
                <a:gd name="connsiteY117" fmla="*/ 531752 h 2533679"/>
                <a:gd name="connsiteX118" fmla="*/ 1012528 w 3521468"/>
                <a:gd name="connsiteY118" fmla="*/ 379690 h 2533679"/>
                <a:gd name="connsiteX119" fmla="*/ 1025743 w 3521468"/>
                <a:gd name="connsiteY119" fmla="*/ 365146 h 2533679"/>
                <a:gd name="connsiteX120" fmla="*/ 1116921 w 3521468"/>
                <a:gd name="connsiteY120" fmla="*/ 268620 h 2533679"/>
                <a:gd name="connsiteX121" fmla="*/ 1132779 w 3521468"/>
                <a:gd name="connsiteY121" fmla="*/ 256719 h 2533679"/>
                <a:gd name="connsiteX122" fmla="*/ 1245101 w 3521468"/>
                <a:gd name="connsiteY122" fmla="*/ 74245 h 2533679"/>
                <a:gd name="connsiteX123" fmla="*/ 1253030 w 3521468"/>
                <a:gd name="connsiteY123" fmla="*/ 63667 h 2533679"/>
                <a:gd name="connsiteX124" fmla="*/ 1278137 w 3521468"/>
                <a:gd name="connsiteY124" fmla="*/ 34577 h 2533679"/>
                <a:gd name="connsiteX125" fmla="*/ 1291352 w 3521468"/>
                <a:gd name="connsiteY125" fmla="*/ 21354 h 2533679"/>
                <a:gd name="connsiteX126" fmla="*/ 1322405 w 3521468"/>
                <a:gd name="connsiteY126" fmla="*/ 32 h 2533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3521468" h="2533679">
                  <a:moveTo>
                    <a:pt x="1322405" y="32"/>
                  </a:moveTo>
                  <a:cubicBezTo>
                    <a:pt x="1331986" y="-464"/>
                    <a:pt x="1340906" y="4825"/>
                    <a:pt x="1349495" y="13421"/>
                  </a:cubicBezTo>
                  <a:cubicBezTo>
                    <a:pt x="1353459" y="17387"/>
                    <a:pt x="1358745" y="22676"/>
                    <a:pt x="1362709" y="27965"/>
                  </a:cubicBezTo>
                  <a:cubicBezTo>
                    <a:pt x="1374602" y="57055"/>
                    <a:pt x="1386496" y="83501"/>
                    <a:pt x="1402352" y="109946"/>
                  </a:cubicBezTo>
                  <a:cubicBezTo>
                    <a:pt x="1403674" y="112591"/>
                    <a:pt x="1406317" y="116558"/>
                    <a:pt x="1407638" y="119202"/>
                  </a:cubicBezTo>
                  <a:cubicBezTo>
                    <a:pt x="1416888" y="135069"/>
                    <a:pt x="1434067" y="146970"/>
                    <a:pt x="1445960" y="161515"/>
                  </a:cubicBezTo>
                  <a:cubicBezTo>
                    <a:pt x="1448603" y="164160"/>
                    <a:pt x="1451246" y="166804"/>
                    <a:pt x="1452568" y="170771"/>
                  </a:cubicBezTo>
                  <a:cubicBezTo>
                    <a:pt x="1471068" y="186638"/>
                    <a:pt x="1476353" y="206473"/>
                    <a:pt x="1481639" y="227629"/>
                  </a:cubicBezTo>
                  <a:cubicBezTo>
                    <a:pt x="1481639" y="230274"/>
                    <a:pt x="1481639" y="232918"/>
                    <a:pt x="1481639" y="234240"/>
                  </a:cubicBezTo>
                  <a:cubicBezTo>
                    <a:pt x="1481639" y="236885"/>
                    <a:pt x="1480318" y="239529"/>
                    <a:pt x="1480318" y="242174"/>
                  </a:cubicBezTo>
                  <a:cubicBezTo>
                    <a:pt x="1486924" y="279198"/>
                    <a:pt x="1522603" y="299032"/>
                    <a:pt x="1533175" y="334733"/>
                  </a:cubicBezTo>
                  <a:cubicBezTo>
                    <a:pt x="1534496" y="337378"/>
                    <a:pt x="1535818" y="340023"/>
                    <a:pt x="1538461" y="342667"/>
                  </a:cubicBezTo>
                  <a:cubicBezTo>
                    <a:pt x="1543746" y="350601"/>
                    <a:pt x="1547711" y="359857"/>
                    <a:pt x="1551675" y="369112"/>
                  </a:cubicBezTo>
                  <a:cubicBezTo>
                    <a:pt x="1554318" y="375724"/>
                    <a:pt x="1556961" y="381013"/>
                    <a:pt x="1559604" y="386302"/>
                  </a:cubicBezTo>
                  <a:cubicBezTo>
                    <a:pt x="1570175" y="408781"/>
                    <a:pt x="1579425" y="432582"/>
                    <a:pt x="1589997" y="457705"/>
                  </a:cubicBezTo>
                  <a:cubicBezTo>
                    <a:pt x="1593962" y="464316"/>
                    <a:pt x="1597926" y="470928"/>
                    <a:pt x="1601890" y="477540"/>
                  </a:cubicBezTo>
                  <a:cubicBezTo>
                    <a:pt x="1612462" y="497374"/>
                    <a:pt x="1623033" y="517208"/>
                    <a:pt x="1636247" y="535719"/>
                  </a:cubicBezTo>
                  <a:cubicBezTo>
                    <a:pt x="1640212" y="539687"/>
                    <a:pt x="1645497" y="544976"/>
                    <a:pt x="1650784" y="550265"/>
                  </a:cubicBezTo>
                  <a:cubicBezTo>
                    <a:pt x="1660034" y="559521"/>
                    <a:pt x="1667962" y="568776"/>
                    <a:pt x="1675890" y="578032"/>
                  </a:cubicBezTo>
                  <a:cubicBezTo>
                    <a:pt x="1677212" y="580677"/>
                    <a:pt x="1679855" y="583321"/>
                    <a:pt x="1681177" y="585966"/>
                  </a:cubicBezTo>
                  <a:cubicBezTo>
                    <a:pt x="1686462" y="589933"/>
                    <a:pt x="1693069" y="595222"/>
                    <a:pt x="1698355" y="599189"/>
                  </a:cubicBezTo>
                  <a:cubicBezTo>
                    <a:pt x="1700998" y="601834"/>
                    <a:pt x="1703641" y="604478"/>
                    <a:pt x="1706284" y="607123"/>
                  </a:cubicBezTo>
                  <a:cubicBezTo>
                    <a:pt x="1707605" y="609767"/>
                    <a:pt x="1710248" y="611089"/>
                    <a:pt x="1712891" y="613734"/>
                  </a:cubicBezTo>
                  <a:cubicBezTo>
                    <a:pt x="1714212" y="616378"/>
                    <a:pt x="1716856" y="619023"/>
                    <a:pt x="1719498" y="621668"/>
                  </a:cubicBezTo>
                  <a:cubicBezTo>
                    <a:pt x="1737998" y="644146"/>
                    <a:pt x="1764427" y="663980"/>
                    <a:pt x="1776320" y="697037"/>
                  </a:cubicBezTo>
                  <a:cubicBezTo>
                    <a:pt x="1776320" y="701004"/>
                    <a:pt x="1777641" y="703648"/>
                    <a:pt x="1777641" y="706293"/>
                  </a:cubicBezTo>
                  <a:cubicBezTo>
                    <a:pt x="1778963" y="710260"/>
                    <a:pt x="1780284" y="712904"/>
                    <a:pt x="1782927" y="715549"/>
                  </a:cubicBezTo>
                  <a:cubicBezTo>
                    <a:pt x="1784249" y="718193"/>
                    <a:pt x="1785570" y="720838"/>
                    <a:pt x="1786891" y="722161"/>
                  </a:cubicBezTo>
                  <a:cubicBezTo>
                    <a:pt x="1792178" y="730094"/>
                    <a:pt x="1801428" y="735383"/>
                    <a:pt x="1813320" y="738028"/>
                  </a:cubicBezTo>
                  <a:cubicBezTo>
                    <a:pt x="1815963" y="740672"/>
                    <a:pt x="1818606" y="741995"/>
                    <a:pt x="1821249" y="741995"/>
                  </a:cubicBezTo>
                  <a:cubicBezTo>
                    <a:pt x="1822571" y="744639"/>
                    <a:pt x="1825213" y="747284"/>
                    <a:pt x="1826534" y="749928"/>
                  </a:cubicBezTo>
                  <a:cubicBezTo>
                    <a:pt x="1839749" y="765795"/>
                    <a:pt x="1850321" y="782985"/>
                    <a:pt x="1858249" y="801497"/>
                  </a:cubicBezTo>
                  <a:cubicBezTo>
                    <a:pt x="1860892" y="808108"/>
                    <a:pt x="1863535" y="813397"/>
                    <a:pt x="1866178" y="820009"/>
                  </a:cubicBezTo>
                  <a:cubicBezTo>
                    <a:pt x="1867499" y="839843"/>
                    <a:pt x="1876750" y="854388"/>
                    <a:pt x="1892606" y="864966"/>
                  </a:cubicBezTo>
                  <a:cubicBezTo>
                    <a:pt x="1934893" y="880833"/>
                    <a:pt x="1962643" y="912568"/>
                    <a:pt x="1985107" y="949592"/>
                  </a:cubicBezTo>
                  <a:cubicBezTo>
                    <a:pt x="1987750" y="954881"/>
                    <a:pt x="1991715" y="961493"/>
                    <a:pt x="1995679" y="966782"/>
                  </a:cubicBezTo>
                  <a:cubicBezTo>
                    <a:pt x="2000965" y="1011739"/>
                    <a:pt x="2019465" y="1039507"/>
                    <a:pt x="2047215" y="1061985"/>
                  </a:cubicBezTo>
                  <a:cubicBezTo>
                    <a:pt x="2052501" y="1065952"/>
                    <a:pt x="2057787" y="1069919"/>
                    <a:pt x="2064394" y="1073886"/>
                  </a:cubicBezTo>
                  <a:cubicBezTo>
                    <a:pt x="2068358" y="1076530"/>
                    <a:pt x="2072322" y="1079175"/>
                    <a:pt x="2074965" y="1081819"/>
                  </a:cubicBezTo>
                  <a:cubicBezTo>
                    <a:pt x="2091483" y="1091737"/>
                    <a:pt x="2111305" y="1096695"/>
                    <a:pt x="2128979" y="1104298"/>
                  </a:cubicBezTo>
                  <a:lnTo>
                    <a:pt x="2139785" y="1110696"/>
                  </a:lnTo>
                  <a:lnTo>
                    <a:pt x="2180237" y="1212402"/>
                  </a:lnTo>
                  <a:lnTo>
                    <a:pt x="2196064" y="1241815"/>
                  </a:lnTo>
                  <a:cubicBezTo>
                    <a:pt x="2201350" y="1247104"/>
                    <a:pt x="2205314" y="1252393"/>
                    <a:pt x="2210600" y="1256360"/>
                  </a:cubicBezTo>
                  <a:cubicBezTo>
                    <a:pt x="2230422" y="1270905"/>
                    <a:pt x="2246279" y="1292061"/>
                    <a:pt x="2248922" y="1317184"/>
                  </a:cubicBezTo>
                  <a:cubicBezTo>
                    <a:pt x="2248922" y="1322474"/>
                    <a:pt x="2248922" y="1327763"/>
                    <a:pt x="2250244" y="1333052"/>
                  </a:cubicBezTo>
                  <a:cubicBezTo>
                    <a:pt x="2252886" y="1352886"/>
                    <a:pt x="2262136" y="1371398"/>
                    <a:pt x="2281958" y="1384620"/>
                  </a:cubicBezTo>
                  <a:cubicBezTo>
                    <a:pt x="2295172" y="1392555"/>
                    <a:pt x="2309708" y="1401810"/>
                    <a:pt x="2322923" y="1409744"/>
                  </a:cubicBezTo>
                  <a:cubicBezTo>
                    <a:pt x="2329530" y="1413711"/>
                    <a:pt x="2336137" y="1419000"/>
                    <a:pt x="2344066" y="1422967"/>
                  </a:cubicBezTo>
                  <a:cubicBezTo>
                    <a:pt x="2420709" y="1477180"/>
                    <a:pt x="2472245" y="1553872"/>
                    <a:pt x="2529067" y="1630564"/>
                  </a:cubicBezTo>
                  <a:cubicBezTo>
                    <a:pt x="2559460" y="1667588"/>
                    <a:pt x="2616282" y="1657010"/>
                    <a:pt x="2641389" y="1698000"/>
                  </a:cubicBezTo>
                  <a:cubicBezTo>
                    <a:pt x="2651961" y="1723123"/>
                    <a:pt x="2657247" y="1754858"/>
                    <a:pt x="2678390" y="1774692"/>
                  </a:cubicBezTo>
                  <a:cubicBezTo>
                    <a:pt x="2687640" y="1785270"/>
                    <a:pt x="2703497" y="1785270"/>
                    <a:pt x="2714069" y="1790559"/>
                  </a:cubicBezTo>
                  <a:cubicBezTo>
                    <a:pt x="2883213" y="2011380"/>
                    <a:pt x="3062929" y="2212365"/>
                    <a:pt x="3312681" y="2326081"/>
                  </a:cubicBezTo>
                  <a:cubicBezTo>
                    <a:pt x="3315323" y="2328726"/>
                    <a:pt x="3319288" y="2331370"/>
                    <a:pt x="3323252" y="2335337"/>
                  </a:cubicBezTo>
                  <a:cubicBezTo>
                    <a:pt x="3409146" y="2413351"/>
                    <a:pt x="3487111" y="2487399"/>
                    <a:pt x="3521468" y="2533678"/>
                  </a:cubicBezTo>
                  <a:lnTo>
                    <a:pt x="2705748" y="2533678"/>
                  </a:lnTo>
                  <a:lnTo>
                    <a:pt x="1841054" y="2533678"/>
                  </a:lnTo>
                  <a:lnTo>
                    <a:pt x="461008" y="2533678"/>
                  </a:lnTo>
                  <a:lnTo>
                    <a:pt x="461007" y="2533679"/>
                  </a:lnTo>
                  <a:lnTo>
                    <a:pt x="0" y="2533679"/>
                  </a:lnTo>
                  <a:lnTo>
                    <a:pt x="0" y="1859613"/>
                  </a:lnTo>
                  <a:lnTo>
                    <a:pt x="12603" y="1848493"/>
                  </a:lnTo>
                  <a:cubicBezTo>
                    <a:pt x="16917" y="1842104"/>
                    <a:pt x="18592" y="1835572"/>
                    <a:pt x="21586" y="1829113"/>
                  </a:cubicBezTo>
                  <a:cubicBezTo>
                    <a:pt x="26326" y="1814802"/>
                    <a:pt x="30995" y="1801812"/>
                    <a:pt x="34487" y="1786109"/>
                  </a:cubicBezTo>
                  <a:cubicBezTo>
                    <a:pt x="36162" y="1779579"/>
                    <a:pt x="39155" y="1773118"/>
                    <a:pt x="42150" y="1766658"/>
                  </a:cubicBezTo>
                  <a:cubicBezTo>
                    <a:pt x="52523" y="1746030"/>
                    <a:pt x="68855" y="1737638"/>
                    <a:pt x="82973" y="1721184"/>
                  </a:cubicBezTo>
                  <a:cubicBezTo>
                    <a:pt x="88465" y="1717507"/>
                    <a:pt x="94027" y="1712509"/>
                    <a:pt x="100838" y="1708903"/>
                  </a:cubicBezTo>
                  <a:cubicBezTo>
                    <a:pt x="102300" y="1706333"/>
                    <a:pt x="105009" y="1705155"/>
                    <a:pt x="106400" y="1703906"/>
                  </a:cubicBezTo>
                  <a:cubicBezTo>
                    <a:pt x="109110" y="1702727"/>
                    <a:pt x="111891" y="1700228"/>
                    <a:pt x="113281" y="1698979"/>
                  </a:cubicBezTo>
                  <a:cubicBezTo>
                    <a:pt x="115992" y="1697801"/>
                    <a:pt x="117453" y="1695231"/>
                    <a:pt x="120234" y="1692732"/>
                  </a:cubicBezTo>
                  <a:cubicBezTo>
                    <a:pt x="121625" y="1691482"/>
                    <a:pt x="124406" y="1688984"/>
                    <a:pt x="125797" y="1687735"/>
                  </a:cubicBezTo>
                  <a:cubicBezTo>
                    <a:pt x="127330" y="1683845"/>
                    <a:pt x="128862" y="1679955"/>
                    <a:pt x="130395" y="1676064"/>
                  </a:cubicBezTo>
                  <a:cubicBezTo>
                    <a:pt x="131856" y="1673494"/>
                    <a:pt x="133388" y="1669604"/>
                    <a:pt x="134922" y="1665714"/>
                  </a:cubicBezTo>
                  <a:cubicBezTo>
                    <a:pt x="135064" y="1663074"/>
                    <a:pt x="136597" y="1659184"/>
                    <a:pt x="138058" y="1656614"/>
                  </a:cubicBezTo>
                  <a:cubicBezTo>
                    <a:pt x="139591" y="1652724"/>
                    <a:pt x="141052" y="1650154"/>
                    <a:pt x="141265" y="1646193"/>
                  </a:cubicBezTo>
                  <a:cubicBezTo>
                    <a:pt x="142797" y="1642303"/>
                    <a:pt x="143011" y="1638342"/>
                    <a:pt x="144544" y="1634452"/>
                  </a:cubicBezTo>
                  <a:cubicBezTo>
                    <a:pt x="144828" y="1629170"/>
                    <a:pt x="146431" y="1623959"/>
                    <a:pt x="149213" y="1621461"/>
                  </a:cubicBezTo>
                  <a:cubicBezTo>
                    <a:pt x="150745" y="1617570"/>
                    <a:pt x="153526" y="1615072"/>
                    <a:pt x="157627" y="1612644"/>
                  </a:cubicBezTo>
                  <a:cubicBezTo>
                    <a:pt x="169574" y="1611963"/>
                    <a:pt x="177775" y="1607107"/>
                    <a:pt x="183480" y="1599468"/>
                  </a:cubicBezTo>
                  <a:cubicBezTo>
                    <a:pt x="186261" y="1596970"/>
                    <a:pt x="187722" y="1594400"/>
                    <a:pt x="189255" y="1590510"/>
                  </a:cubicBezTo>
                  <a:cubicBezTo>
                    <a:pt x="190787" y="1586620"/>
                    <a:pt x="192249" y="1584050"/>
                    <a:pt x="192462" y="1580089"/>
                  </a:cubicBezTo>
                  <a:cubicBezTo>
                    <a:pt x="193994" y="1576199"/>
                    <a:pt x="195527" y="1572309"/>
                    <a:pt x="196989" y="1569739"/>
                  </a:cubicBezTo>
                  <a:cubicBezTo>
                    <a:pt x="201303" y="1563350"/>
                    <a:pt x="201800" y="1554108"/>
                    <a:pt x="207363" y="1549110"/>
                  </a:cubicBezTo>
                  <a:cubicBezTo>
                    <a:pt x="208824" y="1546541"/>
                    <a:pt x="210357" y="1542651"/>
                    <a:pt x="211819" y="1540081"/>
                  </a:cubicBezTo>
                  <a:cubicBezTo>
                    <a:pt x="221908" y="1524733"/>
                    <a:pt x="233245" y="1510777"/>
                    <a:pt x="247151" y="1498283"/>
                  </a:cubicBezTo>
                  <a:cubicBezTo>
                    <a:pt x="248683" y="1494393"/>
                    <a:pt x="251465" y="1491895"/>
                    <a:pt x="252926" y="1489325"/>
                  </a:cubicBezTo>
                  <a:cubicBezTo>
                    <a:pt x="261412" y="1479188"/>
                    <a:pt x="269897" y="1469050"/>
                    <a:pt x="279702" y="1458985"/>
                  </a:cubicBezTo>
                  <a:cubicBezTo>
                    <a:pt x="281163" y="1456415"/>
                    <a:pt x="284016" y="1452596"/>
                    <a:pt x="285477" y="1450026"/>
                  </a:cubicBezTo>
                  <a:cubicBezTo>
                    <a:pt x="314070" y="1410515"/>
                    <a:pt x="345160" y="1373786"/>
                    <a:pt x="381457" y="1338661"/>
                  </a:cubicBezTo>
                  <a:cubicBezTo>
                    <a:pt x="385699" y="1333593"/>
                    <a:pt x="389871" y="1329845"/>
                    <a:pt x="395434" y="1324847"/>
                  </a:cubicBezTo>
                  <a:lnTo>
                    <a:pt x="450176" y="1269667"/>
                  </a:lnTo>
                  <a:lnTo>
                    <a:pt x="453900" y="1263834"/>
                  </a:lnTo>
                  <a:lnTo>
                    <a:pt x="459074" y="1248819"/>
                  </a:lnTo>
                  <a:cubicBezTo>
                    <a:pt x="463601" y="1238470"/>
                    <a:pt x="466809" y="1228049"/>
                    <a:pt x="472726" y="1216449"/>
                  </a:cubicBezTo>
                  <a:cubicBezTo>
                    <a:pt x="472939" y="1212488"/>
                    <a:pt x="474400" y="1209919"/>
                    <a:pt x="475862" y="1207349"/>
                  </a:cubicBezTo>
                  <a:cubicBezTo>
                    <a:pt x="482957" y="1198461"/>
                    <a:pt x="488803" y="1188182"/>
                    <a:pt x="493259" y="1179152"/>
                  </a:cubicBezTo>
                  <a:cubicBezTo>
                    <a:pt x="494791" y="1175263"/>
                    <a:pt x="496325" y="1171372"/>
                    <a:pt x="497786" y="1168803"/>
                  </a:cubicBezTo>
                  <a:cubicBezTo>
                    <a:pt x="512280" y="1157665"/>
                    <a:pt x="517303" y="1128885"/>
                    <a:pt x="531711" y="1115881"/>
                  </a:cubicBezTo>
                  <a:lnTo>
                    <a:pt x="534308" y="1114954"/>
                  </a:lnTo>
                  <a:lnTo>
                    <a:pt x="536810" y="1106943"/>
                  </a:lnTo>
                  <a:cubicBezTo>
                    <a:pt x="543417" y="1085787"/>
                    <a:pt x="548703" y="1064630"/>
                    <a:pt x="555310" y="1043474"/>
                  </a:cubicBezTo>
                  <a:cubicBezTo>
                    <a:pt x="557953" y="1036862"/>
                    <a:pt x="559274" y="1028929"/>
                    <a:pt x="561917" y="1020995"/>
                  </a:cubicBezTo>
                  <a:cubicBezTo>
                    <a:pt x="581739" y="957525"/>
                    <a:pt x="643846" y="921824"/>
                    <a:pt x="668954" y="859677"/>
                  </a:cubicBezTo>
                  <a:cubicBezTo>
                    <a:pt x="671596" y="857033"/>
                    <a:pt x="672918" y="854388"/>
                    <a:pt x="675561" y="850421"/>
                  </a:cubicBezTo>
                  <a:cubicBezTo>
                    <a:pt x="678204" y="847777"/>
                    <a:pt x="679525" y="845132"/>
                    <a:pt x="682168" y="842487"/>
                  </a:cubicBezTo>
                  <a:cubicBezTo>
                    <a:pt x="684811" y="838521"/>
                    <a:pt x="687454" y="835876"/>
                    <a:pt x="690097" y="833231"/>
                  </a:cubicBezTo>
                  <a:cubicBezTo>
                    <a:pt x="690097" y="829265"/>
                    <a:pt x="691418" y="826620"/>
                    <a:pt x="692739" y="822653"/>
                  </a:cubicBezTo>
                  <a:cubicBezTo>
                    <a:pt x="694062" y="820009"/>
                    <a:pt x="695383" y="817364"/>
                    <a:pt x="695383" y="813397"/>
                  </a:cubicBezTo>
                  <a:cubicBezTo>
                    <a:pt x="695383" y="767118"/>
                    <a:pt x="720490" y="745961"/>
                    <a:pt x="757490" y="727450"/>
                  </a:cubicBezTo>
                  <a:cubicBezTo>
                    <a:pt x="760133" y="726127"/>
                    <a:pt x="762776" y="723482"/>
                    <a:pt x="765419" y="720838"/>
                  </a:cubicBezTo>
                  <a:cubicBezTo>
                    <a:pt x="766740" y="719516"/>
                    <a:pt x="768061" y="716871"/>
                    <a:pt x="770705" y="714227"/>
                  </a:cubicBezTo>
                  <a:cubicBezTo>
                    <a:pt x="779955" y="701004"/>
                    <a:pt x="790526" y="686459"/>
                    <a:pt x="802419" y="673236"/>
                  </a:cubicBezTo>
                  <a:cubicBezTo>
                    <a:pt x="805062" y="670592"/>
                    <a:pt x="806383" y="669270"/>
                    <a:pt x="809027" y="666625"/>
                  </a:cubicBezTo>
                  <a:cubicBezTo>
                    <a:pt x="812991" y="661335"/>
                    <a:pt x="818277" y="657369"/>
                    <a:pt x="822241" y="653402"/>
                  </a:cubicBezTo>
                  <a:cubicBezTo>
                    <a:pt x="824884" y="650757"/>
                    <a:pt x="827527" y="648113"/>
                    <a:pt x="830169" y="644146"/>
                  </a:cubicBezTo>
                  <a:cubicBezTo>
                    <a:pt x="853955" y="613734"/>
                    <a:pt x="877741" y="581999"/>
                    <a:pt x="897563" y="547620"/>
                  </a:cubicBezTo>
                  <a:cubicBezTo>
                    <a:pt x="902849" y="542331"/>
                    <a:pt x="908134" y="537042"/>
                    <a:pt x="913420" y="531752"/>
                  </a:cubicBezTo>
                  <a:cubicBezTo>
                    <a:pt x="955706" y="488118"/>
                    <a:pt x="992706" y="443160"/>
                    <a:pt x="1012528" y="379690"/>
                  </a:cubicBezTo>
                  <a:cubicBezTo>
                    <a:pt x="1016492" y="375724"/>
                    <a:pt x="1020457" y="370435"/>
                    <a:pt x="1025743" y="365146"/>
                  </a:cubicBezTo>
                  <a:cubicBezTo>
                    <a:pt x="1054814" y="330767"/>
                    <a:pt x="1083886" y="297710"/>
                    <a:pt x="1116921" y="268620"/>
                  </a:cubicBezTo>
                  <a:cubicBezTo>
                    <a:pt x="1122208" y="264653"/>
                    <a:pt x="1128815" y="260686"/>
                    <a:pt x="1132779" y="256719"/>
                  </a:cubicBezTo>
                  <a:cubicBezTo>
                    <a:pt x="1193565" y="211762"/>
                    <a:pt x="1204137" y="135069"/>
                    <a:pt x="1245101" y="74245"/>
                  </a:cubicBezTo>
                  <a:cubicBezTo>
                    <a:pt x="1247744" y="70278"/>
                    <a:pt x="1250387" y="67633"/>
                    <a:pt x="1253030" y="63667"/>
                  </a:cubicBezTo>
                  <a:cubicBezTo>
                    <a:pt x="1260958" y="53089"/>
                    <a:pt x="1268887" y="43833"/>
                    <a:pt x="1278137" y="34577"/>
                  </a:cubicBezTo>
                  <a:cubicBezTo>
                    <a:pt x="1282102" y="30610"/>
                    <a:pt x="1286066" y="25321"/>
                    <a:pt x="1291352" y="21354"/>
                  </a:cubicBezTo>
                  <a:cubicBezTo>
                    <a:pt x="1302584" y="6809"/>
                    <a:pt x="1312825" y="528"/>
                    <a:pt x="1322405" y="32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32" name="Freeform 8">
              <a:extLst>
                <a:ext uri="{FF2B5EF4-FFF2-40B4-BE49-F238E27FC236}">
                  <a16:creationId xmlns:a16="http://schemas.microsoft.com/office/drawing/2014/main" id="{EBA250DC-3D68-4A2B-B743-823B4C872D2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66961" y="3757679"/>
              <a:ext cx="1089291" cy="830147"/>
            </a:xfrm>
            <a:custGeom>
              <a:avLst/>
              <a:gdLst>
                <a:gd name="T0" fmla="*/ 748 w 809"/>
                <a:gd name="T1" fmla="*/ 615 h 618"/>
                <a:gd name="T2" fmla="*/ 736 w 809"/>
                <a:gd name="T3" fmla="*/ 611 h 618"/>
                <a:gd name="T4" fmla="*/ 672 w 809"/>
                <a:gd name="T5" fmla="*/ 592 h 618"/>
                <a:gd name="T6" fmla="*/ 633 w 809"/>
                <a:gd name="T7" fmla="*/ 546 h 618"/>
                <a:gd name="T8" fmla="*/ 588 w 809"/>
                <a:gd name="T9" fmla="*/ 533 h 618"/>
                <a:gd name="T10" fmla="*/ 525 w 809"/>
                <a:gd name="T11" fmla="*/ 499 h 618"/>
                <a:gd name="T12" fmla="*/ 511 w 809"/>
                <a:gd name="T13" fmla="*/ 498 h 618"/>
                <a:gd name="T14" fmla="*/ 467 w 809"/>
                <a:gd name="T15" fmla="*/ 541 h 618"/>
                <a:gd name="T16" fmla="*/ 423 w 809"/>
                <a:gd name="T17" fmla="*/ 518 h 618"/>
                <a:gd name="T18" fmla="*/ 411 w 809"/>
                <a:gd name="T19" fmla="*/ 523 h 618"/>
                <a:gd name="T20" fmla="*/ 337 w 809"/>
                <a:gd name="T21" fmla="*/ 520 h 618"/>
                <a:gd name="T22" fmla="*/ 323 w 809"/>
                <a:gd name="T23" fmla="*/ 563 h 618"/>
                <a:gd name="T24" fmla="*/ 277 w 809"/>
                <a:gd name="T25" fmla="*/ 576 h 618"/>
                <a:gd name="T26" fmla="*/ 266 w 809"/>
                <a:gd name="T27" fmla="*/ 543 h 618"/>
                <a:gd name="T28" fmla="*/ 241 w 809"/>
                <a:gd name="T29" fmla="*/ 524 h 618"/>
                <a:gd name="T30" fmla="*/ 219 w 809"/>
                <a:gd name="T31" fmla="*/ 517 h 618"/>
                <a:gd name="T32" fmla="*/ 181 w 809"/>
                <a:gd name="T33" fmla="*/ 565 h 618"/>
                <a:gd name="T34" fmla="*/ 152 w 809"/>
                <a:gd name="T35" fmla="*/ 568 h 618"/>
                <a:gd name="T36" fmla="*/ 137 w 809"/>
                <a:gd name="T37" fmla="*/ 560 h 618"/>
                <a:gd name="T38" fmla="*/ 63 w 809"/>
                <a:gd name="T39" fmla="*/ 548 h 618"/>
                <a:gd name="T40" fmla="*/ 51 w 809"/>
                <a:gd name="T41" fmla="*/ 544 h 618"/>
                <a:gd name="T42" fmla="*/ 42 w 809"/>
                <a:gd name="T43" fmla="*/ 479 h 618"/>
                <a:gd name="T44" fmla="*/ 54 w 809"/>
                <a:gd name="T45" fmla="*/ 473 h 618"/>
                <a:gd name="T46" fmla="*/ 65 w 809"/>
                <a:gd name="T47" fmla="*/ 463 h 618"/>
                <a:gd name="T48" fmla="*/ 72 w 809"/>
                <a:gd name="T49" fmla="*/ 449 h 618"/>
                <a:gd name="T50" fmla="*/ 111 w 809"/>
                <a:gd name="T51" fmla="*/ 413 h 618"/>
                <a:gd name="T52" fmla="*/ 144 w 809"/>
                <a:gd name="T53" fmla="*/ 357 h 618"/>
                <a:gd name="T54" fmla="*/ 168 w 809"/>
                <a:gd name="T55" fmla="*/ 294 h 618"/>
                <a:gd name="T56" fmla="*/ 184 w 809"/>
                <a:gd name="T57" fmla="*/ 269 h 618"/>
                <a:gd name="T58" fmla="*/ 226 w 809"/>
                <a:gd name="T59" fmla="*/ 194 h 618"/>
                <a:gd name="T60" fmla="*/ 245 w 809"/>
                <a:gd name="T61" fmla="*/ 145 h 618"/>
                <a:gd name="T62" fmla="*/ 274 w 809"/>
                <a:gd name="T63" fmla="*/ 102 h 618"/>
                <a:gd name="T64" fmla="*/ 316 w 809"/>
                <a:gd name="T65" fmla="*/ 33 h 618"/>
                <a:gd name="T66" fmla="*/ 331 w 809"/>
                <a:gd name="T67" fmla="*/ 12 h 618"/>
                <a:gd name="T68" fmla="*/ 373 w 809"/>
                <a:gd name="T69" fmla="*/ 37 h 618"/>
                <a:gd name="T70" fmla="*/ 398 w 809"/>
                <a:gd name="T71" fmla="*/ 69 h 618"/>
                <a:gd name="T72" fmla="*/ 494 w 809"/>
                <a:gd name="T73" fmla="*/ 210 h 618"/>
                <a:gd name="T74" fmla="*/ 575 w 809"/>
                <a:gd name="T75" fmla="*/ 302 h 618"/>
                <a:gd name="T76" fmla="*/ 664 w 809"/>
                <a:gd name="T77" fmla="*/ 429 h 618"/>
                <a:gd name="T78" fmla="*/ 721 w 809"/>
                <a:gd name="T79" fmla="*/ 509 h 618"/>
                <a:gd name="T80" fmla="*/ 736 w 809"/>
                <a:gd name="T81" fmla="*/ 524 h 618"/>
                <a:gd name="T82" fmla="*/ 764 w 809"/>
                <a:gd name="T83" fmla="*/ 558 h 618"/>
                <a:gd name="T84" fmla="*/ 771 w 809"/>
                <a:gd name="T85" fmla="*/ 569 h 618"/>
                <a:gd name="T86" fmla="*/ 805 w 809"/>
                <a:gd name="T87" fmla="*/ 594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09" h="618">
                  <a:moveTo>
                    <a:pt x="800" y="592"/>
                  </a:moveTo>
                  <a:cubicBezTo>
                    <a:pt x="778" y="591"/>
                    <a:pt x="771" y="618"/>
                    <a:pt x="748" y="615"/>
                  </a:cubicBezTo>
                  <a:cubicBezTo>
                    <a:pt x="746" y="615"/>
                    <a:pt x="744" y="614"/>
                    <a:pt x="742" y="614"/>
                  </a:cubicBezTo>
                  <a:cubicBezTo>
                    <a:pt x="740" y="613"/>
                    <a:pt x="738" y="612"/>
                    <a:pt x="736" y="611"/>
                  </a:cubicBezTo>
                  <a:cubicBezTo>
                    <a:pt x="716" y="595"/>
                    <a:pt x="701" y="579"/>
                    <a:pt x="679" y="594"/>
                  </a:cubicBezTo>
                  <a:cubicBezTo>
                    <a:pt x="677" y="593"/>
                    <a:pt x="674" y="592"/>
                    <a:pt x="672" y="592"/>
                  </a:cubicBezTo>
                  <a:cubicBezTo>
                    <a:pt x="664" y="589"/>
                    <a:pt x="657" y="587"/>
                    <a:pt x="650" y="583"/>
                  </a:cubicBezTo>
                  <a:cubicBezTo>
                    <a:pt x="638" y="576"/>
                    <a:pt x="642" y="556"/>
                    <a:pt x="633" y="546"/>
                  </a:cubicBezTo>
                  <a:cubicBezTo>
                    <a:pt x="631" y="544"/>
                    <a:pt x="629" y="542"/>
                    <a:pt x="627" y="540"/>
                  </a:cubicBezTo>
                  <a:cubicBezTo>
                    <a:pt x="615" y="532"/>
                    <a:pt x="602" y="526"/>
                    <a:pt x="588" y="533"/>
                  </a:cubicBezTo>
                  <a:cubicBezTo>
                    <a:pt x="588" y="537"/>
                    <a:pt x="588" y="544"/>
                    <a:pt x="584" y="544"/>
                  </a:cubicBezTo>
                  <a:cubicBezTo>
                    <a:pt x="545" y="556"/>
                    <a:pt x="545" y="517"/>
                    <a:pt x="525" y="499"/>
                  </a:cubicBezTo>
                  <a:cubicBezTo>
                    <a:pt x="522" y="498"/>
                    <a:pt x="520" y="498"/>
                    <a:pt x="518" y="498"/>
                  </a:cubicBezTo>
                  <a:cubicBezTo>
                    <a:pt x="515" y="498"/>
                    <a:pt x="513" y="498"/>
                    <a:pt x="511" y="498"/>
                  </a:cubicBezTo>
                  <a:cubicBezTo>
                    <a:pt x="508" y="498"/>
                    <a:pt x="506" y="498"/>
                    <a:pt x="503" y="499"/>
                  </a:cubicBezTo>
                  <a:cubicBezTo>
                    <a:pt x="494" y="513"/>
                    <a:pt x="491" y="548"/>
                    <a:pt x="467" y="541"/>
                  </a:cubicBezTo>
                  <a:cubicBezTo>
                    <a:pt x="456" y="537"/>
                    <a:pt x="452" y="517"/>
                    <a:pt x="431" y="516"/>
                  </a:cubicBezTo>
                  <a:cubicBezTo>
                    <a:pt x="428" y="517"/>
                    <a:pt x="426" y="518"/>
                    <a:pt x="423" y="518"/>
                  </a:cubicBezTo>
                  <a:cubicBezTo>
                    <a:pt x="421" y="519"/>
                    <a:pt x="419" y="520"/>
                    <a:pt x="417" y="521"/>
                  </a:cubicBezTo>
                  <a:cubicBezTo>
                    <a:pt x="415" y="522"/>
                    <a:pt x="413" y="522"/>
                    <a:pt x="411" y="523"/>
                  </a:cubicBezTo>
                  <a:cubicBezTo>
                    <a:pt x="382" y="552"/>
                    <a:pt x="374" y="533"/>
                    <a:pt x="342" y="517"/>
                  </a:cubicBezTo>
                  <a:cubicBezTo>
                    <a:pt x="340" y="517"/>
                    <a:pt x="338" y="518"/>
                    <a:pt x="337" y="520"/>
                  </a:cubicBezTo>
                  <a:cubicBezTo>
                    <a:pt x="335" y="521"/>
                    <a:pt x="334" y="522"/>
                    <a:pt x="333" y="524"/>
                  </a:cubicBezTo>
                  <a:cubicBezTo>
                    <a:pt x="328" y="534"/>
                    <a:pt x="332" y="552"/>
                    <a:pt x="323" y="563"/>
                  </a:cubicBezTo>
                  <a:cubicBezTo>
                    <a:pt x="322" y="565"/>
                    <a:pt x="320" y="567"/>
                    <a:pt x="318" y="568"/>
                  </a:cubicBezTo>
                  <a:cubicBezTo>
                    <a:pt x="308" y="579"/>
                    <a:pt x="294" y="583"/>
                    <a:pt x="277" y="576"/>
                  </a:cubicBezTo>
                  <a:cubicBezTo>
                    <a:pt x="273" y="576"/>
                    <a:pt x="269" y="564"/>
                    <a:pt x="268" y="551"/>
                  </a:cubicBezTo>
                  <a:cubicBezTo>
                    <a:pt x="268" y="548"/>
                    <a:pt x="267" y="546"/>
                    <a:pt x="266" y="543"/>
                  </a:cubicBezTo>
                  <a:cubicBezTo>
                    <a:pt x="263" y="536"/>
                    <a:pt x="258" y="530"/>
                    <a:pt x="249" y="527"/>
                  </a:cubicBezTo>
                  <a:cubicBezTo>
                    <a:pt x="246" y="526"/>
                    <a:pt x="244" y="525"/>
                    <a:pt x="241" y="524"/>
                  </a:cubicBezTo>
                  <a:cubicBezTo>
                    <a:pt x="236" y="522"/>
                    <a:pt x="231" y="520"/>
                    <a:pt x="226" y="518"/>
                  </a:cubicBezTo>
                  <a:cubicBezTo>
                    <a:pt x="224" y="518"/>
                    <a:pt x="221" y="517"/>
                    <a:pt x="219" y="517"/>
                  </a:cubicBezTo>
                  <a:cubicBezTo>
                    <a:pt x="216" y="517"/>
                    <a:pt x="213" y="517"/>
                    <a:pt x="210" y="517"/>
                  </a:cubicBezTo>
                  <a:cubicBezTo>
                    <a:pt x="187" y="525"/>
                    <a:pt x="203" y="556"/>
                    <a:pt x="181" y="565"/>
                  </a:cubicBezTo>
                  <a:cubicBezTo>
                    <a:pt x="178" y="566"/>
                    <a:pt x="176" y="567"/>
                    <a:pt x="174" y="568"/>
                  </a:cubicBezTo>
                  <a:cubicBezTo>
                    <a:pt x="167" y="570"/>
                    <a:pt x="159" y="571"/>
                    <a:pt x="152" y="568"/>
                  </a:cubicBezTo>
                  <a:cubicBezTo>
                    <a:pt x="150" y="567"/>
                    <a:pt x="147" y="565"/>
                    <a:pt x="145" y="564"/>
                  </a:cubicBezTo>
                  <a:cubicBezTo>
                    <a:pt x="142" y="563"/>
                    <a:pt x="139" y="562"/>
                    <a:pt x="137" y="560"/>
                  </a:cubicBezTo>
                  <a:cubicBezTo>
                    <a:pt x="135" y="558"/>
                    <a:pt x="133" y="556"/>
                    <a:pt x="132" y="555"/>
                  </a:cubicBezTo>
                  <a:cubicBezTo>
                    <a:pt x="113" y="533"/>
                    <a:pt x="86" y="556"/>
                    <a:pt x="63" y="548"/>
                  </a:cubicBezTo>
                  <a:cubicBezTo>
                    <a:pt x="61" y="547"/>
                    <a:pt x="59" y="547"/>
                    <a:pt x="57" y="546"/>
                  </a:cubicBezTo>
                  <a:cubicBezTo>
                    <a:pt x="55" y="545"/>
                    <a:pt x="53" y="545"/>
                    <a:pt x="51" y="544"/>
                  </a:cubicBezTo>
                  <a:cubicBezTo>
                    <a:pt x="35" y="529"/>
                    <a:pt x="0" y="548"/>
                    <a:pt x="8" y="529"/>
                  </a:cubicBezTo>
                  <a:cubicBezTo>
                    <a:pt x="16" y="513"/>
                    <a:pt x="28" y="490"/>
                    <a:pt x="42" y="479"/>
                  </a:cubicBezTo>
                  <a:cubicBezTo>
                    <a:pt x="44" y="478"/>
                    <a:pt x="47" y="477"/>
                    <a:pt x="49" y="477"/>
                  </a:cubicBezTo>
                  <a:cubicBezTo>
                    <a:pt x="51" y="476"/>
                    <a:pt x="53" y="474"/>
                    <a:pt x="54" y="473"/>
                  </a:cubicBezTo>
                  <a:cubicBezTo>
                    <a:pt x="56" y="472"/>
                    <a:pt x="57" y="471"/>
                    <a:pt x="59" y="470"/>
                  </a:cubicBezTo>
                  <a:cubicBezTo>
                    <a:pt x="61" y="468"/>
                    <a:pt x="63" y="466"/>
                    <a:pt x="65" y="463"/>
                  </a:cubicBezTo>
                  <a:cubicBezTo>
                    <a:pt x="66" y="461"/>
                    <a:pt x="67" y="458"/>
                    <a:pt x="68" y="455"/>
                  </a:cubicBezTo>
                  <a:cubicBezTo>
                    <a:pt x="69" y="453"/>
                    <a:pt x="70" y="451"/>
                    <a:pt x="72" y="449"/>
                  </a:cubicBezTo>
                  <a:cubicBezTo>
                    <a:pt x="79" y="438"/>
                    <a:pt x="90" y="430"/>
                    <a:pt x="101" y="421"/>
                  </a:cubicBezTo>
                  <a:cubicBezTo>
                    <a:pt x="104" y="418"/>
                    <a:pt x="108" y="416"/>
                    <a:pt x="111" y="413"/>
                  </a:cubicBezTo>
                  <a:cubicBezTo>
                    <a:pt x="121" y="400"/>
                    <a:pt x="129" y="385"/>
                    <a:pt x="137" y="371"/>
                  </a:cubicBezTo>
                  <a:cubicBezTo>
                    <a:pt x="139" y="366"/>
                    <a:pt x="142" y="361"/>
                    <a:pt x="144" y="357"/>
                  </a:cubicBezTo>
                  <a:cubicBezTo>
                    <a:pt x="146" y="337"/>
                    <a:pt x="151" y="321"/>
                    <a:pt x="159" y="308"/>
                  </a:cubicBezTo>
                  <a:cubicBezTo>
                    <a:pt x="162" y="303"/>
                    <a:pt x="165" y="299"/>
                    <a:pt x="168" y="294"/>
                  </a:cubicBezTo>
                  <a:cubicBezTo>
                    <a:pt x="170" y="287"/>
                    <a:pt x="174" y="281"/>
                    <a:pt x="179" y="275"/>
                  </a:cubicBezTo>
                  <a:cubicBezTo>
                    <a:pt x="181" y="273"/>
                    <a:pt x="182" y="271"/>
                    <a:pt x="184" y="269"/>
                  </a:cubicBezTo>
                  <a:cubicBezTo>
                    <a:pt x="199" y="249"/>
                    <a:pt x="207" y="226"/>
                    <a:pt x="226" y="210"/>
                  </a:cubicBezTo>
                  <a:cubicBezTo>
                    <a:pt x="226" y="206"/>
                    <a:pt x="226" y="198"/>
                    <a:pt x="226" y="194"/>
                  </a:cubicBezTo>
                  <a:cubicBezTo>
                    <a:pt x="225" y="192"/>
                    <a:pt x="225" y="189"/>
                    <a:pt x="226" y="187"/>
                  </a:cubicBezTo>
                  <a:cubicBezTo>
                    <a:pt x="226" y="171"/>
                    <a:pt x="238" y="156"/>
                    <a:pt x="245" y="145"/>
                  </a:cubicBezTo>
                  <a:cubicBezTo>
                    <a:pt x="246" y="142"/>
                    <a:pt x="247" y="139"/>
                    <a:pt x="249" y="137"/>
                  </a:cubicBezTo>
                  <a:cubicBezTo>
                    <a:pt x="255" y="125"/>
                    <a:pt x="265" y="113"/>
                    <a:pt x="274" y="102"/>
                  </a:cubicBezTo>
                  <a:cubicBezTo>
                    <a:pt x="275" y="100"/>
                    <a:pt x="277" y="97"/>
                    <a:pt x="278" y="95"/>
                  </a:cubicBezTo>
                  <a:cubicBezTo>
                    <a:pt x="293" y="75"/>
                    <a:pt x="307" y="55"/>
                    <a:pt x="316" y="33"/>
                  </a:cubicBezTo>
                  <a:cubicBezTo>
                    <a:pt x="319" y="29"/>
                    <a:pt x="321" y="25"/>
                    <a:pt x="324" y="22"/>
                  </a:cubicBezTo>
                  <a:cubicBezTo>
                    <a:pt x="326" y="18"/>
                    <a:pt x="329" y="15"/>
                    <a:pt x="331" y="12"/>
                  </a:cubicBezTo>
                  <a:cubicBezTo>
                    <a:pt x="335" y="0"/>
                    <a:pt x="354" y="16"/>
                    <a:pt x="364" y="27"/>
                  </a:cubicBezTo>
                  <a:cubicBezTo>
                    <a:pt x="367" y="30"/>
                    <a:pt x="370" y="34"/>
                    <a:pt x="373" y="37"/>
                  </a:cubicBezTo>
                  <a:cubicBezTo>
                    <a:pt x="378" y="44"/>
                    <a:pt x="384" y="51"/>
                    <a:pt x="389" y="58"/>
                  </a:cubicBezTo>
                  <a:cubicBezTo>
                    <a:pt x="392" y="62"/>
                    <a:pt x="395" y="65"/>
                    <a:pt x="398" y="69"/>
                  </a:cubicBezTo>
                  <a:cubicBezTo>
                    <a:pt x="436" y="109"/>
                    <a:pt x="436" y="171"/>
                    <a:pt x="483" y="201"/>
                  </a:cubicBezTo>
                  <a:cubicBezTo>
                    <a:pt x="486" y="204"/>
                    <a:pt x="490" y="207"/>
                    <a:pt x="494" y="210"/>
                  </a:cubicBezTo>
                  <a:cubicBezTo>
                    <a:pt x="519" y="234"/>
                    <a:pt x="542" y="263"/>
                    <a:pt x="565" y="290"/>
                  </a:cubicBezTo>
                  <a:cubicBezTo>
                    <a:pt x="568" y="294"/>
                    <a:pt x="572" y="298"/>
                    <a:pt x="575" y="302"/>
                  </a:cubicBezTo>
                  <a:cubicBezTo>
                    <a:pt x="591" y="350"/>
                    <a:pt x="620" y="384"/>
                    <a:pt x="652" y="417"/>
                  </a:cubicBezTo>
                  <a:cubicBezTo>
                    <a:pt x="656" y="421"/>
                    <a:pt x="660" y="425"/>
                    <a:pt x="664" y="429"/>
                  </a:cubicBezTo>
                  <a:cubicBezTo>
                    <a:pt x="679" y="455"/>
                    <a:pt x="697" y="479"/>
                    <a:pt x="715" y="502"/>
                  </a:cubicBezTo>
                  <a:cubicBezTo>
                    <a:pt x="717" y="505"/>
                    <a:pt x="719" y="507"/>
                    <a:pt x="721" y="509"/>
                  </a:cubicBezTo>
                  <a:cubicBezTo>
                    <a:pt x="724" y="512"/>
                    <a:pt x="728" y="515"/>
                    <a:pt x="731" y="519"/>
                  </a:cubicBezTo>
                  <a:cubicBezTo>
                    <a:pt x="733" y="521"/>
                    <a:pt x="734" y="522"/>
                    <a:pt x="736" y="524"/>
                  </a:cubicBezTo>
                  <a:cubicBezTo>
                    <a:pt x="743" y="534"/>
                    <a:pt x="751" y="543"/>
                    <a:pt x="759" y="552"/>
                  </a:cubicBezTo>
                  <a:cubicBezTo>
                    <a:pt x="760" y="554"/>
                    <a:pt x="762" y="556"/>
                    <a:pt x="764" y="558"/>
                  </a:cubicBezTo>
                  <a:cubicBezTo>
                    <a:pt x="764" y="560"/>
                    <a:pt x="766" y="562"/>
                    <a:pt x="767" y="564"/>
                  </a:cubicBezTo>
                  <a:cubicBezTo>
                    <a:pt x="768" y="566"/>
                    <a:pt x="770" y="568"/>
                    <a:pt x="771" y="569"/>
                  </a:cubicBezTo>
                  <a:cubicBezTo>
                    <a:pt x="782" y="576"/>
                    <a:pt x="802" y="576"/>
                    <a:pt x="809" y="595"/>
                  </a:cubicBezTo>
                  <a:cubicBezTo>
                    <a:pt x="809" y="595"/>
                    <a:pt x="806" y="595"/>
                    <a:pt x="805" y="594"/>
                  </a:cubicBezTo>
                  <a:cubicBezTo>
                    <a:pt x="803" y="593"/>
                    <a:pt x="802" y="593"/>
                    <a:pt x="800" y="592"/>
                  </a:cubicBezTo>
                  <a:close/>
                </a:path>
              </a:pathLst>
            </a:custGeom>
            <a:solidFill>
              <a:srgbClr val="EDED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733" name="Group 732">
            <a:extLst>
              <a:ext uri="{FF2B5EF4-FFF2-40B4-BE49-F238E27FC236}">
                <a16:creationId xmlns:a16="http://schemas.microsoft.com/office/drawing/2014/main" id="{431BD0FF-C6F1-4C27-94EA-90BB43C0606F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1643603" y="4227612"/>
            <a:ext cx="3759320" cy="2378412"/>
            <a:chOff x="1429228" y="2109748"/>
            <a:chExt cx="5993229" cy="3791739"/>
          </a:xfrm>
        </p:grpSpPr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F3F1CE51-6F11-4FD8-AADC-2E293ECD6B64}"/>
                </a:ext>
              </a:extLst>
            </p:cNvPr>
            <p:cNvSpPr/>
            <p:nvPr/>
          </p:nvSpPr>
          <p:spPr>
            <a:xfrm flipH="1">
              <a:off x="1429228" y="2175476"/>
              <a:ext cx="5993229" cy="3726011"/>
            </a:xfrm>
            <a:custGeom>
              <a:avLst/>
              <a:gdLst>
                <a:gd name="connsiteX0" fmla="*/ 2759302 w 5993229"/>
                <a:gd name="connsiteY0" fmla="*/ 47 h 3726011"/>
                <a:gd name="connsiteX1" fmla="*/ 2713635 w 5993229"/>
                <a:gd name="connsiteY1" fmla="*/ 31403 h 3726011"/>
                <a:gd name="connsiteX2" fmla="*/ 2694202 w 5993229"/>
                <a:gd name="connsiteY2" fmla="*/ 50848 h 3726011"/>
                <a:gd name="connsiteX3" fmla="*/ 2657279 w 5993229"/>
                <a:gd name="connsiteY3" fmla="*/ 93628 h 3726011"/>
                <a:gd name="connsiteX4" fmla="*/ 2645619 w 5993229"/>
                <a:gd name="connsiteY4" fmla="*/ 109184 h 3726011"/>
                <a:gd name="connsiteX5" fmla="*/ 2480439 w 5993229"/>
                <a:gd name="connsiteY5" fmla="*/ 377529 h 3726011"/>
                <a:gd name="connsiteX6" fmla="*/ 2457119 w 5993229"/>
                <a:gd name="connsiteY6" fmla="*/ 395030 h 3726011"/>
                <a:gd name="connsiteX7" fmla="*/ 2323032 w 5993229"/>
                <a:gd name="connsiteY7" fmla="*/ 536981 h 3726011"/>
                <a:gd name="connsiteX8" fmla="*/ 2303599 w 5993229"/>
                <a:gd name="connsiteY8" fmla="*/ 558370 h 3726011"/>
                <a:gd name="connsiteX9" fmla="*/ 2157851 w 5993229"/>
                <a:gd name="connsiteY9" fmla="*/ 781991 h 3726011"/>
                <a:gd name="connsiteX10" fmla="*/ 2134532 w 5993229"/>
                <a:gd name="connsiteY10" fmla="*/ 805326 h 3726011"/>
                <a:gd name="connsiteX11" fmla="*/ 2035423 w 5993229"/>
                <a:gd name="connsiteY11" fmla="*/ 947277 h 3726011"/>
                <a:gd name="connsiteX12" fmla="*/ 2023764 w 5993229"/>
                <a:gd name="connsiteY12" fmla="*/ 960888 h 3726011"/>
                <a:gd name="connsiteX13" fmla="*/ 2004331 w 5993229"/>
                <a:gd name="connsiteY13" fmla="*/ 980334 h 3726011"/>
                <a:gd name="connsiteX14" fmla="*/ 1994614 w 5993229"/>
                <a:gd name="connsiteY14" fmla="*/ 990056 h 3726011"/>
                <a:gd name="connsiteX15" fmla="*/ 1947975 w 5993229"/>
                <a:gd name="connsiteY15" fmla="*/ 1050337 h 3726011"/>
                <a:gd name="connsiteX16" fmla="*/ 1940202 w 5993229"/>
                <a:gd name="connsiteY16" fmla="*/ 1060059 h 3726011"/>
                <a:gd name="connsiteX17" fmla="*/ 1928542 w 5993229"/>
                <a:gd name="connsiteY17" fmla="*/ 1069782 h 3726011"/>
                <a:gd name="connsiteX18" fmla="*/ 1837207 w 5993229"/>
                <a:gd name="connsiteY18" fmla="*/ 1196176 h 3726011"/>
                <a:gd name="connsiteX19" fmla="*/ 1833320 w 5993229"/>
                <a:gd name="connsiteY19" fmla="*/ 1209788 h 3726011"/>
                <a:gd name="connsiteX20" fmla="*/ 1829434 w 5993229"/>
                <a:gd name="connsiteY20" fmla="*/ 1225344 h 3726011"/>
                <a:gd name="connsiteX21" fmla="*/ 1817774 w 5993229"/>
                <a:gd name="connsiteY21" fmla="*/ 1238956 h 3726011"/>
                <a:gd name="connsiteX22" fmla="*/ 1808057 w 5993229"/>
                <a:gd name="connsiteY22" fmla="*/ 1250623 h 3726011"/>
                <a:gd name="connsiteX23" fmla="*/ 1798341 w 5993229"/>
                <a:gd name="connsiteY23" fmla="*/ 1264235 h 3726011"/>
                <a:gd name="connsiteX24" fmla="*/ 1640934 w 5993229"/>
                <a:gd name="connsiteY24" fmla="*/ 1501468 h 3726011"/>
                <a:gd name="connsiteX25" fmla="*/ 1631217 w 5993229"/>
                <a:gd name="connsiteY25" fmla="*/ 1534525 h 3726011"/>
                <a:gd name="connsiteX26" fmla="*/ 1604011 w 5993229"/>
                <a:gd name="connsiteY26" fmla="*/ 1627862 h 3726011"/>
                <a:gd name="connsiteX27" fmla="*/ 1600332 w 5993229"/>
                <a:gd name="connsiteY27" fmla="*/ 1639644 h 3726011"/>
                <a:gd name="connsiteX28" fmla="*/ 1596513 w 5993229"/>
                <a:gd name="connsiteY28" fmla="*/ 1641007 h 3726011"/>
                <a:gd name="connsiteX29" fmla="*/ 1546623 w 5993229"/>
                <a:gd name="connsiteY29" fmla="*/ 1718833 h 3726011"/>
                <a:gd name="connsiteX30" fmla="*/ 1539966 w 5993229"/>
                <a:gd name="connsiteY30" fmla="*/ 1734053 h 3726011"/>
                <a:gd name="connsiteX31" fmla="*/ 1514381 w 5993229"/>
                <a:gd name="connsiteY31" fmla="*/ 1775519 h 3726011"/>
                <a:gd name="connsiteX32" fmla="*/ 1509770 w 5993229"/>
                <a:gd name="connsiteY32" fmla="*/ 1788902 h 3726011"/>
                <a:gd name="connsiteX33" fmla="*/ 1489693 w 5993229"/>
                <a:gd name="connsiteY33" fmla="*/ 1836505 h 3726011"/>
                <a:gd name="connsiteX34" fmla="*/ 1482084 w 5993229"/>
                <a:gd name="connsiteY34" fmla="*/ 1858585 h 3726011"/>
                <a:gd name="connsiteX35" fmla="*/ 1476608 w 5993229"/>
                <a:gd name="connsiteY35" fmla="*/ 1867163 h 3726011"/>
                <a:gd name="connsiteX36" fmla="*/ 1396104 w 5993229"/>
                <a:gd name="connsiteY36" fmla="*/ 1948311 h 3726011"/>
                <a:gd name="connsiteX37" fmla="*/ 1375550 w 5993229"/>
                <a:gd name="connsiteY37" fmla="*/ 1968626 h 3726011"/>
                <a:gd name="connsiteX38" fmla="*/ 1234403 w 5993229"/>
                <a:gd name="connsiteY38" fmla="*/ 2132398 h 3726011"/>
                <a:gd name="connsiteX39" fmla="*/ 1225910 w 5993229"/>
                <a:gd name="connsiteY39" fmla="*/ 2145573 h 3726011"/>
                <a:gd name="connsiteX40" fmla="*/ 1186533 w 5993229"/>
                <a:gd name="connsiteY40" fmla="*/ 2190191 h 3726011"/>
                <a:gd name="connsiteX41" fmla="*/ 1178040 w 5993229"/>
                <a:gd name="connsiteY41" fmla="*/ 2203364 h 3726011"/>
                <a:gd name="connsiteX42" fmla="*/ 1126081 w 5993229"/>
                <a:gd name="connsiteY42" fmla="*/ 2264832 h 3726011"/>
                <a:gd name="connsiteX43" fmla="*/ 1119528 w 5993229"/>
                <a:gd name="connsiteY43" fmla="*/ 2278111 h 3726011"/>
                <a:gd name="connsiteX44" fmla="*/ 1104273 w 5993229"/>
                <a:gd name="connsiteY44" fmla="*/ 2308447 h 3726011"/>
                <a:gd name="connsiteX45" fmla="*/ 1097616 w 5993229"/>
                <a:gd name="connsiteY45" fmla="*/ 2323668 h 3726011"/>
                <a:gd name="connsiteX46" fmla="*/ 1092899 w 5993229"/>
                <a:gd name="connsiteY46" fmla="*/ 2338993 h 3726011"/>
                <a:gd name="connsiteX47" fmla="*/ 1084406 w 5993229"/>
                <a:gd name="connsiteY47" fmla="*/ 2352167 h 3726011"/>
                <a:gd name="connsiteX48" fmla="*/ 1046387 w 5993229"/>
                <a:gd name="connsiteY48" fmla="*/ 2371543 h 3726011"/>
                <a:gd name="connsiteX49" fmla="*/ 1034013 w 5993229"/>
                <a:gd name="connsiteY49" fmla="*/ 2384509 h 3726011"/>
                <a:gd name="connsiteX50" fmla="*/ 1027147 w 5993229"/>
                <a:gd name="connsiteY50" fmla="*/ 2403613 h 3726011"/>
                <a:gd name="connsiteX51" fmla="*/ 1022326 w 5993229"/>
                <a:gd name="connsiteY51" fmla="*/ 2420880 h 3726011"/>
                <a:gd name="connsiteX52" fmla="*/ 1017609 w 5993229"/>
                <a:gd name="connsiteY52" fmla="*/ 2436205 h 3726011"/>
                <a:gd name="connsiteX53" fmla="*/ 1012997 w 5993229"/>
                <a:gd name="connsiteY53" fmla="*/ 2449588 h 3726011"/>
                <a:gd name="connsiteX54" fmla="*/ 1006340 w 5993229"/>
                <a:gd name="connsiteY54" fmla="*/ 2464808 h 3726011"/>
                <a:gd name="connsiteX55" fmla="*/ 999578 w 5993229"/>
                <a:gd name="connsiteY55" fmla="*/ 2481971 h 3726011"/>
                <a:gd name="connsiteX56" fmla="*/ 991398 w 5993229"/>
                <a:gd name="connsiteY56" fmla="*/ 2489320 h 3726011"/>
                <a:gd name="connsiteX57" fmla="*/ 981173 w 5993229"/>
                <a:gd name="connsiteY57" fmla="*/ 2498507 h 3726011"/>
                <a:gd name="connsiteX58" fmla="*/ 971053 w 5993229"/>
                <a:gd name="connsiteY58" fmla="*/ 2505752 h 3726011"/>
                <a:gd name="connsiteX59" fmla="*/ 962874 w 5993229"/>
                <a:gd name="connsiteY59" fmla="*/ 2513101 h 3726011"/>
                <a:gd name="connsiteX60" fmla="*/ 936602 w 5993229"/>
                <a:gd name="connsiteY60" fmla="*/ 2531161 h 3726011"/>
                <a:gd name="connsiteX61" fmla="*/ 876567 w 5993229"/>
                <a:gd name="connsiteY61" fmla="*/ 2598035 h 3726011"/>
                <a:gd name="connsiteX62" fmla="*/ 865298 w 5993229"/>
                <a:gd name="connsiteY62" fmla="*/ 2626639 h 3726011"/>
                <a:gd name="connsiteX63" fmla="*/ 846326 w 5993229"/>
                <a:gd name="connsiteY63" fmla="*/ 2689881 h 3726011"/>
                <a:gd name="connsiteX64" fmla="*/ 833116 w 5993229"/>
                <a:gd name="connsiteY64" fmla="*/ 2718381 h 3726011"/>
                <a:gd name="connsiteX65" fmla="*/ 718704 w 5993229"/>
                <a:gd name="connsiteY65" fmla="*/ 2819329 h 3726011"/>
                <a:gd name="connsiteX66" fmla="*/ 699986 w 5993229"/>
                <a:gd name="connsiteY66" fmla="*/ 2841690 h 3726011"/>
                <a:gd name="connsiteX67" fmla="*/ 681163 w 5993229"/>
                <a:gd name="connsiteY67" fmla="*/ 2865993 h 3726011"/>
                <a:gd name="connsiteX68" fmla="*/ 658355 w 5993229"/>
                <a:gd name="connsiteY68" fmla="*/ 2892029 h 3726011"/>
                <a:gd name="connsiteX69" fmla="*/ 524553 w 5993229"/>
                <a:gd name="connsiteY69" fmla="*/ 3063985 h 3726011"/>
                <a:gd name="connsiteX70" fmla="*/ 524717 w 5993229"/>
                <a:gd name="connsiteY70" fmla="*/ 3097099 h 3726011"/>
                <a:gd name="connsiteX71" fmla="*/ 507824 w 5993229"/>
                <a:gd name="connsiteY71" fmla="*/ 3130756 h 3726011"/>
                <a:gd name="connsiteX72" fmla="*/ 486019 w 5993229"/>
                <a:gd name="connsiteY72" fmla="*/ 3151949 h 3726011"/>
                <a:gd name="connsiteX73" fmla="*/ 428630 w 5993229"/>
                <a:gd name="connsiteY73" fmla="*/ 3180401 h 3726011"/>
                <a:gd name="connsiteX74" fmla="*/ 412263 w 5993229"/>
                <a:gd name="connsiteY74" fmla="*/ 3186507 h 3726011"/>
                <a:gd name="connsiteX75" fmla="*/ 402080 w 5993229"/>
                <a:gd name="connsiteY75" fmla="*/ 3193563 h 3726011"/>
                <a:gd name="connsiteX76" fmla="*/ 387541 w 5993229"/>
                <a:gd name="connsiteY76" fmla="*/ 3200771 h 3726011"/>
                <a:gd name="connsiteX77" fmla="*/ 380176 w 5993229"/>
                <a:gd name="connsiteY77" fmla="*/ 3208742 h 3726011"/>
                <a:gd name="connsiteX78" fmla="*/ 372465 w 5993229"/>
                <a:gd name="connsiteY78" fmla="*/ 3214086 h 3726011"/>
                <a:gd name="connsiteX79" fmla="*/ 366841 w 5993229"/>
                <a:gd name="connsiteY79" fmla="*/ 3221521 h 3726011"/>
                <a:gd name="connsiteX80" fmla="*/ 351737 w 5993229"/>
                <a:gd name="connsiteY80" fmla="*/ 3232100 h 3726011"/>
                <a:gd name="connsiteX81" fmla="*/ 141861 w 5993229"/>
                <a:gd name="connsiteY81" fmla="*/ 3545170 h 3726011"/>
                <a:gd name="connsiteX82" fmla="*/ 124371 w 5993229"/>
                <a:gd name="connsiteY82" fmla="*/ 3570449 h 3726011"/>
                <a:gd name="connsiteX83" fmla="*/ 101051 w 5993229"/>
                <a:gd name="connsiteY83" fmla="*/ 3595728 h 3726011"/>
                <a:gd name="connsiteX84" fmla="*/ 0 w 5993229"/>
                <a:gd name="connsiteY84" fmla="*/ 3722122 h 3726011"/>
                <a:gd name="connsiteX85" fmla="*/ 235139 w 5993229"/>
                <a:gd name="connsiteY85" fmla="*/ 3726011 h 3726011"/>
                <a:gd name="connsiteX86" fmla="*/ 254572 w 5993229"/>
                <a:gd name="connsiteY86" fmla="*/ 3726011 h 3726011"/>
                <a:gd name="connsiteX87" fmla="*/ 1492536 w 5993229"/>
                <a:gd name="connsiteY87" fmla="*/ 3726011 h 3726011"/>
                <a:gd name="connsiteX88" fmla="*/ 1492537 w 5993229"/>
                <a:gd name="connsiteY88" fmla="*/ 3726010 h 3726011"/>
                <a:gd name="connsiteX89" fmla="*/ 3522023 w 5993229"/>
                <a:gd name="connsiteY89" fmla="*/ 3726010 h 3726011"/>
                <a:gd name="connsiteX90" fmla="*/ 4793637 w 5993229"/>
                <a:gd name="connsiteY90" fmla="*/ 3726010 h 3726011"/>
                <a:gd name="connsiteX91" fmla="*/ 5993229 w 5993229"/>
                <a:gd name="connsiteY91" fmla="*/ 3726010 h 3726011"/>
                <a:gd name="connsiteX92" fmla="*/ 5701734 w 5993229"/>
                <a:gd name="connsiteY92" fmla="*/ 3434331 h 3726011"/>
                <a:gd name="connsiteX93" fmla="*/ 5686188 w 5993229"/>
                <a:gd name="connsiteY93" fmla="*/ 3420719 h 3726011"/>
                <a:gd name="connsiteX94" fmla="*/ 4805873 w 5993229"/>
                <a:gd name="connsiteY94" fmla="*/ 2633184 h 3726011"/>
                <a:gd name="connsiteX95" fmla="*/ 4753404 w 5993229"/>
                <a:gd name="connsiteY95" fmla="*/ 2609850 h 3726011"/>
                <a:gd name="connsiteX96" fmla="*/ 4698991 w 5993229"/>
                <a:gd name="connsiteY96" fmla="*/ 2497067 h 3726011"/>
                <a:gd name="connsiteX97" fmla="*/ 4533811 w 5993229"/>
                <a:gd name="connsiteY97" fmla="*/ 2397896 h 3726011"/>
                <a:gd name="connsiteX98" fmla="*/ 4261749 w 5993229"/>
                <a:gd name="connsiteY98" fmla="*/ 2092605 h 3726011"/>
                <a:gd name="connsiteX99" fmla="*/ 4230656 w 5993229"/>
                <a:gd name="connsiteY99" fmla="*/ 2073160 h 3726011"/>
                <a:gd name="connsiteX100" fmla="*/ 4170414 w 5993229"/>
                <a:gd name="connsiteY100" fmla="*/ 2036213 h 3726011"/>
                <a:gd name="connsiteX101" fmla="*/ 4123775 w 5993229"/>
                <a:gd name="connsiteY101" fmla="*/ 1960377 h 3726011"/>
                <a:gd name="connsiteX102" fmla="*/ 4121831 w 5993229"/>
                <a:gd name="connsiteY102" fmla="*/ 1937042 h 3726011"/>
                <a:gd name="connsiteX103" fmla="*/ 4065476 w 5993229"/>
                <a:gd name="connsiteY103" fmla="*/ 1847594 h 3726011"/>
                <a:gd name="connsiteX104" fmla="*/ 4044099 w 5993229"/>
                <a:gd name="connsiteY104" fmla="*/ 1826204 h 3726011"/>
                <a:gd name="connsiteX105" fmla="*/ 4020823 w 5993229"/>
                <a:gd name="connsiteY105" fmla="*/ 1782950 h 3726011"/>
                <a:gd name="connsiteX106" fmla="*/ 3961335 w 5993229"/>
                <a:gd name="connsiteY106" fmla="*/ 1633381 h 3726011"/>
                <a:gd name="connsiteX107" fmla="*/ 3945444 w 5993229"/>
                <a:gd name="connsiteY107" fmla="*/ 1623973 h 3726011"/>
                <a:gd name="connsiteX108" fmla="*/ 3866012 w 5993229"/>
                <a:gd name="connsiteY108" fmla="*/ 1590916 h 3726011"/>
                <a:gd name="connsiteX109" fmla="*/ 3850465 w 5993229"/>
                <a:gd name="connsiteY109" fmla="*/ 1579249 h 3726011"/>
                <a:gd name="connsiteX110" fmla="*/ 3825203 w 5993229"/>
                <a:gd name="connsiteY110" fmla="*/ 1561748 h 3726011"/>
                <a:gd name="connsiteX111" fmla="*/ 3749414 w 5993229"/>
                <a:gd name="connsiteY111" fmla="*/ 1421742 h 3726011"/>
                <a:gd name="connsiteX112" fmla="*/ 3733867 w 5993229"/>
                <a:gd name="connsiteY112" fmla="*/ 1396463 h 3726011"/>
                <a:gd name="connsiteX113" fmla="*/ 3597836 w 5993229"/>
                <a:gd name="connsiteY113" fmla="*/ 1272013 h 3726011"/>
                <a:gd name="connsiteX114" fmla="*/ 3558970 w 5993229"/>
                <a:gd name="connsiteY114" fmla="*/ 1205899 h 3726011"/>
                <a:gd name="connsiteX115" fmla="*/ 3547311 w 5993229"/>
                <a:gd name="connsiteY115" fmla="*/ 1178676 h 3726011"/>
                <a:gd name="connsiteX116" fmla="*/ 3500671 w 5993229"/>
                <a:gd name="connsiteY116" fmla="*/ 1102839 h 3726011"/>
                <a:gd name="connsiteX117" fmla="*/ 3492898 w 5993229"/>
                <a:gd name="connsiteY117" fmla="*/ 1091172 h 3726011"/>
                <a:gd name="connsiteX118" fmla="*/ 3481238 w 5993229"/>
                <a:gd name="connsiteY118" fmla="*/ 1085338 h 3726011"/>
                <a:gd name="connsiteX119" fmla="*/ 3442372 w 5993229"/>
                <a:gd name="connsiteY119" fmla="*/ 1062004 h 3726011"/>
                <a:gd name="connsiteX120" fmla="*/ 3436543 w 5993229"/>
                <a:gd name="connsiteY120" fmla="*/ 1052281 h 3726011"/>
                <a:gd name="connsiteX121" fmla="*/ 3428769 w 5993229"/>
                <a:gd name="connsiteY121" fmla="*/ 1038669 h 3726011"/>
                <a:gd name="connsiteX122" fmla="*/ 3426826 w 5993229"/>
                <a:gd name="connsiteY122" fmla="*/ 1025058 h 3726011"/>
                <a:gd name="connsiteX123" fmla="*/ 3343264 w 5993229"/>
                <a:gd name="connsiteY123" fmla="*/ 914220 h 3726011"/>
                <a:gd name="connsiteX124" fmla="*/ 3333548 w 5993229"/>
                <a:gd name="connsiteY124" fmla="*/ 902552 h 3726011"/>
                <a:gd name="connsiteX125" fmla="*/ 3323831 w 5993229"/>
                <a:gd name="connsiteY125" fmla="*/ 892830 h 3726011"/>
                <a:gd name="connsiteX126" fmla="*/ 3312171 w 5993229"/>
                <a:gd name="connsiteY126" fmla="*/ 881163 h 3726011"/>
                <a:gd name="connsiteX127" fmla="*/ 3286909 w 5993229"/>
                <a:gd name="connsiteY127" fmla="*/ 861717 h 3726011"/>
                <a:gd name="connsiteX128" fmla="*/ 3279135 w 5993229"/>
                <a:gd name="connsiteY128" fmla="*/ 850050 h 3726011"/>
                <a:gd name="connsiteX129" fmla="*/ 3242213 w 5993229"/>
                <a:gd name="connsiteY129" fmla="*/ 809215 h 3726011"/>
                <a:gd name="connsiteX130" fmla="*/ 3220836 w 5993229"/>
                <a:gd name="connsiteY130" fmla="*/ 787825 h 3726011"/>
                <a:gd name="connsiteX131" fmla="*/ 3170311 w 5993229"/>
                <a:gd name="connsiteY131" fmla="*/ 702266 h 3726011"/>
                <a:gd name="connsiteX132" fmla="*/ 3152821 w 5993229"/>
                <a:gd name="connsiteY132" fmla="*/ 673098 h 3726011"/>
                <a:gd name="connsiteX133" fmla="*/ 3108125 w 5993229"/>
                <a:gd name="connsiteY133" fmla="*/ 568093 h 3726011"/>
                <a:gd name="connsiteX134" fmla="*/ 3096465 w 5993229"/>
                <a:gd name="connsiteY134" fmla="*/ 542814 h 3726011"/>
                <a:gd name="connsiteX135" fmla="*/ 3077032 w 5993229"/>
                <a:gd name="connsiteY135" fmla="*/ 503924 h 3726011"/>
                <a:gd name="connsiteX136" fmla="*/ 3069259 w 5993229"/>
                <a:gd name="connsiteY136" fmla="*/ 492256 h 3726011"/>
                <a:gd name="connsiteX137" fmla="*/ 2991527 w 5993229"/>
                <a:gd name="connsiteY137" fmla="*/ 356139 h 3726011"/>
                <a:gd name="connsiteX138" fmla="*/ 2993470 w 5993229"/>
                <a:gd name="connsiteY138" fmla="*/ 344472 h 3726011"/>
                <a:gd name="connsiteX139" fmla="*/ 2993470 w 5993229"/>
                <a:gd name="connsiteY139" fmla="*/ 334750 h 3726011"/>
                <a:gd name="connsiteX140" fmla="*/ 2950718 w 5993229"/>
                <a:gd name="connsiteY140" fmla="*/ 251135 h 3726011"/>
                <a:gd name="connsiteX141" fmla="*/ 2941001 w 5993229"/>
                <a:gd name="connsiteY141" fmla="*/ 237523 h 3726011"/>
                <a:gd name="connsiteX142" fmla="*/ 2884645 w 5993229"/>
                <a:gd name="connsiteY142" fmla="*/ 175298 h 3726011"/>
                <a:gd name="connsiteX143" fmla="*/ 2876872 w 5993229"/>
                <a:gd name="connsiteY143" fmla="*/ 161686 h 3726011"/>
                <a:gd name="connsiteX144" fmla="*/ 2818573 w 5993229"/>
                <a:gd name="connsiteY144" fmla="*/ 41125 h 3726011"/>
                <a:gd name="connsiteX145" fmla="*/ 2799140 w 5993229"/>
                <a:gd name="connsiteY145" fmla="*/ 19736 h 3726011"/>
                <a:gd name="connsiteX146" fmla="*/ 2759302 w 5993229"/>
                <a:gd name="connsiteY146" fmla="*/ 47 h 3726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5993229" h="3726011">
                  <a:moveTo>
                    <a:pt x="2759302" y="47"/>
                  </a:moveTo>
                  <a:cubicBezTo>
                    <a:pt x="2745214" y="776"/>
                    <a:pt x="2730153" y="10013"/>
                    <a:pt x="2713635" y="31403"/>
                  </a:cubicBezTo>
                  <a:cubicBezTo>
                    <a:pt x="2705862" y="37236"/>
                    <a:pt x="2700032" y="45015"/>
                    <a:pt x="2694202" y="50848"/>
                  </a:cubicBezTo>
                  <a:cubicBezTo>
                    <a:pt x="2680599" y="64460"/>
                    <a:pt x="2668939" y="78072"/>
                    <a:pt x="2657279" y="93628"/>
                  </a:cubicBezTo>
                  <a:cubicBezTo>
                    <a:pt x="2653393" y="99461"/>
                    <a:pt x="2649506" y="103350"/>
                    <a:pt x="2645619" y="109184"/>
                  </a:cubicBezTo>
                  <a:cubicBezTo>
                    <a:pt x="2585377" y="198632"/>
                    <a:pt x="2569831" y="311415"/>
                    <a:pt x="2480439" y="377529"/>
                  </a:cubicBezTo>
                  <a:cubicBezTo>
                    <a:pt x="2474609" y="383363"/>
                    <a:pt x="2464893" y="389196"/>
                    <a:pt x="2457119" y="395030"/>
                  </a:cubicBezTo>
                  <a:cubicBezTo>
                    <a:pt x="2408537" y="437810"/>
                    <a:pt x="2365784" y="486423"/>
                    <a:pt x="2323032" y="536981"/>
                  </a:cubicBezTo>
                  <a:cubicBezTo>
                    <a:pt x="2315259" y="544759"/>
                    <a:pt x="2309429" y="552537"/>
                    <a:pt x="2303599" y="558370"/>
                  </a:cubicBezTo>
                  <a:cubicBezTo>
                    <a:pt x="2274449" y="651708"/>
                    <a:pt x="2220037" y="717822"/>
                    <a:pt x="2157851" y="781991"/>
                  </a:cubicBezTo>
                  <a:cubicBezTo>
                    <a:pt x="2150078" y="789770"/>
                    <a:pt x="2142305" y="797548"/>
                    <a:pt x="2134532" y="805326"/>
                  </a:cubicBezTo>
                  <a:cubicBezTo>
                    <a:pt x="2105382" y="855884"/>
                    <a:pt x="2070403" y="902552"/>
                    <a:pt x="2035423" y="947277"/>
                  </a:cubicBezTo>
                  <a:cubicBezTo>
                    <a:pt x="2031537" y="953110"/>
                    <a:pt x="2027650" y="956999"/>
                    <a:pt x="2023764" y="960888"/>
                  </a:cubicBezTo>
                  <a:cubicBezTo>
                    <a:pt x="2017934" y="966722"/>
                    <a:pt x="2010161" y="972555"/>
                    <a:pt x="2004331" y="980334"/>
                  </a:cubicBezTo>
                  <a:cubicBezTo>
                    <a:pt x="2000444" y="984223"/>
                    <a:pt x="1998501" y="986167"/>
                    <a:pt x="1994614" y="990056"/>
                  </a:cubicBezTo>
                  <a:cubicBezTo>
                    <a:pt x="1977124" y="1009501"/>
                    <a:pt x="1961578" y="1030891"/>
                    <a:pt x="1947975" y="1050337"/>
                  </a:cubicBezTo>
                  <a:cubicBezTo>
                    <a:pt x="1944088" y="1054226"/>
                    <a:pt x="1942145" y="1058115"/>
                    <a:pt x="1940202" y="1060059"/>
                  </a:cubicBezTo>
                  <a:cubicBezTo>
                    <a:pt x="1936315" y="1063948"/>
                    <a:pt x="1932429" y="1067837"/>
                    <a:pt x="1928542" y="1069782"/>
                  </a:cubicBezTo>
                  <a:cubicBezTo>
                    <a:pt x="1874130" y="1097005"/>
                    <a:pt x="1837207" y="1128118"/>
                    <a:pt x="1837207" y="1196176"/>
                  </a:cubicBezTo>
                  <a:cubicBezTo>
                    <a:pt x="1837207" y="1202010"/>
                    <a:pt x="1835264" y="1205899"/>
                    <a:pt x="1833320" y="1209788"/>
                  </a:cubicBezTo>
                  <a:cubicBezTo>
                    <a:pt x="1831377" y="1215622"/>
                    <a:pt x="1829434" y="1219511"/>
                    <a:pt x="1829434" y="1225344"/>
                  </a:cubicBezTo>
                  <a:cubicBezTo>
                    <a:pt x="1825547" y="1229233"/>
                    <a:pt x="1821660" y="1233123"/>
                    <a:pt x="1817774" y="1238956"/>
                  </a:cubicBezTo>
                  <a:cubicBezTo>
                    <a:pt x="1813887" y="1242845"/>
                    <a:pt x="1811944" y="1246734"/>
                    <a:pt x="1808057" y="1250623"/>
                  </a:cubicBezTo>
                  <a:cubicBezTo>
                    <a:pt x="1804171" y="1256457"/>
                    <a:pt x="1802227" y="1260346"/>
                    <a:pt x="1798341" y="1264235"/>
                  </a:cubicBezTo>
                  <a:cubicBezTo>
                    <a:pt x="1761418" y="1355628"/>
                    <a:pt x="1670083" y="1408130"/>
                    <a:pt x="1640934" y="1501468"/>
                  </a:cubicBezTo>
                  <a:cubicBezTo>
                    <a:pt x="1637047" y="1513135"/>
                    <a:pt x="1635104" y="1524802"/>
                    <a:pt x="1631217" y="1534525"/>
                  </a:cubicBezTo>
                  <a:cubicBezTo>
                    <a:pt x="1621501" y="1565637"/>
                    <a:pt x="1613727" y="1596750"/>
                    <a:pt x="1604011" y="1627862"/>
                  </a:cubicBezTo>
                  <a:lnTo>
                    <a:pt x="1600332" y="1639644"/>
                  </a:lnTo>
                  <a:lnTo>
                    <a:pt x="1596513" y="1641007"/>
                  </a:lnTo>
                  <a:cubicBezTo>
                    <a:pt x="1575324" y="1660131"/>
                    <a:pt x="1567938" y="1702454"/>
                    <a:pt x="1546623" y="1718833"/>
                  </a:cubicBezTo>
                  <a:cubicBezTo>
                    <a:pt x="1544474" y="1722612"/>
                    <a:pt x="1542219" y="1728333"/>
                    <a:pt x="1539966" y="1734053"/>
                  </a:cubicBezTo>
                  <a:cubicBezTo>
                    <a:pt x="1533413" y="1747332"/>
                    <a:pt x="1524816" y="1762448"/>
                    <a:pt x="1514381" y="1775519"/>
                  </a:cubicBezTo>
                  <a:cubicBezTo>
                    <a:pt x="1512232" y="1779298"/>
                    <a:pt x="1510083" y="1783077"/>
                    <a:pt x="1509770" y="1788902"/>
                  </a:cubicBezTo>
                  <a:cubicBezTo>
                    <a:pt x="1501068" y="1805960"/>
                    <a:pt x="1496351" y="1821285"/>
                    <a:pt x="1489693" y="1836505"/>
                  </a:cubicBezTo>
                  <a:lnTo>
                    <a:pt x="1482084" y="1858585"/>
                  </a:lnTo>
                  <a:lnTo>
                    <a:pt x="1476608" y="1867163"/>
                  </a:lnTo>
                  <a:lnTo>
                    <a:pt x="1396104" y="1948311"/>
                  </a:lnTo>
                  <a:cubicBezTo>
                    <a:pt x="1387923" y="1955660"/>
                    <a:pt x="1381789" y="1961173"/>
                    <a:pt x="1375550" y="1968626"/>
                  </a:cubicBezTo>
                  <a:cubicBezTo>
                    <a:pt x="1322172" y="2020280"/>
                    <a:pt x="1276451" y="2074293"/>
                    <a:pt x="1234403" y="2132398"/>
                  </a:cubicBezTo>
                  <a:cubicBezTo>
                    <a:pt x="1232254" y="2136177"/>
                    <a:pt x="1228059" y="2141794"/>
                    <a:pt x="1225910" y="2145573"/>
                  </a:cubicBezTo>
                  <a:cubicBezTo>
                    <a:pt x="1211491" y="2160375"/>
                    <a:pt x="1199012" y="2175283"/>
                    <a:pt x="1186533" y="2190191"/>
                  </a:cubicBezTo>
                  <a:cubicBezTo>
                    <a:pt x="1184384" y="2193970"/>
                    <a:pt x="1180293" y="2197644"/>
                    <a:pt x="1178040" y="2203364"/>
                  </a:cubicBezTo>
                  <a:cubicBezTo>
                    <a:pt x="1157590" y="2221738"/>
                    <a:pt x="1140918" y="2242262"/>
                    <a:pt x="1126081" y="2264832"/>
                  </a:cubicBezTo>
                  <a:cubicBezTo>
                    <a:pt x="1123931" y="2268611"/>
                    <a:pt x="1121677" y="2274332"/>
                    <a:pt x="1119528" y="2278111"/>
                  </a:cubicBezTo>
                  <a:cubicBezTo>
                    <a:pt x="1111348" y="2285460"/>
                    <a:pt x="1110617" y="2299052"/>
                    <a:pt x="1104273" y="2308447"/>
                  </a:cubicBezTo>
                  <a:cubicBezTo>
                    <a:pt x="1102123" y="2312226"/>
                    <a:pt x="1099869" y="2317947"/>
                    <a:pt x="1097616" y="2323668"/>
                  </a:cubicBezTo>
                  <a:cubicBezTo>
                    <a:pt x="1097302" y="2329493"/>
                    <a:pt x="1095152" y="2333272"/>
                    <a:pt x="1092899" y="2338993"/>
                  </a:cubicBezTo>
                  <a:cubicBezTo>
                    <a:pt x="1090645" y="2344714"/>
                    <a:pt x="1088496" y="2348493"/>
                    <a:pt x="1084406" y="2352167"/>
                  </a:cubicBezTo>
                  <a:cubicBezTo>
                    <a:pt x="1076017" y="2363400"/>
                    <a:pt x="1063956" y="2370541"/>
                    <a:pt x="1046387" y="2371543"/>
                  </a:cubicBezTo>
                  <a:cubicBezTo>
                    <a:pt x="1040356" y="2375113"/>
                    <a:pt x="1036267" y="2378787"/>
                    <a:pt x="1034013" y="2384509"/>
                  </a:cubicBezTo>
                  <a:cubicBezTo>
                    <a:pt x="1029923" y="2388183"/>
                    <a:pt x="1027565" y="2395846"/>
                    <a:pt x="1027147" y="2403613"/>
                  </a:cubicBezTo>
                  <a:cubicBezTo>
                    <a:pt x="1024893" y="2409334"/>
                    <a:pt x="1024579" y="2415159"/>
                    <a:pt x="1022326" y="2420880"/>
                  </a:cubicBezTo>
                  <a:cubicBezTo>
                    <a:pt x="1022012" y="2426705"/>
                    <a:pt x="1019863" y="2430484"/>
                    <a:pt x="1017609" y="2436205"/>
                  </a:cubicBezTo>
                  <a:cubicBezTo>
                    <a:pt x="1015460" y="2439984"/>
                    <a:pt x="1013206" y="2445705"/>
                    <a:pt x="1012997" y="2449588"/>
                  </a:cubicBezTo>
                  <a:cubicBezTo>
                    <a:pt x="1010742" y="2455308"/>
                    <a:pt x="1008489" y="2461029"/>
                    <a:pt x="1006340" y="2464808"/>
                  </a:cubicBezTo>
                  <a:cubicBezTo>
                    <a:pt x="1004086" y="2470530"/>
                    <a:pt x="1001832" y="2476250"/>
                    <a:pt x="999578" y="2481971"/>
                  </a:cubicBezTo>
                  <a:cubicBezTo>
                    <a:pt x="997533" y="2483808"/>
                    <a:pt x="993443" y="2487482"/>
                    <a:pt x="991398" y="2489320"/>
                  </a:cubicBezTo>
                  <a:cubicBezTo>
                    <a:pt x="987308" y="2492995"/>
                    <a:pt x="985159" y="2496774"/>
                    <a:pt x="981173" y="2498507"/>
                  </a:cubicBezTo>
                  <a:cubicBezTo>
                    <a:pt x="979128" y="2500344"/>
                    <a:pt x="975038" y="2504018"/>
                    <a:pt x="971053" y="2505752"/>
                  </a:cubicBezTo>
                  <a:cubicBezTo>
                    <a:pt x="969008" y="2507589"/>
                    <a:pt x="965023" y="2509322"/>
                    <a:pt x="962874" y="2513101"/>
                  </a:cubicBezTo>
                  <a:cubicBezTo>
                    <a:pt x="952857" y="2518404"/>
                    <a:pt x="944678" y="2525754"/>
                    <a:pt x="936602" y="2531161"/>
                  </a:cubicBezTo>
                  <a:cubicBezTo>
                    <a:pt x="915839" y="2555359"/>
                    <a:pt x="891822" y="2567699"/>
                    <a:pt x="876567" y="2598035"/>
                  </a:cubicBezTo>
                  <a:cubicBezTo>
                    <a:pt x="872163" y="2607535"/>
                    <a:pt x="867761" y="2617036"/>
                    <a:pt x="865298" y="2626639"/>
                  </a:cubicBezTo>
                  <a:cubicBezTo>
                    <a:pt x="860163" y="2649732"/>
                    <a:pt x="853297" y="2668835"/>
                    <a:pt x="846326" y="2689881"/>
                  </a:cubicBezTo>
                  <a:cubicBezTo>
                    <a:pt x="841924" y="2699380"/>
                    <a:pt x="839460" y="2708985"/>
                    <a:pt x="833116" y="2718381"/>
                  </a:cubicBezTo>
                  <a:cubicBezTo>
                    <a:pt x="788546" y="2751034"/>
                    <a:pt x="751736" y="2784107"/>
                    <a:pt x="718704" y="2819329"/>
                  </a:cubicBezTo>
                  <a:cubicBezTo>
                    <a:pt x="712464" y="2826783"/>
                    <a:pt x="706225" y="2834236"/>
                    <a:pt x="699986" y="2841690"/>
                  </a:cubicBezTo>
                  <a:cubicBezTo>
                    <a:pt x="693746" y="2849143"/>
                    <a:pt x="687507" y="2856597"/>
                    <a:pt x="681163" y="2865993"/>
                  </a:cubicBezTo>
                  <a:cubicBezTo>
                    <a:pt x="674819" y="2875388"/>
                    <a:pt x="666639" y="2882738"/>
                    <a:pt x="658355" y="2892029"/>
                  </a:cubicBezTo>
                  <a:cubicBezTo>
                    <a:pt x="600469" y="2955124"/>
                    <a:pt x="508387" y="3002748"/>
                    <a:pt x="524553" y="3063985"/>
                  </a:cubicBezTo>
                  <a:cubicBezTo>
                    <a:pt x="525867" y="3075740"/>
                    <a:pt x="527284" y="3085553"/>
                    <a:pt x="524717" y="3097099"/>
                  </a:cubicBezTo>
                  <a:cubicBezTo>
                    <a:pt x="521075" y="3110535"/>
                    <a:pt x="515138" y="3121413"/>
                    <a:pt x="507824" y="3130756"/>
                  </a:cubicBezTo>
                  <a:lnTo>
                    <a:pt x="486019" y="3151949"/>
                  </a:lnTo>
                  <a:lnTo>
                    <a:pt x="428630" y="3180401"/>
                  </a:lnTo>
                  <a:lnTo>
                    <a:pt x="412263" y="3186507"/>
                  </a:lnTo>
                  <a:lnTo>
                    <a:pt x="402080" y="3193563"/>
                  </a:lnTo>
                  <a:lnTo>
                    <a:pt x="387541" y="3200771"/>
                  </a:lnTo>
                  <a:lnTo>
                    <a:pt x="380176" y="3208742"/>
                  </a:lnTo>
                  <a:lnTo>
                    <a:pt x="372465" y="3214086"/>
                  </a:lnTo>
                  <a:lnTo>
                    <a:pt x="366841" y="3221521"/>
                  </a:lnTo>
                  <a:lnTo>
                    <a:pt x="351737" y="3232100"/>
                  </a:lnTo>
                  <a:cubicBezTo>
                    <a:pt x="204046" y="3276825"/>
                    <a:pt x="196273" y="3426553"/>
                    <a:pt x="141861" y="3545170"/>
                  </a:cubicBezTo>
                  <a:cubicBezTo>
                    <a:pt x="136031" y="3554892"/>
                    <a:pt x="130201" y="3562671"/>
                    <a:pt x="124371" y="3570449"/>
                  </a:cubicBezTo>
                  <a:cubicBezTo>
                    <a:pt x="116598" y="3580171"/>
                    <a:pt x="108825" y="3587949"/>
                    <a:pt x="101051" y="3595728"/>
                  </a:cubicBezTo>
                  <a:cubicBezTo>
                    <a:pt x="64129" y="3634618"/>
                    <a:pt x="29149" y="3677398"/>
                    <a:pt x="0" y="3722122"/>
                  </a:cubicBezTo>
                  <a:cubicBezTo>
                    <a:pt x="75788" y="3722122"/>
                    <a:pt x="159350" y="3722122"/>
                    <a:pt x="235139" y="3726011"/>
                  </a:cubicBezTo>
                  <a:cubicBezTo>
                    <a:pt x="240969" y="3726011"/>
                    <a:pt x="248742" y="3726011"/>
                    <a:pt x="254572" y="3726011"/>
                  </a:cubicBezTo>
                  <a:lnTo>
                    <a:pt x="1492536" y="3726011"/>
                  </a:lnTo>
                  <a:lnTo>
                    <a:pt x="1492537" y="3726010"/>
                  </a:lnTo>
                  <a:lnTo>
                    <a:pt x="3522023" y="3726010"/>
                  </a:lnTo>
                  <a:lnTo>
                    <a:pt x="4793637" y="3726010"/>
                  </a:lnTo>
                  <a:lnTo>
                    <a:pt x="5993229" y="3726010"/>
                  </a:lnTo>
                  <a:cubicBezTo>
                    <a:pt x="5942703" y="3657952"/>
                    <a:pt x="5828049" y="3549058"/>
                    <a:pt x="5701734" y="3434331"/>
                  </a:cubicBezTo>
                  <a:cubicBezTo>
                    <a:pt x="5695904" y="3428497"/>
                    <a:pt x="5690074" y="3424608"/>
                    <a:pt x="5686188" y="3420719"/>
                  </a:cubicBezTo>
                  <a:cubicBezTo>
                    <a:pt x="5318904" y="3253489"/>
                    <a:pt x="5054615" y="2957921"/>
                    <a:pt x="4805873" y="2633184"/>
                  </a:cubicBezTo>
                  <a:cubicBezTo>
                    <a:pt x="4790326" y="2625406"/>
                    <a:pt x="4767007" y="2625406"/>
                    <a:pt x="4753404" y="2609850"/>
                  </a:cubicBezTo>
                  <a:cubicBezTo>
                    <a:pt x="4722311" y="2580682"/>
                    <a:pt x="4714538" y="2534013"/>
                    <a:pt x="4698991" y="2497067"/>
                  </a:cubicBezTo>
                  <a:cubicBezTo>
                    <a:pt x="4662069" y="2436787"/>
                    <a:pt x="4578507" y="2452343"/>
                    <a:pt x="4533811" y="2397896"/>
                  </a:cubicBezTo>
                  <a:cubicBezTo>
                    <a:pt x="4450249" y="2285113"/>
                    <a:pt x="4374460" y="2172331"/>
                    <a:pt x="4261749" y="2092605"/>
                  </a:cubicBezTo>
                  <a:cubicBezTo>
                    <a:pt x="4250089" y="2086771"/>
                    <a:pt x="4240373" y="2078993"/>
                    <a:pt x="4230656" y="2073160"/>
                  </a:cubicBezTo>
                  <a:cubicBezTo>
                    <a:pt x="4211223" y="2061492"/>
                    <a:pt x="4189847" y="2047881"/>
                    <a:pt x="4170414" y="2036213"/>
                  </a:cubicBezTo>
                  <a:cubicBezTo>
                    <a:pt x="4141264" y="2016768"/>
                    <a:pt x="4127661" y="1989545"/>
                    <a:pt x="4123775" y="1960377"/>
                  </a:cubicBezTo>
                  <a:cubicBezTo>
                    <a:pt x="4121831" y="1952599"/>
                    <a:pt x="4121831" y="1944821"/>
                    <a:pt x="4121831" y="1937042"/>
                  </a:cubicBezTo>
                  <a:cubicBezTo>
                    <a:pt x="4117945" y="1900096"/>
                    <a:pt x="4094625" y="1868984"/>
                    <a:pt x="4065476" y="1847594"/>
                  </a:cubicBezTo>
                  <a:cubicBezTo>
                    <a:pt x="4057702" y="1841760"/>
                    <a:pt x="4051872" y="1833982"/>
                    <a:pt x="4044099" y="1826204"/>
                  </a:cubicBezTo>
                  <a:lnTo>
                    <a:pt x="4020823" y="1782950"/>
                  </a:lnTo>
                  <a:lnTo>
                    <a:pt x="3961335" y="1633381"/>
                  </a:lnTo>
                  <a:lnTo>
                    <a:pt x="3945444" y="1623973"/>
                  </a:lnTo>
                  <a:cubicBezTo>
                    <a:pt x="3919453" y="1612792"/>
                    <a:pt x="3890303" y="1605500"/>
                    <a:pt x="3866012" y="1590916"/>
                  </a:cubicBezTo>
                  <a:cubicBezTo>
                    <a:pt x="3862125" y="1587027"/>
                    <a:pt x="3856295" y="1583138"/>
                    <a:pt x="3850465" y="1579249"/>
                  </a:cubicBezTo>
                  <a:cubicBezTo>
                    <a:pt x="3840749" y="1573415"/>
                    <a:pt x="3832976" y="1567582"/>
                    <a:pt x="3825203" y="1561748"/>
                  </a:cubicBezTo>
                  <a:cubicBezTo>
                    <a:pt x="3784393" y="1528691"/>
                    <a:pt x="3757187" y="1487856"/>
                    <a:pt x="3749414" y="1421742"/>
                  </a:cubicBezTo>
                  <a:cubicBezTo>
                    <a:pt x="3743584" y="1413964"/>
                    <a:pt x="3737754" y="1404241"/>
                    <a:pt x="3733867" y="1396463"/>
                  </a:cubicBezTo>
                  <a:cubicBezTo>
                    <a:pt x="3700831" y="1342016"/>
                    <a:pt x="3660022" y="1295347"/>
                    <a:pt x="3597836" y="1272013"/>
                  </a:cubicBezTo>
                  <a:cubicBezTo>
                    <a:pt x="3574517" y="1256457"/>
                    <a:pt x="3560914" y="1235067"/>
                    <a:pt x="3558970" y="1205899"/>
                  </a:cubicBezTo>
                  <a:cubicBezTo>
                    <a:pt x="3555084" y="1196176"/>
                    <a:pt x="3551197" y="1188398"/>
                    <a:pt x="3547311" y="1178676"/>
                  </a:cubicBezTo>
                  <a:cubicBezTo>
                    <a:pt x="3535651" y="1151452"/>
                    <a:pt x="3520104" y="1126173"/>
                    <a:pt x="3500671" y="1102839"/>
                  </a:cubicBezTo>
                  <a:cubicBezTo>
                    <a:pt x="3498728" y="1098950"/>
                    <a:pt x="3494842" y="1095061"/>
                    <a:pt x="3492898" y="1091172"/>
                  </a:cubicBezTo>
                  <a:cubicBezTo>
                    <a:pt x="3489012" y="1091172"/>
                    <a:pt x="3485125" y="1089227"/>
                    <a:pt x="3481238" y="1085338"/>
                  </a:cubicBezTo>
                  <a:cubicBezTo>
                    <a:pt x="3463749" y="1081449"/>
                    <a:pt x="3450146" y="1073671"/>
                    <a:pt x="3442372" y="1062004"/>
                  </a:cubicBezTo>
                  <a:cubicBezTo>
                    <a:pt x="3440429" y="1060059"/>
                    <a:pt x="3438486" y="1056170"/>
                    <a:pt x="3436543" y="1052281"/>
                  </a:cubicBezTo>
                  <a:cubicBezTo>
                    <a:pt x="3432656" y="1048392"/>
                    <a:pt x="3430713" y="1044503"/>
                    <a:pt x="3428769" y="1038669"/>
                  </a:cubicBezTo>
                  <a:cubicBezTo>
                    <a:pt x="3428769" y="1034780"/>
                    <a:pt x="3426826" y="1030891"/>
                    <a:pt x="3426826" y="1025058"/>
                  </a:cubicBezTo>
                  <a:cubicBezTo>
                    <a:pt x="3409336" y="976444"/>
                    <a:pt x="3370470" y="947277"/>
                    <a:pt x="3343264" y="914220"/>
                  </a:cubicBezTo>
                  <a:cubicBezTo>
                    <a:pt x="3339378" y="910330"/>
                    <a:pt x="3335491" y="906441"/>
                    <a:pt x="3333548" y="902552"/>
                  </a:cubicBezTo>
                  <a:cubicBezTo>
                    <a:pt x="3329661" y="898663"/>
                    <a:pt x="3325774" y="896719"/>
                    <a:pt x="3323831" y="892830"/>
                  </a:cubicBezTo>
                  <a:cubicBezTo>
                    <a:pt x="3319945" y="888941"/>
                    <a:pt x="3316058" y="885052"/>
                    <a:pt x="3312171" y="881163"/>
                  </a:cubicBezTo>
                  <a:cubicBezTo>
                    <a:pt x="3304398" y="875329"/>
                    <a:pt x="3294682" y="867551"/>
                    <a:pt x="3286909" y="861717"/>
                  </a:cubicBezTo>
                  <a:cubicBezTo>
                    <a:pt x="3284965" y="857828"/>
                    <a:pt x="3281079" y="853939"/>
                    <a:pt x="3279135" y="850050"/>
                  </a:cubicBezTo>
                  <a:cubicBezTo>
                    <a:pt x="3267476" y="836438"/>
                    <a:pt x="3255816" y="822827"/>
                    <a:pt x="3242213" y="809215"/>
                  </a:cubicBezTo>
                  <a:cubicBezTo>
                    <a:pt x="3234439" y="801437"/>
                    <a:pt x="3226666" y="793659"/>
                    <a:pt x="3220836" y="787825"/>
                  </a:cubicBezTo>
                  <a:cubicBezTo>
                    <a:pt x="3201403" y="760602"/>
                    <a:pt x="3185857" y="731434"/>
                    <a:pt x="3170311" y="702266"/>
                  </a:cubicBezTo>
                  <a:cubicBezTo>
                    <a:pt x="3164481" y="692543"/>
                    <a:pt x="3158651" y="682820"/>
                    <a:pt x="3152821" y="673098"/>
                  </a:cubicBezTo>
                  <a:cubicBezTo>
                    <a:pt x="3137274" y="636152"/>
                    <a:pt x="3123671" y="601150"/>
                    <a:pt x="3108125" y="568093"/>
                  </a:cubicBezTo>
                  <a:cubicBezTo>
                    <a:pt x="3104238" y="560315"/>
                    <a:pt x="3100352" y="552537"/>
                    <a:pt x="3096465" y="542814"/>
                  </a:cubicBezTo>
                  <a:cubicBezTo>
                    <a:pt x="3090635" y="529203"/>
                    <a:pt x="3084805" y="515591"/>
                    <a:pt x="3077032" y="503924"/>
                  </a:cubicBezTo>
                  <a:cubicBezTo>
                    <a:pt x="3073146" y="500035"/>
                    <a:pt x="3071202" y="496146"/>
                    <a:pt x="3069259" y="492256"/>
                  </a:cubicBezTo>
                  <a:cubicBezTo>
                    <a:pt x="3053712" y="439754"/>
                    <a:pt x="3001243" y="410586"/>
                    <a:pt x="2991527" y="356139"/>
                  </a:cubicBezTo>
                  <a:cubicBezTo>
                    <a:pt x="2991527" y="352250"/>
                    <a:pt x="2993470" y="348361"/>
                    <a:pt x="2993470" y="344472"/>
                  </a:cubicBezTo>
                  <a:cubicBezTo>
                    <a:pt x="2993470" y="342528"/>
                    <a:pt x="2993470" y="338639"/>
                    <a:pt x="2993470" y="334750"/>
                  </a:cubicBezTo>
                  <a:cubicBezTo>
                    <a:pt x="2985697" y="303637"/>
                    <a:pt x="2977924" y="274469"/>
                    <a:pt x="2950718" y="251135"/>
                  </a:cubicBezTo>
                  <a:cubicBezTo>
                    <a:pt x="2948774" y="245301"/>
                    <a:pt x="2944888" y="241412"/>
                    <a:pt x="2941001" y="237523"/>
                  </a:cubicBezTo>
                  <a:cubicBezTo>
                    <a:pt x="2923511" y="216133"/>
                    <a:pt x="2898248" y="198632"/>
                    <a:pt x="2884645" y="175298"/>
                  </a:cubicBezTo>
                  <a:cubicBezTo>
                    <a:pt x="2882702" y="171409"/>
                    <a:pt x="2878815" y="165575"/>
                    <a:pt x="2876872" y="161686"/>
                  </a:cubicBezTo>
                  <a:cubicBezTo>
                    <a:pt x="2853553" y="122796"/>
                    <a:pt x="2836063" y="83905"/>
                    <a:pt x="2818573" y="41125"/>
                  </a:cubicBezTo>
                  <a:cubicBezTo>
                    <a:pt x="2812743" y="33347"/>
                    <a:pt x="2804970" y="25569"/>
                    <a:pt x="2799140" y="19736"/>
                  </a:cubicBezTo>
                  <a:cubicBezTo>
                    <a:pt x="2786509" y="7096"/>
                    <a:pt x="2773391" y="-682"/>
                    <a:pt x="2759302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35" name="Freeform 8">
              <a:extLst>
                <a:ext uri="{FF2B5EF4-FFF2-40B4-BE49-F238E27FC236}">
                  <a16:creationId xmlns:a16="http://schemas.microsoft.com/office/drawing/2014/main" id="{661F1E7D-A844-4CA5-969F-CFB9A6ACC1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3525" y="2109748"/>
              <a:ext cx="1601904" cy="1220809"/>
            </a:xfrm>
            <a:custGeom>
              <a:avLst/>
              <a:gdLst>
                <a:gd name="T0" fmla="*/ 748 w 809"/>
                <a:gd name="T1" fmla="*/ 615 h 618"/>
                <a:gd name="T2" fmla="*/ 736 w 809"/>
                <a:gd name="T3" fmla="*/ 611 h 618"/>
                <a:gd name="T4" fmla="*/ 672 w 809"/>
                <a:gd name="T5" fmla="*/ 592 h 618"/>
                <a:gd name="T6" fmla="*/ 633 w 809"/>
                <a:gd name="T7" fmla="*/ 546 h 618"/>
                <a:gd name="T8" fmla="*/ 588 w 809"/>
                <a:gd name="T9" fmla="*/ 533 h 618"/>
                <a:gd name="T10" fmla="*/ 525 w 809"/>
                <a:gd name="T11" fmla="*/ 499 h 618"/>
                <a:gd name="T12" fmla="*/ 511 w 809"/>
                <a:gd name="T13" fmla="*/ 498 h 618"/>
                <a:gd name="T14" fmla="*/ 467 w 809"/>
                <a:gd name="T15" fmla="*/ 541 h 618"/>
                <a:gd name="T16" fmla="*/ 423 w 809"/>
                <a:gd name="T17" fmla="*/ 518 h 618"/>
                <a:gd name="T18" fmla="*/ 411 w 809"/>
                <a:gd name="T19" fmla="*/ 523 h 618"/>
                <a:gd name="T20" fmla="*/ 337 w 809"/>
                <a:gd name="T21" fmla="*/ 520 h 618"/>
                <a:gd name="T22" fmla="*/ 323 w 809"/>
                <a:gd name="T23" fmla="*/ 563 h 618"/>
                <a:gd name="T24" fmla="*/ 277 w 809"/>
                <a:gd name="T25" fmla="*/ 576 h 618"/>
                <a:gd name="T26" fmla="*/ 266 w 809"/>
                <a:gd name="T27" fmla="*/ 543 h 618"/>
                <a:gd name="T28" fmla="*/ 241 w 809"/>
                <a:gd name="T29" fmla="*/ 524 h 618"/>
                <a:gd name="T30" fmla="*/ 219 w 809"/>
                <a:gd name="T31" fmla="*/ 517 h 618"/>
                <a:gd name="T32" fmla="*/ 181 w 809"/>
                <a:gd name="T33" fmla="*/ 565 h 618"/>
                <a:gd name="T34" fmla="*/ 152 w 809"/>
                <a:gd name="T35" fmla="*/ 568 h 618"/>
                <a:gd name="T36" fmla="*/ 137 w 809"/>
                <a:gd name="T37" fmla="*/ 560 h 618"/>
                <a:gd name="T38" fmla="*/ 63 w 809"/>
                <a:gd name="T39" fmla="*/ 548 h 618"/>
                <a:gd name="T40" fmla="*/ 51 w 809"/>
                <a:gd name="T41" fmla="*/ 544 h 618"/>
                <a:gd name="T42" fmla="*/ 42 w 809"/>
                <a:gd name="T43" fmla="*/ 479 h 618"/>
                <a:gd name="T44" fmla="*/ 54 w 809"/>
                <a:gd name="T45" fmla="*/ 473 h 618"/>
                <a:gd name="T46" fmla="*/ 65 w 809"/>
                <a:gd name="T47" fmla="*/ 463 h 618"/>
                <a:gd name="T48" fmla="*/ 72 w 809"/>
                <a:gd name="T49" fmla="*/ 449 h 618"/>
                <a:gd name="T50" fmla="*/ 111 w 809"/>
                <a:gd name="T51" fmla="*/ 413 h 618"/>
                <a:gd name="T52" fmla="*/ 144 w 809"/>
                <a:gd name="T53" fmla="*/ 357 h 618"/>
                <a:gd name="T54" fmla="*/ 168 w 809"/>
                <a:gd name="T55" fmla="*/ 294 h 618"/>
                <a:gd name="T56" fmla="*/ 184 w 809"/>
                <a:gd name="T57" fmla="*/ 269 h 618"/>
                <a:gd name="T58" fmla="*/ 226 w 809"/>
                <a:gd name="T59" fmla="*/ 194 h 618"/>
                <a:gd name="T60" fmla="*/ 245 w 809"/>
                <a:gd name="T61" fmla="*/ 145 h 618"/>
                <a:gd name="T62" fmla="*/ 274 w 809"/>
                <a:gd name="T63" fmla="*/ 102 h 618"/>
                <a:gd name="T64" fmla="*/ 316 w 809"/>
                <a:gd name="T65" fmla="*/ 33 h 618"/>
                <a:gd name="T66" fmla="*/ 331 w 809"/>
                <a:gd name="T67" fmla="*/ 12 h 618"/>
                <a:gd name="T68" fmla="*/ 373 w 809"/>
                <a:gd name="T69" fmla="*/ 37 h 618"/>
                <a:gd name="T70" fmla="*/ 398 w 809"/>
                <a:gd name="T71" fmla="*/ 69 h 618"/>
                <a:gd name="T72" fmla="*/ 494 w 809"/>
                <a:gd name="T73" fmla="*/ 210 h 618"/>
                <a:gd name="T74" fmla="*/ 575 w 809"/>
                <a:gd name="T75" fmla="*/ 302 h 618"/>
                <a:gd name="T76" fmla="*/ 664 w 809"/>
                <a:gd name="T77" fmla="*/ 429 h 618"/>
                <a:gd name="T78" fmla="*/ 721 w 809"/>
                <a:gd name="T79" fmla="*/ 509 h 618"/>
                <a:gd name="T80" fmla="*/ 736 w 809"/>
                <a:gd name="T81" fmla="*/ 524 h 618"/>
                <a:gd name="T82" fmla="*/ 764 w 809"/>
                <a:gd name="T83" fmla="*/ 558 h 618"/>
                <a:gd name="T84" fmla="*/ 771 w 809"/>
                <a:gd name="T85" fmla="*/ 569 h 618"/>
                <a:gd name="T86" fmla="*/ 805 w 809"/>
                <a:gd name="T87" fmla="*/ 594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09" h="618">
                  <a:moveTo>
                    <a:pt x="800" y="592"/>
                  </a:moveTo>
                  <a:cubicBezTo>
                    <a:pt x="778" y="591"/>
                    <a:pt x="771" y="618"/>
                    <a:pt x="748" y="615"/>
                  </a:cubicBezTo>
                  <a:cubicBezTo>
                    <a:pt x="746" y="615"/>
                    <a:pt x="744" y="614"/>
                    <a:pt x="742" y="614"/>
                  </a:cubicBezTo>
                  <a:cubicBezTo>
                    <a:pt x="740" y="613"/>
                    <a:pt x="738" y="612"/>
                    <a:pt x="736" y="611"/>
                  </a:cubicBezTo>
                  <a:cubicBezTo>
                    <a:pt x="716" y="595"/>
                    <a:pt x="701" y="579"/>
                    <a:pt x="679" y="594"/>
                  </a:cubicBezTo>
                  <a:cubicBezTo>
                    <a:pt x="677" y="593"/>
                    <a:pt x="674" y="592"/>
                    <a:pt x="672" y="592"/>
                  </a:cubicBezTo>
                  <a:cubicBezTo>
                    <a:pt x="664" y="589"/>
                    <a:pt x="657" y="587"/>
                    <a:pt x="650" y="583"/>
                  </a:cubicBezTo>
                  <a:cubicBezTo>
                    <a:pt x="638" y="576"/>
                    <a:pt x="642" y="556"/>
                    <a:pt x="633" y="546"/>
                  </a:cubicBezTo>
                  <a:cubicBezTo>
                    <a:pt x="631" y="544"/>
                    <a:pt x="629" y="542"/>
                    <a:pt x="627" y="540"/>
                  </a:cubicBezTo>
                  <a:cubicBezTo>
                    <a:pt x="615" y="532"/>
                    <a:pt x="602" y="526"/>
                    <a:pt x="588" y="533"/>
                  </a:cubicBezTo>
                  <a:cubicBezTo>
                    <a:pt x="588" y="537"/>
                    <a:pt x="588" y="544"/>
                    <a:pt x="584" y="544"/>
                  </a:cubicBezTo>
                  <a:cubicBezTo>
                    <a:pt x="545" y="556"/>
                    <a:pt x="545" y="517"/>
                    <a:pt x="525" y="499"/>
                  </a:cubicBezTo>
                  <a:cubicBezTo>
                    <a:pt x="522" y="498"/>
                    <a:pt x="520" y="498"/>
                    <a:pt x="518" y="498"/>
                  </a:cubicBezTo>
                  <a:cubicBezTo>
                    <a:pt x="515" y="498"/>
                    <a:pt x="513" y="498"/>
                    <a:pt x="511" y="498"/>
                  </a:cubicBezTo>
                  <a:cubicBezTo>
                    <a:pt x="508" y="498"/>
                    <a:pt x="506" y="498"/>
                    <a:pt x="503" y="499"/>
                  </a:cubicBezTo>
                  <a:cubicBezTo>
                    <a:pt x="494" y="513"/>
                    <a:pt x="491" y="548"/>
                    <a:pt x="467" y="541"/>
                  </a:cubicBezTo>
                  <a:cubicBezTo>
                    <a:pt x="456" y="537"/>
                    <a:pt x="452" y="517"/>
                    <a:pt x="431" y="516"/>
                  </a:cubicBezTo>
                  <a:cubicBezTo>
                    <a:pt x="428" y="517"/>
                    <a:pt x="426" y="518"/>
                    <a:pt x="423" y="518"/>
                  </a:cubicBezTo>
                  <a:cubicBezTo>
                    <a:pt x="421" y="519"/>
                    <a:pt x="419" y="520"/>
                    <a:pt x="417" y="521"/>
                  </a:cubicBezTo>
                  <a:cubicBezTo>
                    <a:pt x="415" y="522"/>
                    <a:pt x="413" y="522"/>
                    <a:pt x="411" y="523"/>
                  </a:cubicBezTo>
                  <a:cubicBezTo>
                    <a:pt x="382" y="552"/>
                    <a:pt x="374" y="533"/>
                    <a:pt x="342" y="517"/>
                  </a:cubicBezTo>
                  <a:cubicBezTo>
                    <a:pt x="340" y="517"/>
                    <a:pt x="338" y="518"/>
                    <a:pt x="337" y="520"/>
                  </a:cubicBezTo>
                  <a:cubicBezTo>
                    <a:pt x="335" y="521"/>
                    <a:pt x="334" y="522"/>
                    <a:pt x="333" y="524"/>
                  </a:cubicBezTo>
                  <a:cubicBezTo>
                    <a:pt x="328" y="534"/>
                    <a:pt x="332" y="552"/>
                    <a:pt x="323" y="563"/>
                  </a:cubicBezTo>
                  <a:cubicBezTo>
                    <a:pt x="322" y="565"/>
                    <a:pt x="320" y="567"/>
                    <a:pt x="318" y="568"/>
                  </a:cubicBezTo>
                  <a:cubicBezTo>
                    <a:pt x="308" y="579"/>
                    <a:pt x="294" y="583"/>
                    <a:pt x="277" y="576"/>
                  </a:cubicBezTo>
                  <a:cubicBezTo>
                    <a:pt x="273" y="576"/>
                    <a:pt x="269" y="564"/>
                    <a:pt x="268" y="551"/>
                  </a:cubicBezTo>
                  <a:cubicBezTo>
                    <a:pt x="268" y="548"/>
                    <a:pt x="267" y="546"/>
                    <a:pt x="266" y="543"/>
                  </a:cubicBezTo>
                  <a:cubicBezTo>
                    <a:pt x="263" y="536"/>
                    <a:pt x="258" y="530"/>
                    <a:pt x="249" y="527"/>
                  </a:cubicBezTo>
                  <a:cubicBezTo>
                    <a:pt x="246" y="526"/>
                    <a:pt x="244" y="525"/>
                    <a:pt x="241" y="524"/>
                  </a:cubicBezTo>
                  <a:cubicBezTo>
                    <a:pt x="236" y="522"/>
                    <a:pt x="231" y="520"/>
                    <a:pt x="226" y="518"/>
                  </a:cubicBezTo>
                  <a:cubicBezTo>
                    <a:pt x="224" y="518"/>
                    <a:pt x="221" y="517"/>
                    <a:pt x="219" y="517"/>
                  </a:cubicBezTo>
                  <a:cubicBezTo>
                    <a:pt x="216" y="517"/>
                    <a:pt x="213" y="517"/>
                    <a:pt x="210" y="517"/>
                  </a:cubicBezTo>
                  <a:cubicBezTo>
                    <a:pt x="187" y="525"/>
                    <a:pt x="203" y="556"/>
                    <a:pt x="181" y="565"/>
                  </a:cubicBezTo>
                  <a:cubicBezTo>
                    <a:pt x="178" y="566"/>
                    <a:pt x="176" y="567"/>
                    <a:pt x="174" y="568"/>
                  </a:cubicBezTo>
                  <a:cubicBezTo>
                    <a:pt x="167" y="570"/>
                    <a:pt x="159" y="571"/>
                    <a:pt x="152" y="568"/>
                  </a:cubicBezTo>
                  <a:cubicBezTo>
                    <a:pt x="150" y="567"/>
                    <a:pt x="147" y="565"/>
                    <a:pt x="145" y="564"/>
                  </a:cubicBezTo>
                  <a:cubicBezTo>
                    <a:pt x="142" y="563"/>
                    <a:pt x="139" y="562"/>
                    <a:pt x="137" y="560"/>
                  </a:cubicBezTo>
                  <a:cubicBezTo>
                    <a:pt x="135" y="558"/>
                    <a:pt x="133" y="556"/>
                    <a:pt x="132" y="555"/>
                  </a:cubicBezTo>
                  <a:cubicBezTo>
                    <a:pt x="113" y="533"/>
                    <a:pt x="86" y="556"/>
                    <a:pt x="63" y="548"/>
                  </a:cubicBezTo>
                  <a:cubicBezTo>
                    <a:pt x="61" y="547"/>
                    <a:pt x="59" y="547"/>
                    <a:pt x="57" y="546"/>
                  </a:cubicBezTo>
                  <a:cubicBezTo>
                    <a:pt x="55" y="545"/>
                    <a:pt x="53" y="545"/>
                    <a:pt x="51" y="544"/>
                  </a:cubicBezTo>
                  <a:cubicBezTo>
                    <a:pt x="35" y="529"/>
                    <a:pt x="0" y="548"/>
                    <a:pt x="8" y="529"/>
                  </a:cubicBezTo>
                  <a:cubicBezTo>
                    <a:pt x="16" y="513"/>
                    <a:pt x="28" y="490"/>
                    <a:pt x="42" y="479"/>
                  </a:cubicBezTo>
                  <a:cubicBezTo>
                    <a:pt x="44" y="478"/>
                    <a:pt x="47" y="477"/>
                    <a:pt x="49" y="477"/>
                  </a:cubicBezTo>
                  <a:cubicBezTo>
                    <a:pt x="51" y="476"/>
                    <a:pt x="53" y="474"/>
                    <a:pt x="54" y="473"/>
                  </a:cubicBezTo>
                  <a:cubicBezTo>
                    <a:pt x="56" y="472"/>
                    <a:pt x="57" y="471"/>
                    <a:pt x="59" y="470"/>
                  </a:cubicBezTo>
                  <a:cubicBezTo>
                    <a:pt x="61" y="468"/>
                    <a:pt x="63" y="466"/>
                    <a:pt x="65" y="463"/>
                  </a:cubicBezTo>
                  <a:cubicBezTo>
                    <a:pt x="66" y="461"/>
                    <a:pt x="67" y="458"/>
                    <a:pt x="68" y="455"/>
                  </a:cubicBezTo>
                  <a:cubicBezTo>
                    <a:pt x="69" y="453"/>
                    <a:pt x="70" y="451"/>
                    <a:pt x="72" y="449"/>
                  </a:cubicBezTo>
                  <a:cubicBezTo>
                    <a:pt x="79" y="438"/>
                    <a:pt x="90" y="430"/>
                    <a:pt x="101" y="421"/>
                  </a:cubicBezTo>
                  <a:cubicBezTo>
                    <a:pt x="104" y="418"/>
                    <a:pt x="108" y="416"/>
                    <a:pt x="111" y="413"/>
                  </a:cubicBezTo>
                  <a:cubicBezTo>
                    <a:pt x="121" y="400"/>
                    <a:pt x="129" y="385"/>
                    <a:pt x="137" y="371"/>
                  </a:cubicBezTo>
                  <a:cubicBezTo>
                    <a:pt x="139" y="366"/>
                    <a:pt x="142" y="361"/>
                    <a:pt x="144" y="357"/>
                  </a:cubicBezTo>
                  <a:cubicBezTo>
                    <a:pt x="146" y="337"/>
                    <a:pt x="151" y="321"/>
                    <a:pt x="159" y="308"/>
                  </a:cubicBezTo>
                  <a:cubicBezTo>
                    <a:pt x="162" y="303"/>
                    <a:pt x="165" y="299"/>
                    <a:pt x="168" y="294"/>
                  </a:cubicBezTo>
                  <a:cubicBezTo>
                    <a:pt x="170" y="287"/>
                    <a:pt x="174" y="281"/>
                    <a:pt x="179" y="275"/>
                  </a:cubicBezTo>
                  <a:cubicBezTo>
                    <a:pt x="181" y="273"/>
                    <a:pt x="182" y="271"/>
                    <a:pt x="184" y="269"/>
                  </a:cubicBezTo>
                  <a:cubicBezTo>
                    <a:pt x="199" y="249"/>
                    <a:pt x="207" y="226"/>
                    <a:pt x="226" y="210"/>
                  </a:cubicBezTo>
                  <a:cubicBezTo>
                    <a:pt x="226" y="206"/>
                    <a:pt x="226" y="198"/>
                    <a:pt x="226" y="194"/>
                  </a:cubicBezTo>
                  <a:cubicBezTo>
                    <a:pt x="225" y="192"/>
                    <a:pt x="225" y="189"/>
                    <a:pt x="226" y="187"/>
                  </a:cubicBezTo>
                  <a:cubicBezTo>
                    <a:pt x="226" y="171"/>
                    <a:pt x="238" y="156"/>
                    <a:pt x="245" y="145"/>
                  </a:cubicBezTo>
                  <a:cubicBezTo>
                    <a:pt x="246" y="142"/>
                    <a:pt x="247" y="139"/>
                    <a:pt x="249" y="137"/>
                  </a:cubicBezTo>
                  <a:cubicBezTo>
                    <a:pt x="255" y="125"/>
                    <a:pt x="265" y="113"/>
                    <a:pt x="274" y="102"/>
                  </a:cubicBezTo>
                  <a:cubicBezTo>
                    <a:pt x="275" y="100"/>
                    <a:pt x="277" y="97"/>
                    <a:pt x="278" y="95"/>
                  </a:cubicBezTo>
                  <a:cubicBezTo>
                    <a:pt x="293" y="75"/>
                    <a:pt x="307" y="55"/>
                    <a:pt x="316" y="33"/>
                  </a:cubicBezTo>
                  <a:cubicBezTo>
                    <a:pt x="319" y="29"/>
                    <a:pt x="321" y="25"/>
                    <a:pt x="324" y="22"/>
                  </a:cubicBezTo>
                  <a:cubicBezTo>
                    <a:pt x="326" y="18"/>
                    <a:pt x="329" y="15"/>
                    <a:pt x="331" y="12"/>
                  </a:cubicBezTo>
                  <a:cubicBezTo>
                    <a:pt x="335" y="0"/>
                    <a:pt x="354" y="16"/>
                    <a:pt x="364" y="27"/>
                  </a:cubicBezTo>
                  <a:cubicBezTo>
                    <a:pt x="367" y="30"/>
                    <a:pt x="370" y="34"/>
                    <a:pt x="373" y="37"/>
                  </a:cubicBezTo>
                  <a:cubicBezTo>
                    <a:pt x="378" y="44"/>
                    <a:pt x="384" y="51"/>
                    <a:pt x="389" y="58"/>
                  </a:cubicBezTo>
                  <a:cubicBezTo>
                    <a:pt x="392" y="62"/>
                    <a:pt x="395" y="65"/>
                    <a:pt x="398" y="69"/>
                  </a:cubicBezTo>
                  <a:cubicBezTo>
                    <a:pt x="436" y="109"/>
                    <a:pt x="436" y="171"/>
                    <a:pt x="483" y="201"/>
                  </a:cubicBezTo>
                  <a:cubicBezTo>
                    <a:pt x="486" y="204"/>
                    <a:pt x="490" y="207"/>
                    <a:pt x="494" y="210"/>
                  </a:cubicBezTo>
                  <a:cubicBezTo>
                    <a:pt x="519" y="234"/>
                    <a:pt x="542" y="263"/>
                    <a:pt x="565" y="290"/>
                  </a:cubicBezTo>
                  <a:cubicBezTo>
                    <a:pt x="568" y="294"/>
                    <a:pt x="572" y="298"/>
                    <a:pt x="575" y="302"/>
                  </a:cubicBezTo>
                  <a:cubicBezTo>
                    <a:pt x="591" y="350"/>
                    <a:pt x="620" y="384"/>
                    <a:pt x="652" y="417"/>
                  </a:cubicBezTo>
                  <a:cubicBezTo>
                    <a:pt x="656" y="421"/>
                    <a:pt x="660" y="425"/>
                    <a:pt x="664" y="429"/>
                  </a:cubicBezTo>
                  <a:cubicBezTo>
                    <a:pt x="679" y="455"/>
                    <a:pt x="697" y="479"/>
                    <a:pt x="715" y="502"/>
                  </a:cubicBezTo>
                  <a:cubicBezTo>
                    <a:pt x="717" y="505"/>
                    <a:pt x="719" y="507"/>
                    <a:pt x="721" y="509"/>
                  </a:cubicBezTo>
                  <a:cubicBezTo>
                    <a:pt x="724" y="512"/>
                    <a:pt x="728" y="515"/>
                    <a:pt x="731" y="519"/>
                  </a:cubicBezTo>
                  <a:cubicBezTo>
                    <a:pt x="733" y="521"/>
                    <a:pt x="734" y="522"/>
                    <a:pt x="736" y="524"/>
                  </a:cubicBezTo>
                  <a:cubicBezTo>
                    <a:pt x="743" y="534"/>
                    <a:pt x="751" y="543"/>
                    <a:pt x="759" y="552"/>
                  </a:cubicBezTo>
                  <a:cubicBezTo>
                    <a:pt x="760" y="554"/>
                    <a:pt x="762" y="556"/>
                    <a:pt x="764" y="558"/>
                  </a:cubicBezTo>
                  <a:cubicBezTo>
                    <a:pt x="764" y="560"/>
                    <a:pt x="766" y="562"/>
                    <a:pt x="767" y="564"/>
                  </a:cubicBezTo>
                  <a:cubicBezTo>
                    <a:pt x="768" y="566"/>
                    <a:pt x="770" y="568"/>
                    <a:pt x="771" y="569"/>
                  </a:cubicBezTo>
                  <a:cubicBezTo>
                    <a:pt x="782" y="576"/>
                    <a:pt x="802" y="576"/>
                    <a:pt x="809" y="595"/>
                  </a:cubicBezTo>
                  <a:cubicBezTo>
                    <a:pt x="809" y="595"/>
                    <a:pt x="806" y="595"/>
                    <a:pt x="805" y="594"/>
                  </a:cubicBezTo>
                  <a:cubicBezTo>
                    <a:pt x="803" y="593"/>
                    <a:pt x="802" y="593"/>
                    <a:pt x="800" y="592"/>
                  </a:cubicBezTo>
                  <a:close/>
                </a:path>
              </a:pathLst>
            </a:custGeom>
            <a:solidFill>
              <a:srgbClr val="EDED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736" name="Group 735">
            <a:extLst>
              <a:ext uri="{FF2B5EF4-FFF2-40B4-BE49-F238E27FC236}">
                <a16:creationId xmlns:a16="http://schemas.microsoft.com/office/drawing/2014/main" id="{653B706B-5687-412D-B1A1-4348186514EA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3895422" y="4442723"/>
            <a:ext cx="3440733" cy="2176853"/>
            <a:chOff x="1429228" y="2109748"/>
            <a:chExt cx="5993229" cy="3791739"/>
          </a:xfrm>
        </p:grpSpPr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E3FFCA25-1EEA-4EF7-958F-37A7BF03464F}"/>
                </a:ext>
              </a:extLst>
            </p:cNvPr>
            <p:cNvSpPr/>
            <p:nvPr/>
          </p:nvSpPr>
          <p:spPr>
            <a:xfrm flipH="1">
              <a:off x="1429228" y="2175476"/>
              <a:ext cx="5993229" cy="3726011"/>
            </a:xfrm>
            <a:custGeom>
              <a:avLst/>
              <a:gdLst>
                <a:gd name="connsiteX0" fmla="*/ 2759302 w 5993229"/>
                <a:gd name="connsiteY0" fmla="*/ 47 h 3726011"/>
                <a:gd name="connsiteX1" fmla="*/ 2713635 w 5993229"/>
                <a:gd name="connsiteY1" fmla="*/ 31403 h 3726011"/>
                <a:gd name="connsiteX2" fmla="*/ 2694202 w 5993229"/>
                <a:gd name="connsiteY2" fmla="*/ 50848 h 3726011"/>
                <a:gd name="connsiteX3" fmla="*/ 2657279 w 5993229"/>
                <a:gd name="connsiteY3" fmla="*/ 93628 h 3726011"/>
                <a:gd name="connsiteX4" fmla="*/ 2645619 w 5993229"/>
                <a:gd name="connsiteY4" fmla="*/ 109184 h 3726011"/>
                <a:gd name="connsiteX5" fmla="*/ 2480439 w 5993229"/>
                <a:gd name="connsiteY5" fmla="*/ 377529 h 3726011"/>
                <a:gd name="connsiteX6" fmla="*/ 2457119 w 5993229"/>
                <a:gd name="connsiteY6" fmla="*/ 395030 h 3726011"/>
                <a:gd name="connsiteX7" fmla="*/ 2323032 w 5993229"/>
                <a:gd name="connsiteY7" fmla="*/ 536981 h 3726011"/>
                <a:gd name="connsiteX8" fmla="*/ 2303599 w 5993229"/>
                <a:gd name="connsiteY8" fmla="*/ 558370 h 3726011"/>
                <a:gd name="connsiteX9" fmla="*/ 2157851 w 5993229"/>
                <a:gd name="connsiteY9" fmla="*/ 781991 h 3726011"/>
                <a:gd name="connsiteX10" fmla="*/ 2134532 w 5993229"/>
                <a:gd name="connsiteY10" fmla="*/ 805326 h 3726011"/>
                <a:gd name="connsiteX11" fmla="*/ 2035423 w 5993229"/>
                <a:gd name="connsiteY11" fmla="*/ 947277 h 3726011"/>
                <a:gd name="connsiteX12" fmla="*/ 2023764 w 5993229"/>
                <a:gd name="connsiteY12" fmla="*/ 960888 h 3726011"/>
                <a:gd name="connsiteX13" fmla="*/ 2004331 w 5993229"/>
                <a:gd name="connsiteY13" fmla="*/ 980334 h 3726011"/>
                <a:gd name="connsiteX14" fmla="*/ 1994614 w 5993229"/>
                <a:gd name="connsiteY14" fmla="*/ 990056 h 3726011"/>
                <a:gd name="connsiteX15" fmla="*/ 1947975 w 5993229"/>
                <a:gd name="connsiteY15" fmla="*/ 1050337 h 3726011"/>
                <a:gd name="connsiteX16" fmla="*/ 1940202 w 5993229"/>
                <a:gd name="connsiteY16" fmla="*/ 1060059 h 3726011"/>
                <a:gd name="connsiteX17" fmla="*/ 1928542 w 5993229"/>
                <a:gd name="connsiteY17" fmla="*/ 1069782 h 3726011"/>
                <a:gd name="connsiteX18" fmla="*/ 1837207 w 5993229"/>
                <a:gd name="connsiteY18" fmla="*/ 1196176 h 3726011"/>
                <a:gd name="connsiteX19" fmla="*/ 1833320 w 5993229"/>
                <a:gd name="connsiteY19" fmla="*/ 1209788 h 3726011"/>
                <a:gd name="connsiteX20" fmla="*/ 1829434 w 5993229"/>
                <a:gd name="connsiteY20" fmla="*/ 1225344 h 3726011"/>
                <a:gd name="connsiteX21" fmla="*/ 1817774 w 5993229"/>
                <a:gd name="connsiteY21" fmla="*/ 1238956 h 3726011"/>
                <a:gd name="connsiteX22" fmla="*/ 1808057 w 5993229"/>
                <a:gd name="connsiteY22" fmla="*/ 1250623 h 3726011"/>
                <a:gd name="connsiteX23" fmla="*/ 1798341 w 5993229"/>
                <a:gd name="connsiteY23" fmla="*/ 1264235 h 3726011"/>
                <a:gd name="connsiteX24" fmla="*/ 1640934 w 5993229"/>
                <a:gd name="connsiteY24" fmla="*/ 1501468 h 3726011"/>
                <a:gd name="connsiteX25" fmla="*/ 1631217 w 5993229"/>
                <a:gd name="connsiteY25" fmla="*/ 1534525 h 3726011"/>
                <a:gd name="connsiteX26" fmla="*/ 1604011 w 5993229"/>
                <a:gd name="connsiteY26" fmla="*/ 1627862 h 3726011"/>
                <a:gd name="connsiteX27" fmla="*/ 1600332 w 5993229"/>
                <a:gd name="connsiteY27" fmla="*/ 1639644 h 3726011"/>
                <a:gd name="connsiteX28" fmla="*/ 1596513 w 5993229"/>
                <a:gd name="connsiteY28" fmla="*/ 1641007 h 3726011"/>
                <a:gd name="connsiteX29" fmla="*/ 1546623 w 5993229"/>
                <a:gd name="connsiteY29" fmla="*/ 1718833 h 3726011"/>
                <a:gd name="connsiteX30" fmla="*/ 1539966 w 5993229"/>
                <a:gd name="connsiteY30" fmla="*/ 1734053 h 3726011"/>
                <a:gd name="connsiteX31" fmla="*/ 1514381 w 5993229"/>
                <a:gd name="connsiteY31" fmla="*/ 1775519 h 3726011"/>
                <a:gd name="connsiteX32" fmla="*/ 1509770 w 5993229"/>
                <a:gd name="connsiteY32" fmla="*/ 1788902 h 3726011"/>
                <a:gd name="connsiteX33" fmla="*/ 1489693 w 5993229"/>
                <a:gd name="connsiteY33" fmla="*/ 1836505 h 3726011"/>
                <a:gd name="connsiteX34" fmla="*/ 1482084 w 5993229"/>
                <a:gd name="connsiteY34" fmla="*/ 1858585 h 3726011"/>
                <a:gd name="connsiteX35" fmla="*/ 1476608 w 5993229"/>
                <a:gd name="connsiteY35" fmla="*/ 1867163 h 3726011"/>
                <a:gd name="connsiteX36" fmla="*/ 1396104 w 5993229"/>
                <a:gd name="connsiteY36" fmla="*/ 1948311 h 3726011"/>
                <a:gd name="connsiteX37" fmla="*/ 1375550 w 5993229"/>
                <a:gd name="connsiteY37" fmla="*/ 1968626 h 3726011"/>
                <a:gd name="connsiteX38" fmla="*/ 1234403 w 5993229"/>
                <a:gd name="connsiteY38" fmla="*/ 2132398 h 3726011"/>
                <a:gd name="connsiteX39" fmla="*/ 1225910 w 5993229"/>
                <a:gd name="connsiteY39" fmla="*/ 2145573 h 3726011"/>
                <a:gd name="connsiteX40" fmla="*/ 1186533 w 5993229"/>
                <a:gd name="connsiteY40" fmla="*/ 2190191 h 3726011"/>
                <a:gd name="connsiteX41" fmla="*/ 1178040 w 5993229"/>
                <a:gd name="connsiteY41" fmla="*/ 2203364 h 3726011"/>
                <a:gd name="connsiteX42" fmla="*/ 1126081 w 5993229"/>
                <a:gd name="connsiteY42" fmla="*/ 2264832 h 3726011"/>
                <a:gd name="connsiteX43" fmla="*/ 1119528 w 5993229"/>
                <a:gd name="connsiteY43" fmla="*/ 2278111 h 3726011"/>
                <a:gd name="connsiteX44" fmla="*/ 1104273 w 5993229"/>
                <a:gd name="connsiteY44" fmla="*/ 2308447 h 3726011"/>
                <a:gd name="connsiteX45" fmla="*/ 1097616 w 5993229"/>
                <a:gd name="connsiteY45" fmla="*/ 2323668 h 3726011"/>
                <a:gd name="connsiteX46" fmla="*/ 1092899 w 5993229"/>
                <a:gd name="connsiteY46" fmla="*/ 2338993 h 3726011"/>
                <a:gd name="connsiteX47" fmla="*/ 1084406 w 5993229"/>
                <a:gd name="connsiteY47" fmla="*/ 2352167 h 3726011"/>
                <a:gd name="connsiteX48" fmla="*/ 1046387 w 5993229"/>
                <a:gd name="connsiteY48" fmla="*/ 2371543 h 3726011"/>
                <a:gd name="connsiteX49" fmla="*/ 1034013 w 5993229"/>
                <a:gd name="connsiteY49" fmla="*/ 2384509 h 3726011"/>
                <a:gd name="connsiteX50" fmla="*/ 1027147 w 5993229"/>
                <a:gd name="connsiteY50" fmla="*/ 2403613 h 3726011"/>
                <a:gd name="connsiteX51" fmla="*/ 1022326 w 5993229"/>
                <a:gd name="connsiteY51" fmla="*/ 2420880 h 3726011"/>
                <a:gd name="connsiteX52" fmla="*/ 1017609 w 5993229"/>
                <a:gd name="connsiteY52" fmla="*/ 2436205 h 3726011"/>
                <a:gd name="connsiteX53" fmla="*/ 1012997 w 5993229"/>
                <a:gd name="connsiteY53" fmla="*/ 2449588 h 3726011"/>
                <a:gd name="connsiteX54" fmla="*/ 1006340 w 5993229"/>
                <a:gd name="connsiteY54" fmla="*/ 2464808 h 3726011"/>
                <a:gd name="connsiteX55" fmla="*/ 999578 w 5993229"/>
                <a:gd name="connsiteY55" fmla="*/ 2481971 h 3726011"/>
                <a:gd name="connsiteX56" fmla="*/ 991398 w 5993229"/>
                <a:gd name="connsiteY56" fmla="*/ 2489320 h 3726011"/>
                <a:gd name="connsiteX57" fmla="*/ 981173 w 5993229"/>
                <a:gd name="connsiteY57" fmla="*/ 2498507 h 3726011"/>
                <a:gd name="connsiteX58" fmla="*/ 971053 w 5993229"/>
                <a:gd name="connsiteY58" fmla="*/ 2505752 h 3726011"/>
                <a:gd name="connsiteX59" fmla="*/ 962874 w 5993229"/>
                <a:gd name="connsiteY59" fmla="*/ 2513101 h 3726011"/>
                <a:gd name="connsiteX60" fmla="*/ 936602 w 5993229"/>
                <a:gd name="connsiteY60" fmla="*/ 2531161 h 3726011"/>
                <a:gd name="connsiteX61" fmla="*/ 876567 w 5993229"/>
                <a:gd name="connsiteY61" fmla="*/ 2598035 h 3726011"/>
                <a:gd name="connsiteX62" fmla="*/ 865298 w 5993229"/>
                <a:gd name="connsiteY62" fmla="*/ 2626639 h 3726011"/>
                <a:gd name="connsiteX63" fmla="*/ 846326 w 5993229"/>
                <a:gd name="connsiteY63" fmla="*/ 2689881 h 3726011"/>
                <a:gd name="connsiteX64" fmla="*/ 833116 w 5993229"/>
                <a:gd name="connsiteY64" fmla="*/ 2718381 h 3726011"/>
                <a:gd name="connsiteX65" fmla="*/ 718704 w 5993229"/>
                <a:gd name="connsiteY65" fmla="*/ 2819329 h 3726011"/>
                <a:gd name="connsiteX66" fmla="*/ 699986 w 5993229"/>
                <a:gd name="connsiteY66" fmla="*/ 2841690 h 3726011"/>
                <a:gd name="connsiteX67" fmla="*/ 681163 w 5993229"/>
                <a:gd name="connsiteY67" fmla="*/ 2865993 h 3726011"/>
                <a:gd name="connsiteX68" fmla="*/ 658355 w 5993229"/>
                <a:gd name="connsiteY68" fmla="*/ 2892029 h 3726011"/>
                <a:gd name="connsiteX69" fmla="*/ 524553 w 5993229"/>
                <a:gd name="connsiteY69" fmla="*/ 3063985 h 3726011"/>
                <a:gd name="connsiteX70" fmla="*/ 524717 w 5993229"/>
                <a:gd name="connsiteY70" fmla="*/ 3097099 h 3726011"/>
                <a:gd name="connsiteX71" fmla="*/ 507824 w 5993229"/>
                <a:gd name="connsiteY71" fmla="*/ 3130756 h 3726011"/>
                <a:gd name="connsiteX72" fmla="*/ 486019 w 5993229"/>
                <a:gd name="connsiteY72" fmla="*/ 3151949 h 3726011"/>
                <a:gd name="connsiteX73" fmla="*/ 428630 w 5993229"/>
                <a:gd name="connsiteY73" fmla="*/ 3180401 h 3726011"/>
                <a:gd name="connsiteX74" fmla="*/ 412263 w 5993229"/>
                <a:gd name="connsiteY74" fmla="*/ 3186507 h 3726011"/>
                <a:gd name="connsiteX75" fmla="*/ 402080 w 5993229"/>
                <a:gd name="connsiteY75" fmla="*/ 3193563 h 3726011"/>
                <a:gd name="connsiteX76" fmla="*/ 387541 w 5993229"/>
                <a:gd name="connsiteY76" fmla="*/ 3200771 h 3726011"/>
                <a:gd name="connsiteX77" fmla="*/ 380176 w 5993229"/>
                <a:gd name="connsiteY77" fmla="*/ 3208742 h 3726011"/>
                <a:gd name="connsiteX78" fmla="*/ 372465 w 5993229"/>
                <a:gd name="connsiteY78" fmla="*/ 3214086 h 3726011"/>
                <a:gd name="connsiteX79" fmla="*/ 366841 w 5993229"/>
                <a:gd name="connsiteY79" fmla="*/ 3221521 h 3726011"/>
                <a:gd name="connsiteX80" fmla="*/ 351737 w 5993229"/>
                <a:gd name="connsiteY80" fmla="*/ 3232100 h 3726011"/>
                <a:gd name="connsiteX81" fmla="*/ 141861 w 5993229"/>
                <a:gd name="connsiteY81" fmla="*/ 3545170 h 3726011"/>
                <a:gd name="connsiteX82" fmla="*/ 124371 w 5993229"/>
                <a:gd name="connsiteY82" fmla="*/ 3570449 h 3726011"/>
                <a:gd name="connsiteX83" fmla="*/ 101051 w 5993229"/>
                <a:gd name="connsiteY83" fmla="*/ 3595728 h 3726011"/>
                <a:gd name="connsiteX84" fmla="*/ 0 w 5993229"/>
                <a:gd name="connsiteY84" fmla="*/ 3722122 h 3726011"/>
                <a:gd name="connsiteX85" fmla="*/ 235139 w 5993229"/>
                <a:gd name="connsiteY85" fmla="*/ 3726011 h 3726011"/>
                <a:gd name="connsiteX86" fmla="*/ 254572 w 5993229"/>
                <a:gd name="connsiteY86" fmla="*/ 3726011 h 3726011"/>
                <a:gd name="connsiteX87" fmla="*/ 1492536 w 5993229"/>
                <a:gd name="connsiteY87" fmla="*/ 3726011 h 3726011"/>
                <a:gd name="connsiteX88" fmla="*/ 1492537 w 5993229"/>
                <a:gd name="connsiteY88" fmla="*/ 3726010 h 3726011"/>
                <a:gd name="connsiteX89" fmla="*/ 3522023 w 5993229"/>
                <a:gd name="connsiteY89" fmla="*/ 3726010 h 3726011"/>
                <a:gd name="connsiteX90" fmla="*/ 4793637 w 5993229"/>
                <a:gd name="connsiteY90" fmla="*/ 3726010 h 3726011"/>
                <a:gd name="connsiteX91" fmla="*/ 5993229 w 5993229"/>
                <a:gd name="connsiteY91" fmla="*/ 3726010 h 3726011"/>
                <a:gd name="connsiteX92" fmla="*/ 5701734 w 5993229"/>
                <a:gd name="connsiteY92" fmla="*/ 3434331 h 3726011"/>
                <a:gd name="connsiteX93" fmla="*/ 5686188 w 5993229"/>
                <a:gd name="connsiteY93" fmla="*/ 3420719 h 3726011"/>
                <a:gd name="connsiteX94" fmla="*/ 4805873 w 5993229"/>
                <a:gd name="connsiteY94" fmla="*/ 2633184 h 3726011"/>
                <a:gd name="connsiteX95" fmla="*/ 4753404 w 5993229"/>
                <a:gd name="connsiteY95" fmla="*/ 2609850 h 3726011"/>
                <a:gd name="connsiteX96" fmla="*/ 4698991 w 5993229"/>
                <a:gd name="connsiteY96" fmla="*/ 2497067 h 3726011"/>
                <a:gd name="connsiteX97" fmla="*/ 4533811 w 5993229"/>
                <a:gd name="connsiteY97" fmla="*/ 2397896 h 3726011"/>
                <a:gd name="connsiteX98" fmla="*/ 4261749 w 5993229"/>
                <a:gd name="connsiteY98" fmla="*/ 2092605 h 3726011"/>
                <a:gd name="connsiteX99" fmla="*/ 4230656 w 5993229"/>
                <a:gd name="connsiteY99" fmla="*/ 2073160 h 3726011"/>
                <a:gd name="connsiteX100" fmla="*/ 4170414 w 5993229"/>
                <a:gd name="connsiteY100" fmla="*/ 2036213 h 3726011"/>
                <a:gd name="connsiteX101" fmla="*/ 4123775 w 5993229"/>
                <a:gd name="connsiteY101" fmla="*/ 1960377 h 3726011"/>
                <a:gd name="connsiteX102" fmla="*/ 4121831 w 5993229"/>
                <a:gd name="connsiteY102" fmla="*/ 1937042 h 3726011"/>
                <a:gd name="connsiteX103" fmla="*/ 4065476 w 5993229"/>
                <a:gd name="connsiteY103" fmla="*/ 1847594 h 3726011"/>
                <a:gd name="connsiteX104" fmla="*/ 4044099 w 5993229"/>
                <a:gd name="connsiteY104" fmla="*/ 1826204 h 3726011"/>
                <a:gd name="connsiteX105" fmla="*/ 4020823 w 5993229"/>
                <a:gd name="connsiteY105" fmla="*/ 1782950 h 3726011"/>
                <a:gd name="connsiteX106" fmla="*/ 3961335 w 5993229"/>
                <a:gd name="connsiteY106" fmla="*/ 1633381 h 3726011"/>
                <a:gd name="connsiteX107" fmla="*/ 3945444 w 5993229"/>
                <a:gd name="connsiteY107" fmla="*/ 1623973 h 3726011"/>
                <a:gd name="connsiteX108" fmla="*/ 3866012 w 5993229"/>
                <a:gd name="connsiteY108" fmla="*/ 1590916 h 3726011"/>
                <a:gd name="connsiteX109" fmla="*/ 3850465 w 5993229"/>
                <a:gd name="connsiteY109" fmla="*/ 1579249 h 3726011"/>
                <a:gd name="connsiteX110" fmla="*/ 3825203 w 5993229"/>
                <a:gd name="connsiteY110" fmla="*/ 1561748 h 3726011"/>
                <a:gd name="connsiteX111" fmla="*/ 3749414 w 5993229"/>
                <a:gd name="connsiteY111" fmla="*/ 1421742 h 3726011"/>
                <a:gd name="connsiteX112" fmla="*/ 3733867 w 5993229"/>
                <a:gd name="connsiteY112" fmla="*/ 1396463 h 3726011"/>
                <a:gd name="connsiteX113" fmla="*/ 3597836 w 5993229"/>
                <a:gd name="connsiteY113" fmla="*/ 1272013 h 3726011"/>
                <a:gd name="connsiteX114" fmla="*/ 3558970 w 5993229"/>
                <a:gd name="connsiteY114" fmla="*/ 1205899 h 3726011"/>
                <a:gd name="connsiteX115" fmla="*/ 3547311 w 5993229"/>
                <a:gd name="connsiteY115" fmla="*/ 1178676 h 3726011"/>
                <a:gd name="connsiteX116" fmla="*/ 3500671 w 5993229"/>
                <a:gd name="connsiteY116" fmla="*/ 1102839 h 3726011"/>
                <a:gd name="connsiteX117" fmla="*/ 3492898 w 5993229"/>
                <a:gd name="connsiteY117" fmla="*/ 1091172 h 3726011"/>
                <a:gd name="connsiteX118" fmla="*/ 3481238 w 5993229"/>
                <a:gd name="connsiteY118" fmla="*/ 1085338 h 3726011"/>
                <a:gd name="connsiteX119" fmla="*/ 3442372 w 5993229"/>
                <a:gd name="connsiteY119" fmla="*/ 1062004 h 3726011"/>
                <a:gd name="connsiteX120" fmla="*/ 3436543 w 5993229"/>
                <a:gd name="connsiteY120" fmla="*/ 1052281 h 3726011"/>
                <a:gd name="connsiteX121" fmla="*/ 3428769 w 5993229"/>
                <a:gd name="connsiteY121" fmla="*/ 1038669 h 3726011"/>
                <a:gd name="connsiteX122" fmla="*/ 3426826 w 5993229"/>
                <a:gd name="connsiteY122" fmla="*/ 1025058 h 3726011"/>
                <a:gd name="connsiteX123" fmla="*/ 3343264 w 5993229"/>
                <a:gd name="connsiteY123" fmla="*/ 914220 h 3726011"/>
                <a:gd name="connsiteX124" fmla="*/ 3333548 w 5993229"/>
                <a:gd name="connsiteY124" fmla="*/ 902552 h 3726011"/>
                <a:gd name="connsiteX125" fmla="*/ 3323831 w 5993229"/>
                <a:gd name="connsiteY125" fmla="*/ 892830 h 3726011"/>
                <a:gd name="connsiteX126" fmla="*/ 3312171 w 5993229"/>
                <a:gd name="connsiteY126" fmla="*/ 881163 h 3726011"/>
                <a:gd name="connsiteX127" fmla="*/ 3286909 w 5993229"/>
                <a:gd name="connsiteY127" fmla="*/ 861717 h 3726011"/>
                <a:gd name="connsiteX128" fmla="*/ 3279135 w 5993229"/>
                <a:gd name="connsiteY128" fmla="*/ 850050 h 3726011"/>
                <a:gd name="connsiteX129" fmla="*/ 3242213 w 5993229"/>
                <a:gd name="connsiteY129" fmla="*/ 809215 h 3726011"/>
                <a:gd name="connsiteX130" fmla="*/ 3220836 w 5993229"/>
                <a:gd name="connsiteY130" fmla="*/ 787825 h 3726011"/>
                <a:gd name="connsiteX131" fmla="*/ 3170311 w 5993229"/>
                <a:gd name="connsiteY131" fmla="*/ 702266 h 3726011"/>
                <a:gd name="connsiteX132" fmla="*/ 3152821 w 5993229"/>
                <a:gd name="connsiteY132" fmla="*/ 673098 h 3726011"/>
                <a:gd name="connsiteX133" fmla="*/ 3108125 w 5993229"/>
                <a:gd name="connsiteY133" fmla="*/ 568093 h 3726011"/>
                <a:gd name="connsiteX134" fmla="*/ 3096465 w 5993229"/>
                <a:gd name="connsiteY134" fmla="*/ 542814 h 3726011"/>
                <a:gd name="connsiteX135" fmla="*/ 3077032 w 5993229"/>
                <a:gd name="connsiteY135" fmla="*/ 503924 h 3726011"/>
                <a:gd name="connsiteX136" fmla="*/ 3069259 w 5993229"/>
                <a:gd name="connsiteY136" fmla="*/ 492256 h 3726011"/>
                <a:gd name="connsiteX137" fmla="*/ 2991527 w 5993229"/>
                <a:gd name="connsiteY137" fmla="*/ 356139 h 3726011"/>
                <a:gd name="connsiteX138" fmla="*/ 2993470 w 5993229"/>
                <a:gd name="connsiteY138" fmla="*/ 344472 h 3726011"/>
                <a:gd name="connsiteX139" fmla="*/ 2993470 w 5993229"/>
                <a:gd name="connsiteY139" fmla="*/ 334750 h 3726011"/>
                <a:gd name="connsiteX140" fmla="*/ 2950718 w 5993229"/>
                <a:gd name="connsiteY140" fmla="*/ 251135 h 3726011"/>
                <a:gd name="connsiteX141" fmla="*/ 2941001 w 5993229"/>
                <a:gd name="connsiteY141" fmla="*/ 237523 h 3726011"/>
                <a:gd name="connsiteX142" fmla="*/ 2884645 w 5993229"/>
                <a:gd name="connsiteY142" fmla="*/ 175298 h 3726011"/>
                <a:gd name="connsiteX143" fmla="*/ 2876872 w 5993229"/>
                <a:gd name="connsiteY143" fmla="*/ 161686 h 3726011"/>
                <a:gd name="connsiteX144" fmla="*/ 2818573 w 5993229"/>
                <a:gd name="connsiteY144" fmla="*/ 41125 h 3726011"/>
                <a:gd name="connsiteX145" fmla="*/ 2799140 w 5993229"/>
                <a:gd name="connsiteY145" fmla="*/ 19736 h 3726011"/>
                <a:gd name="connsiteX146" fmla="*/ 2759302 w 5993229"/>
                <a:gd name="connsiteY146" fmla="*/ 47 h 3726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5993229" h="3726011">
                  <a:moveTo>
                    <a:pt x="2759302" y="47"/>
                  </a:moveTo>
                  <a:cubicBezTo>
                    <a:pt x="2745214" y="776"/>
                    <a:pt x="2730153" y="10013"/>
                    <a:pt x="2713635" y="31403"/>
                  </a:cubicBezTo>
                  <a:cubicBezTo>
                    <a:pt x="2705862" y="37236"/>
                    <a:pt x="2700032" y="45015"/>
                    <a:pt x="2694202" y="50848"/>
                  </a:cubicBezTo>
                  <a:cubicBezTo>
                    <a:pt x="2680599" y="64460"/>
                    <a:pt x="2668939" y="78072"/>
                    <a:pt x="2657279" y="93628"/>
                  </a:cubicBezTo>
                  <a:cubicBezTo>
                    <a:pt x="2653393" y="99461"/>
                    <a:pt x="2649506" y="103350"/>
                    <a:pt x="2645619" y="109184"/>
                  </a:cubicBezTo>
                  <a:cubicBezTo>
                    <a:pt x="2585377" y="198632"/>
                    <a:pt x="2569831" y="311415"/>
                    <a:pt x="2480439" y="377529"/>
                  </a:cubicBezTo>
                  <a:cubicBezTo>
                    <a:pt x="2474609" y="383363"/>
                    <a:pt x="2464893" y="389196"/>
                    <a:pt x="2457119" y="395030"/>
                  </a:cubicBezTo>
                  <a:cubicBezTo>
                    <a:pt x="2408537" y="437810"/>
                    <a:pt x="2365784" y="486423"/>
                    <a:pt x="2323032" y="536981"/>
                  </a:cubicBezTo>
                  <a:cubicBezTo>
                    <a:pt x="2315259" y="544759"/>
                    <a:pt x="2309429" y="552537"/>
                    <a:pt x="2303599" y="558370"/>
                  </a:cubicBezTo>
                  <a:cubicBezTo>
                    <a:pt x="2274449" y="651708"/>
                    <a:pt x="2220037" y="717822"/>
                    <a:pt x="2157851" y="781991"/>
                  </a:cubicBezTo>
                  <a:cubicBezTo>
                    <a:pt x="2150078" y="789770"/>
                    <a:pt x="2142305" y="797548"/>
                    <a:pt x="2134532" y="805326"/>
                  </a:cubicBezTo>
                  <a:cubicBezTo>
                    <a:pt x="2105382" y="855884"/>
                    <a:pt x="2070403" y="902552"/>
                    <a:pt x="2035423" y="947277"/>
                  </a:cubicBezTo>
                  <a:cubicBezTo>
                    <a:pt x="2031537" y="953110"/>
                    <a:pt x="2027650" y="956999"/>
                    <a:pt x="2023764" y="960888"/>
                  </a:cubicBezTo>
                  <a:cubicBezTo>
                    <a:pt x="2017934" y="966722"/>
                    <a:pt x="2010161" y="972555"/>
                    <a:pt x="2004331" y="980334"/>
                  </a:cubicBezTo>
                  <a:cubicBezTo>
                    <a:pt x="2000444" y="984223"/>
                    <a:pt x="1998501" y="986167"/>
                    <a:pt x="1994614" y="990056"/>
                  </a:cubicBezTo>
                  <a:cubicBezTo>
                    <a:pt x="1977124" y="1009501"/>
                    <a:pt x="1961578" y="1030891"/>
                    <a:pt x="1947975" y="1050337"/>
                  </a:cubicBezTo>
                  <a:cubicBezTo>
                    <a:pt x="1944088" y="1054226"/>
                    <a:pt x="1942145" y="1058115"/>
                    <a:pt x="1940202" y="1060059"/>
                  </a:cubicBezTo>
                  <a:cubicBezTo>
                    <a:pt x="1936315" y="1063948"/>
                    <a:pt x="1932429" y="1067837"/>
                    <a:pt x="1928542" y="1069782"/>
                  </a:cubicBezTo>
                  <a:cubicBezTo>
                    <a:pt x="1874130" y="1097005"/>
                    <a:pt x="1837207" y="1128118"/>
                    <a:pt x="1837207" y="1196176"/>
                  </a:cubicBezTo>
                  <a:cubicBezTo>
                    <a:pt x="1837207" y="1202010"/>
                    <a:pt x="1835264" y="1205899"/>
                    <a:pt x="1833320" y="1209788"/>
                  </a:cubicBezTo>
                  <a:cubicBezTo>
                    <a:pt x="1831377" y="1215622"/>
                    <a:pt x="1829434" y="1219511"/>
                    <a:pt x="1829434" y="1225344"/>
                  </a:cubicBezTo>
                  <a:cubicBezTo>
                    <a:pt x="1825547" y="1229233"/>
                    <a:pt x="1821660" y="1233123"/>
                    <a:pt x="1817774" y="1238956"/>
                  </a:cubicBezTo>
                  <a:cubicBezTo>
                    <a:pt x="1813887" y="1242845"/>
                    <a:pt x="1811944" y="1246734"/>
                    <a:pt x="1808057" y="1250623"/>
                  </a:cubicBezTo>
                  <a:cubicBezTo>
                    <a:pt x="1804171" y="1256457"/>
                    <a:pt x="1802227" y="1260346"/>
                    <a:pt x="1798341" y="1264235"/>
                  </a:cubicBezTo>
                  <a:cubicBezTo>
                    <a:pt x="1761418" y="1355628"/>
                    <a:pt x="1670083" y="1408130"/>
                    <a:pt x="1640934" y="1501468"/>
                  </a:cubicBezTo>
                  <a:cubicBezTo>
                    <a:pt x="1637047" y="1513135"/>
                    <a:pt x="1635104" y="1524802"/>
                    <a:pt x="1631217" y="1534525"/>
                  </a:cubicBezTo>
                  <a:cubicBezTo>
                    <a:pt x="1621501" y="1565637"/>
                    <a:pt x="1613727" y="1596750"/>
                    <a:pt x="1604011" y="1627862"/>
                  </a:cubicBezTo>
                  <a:lnTo>
                    <a:pt x="1600332" y="1639644"/>
                  </a:lnTo>
                  <a:lnTo>
                    <a:pt x="1596513" y="1641007"/>
                  </a:lnTo>
                  <a:cubicBezTo>
                    <a:pt x="1575324" y="1660131"/>
                    <a:pt x="1567938" y="1702454"/>
                    <a:pt x="1546623" y="1718833"/>
                  </a:cubicBezTo>
                  <a:cubicBezTo>
                    <a:pt x="1544474" y="1722612"/>
                    <a:pt x="1542219" y="1728333"/>
                    <a:pt x="1539966" y="1734053"/>
                  </a:cubicBezTo>
                  <a:cubicBezTo>
                    <a:pt x="1533413" y="1747332"/>
                    <a:pt x="1524816" y="1762448"/>
                    <a:pt x="1514381" y="1775519"/>
                  </a:cubicBezTo>
                  <a:cubicBezTo>
                    <a:pt x="1512232" y="1779298"/>
                    <a:pt x="1510083" y="1783077"/>
                    <a:pt x="1509770" y="1788902"/>
                  </a:cubicBezTo>
                  <a:cubicBezTo>
                    <a:pt x="1501068" y="1805960"/>
                    <a:pt x="1496351" y="1821285"/>
                    <a:pt x="1489693" y="1836505"/>
                  </a:cubicBezTo>
                  <a:lnTo>
                    <a:pt x="1482084" y="1858585"/>
                  </a:lnTo>
                  <a:lnTo>
                    <a:pt x="1476608" y="1867163"/>
                  </a:lnTo>
                  <a:lnTo>
                    <a:pt x="1396104" y="1948311"/>
                  </a:lnTo>
                  <a:cubicBezTo>
                    <a:pt x="1387923" y="1955660"/>
                    <a:pt x="1381789" y="1961173"/>
                    <a:pt x="1375550" y="1968626"/>
                  </a:cubicBezTo>
                  <a:cubicBezTo>
                    <a:pt x="1322172" y="2020280"/>
                    <a:pt x="1276451" y="2074293"/>
                    <a:pt x="1234403" y="2132398"/>
                  </a:cubicBezTo>
                  <a:cubicBezTo>
                    <a:pt x="1232254" y="2136177"/>
                    <a:pt x="1228059" y="2141794"/>
                    <a:pt x="1225910" y="2145573"/>
                  </a:cubicBezTo>
                  <a:cubicBezTo>
                    <a:pt x="1211491" y="2160375"/>
                    <a:pt x="1199012" y="2175283"/>
                    <a:pt x="1186533" y="2190191"/>
                  </a:cubicBezTo>
                  <a:cubicBezTo>
                    <a:pt x="1184384" y="2193970"/>
                    <a:pt x="1180293" y="2197644"/>
                    <a:pt x="1178040" y="2203364"/>
                  </a:cubicBezTo>
                  <a:cubicBezTo>
                    <a:pt x="1157590" y="2221738"/>
                    <a:pt x="1140918" y="2242262"/>
                    <a:pt x="1126081" y="2264832"/>
                  </a:cubicBezTo>
                  <a:cubicBezTo>
                    <a:pt x="1123931" y="2268611"/>
                    <a:pt x="1121677" y="2274332"/>
                    <a:pt x="1119528" y="2278111"/>
                  </a:cubicBezTo>
                  <a:cubicBezTo>
                    <a:pt x="1111348" y="2285460"/>
                    <a:pt x="1110617" y="2299052"/>
                    <a:pt x="1104273" y="2308447"/>
                  </a:cubicBezTo>
                  <a:cubicBezTo>
                    <a:pt x="1102123" y="2312226"/>
                    <a:pt x="1099869" y="2317947"/>
                    <a:pt x="1097616" y="2323668"/>
                  </a:cubicBezTo>
                  <a:cubicBezTo>
                    <a:pt x="1097302" y="2329493"/>
                    <a:pt x="1095152" y="2333272"/>
                    <a:pt x="1092899" y="2338993"/>
                  </a:cubicBezTo>
                  <a:cubicBezTo>
                    <a:pt x="1090645" y="2344714"/>
                    <a:pt x="1088496" y="2348493"/>
                    <a:pt x="1084406" y="2352167"/>
                  </a:cubicBezTo>
                  <a:cubicBezTo>
                    <a:pt x="1076017" y="2363400"/>
                    <a:pt x="1063956" y="2370541"/>
                    <a:pt x="1046387" y="2371543"/>
                  </a:cubicBezTo>
                  <a:cubicBezTo>
                    <a:pt x="1040356" y="2375113"/>
                    <a:pt x="1036267" y="2378787"/>
                    <a:pt x="1034013" y="2384509"/>
                  </a:cubicBezTo>
                  <a:cubicBezTo>
                    <a:pt x="1029923" y="2388183"/>
                    <a:pt x="1027565" y="2395846"/>
                    <a:pt x="1027147" y="2403613"/>
                  </a:cubicBezTo>
                  <a:cubicBezTo>
                    <a:pt x="1024893" y="2409334"/>
                    <a:pt x="1024579" y="2415159"/>
                    <a:pt x="1022326" y="2420880"/>
                  </a:cubicBezTo>
                  <a:cubicBezTo>
                    <a:pt x="1022012" y="2426705"/>
                    <a:pt x="1019863" y="2430484"/>
                    <a:pt x="1017609" y="2436205"/>
                  </a:cubicBezTo>
                  <a:cubicBezTo>
                    <a:pt x="1015460" y="2439984"/>
                    <a:pt x="1013206" y="2445705"/>
                    <a:pt x="1012997" y="2449588"/>
                  </a:cubicBezTo>
                  <a:cubicBezTo>
                    <a:pt x="1010742" y="2455308"/>
                    <a:pt x="1008489" y="2461029"/>
                    <a:pt x="1006340" y="2464808"/>
                  </a:cubicBezTo>
                  <a:cubicBezTo>
                    <a:pt x="1004086" y="2470530"/>
                    <a:pt x="1001832" y="2476250"/>
                    <a:pt x="999578" y="2481971"/>
                  </a:cubicBezTo>
                  <a:cubicBezTo>
                    <a:pt x="997533" y="2483808"/>
                    <a:pt x="993443" y="2487482"/>
                    <a:pt x="991398" y="2489320"/>
                  </a:cubicBezTo>
                  <a:cubicBezTo>
                    <a:pt x="987308" y="2492995"/>
                    <a:pt x="985159" y="2496774"/>
                    <a:pt x="981173" y="2498507"/>
                  </a:cubicBezTo>
                  <a:cubicBezTo>
                    <a:pt x="979128" y="2500344"/>
                    <a:pt x="975038" y="2504018"/>
                    <a:pt x="971053" y="2505752"/>
                  </a:cubicBezTo>
                  <a:cubicBezTo>
                    <a:pt x="969008" y="2507589"/>
                    <a:pt x="965023" y="2509322"/>
                    <a:pt x="962874" y="2513101"/>
                  </a:cubicBezTo>
                  <a:cubicBezTo>
                    <a:pt x="952857" y="2518404"/>
                    <a:pt x="944678" y="2525754"/>
                    <a:pt x="936602" y="2531161"/>
                  </a:cubicBezTo>
                  <a:cubicBezTo>
                    <a:pt x="915839" y="2555359"/>
                    <a:pt x="891822" y="2567699"/>
                    <a:pt x="876567" y="2598035"/>
                  </a:cubicBezTo>
                  <a:cubicBezTo>
                    <a:pt x="872163" y="2607535"/>
                    <a:pt x="867761" y="2617036"/>
                    <a:pt x="865298" y="2626639"/>
                  </a:cubicBezTo>
                  <a:cubicBezTo>
                    <a:pt x="860163" y="2649732"/>
                    <a:pt x="853297" y="2668835"/>
                    <a:pt x="846326" y="2689881"/>
                  </a:cubicBezTo>
                  <a:cubicBezTo>
                    <a:pt x="841924" y="2699380"/>
                    <a:pt x="839460" y="2708985"/>
                    <a:pt x="833116" y="2718381"/>
                  </a:cubicBezTo>
                  <a:cubicBezTo>
                    <a:pt x="788546" y="2751034"/>
                    <a:pt x="751736" y="2784107"/>
                    <a:pt x="718704" y="2819329"/>
                  </a:cubicBezTo>
                  <a:cubicBezTo>
                    <a:pt x="712464" y="2826783"/>
                    <a:pt x="706225" y="2834236"/>
                    <a:pt x="699986" y="2841690"/>
                  </a:cubicBezTo>
                  <a:cubicBezTo>
                    <a:pt x="693746" y="2849143"/>
                    <a:pt x="687507" y="2856597"/>
                    <a:pt x="681163" y="2865993"/>
                  </a:cubicBezTo>
                  <a:cubicBezTo>
                    <a:pt x="674819" y="2875388"/>
                    <a:pt x="666639" y="2882738"/>
                    <a:pt x="658355" y="2892029"/>
                  </a:cubicBezTo>
                  <a:cubicBezTo>
                    <a:pt x="600469" y="2955124"/>
                    <a:pt x="508387" y="3002748"/>
                    <a:pt x="524553" y="3063985"/>
                  </a:cubicBezTo>
                  <a:cubicBezTo>
                    <a:pt x="525867" y="3075740"/>
                    <a:pt x="527284" y="3085553"/>
                    <a:pt x="524717" y="3097099"/>
                  </a:cubicBezTo>
                  <a:cubicBezTo>
                    <a:pt x="521075" y="3110535"/>
                    <a:pt x="515138" y="3121413"/>
                    <a:pt x="507824" y="3130756"/>
                  </a:cubicBezTo>
                  <a:lnTo>
                    <a:pt x="486019" y="3151949"/>
                  </a:lnTo>
                  <a:lnTo>
                    <a:pt x="428630" y="3180401"/>
                  </a:lnTo>
                  <a:lnTo>
                    <a:pt x="412263" y="3186507"/>
                  </a:lnTo>
                  <a:lnTo>
                    <a:pt x="402080" y="3193563"/>
                  </a:lnTo>
                  <a:lnTo>
                    <a:pt x="387541" y="3200771"/>
                  </a:lnTo>
                  <a:lnTo>
                    <a:pt x="380176" y="3208742"/>
                  </a:lnTo>
                  <a:lnTo>
                    <a:pt x="372465" y="3214086"/>
                  </a:lnTo>
                  <a:lnTo>
                    <a:pt x="366841" y="3221521"/>
                  </a:lnTo>
                  <a:lnTo>
                    <a:pt x="351737" y="3232100"/>
                  </a:lnTo>
                  <a:cubicBezTo>
                    <a:pt x="204046" y="3276825"/>
                    <a:pt x="196273" y="3426553"/>
                    <a:pt x="141861" y="3545170"/>
                  </a:cubicBezTo>
                  <a:cubicBezTo>
                    <a:pt x="136031" y="3554892"/>
                    <a:pt x="130201" y="3562671"/>
                    <a:pt x="124371" y="3570449"/>
                  </a:cubicBezTo>
                  <a:cubicBezTo>
                    <a:pt x="116598" y="3580171"/>
                    <a:pt x="108825" y="3587949"/>
                    <a:pt x="101051" y="3595728"/>
                  </a:cubicBezTo>
                  <a:cubicBezTo>
                    <a:pt x="64129" y="3634618"/>
                    <a:pt x="29149" y="3677398"/>
                    <a:pt x="0" y="3722122"/>
                  </a:cubicBezTo>
                  <a:cubicBezTo>
                    <a:pt x="75788" y="3722122"/>
                    <a:pt x="159350" y="3722122"/>
                    <a:pt x="235139" y="3726011"/>
                  </a:cubicBezTo>
                  <a:cubicBezTo>
                    <a:pt x="240969" y="3726011"/>
                    <a:pt x="248742" y="3726011"/>
                    <a:pt x="254572" y="3726011"/>
                  </a:cubicBezTo>
                  <a:lnTo>
                    <a:pt x="1492536" y="3726011"/>
                  </a:lnTo>
                  <a:lnTo>
                    <a:pt x="1492537" y="3726010"/>
                  </a:lnTo>
                  <a:lnTo>
                    <a:pt x="3522023" y="3726010"/>
                  </a:lnTo>
                  <a:lnTo>
                    <a:pt x="4793637" y="3726010"/>
                  </a:lnTo>
                  <a:lnTo>
                    <a:pt x="5993229" y="3726010"/>
                  </a:lnTo>
                  <a:cubicBezTo>
                    <a:pt x="5942703" y="3657952"/>
                    <a:pt x="5828049" y="3549058"/>
                    <a:pt x="5701734" y="3434331"/>
                  </a:cubicBezTo>
                  <a:cubicBezTo>
                    <a:pt x="5695904" y="3428497"/>
                    <a:pt x="5690074" y="3424608"/>
                    <a:pt x="5686188" y="3420719"/>
                  </a:cubicBezTo>
                  <a:cubicBezTo>
                    <a:pt x="5318904" y="3253489"/>
                    <a:pt x="5054615" y="2957921"/>
                    <a:pt x="4805873" y="2633184"/>
                  </a:cubicBezTo>
                  <a:cubicBezTo>
                    <a:pt x="4790326" y="2625406"/>
                    <a:pt x="4767007" y="2625406"/>
                    <a:pt x="4753404" y="2609850"/>
                  </a:cubicBezTo>
                  <a:cubicBezTo>
                    <a:pt x="4722311" y="2580682"/>
                    <a:pt x="4714538" y="2534013"/>
                    <a:pt x="4698991" y="2497067"/>
                  </a:cubicBezTo>
                  <a:cubicBezTo>
                    <a:pt x="4662069" y="2436787"/>
                    <a:pt x="4578507" y="2452343"/>
                    <a:pt x="4533811" y="2397896"/>
                  </a:cubicBezTo>
                  <a:cubicBezTo>
                    <a:pt x="4450249" y="2285113"/>
                    <a:pt x="4374460" y="2172331"/>
                    <a:pt x="4261749" y="2092605"/>
                  </a:cubicBezTo>
                  <a:cubicBezTo>
                    <a:pt x="4250089" y="2086771"/>
                    <a:pt x="4240373" y="2078993"/>
                    <a:pt x="4230656" y="2073160"/>
                  </a:cubicBezTo>
                  <a:cubicBezTo>
                    <a:pt x="4211223" y="2061492"/>
                    <a:pt x="4189847" y="2047881"/>
                    <a:pt x="4170414" y="2036213"/>
                  </a:cubicBezTo>
                  <a:cubicBezTo>
                    <a:pt x="4141264" y="2016768"/>
                    <a:pt x="4127661" y="1989545"/>
                    <a:pt x="4123775" y="1960377"/>
                  </a:cubicBezTo>
                  <a:cubicBezTo>
                    <a:pt x="4121831" y="1952599"/>
                    <a:pt x="4121831" y="1944821"/>
                    <a:pt x="4121831" y="1937042"/>
                  </a:cubicBezTo>
                  <a:cubicBezTo>
                    <a:pt x="4117945" y="1900096"/>
                    <a:pt x="4094625" y="1868984"/>
                    <a:pt x="4065476" y="1847594"/>
                  </a:cubicBezTo>
                  <a:cubicBezTo>
                    <a:pt x="4057702" y="1841760"/>
                    <a:pt x="4051872" y="1833982"/>
                    <a:pt x="4044099" y="1826204"/>
                  </a:cubicBezTo>
                  <a:lnTo>
                    <a:pt x="4020823" y="1782950"/>
                  </a:lnTo>
                  <a:lnTo>
                    <a:pt x="3961335" y="1633381"/>
                  </a:lnTo>
                  <a:lnTo>
                    <a:pt x="3945444" y="1623973"/>
                  </a:lnTo>
                  <a:cubicBezTo>
                    <a:pt x="3919453" y="1612792"/>
                    <a:pt x="3890303" y="1605500"/>
                    <a:pt x="3866012" y="1590916"/>
                  </a:cubicBezTo>
                  <a:cubicBezTo>
                    <a:pt x="3862125" y="1587027"/>
                    <a:pt x="3856295" y="1583138"/>
                    <a:pt x="3850465" y="1579249"/>
                  </a:cubicBezTo>
                  <a:cubicBezTo>
                    <a:pt x="3840749" y="1573415"/>
                    <a:pt x="3832976" y="1567582"/>
                    <a:pt x="3825203" y="1561748"/>
                  </a:cubicBezTo>
                  <a:cubicBezTo>
                    <a:pt x="3784393" y="1528691"/>
                    <a:pt x="3757187" y="1487856"/>
                    <a:pt x="3749414" y="1421742"/>
                  </a:cubicBezTo>
                  <a:cubicBezTo>
                    <a:pt x="3743584" y="1413964"/>
                    <a:pt x="3737754" y="1404241"/>
                    <a:pt x="3733867" y="1396463"/>
                  </a:cubicBezTo>
                  <a:cubicBezTo>
                    <a:pt x="3700831" y="1342016"/>
                    <a:pt x="3660022" y="1295347"/>
                    <a:pt x="3597836" y="1272013"/>
                  </a:cubicBezTo>
                  <a:cubicBezTo>
                    <a:pt x="3574517" y="1256457"/>
                    <a:pt x="3560914" y="1235067"/>
                    <a:pt x="3558970" y="1205899"/>
                  </a:cubicBezTo>
                  <a:cubicBezTo>
                    <a:pt x="3555084" y="1196176"/>
                    <a:pt x="3551197" y="1188398"/>
                    <a:pt x="3547311" y="1178676"/>
                  </a:cubicBezTo>
                  <a:cubicBezTo>
                    <a:pt x="3535651" y="1151452"/>
                    <a:pt x="3520104" y="1126173"/>
                    <a:pt x="3500671" y="1102839"/>
                  </a:cubicBezTo>
                  <a:cubicBezTo>
                    <a:pt x="3498728" y="1098950"/>
                    <a:pt x="3494842" y="1095061"/>
                    <a:pt x="3492898" y="1091172"/>
                  </a:cubicBezTo>
                  <a:cubicBezTo>
                    <a:pt x="3489012" y="1091172"/>
                    <a:pt x="3485125" y="1089227"/>
                    <a:pt x="3481238" y="1085338"/>
                  </a:cubicBezTo>
                  <a:cubicBezTo>
                    <a:pt x="3463749" y="1081449"/>
                    <a:pt x="3450146" y="1073671"/>
                    <a:pt x="3442372" y="1062004"/>
                  </a:cubicBezTo>
                  <a:cubicBezTo>
                    <a:pt x="3440429" y="1060059"/>
                    <a:pt x="3438486" y="1056170"/>
                    <a:pt x="3436543" y="1052281"/>
                  </a:cubicBezTo>
                  <a:cubicBezTo>
                    <a:pt x="3432656" y="1048392"/>
                    <a:pt x="3430713" y="1044503"/>
                    <a:pt x="3428769" y="1038669"/>
                  </a:cubicBezTo>
                  <a:cubicBezTo>
                    <a:pt x="3428769" y="1034780"/>
                    <a:pt x="3426826" y="1030891"/>
                    <a:pt x="3426826" y="1025058"/>
                  </a:cubicBezTo>
                  <a:cubicBezTo>
                    <a:pt x="3409336" y="976444"/>
                    <a:pt x="3370470" y="947277"/>
                    <a:pt x="3343264" y="914220"/>
                  </a:cubicBezTo>
                  <a:cubicBezTo>
                    <a:pt x="3339378" y="910330"/>
                    <a:pt x="3335491" y="906441"/>
                    <a:pt x="3333548" y="902552"/>
                  </a:cubicBezTo>
                  <a:cubicBezTo>
                    <a:pt x="3329661" y="898663"/>
                    <a:pt x="3325774" y="896719"/>
                    <a:pt x="3323831" y="892830"/>
                  </a:cubicBezTo>
                  <a:cubicBezTo>
                    <a:pt x="3319945" y="888941"/>
                    <a:pt x="3316058" y="885052"/>
                    <a:pt x="3312171" y="881163"/>
                  </a:cubicBezTo>
                  <a:cubicBezTo>
                    <a:pt x="3304398" y="875329"/>
                    <a:pt x="3294682" y="867551"/>
                    <a:pt x="3286909" y="861717"/>
                  </a:cubicBezTo>
                  <a:cubicBezTo>
                    <a:pt x="3284965" y="857828"/>
                    <a:pt x="3281079" y="853939"/>
                    <a:pt x="3279135" y="850050"/>
                  </a:cubicBezTo>
                  <a:cubicBezTo>
                    <a:pt x="3267476" y="836438"/>
                    <a:pt x="3255816" y="822827"/>
                    <a:pt x="3242213" y="809215"/>
                  </a:cubicBezTo>
                  <a:cubicBezTo>
                    <a:pt x="3234439" y="801437"/>
                    <a:pt x="3226666" y="793659"/>
                    <a:pt x="3220836" y="787825"/>
                  </a:cubicBezTo>
                  <a:cubicBezTo>
                    <a:pt x="3201403" y="760602"/>
                    <a:pt x="3185857" y="731434"/>
                    <a:pt x="3170311" y="702266"/>
                  </a:cubicBezTo>
                  <a:cubicBezTo>
                    <a:pt x="3164481" y="692543"/>
                    <a:pt x="3158651" y="682820"/>
                    <a:pt x="3152821" y="673098"/>
                  </a:cubicBezTo>
                  <a:cubicBezTo>
                    <a:pt x="3137274" y="636152"/>
                    <a:pt x="3123671" y="601150"/>
                    <a:pt x="3108125" y="568093"/>
                  </a:cubicBezTo>
                  <a:cubicBezTo>
                    <a:pt x="3104238" y="560315"/>
                    <a:pt x="3100352" y="552537"/>
                    <a:pt x="3096465" y="542814"/>
                  </a:cubicBezTo>
                  <a:cubicBezTo>
                    <a:pt x="3090635" y="529203"/>
                    <a:pt x="3084805" y="515591"/>
                    <a:pt x="3077032" y="503924"/>
                  </a:cubicBezTo>
                  <a:cubicBezTo>
                    <a:pt x="3073146" y="500035"/>
                    <a:pt x="3071202" y="496146"/>
                    <a:pt x="3069259" y="492256"/>
                  </a:cubicBezTo>
                  <a:cubicBezTo>
                    <a:pt x="3053712" y="439754"/>
                    <a:pt x="3001243" y="410586"/>
                    <a:pt x="2991527" y="356139"/>
                  </a:cubicBezTo>
                  <a:cubicBezTo>
                    <a:pt x="2991527" y="352250"/>
                    <a:pt x="2993470" y="348361"/>
                    <a:pt x="2993470" y="344472"/>
                  </a:cubicBezTo>
                  <a:cubicBezTo>
                    <a:pt x="2993470" y="342528"/>
                    <a:pt x="2993470" y="338639"/>
                    <a:pt x="2993470" y="334750"/>
                  </a:cubicBezTo>
                  <a:cubicBezTo>
                    <a:pt x="2985697" y="303637"/>
                    <a:pt x="2977924" y="274469"/>
                    <a:pt x="2950718" y="251135"/>
                  </a:cubicBezTo>
                  <a:cubicBezTo>
                    <a:pt x="2948774" y="245301"/>
                    <a:pt x="2944888" y="241412"/>
                    <a:pt x="2941001" y="237523"/>
                  </a:cubicBezTo>
                  <a:cubicBezTo>
                    <a:pt x="2923511" y="216133"/>
                    <a:pt x="2898248" y="198632"/>
                    <a:pt x="2884645" y="175298"/>
                  </a:cubicBezTo>
                  <a:cubicBezTo>
                    <a:pt x="2882702" y="171409"/>
                    <a:pt x="2878815" y="165575"/>
                    <a:pt x="2876872" y="161686"/>
                  </a:cubicBezTo>
                  <a:cubicBezTo>
                    <a:pt x="2853553" y="122796"/>
                    <a:pt x="2836063" y="83905"/>
                    <a:pt x="2818573" y="41125"/>
                  </a:cubicBezTo>
                  <a:cubicBezTo>
                    <a:pt x="2812743" y="33347"/>
                    <a:pt x="2804970" y="25569"/>
                    <a:pt x="2799140" y="19736"/>
                  </a:cubicBezTo>
                  <a:cubicBezTo>
                    <a:pt x="2786509" y="7096"/>
                    <a:pt x="2773391" y="-682"/>
                    <a:pt x="2759302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38" name="Freeform 8">
              <a:extLst>
                <a:ext uri="{FF2B5EF4-FFF2-40B4-BE49-F238E27FC236}">
                  <a16:creationId xmlns:a16="http://schemas.microsoft.com/office/drawing/2014/main" id="{8DC3D064-7C32-47ED-991E-24770D9C6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3525" y="2109748"/>
              <a:ext cx="1601904" cy="1220809"/>
            </a:xfrm>
            <a:custGeom>
              <a:avLst/>
              <a:gdLst>
                <a:gd name="T0" fmla="*/ 748 w 809"/>
                <a:gd name="T1" fmla="*/ 615 h 618"/>
                <a:gd name="T2" fmla="*/ 736 w 809"/>
                <a:gd name="T3" fmla="*/ 611 h 618"/>
                <a:gd name="T4" fmla="*/ 672 w 809"/>
                <a:gd name="T5" fmla="*/ 592 h 618"/>
                <a:gd name="T6" fmla="*/ 633 w 809"/>
                <a:gd name="T7" fmla="*/ 546 h 618"/>
                <a:gd name="T8" fmla="*/ 588 w 809"/>
                <a:gd name="T9" fmla="*/ 533 h 618"/>
                <a:gd name="T10" fmla="*/ 525 w 809"/>
                <a:gd name="T11" fmla="*/ 499 h 618"/>
                <a:gd name="T12" fmla="*/ 511 w 809"/>
                <a:gd name="T13" fmla="*/ 498 h 618"/>
                <a:gd name="T14" fmla="*/ 467 w 809"/>
                <a:gd name="T15" fmla="*/ 541 h 618"/>
                <a:gd name="T16" fmla="*/ 423 w 809"/>
                <a:gd name="T17" fmla="*/ 518 h 618"/>
                <a:gd name="T18" fmla="*/ 411 w 809"/>
                <a:gd name="T19" fmla="*/ 523 h 618"/>
                <a:gd name="T20" fmla="*/ 337 w 809"/>
                <a:gd name="T21" fmla="*/ 520 h 618"/>
                <a:gd name="T22" fmla="*/ 323 w 809"/>
                <a:gd name="T23" fmla="*/ 563 h 618"/>
                <a:gd name="T24" fmla="*/ 277 w 809"/>
                <a:gd name="T25" fmla="*/ 576 h 618"/>
                <a:gd name="T26" fmla="*/ 266 w 809"/>
                <a:gd name="T27" fmla="*/ 543 h 618"/>
                <a:gd name="T28" fmla="*/ 241 w 809"/>
                <a:gd name="T29" fmla="*/ 524 h 618"/>
                <a:gd name="T30" fmla="*/ 219 w 809"/>
                <a:gd name="T31" fmla="*/ 517 h 618"/>
                <a:gd name="T32" fmla="*/ 181 w 809"/>
                <a:gd name="T33" fmla="*/ 565 h 618"/>
                <a:gd name="T34" fmla="*/ 152 w 809"/>
                <a:gd name="T35" fmla="*/ 568 h 618"/>
                <a:gd name="T36" fmla="*/ 137 w 809"/>
                <a:gd name="T37" fmla="*/ 560 h 618"/>
                <a:gd name="T38" fmla="*/ 63 w 809"/>
                <a:gd name="T39" fmla="*/ 548 h 618"/>
                <a:gd name="T40" fmla="*/ 51 w 809"/>
                <a:gd name="T41" fmla="*/ 544 h 618"/>
                <a:gd name="T42" fmla="*/ 42 w 809"/>
                <a:gd name="T43" fmla="*/ 479 h 618"/>
                <a:gd name="T44" fmla="*/ 54 w 809"/>
                <a:gd name="T45" fmla="*/ 473 h 618"/>
                <a:gd name="T46" fmla="*/ 65 w 809"/>
                <a:gd name="T47" fmla="*/ 463 h 618"/>
                <a:gd name="T48" fmla="*/ 72 w 809"/>
                <a:gd name="T49" fmla="*/ 449 h 618"/>
                <a:gd name="T50" fmla="*/ 111 w 809"/>
                <a:gd name="T51" fmla="*/ 413 h 618"/>
                <a:gd name="T52" fmla="*/ 144 w 809"/>
                <a:gd name="T53" fmla="*/ 357 h 618"/>
                <a:gd name="T54" fmla="*/ 168 w 809"/>
                <a:gd name="T55" fmla="*/ 294 h 618"/>
                <a:gd name="T56" fmla="*/ 184 w 809"/>
                <a:gd name="T57" fmla="*/ 269 h 618"/>
                <a:gd name="T58" fmla="*/ 226 w 809"/>
                <a:gd name="T59" fmla="*/ 194 h 618"/>
                <a:gd name="T60" fmla="*/ 245 w 809"/>
                <a:gd name="T61" fmla="*/ 145 h 618"/>
                <a:gd name="T62" fmla="*/ 274 w 809"/>
                <a:gd name="T63" fmla="*/ 102 h 618"/>
                <a:gd name="T64" fmla="*/ 316 w 809"/>
                <a:gd name="T65" fmla="*/ 33 h 618"/>
                <a:gd name="T66" fmla="*/ 331 w 809"/>
                <a:gd name="T67" fmla="*/ 12 h 618"/>
                <a:gd name="T68" fmla="*/ 373 w 809"/>
                <a:gd name="T69" fmla="*/ 37 h 618"/>
                <a:gd name="T70" fmla="*/ 398 w 809"/>
                <a:gd name="T71" fmla="*/ 69 h 618"/>
                <a:gd name="T72" fmla="*/ 494 w 809"/>
                <a:gd name="T73" fmla="*/ 210 h 618"/>
                <a:gd name="T74" fmla="*/ 575 w 809"/>
                <a:gd name="T75" fmla="*/ 302 h 618"/>
                <a:gd name="T76" fmla="*/ 664 w 809"/>
                <a:gd name="T77" fmla="*/ 429 h 618"/>
                <a:gd name="T78" fmla="*/ 721 w 809"/>
                <a:gd name="T79" fmla="*/ 509 h 618"/>
                <a:gd name="T80" fmla="*/ 736 w 809"/>
                <a:gd name="T81" fmla="*/ 524 h 618"/>
                <a:gd name="T82" fmla="*/ 764 w 809"/>
                <a:gd name="T83" fmla="*/ 558 h 618"/>
                <a:gd name="T84" fmla="*/ 771 w 809"/>
                <a:gd name="T85" fmla="*/ 569 h 618"/>
                <a:gd name="T86" fmla="*/ 805 w 809"/>
                <a:gd name="T87" fmla="*/ 594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09" h="618">
                  <a:moveTo>
                    <a:pt x="800" y="592"/>
                  </a:moveTo>
                  <a:cubicBezTo>
                    <a:pt x="778" y="591"/>
                    <a:pt x="771" y="618"/>
                    <a:pt x="748" y="615"/>
                  </a:cubicBezTo>
                  <a:cubicBezTo>
                    <a:pt x="746" y="615"/>
                    <a:pt x="744" y="614"/>
                    <a:pt x="742" y="614"/>
                  </a:cubicBezTo>
                  <a:cubicBezTo>
                    <a:pt x="740" y="613"/>
                    <a:pt x="738" y="612"/>
                    <a:pt x="736" y="611"/>
                  </a:cubicBezTo>
                  <a:cubicBezTo>
                    <a:pt x="716" y="595"/>
                    <a:pt x="701" y="579"/>
                    <a:pt x="679" y="594"/>
                  </a:cubicBezTo>
                  <a:cubicBezTo>
                    <a:pt x="677" y="593"/>
                    <a:pt x="674" y="592"/>
                    <a:pt x="672" y="592"/>
                  </a:cubicBezTo>
                  <a:cubicBezTo>
                    <a:pt x="664" y="589"/>
                    <a:pt x="657" y="587"/>
                    <a:pt x="650" y="583"/>
                  </a:cubicBezTo>
                  <a:cubicBezTo>
                    <a:pt x="638" y="576"/>
                    <a:pt x="642" y="556"/>
                    <a:pt x="633" y="546"/>
                  </a:cubicBezTo>
                  <a:cubicBezTo>
                    <a:pt x="631" y="544"/>
                    <a:pt x="629" y="542"/>
                    <a:pt x="627" y="540"/>
                  </a:cubicBezTo>
                  <a:cubicBezTo>
                    <a:pt x="615" y="532"/>
                    <a:pt x="602" y="526"/>
                    <a:pt x="588" y="533"/>
                  </a:cubicBezTo>
                  <a:cubicBezTo>
                    <a:pt x="588" y="537"/>
                    <a:pt x="588" y="544"/>
                    <a:pt x="584" y="544"/>
                  </a:cubicBezTo>
                  <a:cubicBezTo>
                    <a:pt x="545" y="556"/>
                    <a:pt x="545" y="517"/>
                    <a:pt x="525" y="499"/>
                  </a:cubicBezTo>
                  <a:cubicBezTo>
                    <a:pt x="522" y="498"/>
                    <a:pt x="520" y="498"/>
                    <a:pt x="518" y="498"/>
                  </a:cubicBezTo>
                  <a:cubicBezTo>
                    <a:pt x="515" y="498"/>
                    <a:pt x="513" y="498"/>
                    <a:pt x="511" y="498"/>
                  </a:cubicBezTo>
                  <a:cubicBezTo>
                    <a:pt x="508" y="498"/>
                    <a:pt x="506" y="498"/>
                    <a:pt x="503" y="499"/>
                  </a:cubicBezTo>
                  <a:cubicBezTo>
                    <a:pt x="494" y="513"/>
                    <a:pt x="491" y="548"/>
                    <a:pt x="467" y="541"/>
                  </a:cubicBezTo>
                  <a:cubicBezTo>
                    <a:pt x="456" y="537"/>
                    <a:pt x="452" y="517"/>
                    <a:pt x="431" y="516"/>
                  </a:cubicBezTo>
                  <a:cubicBezTo>
                    <a:pt x="428" y="517"/>
                    <a:pt x="426" y="518"/>
                    <a:pt x="423" y="518"/>
                  </a:cubicBezTo>
                  <a:cubicBezTo>
                    <a:pt x="421" y="519"/>
                    <a:pt x="419" y="520"/>
                    <a:pt x="417" y="521"/>
                  </a:cubicBezTo>
                  <a:cubicBezTo>
                    <a:pt x="415" y="522"/>
                    <a:pt x="413" y="522"/>
                    <a:pt x="411" y="523"/>
                  </a:cubicBezTo>
                  <a:cubicBezTo>
                    <a:pt x="382" y="552"/>
                    <a:pt x="374" y="533"/>
                    <a:pt x="342" y="517"/>
                  </a:cubicBezTo>
                  <a:cubicBezTo>
                    <a:pt x="340" y="517"/>
                    <a:pt x="338" y="518"/>
                    <a:pt x="337" y="520"/>
                  </a:cubicBezTo>
                  <a:cubicBezTo>
                    <a:pt x="335" y="521"/>
                    <a:pt x="334" y="522"/>
                    <a:pt x="333" y="524"/>
                  </a:cubicBezTo>
                  <a:cubicBezTo>
                    <a:pt x="328" y="534"/>
                    <a:pt x="332" y="552"/>
                    <a:pt x="323" y="563"/>
                  </a:cubicBezTo>
                  <a:cubicBezTo>
                    <a:pt x="322" y="565"/>
                    <a:pt x="320" y="567"/>
                    <a:pt x="318" y="568"/>
                  </a:cubicBezTo>
                  <a:cubicBezTo>
                    <a:pt x="308" y="579"/>
                    <a:pt x="294" y="583"/>
                    <a:pt x="277" y="576"/>
                  </a:cubicBezTo>
                  <a:cubicBezTo>
                    <a:pt x="273" y="576"/>
                    <a:pt x="269" y="564"/>
                    <a:pt x="268" y="551"/>
                  </a:cubicBezTo>
                  <a:cubicBezTo>
                    <a:pt x="268" y="548"/>
                    <a:pt x="267" y="546"/>
                    <a:pt x="266" y="543"/>
                  </a:cubicBezTo>
                  <a:cubicBezTo>
                    <a:pt x="263" y="536"/>
                    <a:pt x="258" y="530"/>
                    <a:pt x="249" y="527"/>
                  </a:cubicBezTo>
                  <a:cubicBezTo>
                    <a:pt x="246" y="526"/>
                    <a:pt x="244" y="525"/>
                    <a:pt x="241" y="524"/>
                  </a:cubicBezTo>
                  <a:cubicBezTo>
                    <a:pt x="236" y="522"/>
                    <a:pt x="231" y="520"/>
                    <a:pt x="226" y="518"/>
                  </a:cubicBezTo>
                  <a:cubicBezTo>
                    <a:pt x="224" y="518"/>
                    <a:pt x="221" y="517"/>
                    <a:pt x="219" y="517"/>
                  </a:cubicBezTo>
                  <a:cubicBezTo>
                    <a:pt x="216" y="517"/>
                    <a:pt x="213" y="517"/>
                    <a:pt x="210" y="517"/>
                  </a:cubicBezTo>
                  <a:cubicBezTo>
                    <a:pt x="187" y="525"/>
                    <a:pt x="203" y="556"/>
                    <a:pt x="181" y="565"/>
                  </a:cubicBezTo>
                  <a:cubicBezTo>
                    <a:pt x="178" y="566"/>
                    <a:pt x="176" y="567"/>
                    <a:pt x="174" y="568"/>
                  </a:cubicBezTo>
                  <a:cubicBezTo>
                    <a:pt x="167" y="570"/>
                    <a:pt x="159" y="571"/>
                    <a:pt x="152" y="568"/>
                  </a:cubicBezTo>
                  <a:cubicBezTo>
                    <a:pt x="150" y="567"/>
                    <a:pt x="147" y="565"/>
                    <a:pt x="145" y="564"/>
                  </a:cubicBezTo>
                  <a:cubicBezTo>
                    <a:pt x="142" y="563"/>
                    <a:pt x="139" y="562"/>
                    <a:pt x="137" y="560"/>
                  </a:cubicBezTo>
                  <a:cubicBezTo>
                    <a:pt x="135" y="558"/>
                    <a:pt x="133" y="556"/>
                    <a:pt x="132" y="555"/>
                  </a:cubicBezTo>
                  <a:cubicBezTo>
                    <a:pt x="113" y="533"/>
                    <a:pt x="86" y="556"/>
                    <a:pt x="63" y="548"/>
                  </a:cubicBezTo>
                  <a:cubicBezTo>
                    <a:pt x="61" y="547"/>
                    <a:pt x="59" y="547"/>
                    <a:pt x="57" y="546"/>
                  </a:cubicBezTo>
                  <a:cubicBezTo>
                    <a:pt x="55" y="545"/>
                    <a:pt x="53" y="545"/>
                    <a:pt x="51" y="544"/>
                  </a:cubicBezTo>
                  <a:cubicBezTo>
                    <a:pt x="35" y="529"/>
                    <a:pt x="0" y="548"/>
                    <a:pt x="8" y="529"/>
                  </a:cubicBezTo>
                  <a:cubicBezTo>
                    <a:pt x="16" y="513"/>
                    <a:pt x="28" y="490"/>
                    <a:pt x="42" y="479"/>
                  </a:cubicBezTo>
                  <a:cubicBezTo>
                    <a:pt x="44" y="478"/>
                    <a:pt x="47" y="477"/>
                    <a:pt x="49" y="477"/>
                  </a:cubicBezTo>
                  <a:cubicBezTo>
                    <a:pt x="51" y="476"/>
                    <a:pt x="53" y="474"/>
                    <a:pt x="54" y="473"/>
                  </a:cubicBezTo>
                  <a:cubicBezTo>
                    <a:pt x="56" y="472"/>
                    <a:pt x="57" y="471"/>
                    <a:pt x="59" y="470"/>
                  </a:cubicBezTo>
                  <a:cubicBezTo>
                    <a:pt x="61" y="468"/>
                    <a:pt x="63" y="466"/>
                    <a:pt x="65" y="463"/>
                  </a:cubicBezTo>
                  <a:cubicBezTo>
                    <a:pt x="66" y="461"/>
                    <a:pt x="67" y="458"/>
                    <a:pt x="68" y="455"/>
                  </a:cubicBezTo>
                  <a:cubicBezTo>
                    <a:pt x="69" y="453"/>
                    <a:pt x="70" y="451"/>
                    <a:pt x="72" y="449"/>
                  </a:cubicBezTo>
                  <a:cubicBezTo>
                    <a:pt x="79" y="438"/>
                    <a:pt x="90" y="430"/>
                    <a:pt x="101" y="421"/>
                  </a:cubicBezTo>
                  <a:cubicBezTo>
                    <a:pt x="104" y="418"/>
                    <a:pt x="108" y="416"/>
                    <a:pt x="111" y="413"/>
                  </a:cubicBezTo>
                  <a:cubicBezTo>
                    <a:pt x="121" y="400"/>
                    <a:pt x="129" y="385"/>
                    <a:pt x="137" y="371"/>
                  </a:cubicBezTo>
                  <a:cubicBezTo>
                    <a:pt x="139" y="366"/>
                    <a:pt x="142" y="361"/>
                    <a:pt x="144" y="357"/>
                  </a:cubicBezTo>
                  <a:cubicBezTo>
                    <a:pt x="146" y="337"/>
                    <a:pt x="151" y="321"/>
                    <a:pt x="159" y="308"/>
                  </a:cubicBezTo>
                  <a:cubicBezTo>
                    <a:pt x="162" y="303"/>
                    <a:pt x="165" y="299"/>
                    <a:pt x="168" y="294"/>
                  </a:cubicBezTo>
                  <a:cubicBezTo>
                    <a:pt x="170" y="287"/>
                    <a:pt x="174" y="281"/>
                    <a:pt x="179" y="275"/>
                  </a:cubicBezTo>
                  <a:cubicBezTo>
                    <a:pt x="181" y="273"/>
                    <a:pt x="182" y="271"/>
                    <a:pt x="184" y="269"/>
                  </a:cubicBezTo>
                  <a:cubicBezTo>
                    <a:pt x="199" y="249"/>
                    <a:pt x="207" y="226"/>
                    <a:pt x="226" y="210"/>
                  </a:cubicBezTo>
                  <a:cubicBezTo>
                    <a:pt x="226" y="206"/>
                    <a:pt x="226" y="198"/>
                    <a:pt x="226" y="194"/>
                  </a:cubicBezTo>
                  <a:cubicBezTo>
                    <a:pt x="225" y="192"/>
                    <a:pt x="225" y="189"/>
                    <a:pt x="226" y="187"/>
                  </a:cubicBezTo>
                  <a:cubicBezTo>
                    <a:pt x="226" y="171"/>
                    <a:pt x="238" y="156"/>
                    <a:pt x="245" y="145"/>
                  </a:cubicBezTo>
                  <a:cubicBezTo>
                    <a:pt x="246" y="142"/>
                    <a:pt x="247" y="139"/>
                    <a:pt x="249" y="137"/>
                  </a:cubicBezTo>
                  <a:cubicBezTo>
                    <a:pt x="255" y="125"/>
                    <a:pt x="265" y="113"/>
                    <a:pt x="274" y="102"/>
                  </a:cubicBezTo>
                  <a:cubicBezTo>
                    <a:pt x="275" y="100"/>
                    <a:pt x="277" y="97"/>
                    <a:pt x="278" y="95"/>
                  </a:cubicBezTo>
                  <a:cubicBezTo>
                    <a:pt x="293" y="75"/>
                    <a:pt x="307" y="55"/>
                    <a:pt x="316" y="33"/>
                  </a:cubicBezTo>
                  <a:cubicBezTo>
                    <a:pt x="319" y="29"/>
                    <a:pt x="321" y="25"/>
                    <a:pt x="324" y="22"/>
                  </a:cubicBezTo>
                  <a:cubicBezTo>
                    <a:pt x="326" y="18"/>
                    <a:pt x="329" y="15"/>
                    <a:pt x="331" y="12"/>
                  </a:cubicBezTo>
                  <a:cubicBezTo>
                    <a:pt x="335" y="0"/>
                    <a:pt x="354" y="16"/>
                    <a:pt x="364" y="27"/>
                  </a:cubicBezTo>
                  <a:cubicBezTo>
                    <a:pt x="367" y="30"/>
                    <a:pt x="370" y="34"/>
                    <a:pt x="373" y="37"/>
                  </a:cubicBezTo>
                  <a:cubicBezTo>
                    <a:pt x="378" y="44"/>
                    <a:pt x="384" y="51"/>
                    <a:pt x="389" y="58"/>
                  </a:cubicBezTo>
                  <a:cubicBezTo>
                    <a:pt x="392" y="62"/>
                    <a:pt x="395" y="65"/>
                    <a:pt x="398" y="69"/>
                  </a:cubicBezTo>
                  <a:cubicBezTo>
                    <a:pt x="436" y="109"/>
                    <a:pt x="436" y="171"/>
                    <a:pt x="483" y="201"/>
                  </a:cubicBezTo>
                  <a:cubicBezTo>
                    <a:pt x="486" y="204"/>
                    <a:pt x="490" y="207"/>
                    <a:pt x="494" y="210"/>
                  </a:cubicBezTo>
                  <a:cubicBezTo>
                    <a:pt x="519" y="234"/>
                    <a:pt x="542" y="263"/>
                    <a:pt x="565" y="290"/>
                  </a:cubicBezTo>
                  <a:cubicBezTo>
                    <a:pt x="568" y="294"/>
                    <a:pt x="572" y="298"/>
                    <a:pt x="575" y="302"/>
                  </a:cubicBezTo>
                  <a:cubicBezTo>
                    <a:pt x="591" y="350"/>
                    <a:pt x="620" y="384"/>
                    <a:pt x="652" y="417"/>
                  </a:cubicBezTo>
                  <a:cubicBezTo>
                    <a:pt x="656" y="421"/>
                    <a:pt x="660" y="425"/>
                    <a:pt x="664" y="429"/>
                  </a:cubicBezTo>
                  <a:cubicBezTo>
                    <a:pt x="679" y="455"/>
                    <a:pt x="697" y="479"/>
                    <a:pt x="715" y="502"/>
                  </a:cubicBezTo>
                  <a:cubicBezTo>
                    <a:pt x="717" y="505"/>
                    <a:pt x="719" y="507"/>
                    <a:pt x="721" y="509"/>
                  </a:cubicBezTo>
                  <a:cubicBezTo>
                    <a:pt x="724" y="512"/>
                    <a:pt x="728" y="515"/>
                    <a:pt x="731" y="519"/>
                  </a:cubicBezTo>
                  <a:cubicBezTo>
                    <a:pt x="733" y="521"/>
                    <a:pt x="734" y="522"/>
                    <a:pt x="736" y="524"/>
                  </a:cubicBezTo>
                  <a:cubicBezTo>
                    <a:pt x="743" y="534"/>
                    <a:pt x="751" y="543"/>
                    <a:pt x="759" y="552"/>
                  </a:cubicBezTo>
                  <a:cubicBezTo>
                    <a:pt x="760" y="554"/>
                    <a:pt x="762" y="556"/>
                    <a:pt x="764" y="558"/>
                  </a:cubicBezTo>
                  <a:cubicBezTo>
                    <a:pt x="764" y="560"/>
                    <a:pt x="766" y="562"/>
                    <a:pt x="767" y="564"/>
                  </a:cubicBezTo>
                  <a:cubicBezTo>
                    <a:pt x="768" y="566"/>
                    <a:pt x="770" y="568"/>
                    <a:pt x="771" y="569"/>
                  </a:cubicBezTo>
                  <a:cubicBezTo>
                    <a:pt x="782" y="576"/>
                    <a:pt x="802" y="576"/>
                    <a:pt x="809" y="595"/>
                  </a:cubicBezTo>
                  <a:cubicBezTo>
                    <a:pt x="809" y="595"/>
                    <a:pt x="806" y="595"/>
                    <a:pt x="805" y="594"/>
                  </a:cubicBezTo>
                  <a:cubicBezTo>
                    <a:pt x="803" y="593"/>
                    <a:pt x="802" y="593"/>
                    <a:pt x="800" y="592"/>
                  </a:cubicBezTo>
                  <a:close/>
                </a:path>
              </a:pathLst>
            </a:custGeom>
            <a:solidFill>
              <a:srgbClr val="EDED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739" name="Group 738">
            <a:extLst>
              <a:ext uri="{FF2B5EF4-FFF2-40B4-BE49-F238E27FC236}">
                <a16:creationId xmlns:a16="http://schemas.microsoft.com/office/drawing/2014/main" id="{5EA21301-DE9A-4ACD-8433-2924CA385FC4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6133400" y="4630730"/>
            <a:ext cx="3122146" cy="1975294"/>
            <a:chOff x="1429228" y="2109748"/>
            <a:chExt cx="5993229" cy="3791739"/>
          </a:xfrm>
        </p:grpSpPr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277308EB-FBDA-43AB-9D3A-320BE1861675}"/>
                </a:ext>
              </a:extLst>
            </p:cNvPr>
            <p:cNvSpPr/>
            <p:nvPr/>
          </p:nvSpPr>
          <p:spPr>
            <a:xfrm flipH="1">
              <a:off x="1429228" y="2175476"/>
              <a:ext cx="5993229" cy="3726011"/>
            </a:xfrm>
            <a:custGeom>
              <a:avLst/>
              <a:gdLst>
                <a:gd name="connsiteX0" fmla="*/ 2759302 w 5993229"/>
                <a:gd name="connsiteY0" fmla="*/ 47 h 3726011"/>
                <a:gd name="connsiteX1" fmla="*/ 2713635 w 5993229"/>
                <a:gd name="connsiteY1" fmla="*/ 31403 h 3726011"/>
                <a:gd name="connsiteX2" fmla="*/ 2694202 w 5993229"/>
                <a:gd name="connsiteY2" fmla="*/ 50848 h 3726011"/>
                <a:gd name="connsiteX3" fmla="*/ 2657279 w 5993229"/>
                <a:gd name="connsiteY3" fmla="*/ 93628 h 3726011"/>
                <a:gd name="connsiteX4" fmla="*/ 2645619 w 5993229"/>
                <a:gd name="connsiteY4" fmla="*/ 109184 h 3726011"/>
                <a:gd name="connsiteX5" fmla="*/ 2480439 w 5993229"/>
                <a:gd name="connsiteY5" fmla="*/ 377529 h 3726011"/>
                <a:gd name="connsiteX6" fmla="*/ 2457119 w 5993229"/>
                <a:gd name="connsiteY6" fmla="*/ 395030 h 3726011"/>
                <a:gd name="connsiteX7" fmla="*/ 2323032 w 5993229"/>
                <a:gd name="connsiteY7" fmla="*/ 536981 h 3726011"/>
                <a:gd name="connsiteX8" fmla="*/ 2303599 w 5993229"/>
                <a:gd name="connsiteY8" fmla="*/ 558370 h 3726011"/>
                <a:gd name="connsiteX9" fmla="*/ 2157851 w 5993229"/>
                <a:gd name="connsiteY9" fmla="*/ 781991 h 3726011"/>
                <a:gd name="connsiteX10" fmla="*/ 2134532 w 5993229"/>
                <a:gd name="connsiteY10" fmla="*/ 805326 h 3726011"/>
                <a:gd name="connsiteX11" fmla="*/ 2035423 w 5993229"/>
                <a:gd name="connsiteY11" fmla="*/ 947277 h 3726011"/>
                <a:gd name="connsiteX12" fmla="*/ 2023764 w 5993229"/>
                <a:gd name="connsiteY12" fmla="*/ 960888 h 3726011"/>
                <a:gd name="connsiteX13" fmla="*/ 2004331 w 5993229"/>
                <a:gd name="connsiteY13" fmla="*/ 980334 h 3726011"/>
                <a:gd name="connsiteX14" fmla="*/ 1994614 w 5993229"/>
                <a:gd name="connsiteY14" fmla="*/ 990056 h 3726011"/>
                <a:gd name="connsiteX15" fmla="*/ 1947975 w 5993229"/>
                <a:gd name="connsiteY15" fmla="*/ 1050337 h 3726011"/>
                <a:gd name="connsiteX16" fmla="*/ 1940202 w 5993229"/>
                <a:gd name="connsiteY16" fmla="*/ 1060059 h 3726011"/>
                <a:gd name="connsiteX17" fmla="*/ 1928542 w 5993229"/>
                <a:gd name="connsiteY17" fmla="*/ 1069782 h 3726011"/>
                <a:gd name="connsiteX18" fmla="*/ 1837207 w 5993229"/>
                <a:gd name="connsiteY18" fmla="*/ 1196176 h 3726011"/>
                <a:gd name="connsiteX19" fmla="*/ 1833320 w 5993229"/>
                <a:gd name="connsiteY19" fmla="*/ 1209788 h 3726011"/>
                <a:gd name="connsiteX20" fmla="*/ 1829434 w 5993229"/>
                <a:gd name="connsiteY20" fmla="*/ 1225344 h 3726011"/>
                <a:gd name="connsiteX21" fmla="*/ 1817774 w 5993229"/>
                <a:gd name="connsiteY21" fmla="*/ 1238956 h 3726011"/>
                <a:gd name="connsiteX22" fmla="*/ 1808057 w 5993229"/>
                <a:gd name="connsiteY22" fmla="*/ 1250623 h 3726011"/>
                <a:gd name="connsiteX23" fmla="*/ 1798341 w 5993229"/>
                <a:gd name="connsiteY23" fmla="*/ 1264235 h 3726011"/>
                <a:gd name="connsiteX24" fmla="*/ 1640934 w 5993229"/>
                <a:gd name="connsiteY24" fmla="*/ 1501468 h 3726011"/>
                <a:gd name="connsiteX25" fmla="*/ 1631217 w 5993229"/>
                <a:gd name="connsiteY25" fmla="*/ 1534525 h 3726011"/>
                <a:gd name="connsiteX26" fmla="*/ 1604011 w 5993229"/>
                <a:gd name="connsiteY26" fmla="*/ 1627862 h 3726011"/>
                <a:gd name="connsiteX27" fmla="*/ 1600332 w 5993229"/>
                <a:gd name="connsiteY27" fmla="*/ 1639644 h 3726011"/>
                <a:gd name="connsiteX28" fmla="*/ 1596513 w 5993229"/>
                <a:gd name="connsiteY28" fmla="*/ 1641007 h 3726011"/>
                <a:gd name="connsiteX29" fmla="*/ 1546623 w 5993229"/>
                <a:gd name="connsiteY29" fmla="*/ 1718833 h 3726011"/>
                <a:gd name="connsiteX30" fmla="*/ 1539966 w 5993229"/>
                <a:gd name="connsiteY30" fmla="*/ 1734053 h 3726011"/>
                <a:gd name="connsiteX31" fmla="*/ 1514381 w 5993229"/>
                <a:gd name="connsiteY31" fmla="*/ 1775519 h 3726011"/>
                <a:gd name="connsiteX32" fmla="*/ 1509770 w 5993229"/>
                <a:gd name="connsiteY32" fmla="*/ 1788902 h 3726011"/>
                <a:gd name="connsiteX33" fmla="*/ 1489693 w 5993229"/>
                <a:gd name="connsiteY33" fmla="*/ 1836505 h 3726011"/>
                <a:gd name="connsiteX34" fmla="*/ 1482084 w 5993229"/>
                <a:gd name="connsiteY34" fmla="*/ 1858585 h 3726011"/>
                <a:gd name="connsiteX35" fmla="*/ 1476608 w 5993229"/>
                <a:gd name="connsiteY35" fmla="*/ 1867163 h 3726011"/>
                <a:gd name="connsiteX36" fmla="*/ 1396104 w 5993229"/>
                <a:gd name="connsiteY36" fmla="*/ 1948311 h 3726011"/>
                <a:gd name="connsiteX37" fmla="*/ 1375550 w 5993229"/>
                <a:gd name="connsiteY37" fmla="*/ 1968626 h 3726011"/>
                <a:gd name="connsiteX38" fmla="*/ 1234403 w 5993229"/>
                <a:gd name="connsiteY38" fmla="*/ 2132398 h 3726011"/>
                <a:gd name="connsiteX39" fmla="*/ 1225910 w 5993229"/>
                <a:gd name="connsiteY39" fmla="*/ 2145573 h 3726011"/>
                <a:gd name="connsiteX40" fmla="*/ 1186533 w 5993229"/>
                <a:gd name="connsiteY40" fmla="*/ 2190191 h 3726011"/>
                <a:gd name="connsiteX41" fmla="*/ 1178040 w 5993229"/>
                <a:gd name="connsiteY41" fmla="*/ 2203364 h 3726011"/>
                <a:gd name="connsiteX42" fmla="*/ 1126081 w 5993229"/>
                <a:gd name="connsiteY42" fmla="*/ 2264832 h 3726011"/>
                <a:gd name="connsiteX43" fmla="*/ 1119528 w 5993229"/>
                <a:gd name="connsiteY43" fmla="*/ 2278111 h 3726011"/>
                <a:gd name="connsiteX44" fmla="*/ 1104273 w 5993229"/>
                <a:gd name="connsiteY44" fmla="*/ 2308447 h 3726011"/>
                <a:gd name="connsiteX45" fmla="*/ 1097616 w 5993229"/>
                <a:gd name="connsiteY45" fmla="*/ 2323668 h 3726011"/>
                <a:gd name="connsiteX46" fmla="*/ 1092899 w 5993229"/>
                <a:gd name="connsiteY46" fmla="*/ 2338993 h 3726011"/>
                <a:gd name="connsiteX47" fmla="*/ 1084406 w 5993229"/>
                <a:gd name="connsiteY47" fmla="*/ 2352167 h 3726011"/>
                <a:gd name="connsiteX48" fmla="*/ 1046387 w 5993229"/>
                <a:gd name="connsiteY48" fmla="*/ 2371543 h 3726011"/>
                <a:gd name="connsiteX49" fmla="*/ 1034013 w 5993229"/>
                <a:gd name="connsiteY49" fmla="*/ 2384509 h 3726011"/>
                <a:gd name="connsiteX50" fmla="*/ 1027147 w 5993229"/>
                <a:gd name="connsiteY50" fmla="*/ 2403613 h 3726011"/>
                <a:gd name="connsiteX51" fmla="*/ 1022326 w 5993229"/>
                <a:gd name="connsiteY51" fmla="*/ 2420880 h 3726011"/>
                <a:gd name="connsiteX52" fmla="*/ 1017609 w 5993229"/>
                <a:gd name="connsiteY52" fmla="*/ 2436205 h 3726011"/>
                <a:gd name="connsiteX53" fmla="*/ 1012997 w 5993229"/>
                <a:gd name="connsiteY53" fmla="*/ 2449588 h 3726011"/>
                <a:gd name="connsiteX54" fmla="*/ 1006340 w 5993229"/>
                <a:gd name="connsiteY54" fmla="*/ 2464808 h 3726011"/>
                <a:gd name="connsiteX55" fmla="*/ 999578 w 5993229"/>
                <a:gd name="connsiteY55" fmla="*/ 2481971 h 3726011"/>
                <a:gd name="connsiteX56" fmla="*/ 991398 w 5993229"/>
                <a:gd name="connsiteY56" fmla="*/ 2489320 h 3726011"/>
                <a:gd name="connsiteX57" fmla="*/ 981173 w 5993229"/>
                <a:gd name="connsiteY57" fmla="*/ 2498507 h 3726011"/>
                <a:gd name="connsiteX58" fmla="*/ 971053 w 5993229"/>
                <a:gd name="connsiteY58" fmla="*/ 2505752 h 3726011"/>
                <a:gd name="connsiteX59" fmla="*/ 962874 w 5993229"/>
                <a:gd name="connsiteY59" fmla="*/ 2513101 h 3726011"/>
                <a:gd name="connsiteX60" fmla="*/ 936602 w 5993229"/>
                <a:gd name="connsiteY60" fmla="*/ 2531161 h 3726011"/>
                <a:gd name="connsiteX61" fmla="*/ 876567 w 5993229"/>
                <a:gd name="connsiteY61" fmla="*/ 2598035 h 3726011"/>
                <a:gd name="connsiteX62" fmla="*/ 865298 w 5993229"/>
                <a:gd name="connsiteY62" fmla="*/ 2626639 h 3726011"/>
                <a:gd name="connsiteX63" fmla="*/ 846326 w 5993229"/>
                <a:gd name="connsiteY63" fmla="*/ 2689881 h 3726011"/>
                <a:gd name="connsiteX64" fmla="*/ 833116 w 5993229"/>
                <a:gd name="connsiteY64" fmla="*/ 2718381 h 3726011"/>
                <a:gd name="connsiteX65" fmla="*/ 718704 w 5993229"/>
                <a:gd name="connsiteY65" fmla="*/ 2819329 h 3726011"/>
                <a:gd name="connsiteX66" fmla="*/ 699986 w 5993229"/>
                <a:gd name="connsiteY66" fmla="*/ 2841690 h 3726011"/>
                <a:gd name="connsiteX67" fmla="*/ 681163 w 5993229"/>
                <a:gd name="connsiteY67" fmla="*/ 2865993 h 3726011"/>
                <a:gd name="connsiteX68" fmla="*/ 658355 w 5993229"/>
                <a:gd name="connsiteY68" fmla="*/ 2892029 h 3726011"/>
                <a:gd name="connsiteX69" fmla="*/ 524553 w 5993229"/>
                <a:gd name="connsiteY69" fmla="*/ 3063985 h 3726011"/>
                <a:gd name="connsiteX70" fmla="*/ 524717 w 5993229"/>
                <a:gd name="connsiteY70" fmla="*/ 3097099 h 3726011"/>
                <a:gd name="connsiteX71" fmla="*/ 507824 w 5993229"/>
                <a:gd name="connsiteY71" fmla="*/ 3130756 h 3726011"/>
                <a:gd name="connsiteX72" fmla="*/ 486019 w 5993229"/>
                <a:gd name="connsiteY72" fmla="*/ 3151949 h 3726011"/>
                <a:gd name="connsiteX73" fmla="*/ 428630 w 5993229"/>
                <a:gd name="connsiteY73" fmla="*/ 3180401 h 3726011"/>
                <a:gd name="connsiteX74" fmla="*/ 412263 w 5993229"/>
                <a:gd name="connsiteY74" fmla="*/ 3186507 h 3726011"/>
                <a:gd name="connsiteX75" fmla="*/ 402080 w 5993229"/>
                <a:gd name="connsiteY75" fmla="*/ 3193563 h 3726011"/>
                <a:gd name="connsiteX76" fmla="*/ 387541 w 5993229"/>
                <a:gd name="connsiteY76" fmla="*/ 3200771 h 3726011"/>
                <a:gd name="connsiteX77" fmla="*/ 380176 w 5993229"/>
                <a:gd name="connsiteY77" fmla="*/ 3208742 h 3726011"/>
                <a:gd name="connsiteX78" fmla="*/ 372465 w 5993229"/>
                <a:gd name="connsiteY78" fmla="*/ 3214086 h 3726011"/>
                <a:gd name="connsiteX79" fmla="*/ 366841 w 5993229"/>
                <a:gd name="connsiteY79" fmla="*/ 3221521 h 3726011"/>
                <a:gd name="connsiteX80" fmla="*/ 351737 w 5993229"/>
                <a:gd name="connsiteY80" fmla="*/ 3232100 h 3726011"/>
                <a:gd name="connsiteX81" fmla="*/ 141861 w 5993229"/>
                <a:gd name="connsiteY81" fmla="*/ 3545170 h 3726011"/>
                <a:gd name="connsiteX82" fmla="*/ 124371 w 5993229"/>
                <a:gd name="connsiteY82" fmla="*/ 3570449 h 3726011"/>
                <a:gd name="connsiteX83" fmla="*/ 101051 w 5993229"/>
                <a:gd name="connsiteY83" fmla="*/ 3595728 h 3726011"/>
                <a:gd name="connsiteX84" fmla="*/ 0 w 5993229"/>
                <a:gd name="connsiteY84" fmla="*/ 3722122 h 3726011"/>
                <a:gd name="connsiteX85" fmla="*/ 235139 w 5993229"/>
                <a:gd name="connsiteY85" fmla="*/ 3726011 h 3726011"/>
                <a:gd name="connsiteX86" fmla="*/ 254572 w 5993229"/>
                <a:gd name="connsiteY86" fmla="*/ 3726011 h 3726011"/>
                <a:gd name="connsiteX87" fmla="*/ 1492536 w 5993229"/>
                <a:gd name="connsiteY87" fmla="*/ 3726011 h 3726011"/>
                <a:gd name="connsiteX88" fmla="*/ 1492537 w 5993229"/>
                <a:gd name="connsiteY88" fmla="*/ 3726010 h 3726011"/>
                <a:gd name="connsiteX89" fmla="*/ 3522023 w 5993229"/>
                <a:gd name="connsiteY89" fmla="*/ 3726010 h 3726011"/>
                <a:gd name="connsiteX90" fmla="*/ 4793637 w 5993229"/>
                <a:gd name="connsiteY90" fmla="*/ 3726010 h 3726011"/>
                <a:gd name="connsiteX91" fmla="*/ 5993229 w 5993229"/>
                <a:gd name="connsiteY91" fmla="*/ 3726010 h 3726011"/>
                <a:gd name="connsiteX92" fmla="*/ 5701734 w 5993229"/>
                <a:gd name="connsiteY92" fmla="*/ 3434331 h 3726011"/>
                <a:gd name="connsiteX93" fmla="*/ 5686188 w 5993229"/>
                <a:gd name="connsiteY93" fmla="*/ 3420719 h 3726011"/>
                <a:gd name="connsiteX94" fmla="*/ 4805873 w 5993229"/>
                <a:gd name="connsiteY94" fmla="*/ 2633184 h 3726011"/>
                <a:gd name="connsiteX95" fmla="*/ 4753404 w 5993229"/>
                <a:gd name="connsiteY95" fmla="*/ 2609850 h 3726011"/>
                <a:gd name="connsiteX96" fmla="*/ 4698991 w 5993229"/>
                <a:gd name="connsiteY96" fmla="*/ 2497067 h 3726011"/>
                <a:gd name="connsiteX97" fmla="*/ 4533811 w 5993229"/>
                <a:gd name="connsiteY97" fmla="*/ 2397896 h 3726011"/>
                <a:gd name="connsiteX98" fmla="*/ 4261749 w 5993229"/>
                <a:gd name="connsiteY98" fmla="*/ 2092605 h 3726011"/>
                <a:gd name="connsiteX99" fmla="*/ 4230656 w 5993229"/>
                <a:gd name="connsiteY99" fmla="*/ 2073160 h 3726011"/>
                <a:gd name="connsiteX100" fmla="*/ 4170414 w 5993229"/>
                <a:gd name="connsiteY100" fmla="*/ 2036213 h 3726011"/>
                <a:gd name="connsiteX101" fmla="*/ 4123775 w 5993229"/>
                <a:gd name="connsiteY101" fmla="*/ 1960377 h 3726011"/>
                <a:gd name="connsiteX102" fmla="*/ 4121831 w 5993229"/>
                <a:gd name="connsiteY102" fmla="*/ 1937042 h 3726011"/>
                <a:gd name="connsiteX103" fmla="*/ 4065476 w 5993229"/>
                <a:gd name="connsiteY103" fmla="*/ 1847594 h 3726011"/>
                <a:gd name="connsiteX104" fmla="*/ 4044099 w 5993229"/>
                <a:gd name="connsiteY104" fmla="*/ 1826204 h 3726011"/>
                <a:gd name="connsiteX105" fmla="*/ 4020823 w 5993229"/>
                <a:gd name="connsiteY105" fmla="*/ 1782950 h 3726011"/>
                <a:gd name="connsiteX106" fmla="*/ 3961335 w 5993229"/>
                <a:gd name="connsiteY106" fmla="*/ 1633381 h 3726011"/>
                <a:gd name="connsiteX107" fmla="*/ 3945444 w 5993229"/>
                <a:gd name="connsiteY107" fmla="*/ 1623973 h 3726011"/>
                <a:gd name="connsiteX108" fmla="*/ 3866012 w 5993229"/>
                <a:gd name="connsiteY108" fmla="*/ 1590916 h 3726011"/>
                <a:gd name="connsiteX109" fmla="*/ 3850465 w 5993229"/>
                <a:gd name="connsiteY109" fmla="*/ 1579249 h 3726011"/>
                <a:gd name="connsiteX110" fmla="*/ 3825203 w 5993229"/>
                <a:gd name="connsiteY110" fmla="*/ 1561748 h 3726011"/>
                <a:gd name="connsiteX111" fmla="*/ 3749414 w 5993229"/>
                <a:gd name="connsiteY111" fmla="*/ 1421742 h 3726011"/>
                <a:gd name="connsiteX112" fmla="*/ 3733867 w 5993229"/>
                <a:gd name="connsiteY112" fmla="*/ 1396463 h 3726011"/>
                <a:gd name="connsiteX113" fmla="*/ 3597836 w 5993229"/>
                <a:gd name="connsiteY113" fmla="*/ 1272013 h 3726011"/>
                <a:gd name="connsiteX114" fmla="*/ 3558970 w 5993229"/>
                <a:gd name="connsiteY114" fmla="*/ 1205899 h 3726011"/>
                <a:gd name="connsiteX115" fmla="*/ 3547311 w 5993229"/>
                <a:gd name="connsiteY115" fmla="*/ 1178676 h 3726011"/>
                <a:gd name="connsiteX116" fmla="*/ 3500671 w 5993229"/>
                <a:gd name="connsiteY116" fmla="*/ 1102839 h 3726011"/>
                <a:gd name="connsiteX117" fmla="*/ 3492898 w 5993229"/>
                <a:gd name="connsiteY117" fmla="*/ 1091172 h 3726011"/>
                <a:gd name="connsiteX118" fmla="*/ 3481238 w 5993229"/>
                <a:gd name="connsiteY118" fmla="*/ 1085338 h 3726011"/>
                <a:gd name="connsiteX119" fmla="*/ 3442372 w 5993229"/>
                <a:gd name="connsiteY119" fmla="*/ 1062004 h 3726011"/>
                <a:gd name="connsiteX120" fmla="*/ 3436543 w 5993229"/>
                <a:gd name="connsiteY120" fmla="*/ 1052281 h 3726011"/>
                <a:gd name="connsiteX121" fmla="*/ 3428769 w 5993229"/>
                <a:gd name="connsiteY121" fmla="*/ 1038669 h 3726011"/>
                <a:gd name="connsiteX122" fmla="*/ 3426826 w 5993229"/>
                <a:gd name="connsiteY122" fmla="*/ 1025058 h 3726011"/>
                <a:gd name="connsiteX123" fmla="*/ 3343264 w 5993229"/>
                <a:gd name="connsiteY123" fmla="*/ 914220 h 3726011"/>
                <a:gd name="connsiteX124" fmla="*/ 3333548 w 5993229"/>
                <a:gd name="connsiteY124" fmla="*/ 902552 h 3726011"/>
                <a:gd name="connsiteX125" fmla="*/ 3323831 w 5993229"/>
                <a:gd name="connsiteY125" fmla="*/ 892830 h 3726011"/>
                <a:gd name="connsiteX126" fmla="*/ 3312171 w 5993229"/>
                <a:gd name="connsiteY126" fmla="*/ 881163 h 3726011"/>
                <a:gd name="connsiteX127" fmla="*/ 3286909 w 5993229"/>
                <a:gd name="connsiteY127" fmla="*/ 861717 h 3726011"/>
                <a:gd name="connsiteX128" fmla="*/ 3279135 w 5993229"/>
                <a:gd name="connsiteY128" fmla="*/ 850050 h 3726011"/>
                <a:gd name="connsiteX129" fmla="*/ 3242213 w 5993229"/>
                <a:gd name="connsiteY129" fmla="*/ 809215 h 3726011"/>
                <a:gd name="connsiteX130" fmla="*/ 3220836 w 5993229"/>
                <a:gd name="connsiteY130" fmla="*/ 787825 h 3726011"/>
                <a:gd name="connsiteX131" fmla="*/ 3170311 w 5993229"/>
                <a:gd name="connsiteY131" fmla="*/ 702266 h 3726011"/>
                <a:gd name="connsiteX132" fmla="*/ 3152821 w 5993229"/>
                <a:gd name="connsiteY132" fmla="*/ 673098 h 3726011"/>
                <a:gd name="connsiteX133" fmla="*/ 3108125 w 5993229"/>
                <a:gd name="connsiteY133" fmla="*/ 568093 h 3726011"/>
                <a:gd name="connsiteX134" fmla="*/ 3096465 w 5993229"/>
                <a:gd name="connsiteY134" fmla="*/ 542814 h 3726011"/>
                <a:gd name="connsiteX135" fmla="*/ 3077032 w 5993229"/>
                <a:gd name="connsiteY135" fmla="*/ 503924 h 3726011"/>
                <a:gd name="connsiteX136" fmla="*/ 3069259 w 5993229"/>
                <a:gd name="connsiteY136" fmla="*/ 492256 h 3726011"/>
                <a:gd name="connsiteX137" fmla="*/ 2991527 w 5993229"/>
                <a:gd name="connsiteY137" fmla="*/ 356139 h 3726011"/>
                <a:gd name="connsiteX138" fmla="*/ 2993470 w 5993229"/>
                <a:gd name="connsiteY138" fmla="*/ 344472 h 3726011"/>
                <a:gd name="connsiteX139" fmla="*/ 2993470 w 5993229"/>
                <a:gd name="connsiteY139" fmla="*/ 334750 h 3726011"/>
                <a:gd name="connsiteX140" fmla="*/ 2950718 w 5993229"/>
                <a:gd name="connsiteY140" fmla="*/ 251135 h 3726011"/>
                <a:gd name="connsiteX141" fmla="*/ 2941001 w 5993229"/>
                <a:gd name="connsiteY141" fmla="*/ 237523 h 3726011"/>
                <a:gd name="connsiteX142" fmla="*/ 2884645 w 5993229"/>
                <a:gd name="connsiteY142" fmla="*/ 175298 h 3726011"/>
                <a:gd name="connsiteX143" fmla="*/ 2876872 w 5993229"/>
                <a:gd name="connsiteY143" fmla="*/ 161686 h 3726011"/>
                <a:gd name="connsiteX144" fmla="*/ 2818573 w 5993229"/>
                <a:gd name="connsiteY144" fmla="*/ 41125 h 3726011"/>
                <a:gd name="connsiteX145" fmla="*/ 2799140 w 5993229"/>
                <a:gd name="connsiteY145" fmla="*/ 19736 h 3726011"/>
                <a:gd name="connsiteX146" fmla="*/ 2759302 w 5993229"/>
                <a:gd name="connsiteY146" fmla="*/ 47 h 3726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5993229" h="3726011">
                  <a:moveTo>
                    <a:pt x="2759302" y="47"/>
                  </a:moveTo>
                  <a:cubicBezTo>
                    <a:pt x="2745214" y="776"/>
                    <a:pt x="2730153" y="10013"/>
                    <a:pt x="2713635" y="31403"/>
                  </a:cubicBezTo>
                  <a:cubicBezTo>
                    <a:pt x="2705862" y="37236"/>
                    <a:pt x="2700032" y="45015"/>
                    <a:pt x="2694202" y="50848"/>
                  </a:cubicBezTo>
                  <a:cubicBezTo>
                    <a:pt x="2680599" y="64460"/>
                    <a:pt x="2668939" y="78072"/>
                    <a:pt x="2657279" y="93628"/>
                  </a:cubicBezTo>
                  <a:cubicBezTo>
                    <a:pt x="2653393" y="99461"/>
                    <a:pt x="2649506" y="103350"/>
                    <a:pt x="2645619" y="109184"/>
                  </a:cubicBezTo>
                  <a:cubicBezTo>
                    <a:pt x="2585377" y="198632"/>
                    <a:pt x="2569831" y="311415"/>
                    <a:pt x="2480439" y="377529"/>
                  </a:cubicBezTo>
                  <a:cubicBezTo>
                    <a:pt x="2474609" y="383363"/>
                    <a:pt x="2464893" y="389196"/>
                    <a:pt x="2457119" y="395030"/>
                  </a:cubicBezTo>
                  <a:cubicBezTo>
                    <a:pt x="2408537" y="437810"/>
                    <a:pt x="2365784" y="486423"/>
                    <a:pt x="2323032" y="536981"/>
                  </a:cubicBezTo>
                  <a:cubicBezTo>
                    <a:pt x="2315259" y="544759"/>
                    <a:pt x="2309429" y="552537"/>
                    <a:pt x="2303599" y="558370"/>
                  </a:cubicBezTo>
                  <a:cubicBezTo>
                    <a:pt x="2274449" y="651708"/>
                    <a:pt x="2220037" y="717822"/>
                    <a:pt x="2157851" y="781991"/>
                  </a:cubicBezTo>
                  <a:cubicBezTo>
                    <a:pt x="2150078" y="789770"/>
                    <a:pt x="2142305" y="797548"/>
                    <a:pt x="2134532" y="805326"/>
                  </a:cubicBezTo>
                  <a:cubicBezTo>
                    <a:pt x="2105382" y="855884"/>
                    <a:pt x="2070403" y="902552"/>
                    <a:pt x="2035423" y="947277"/>
                  </a:cubicBezTo>
                  <a:cubicBezTo>
                    <a:pt x="2031537" y="953110"/>
                    <a:pt x="2027650" y="956999"/>
                    <a:pt x="2023764" y="960888"/>
                  </a:cubicBezTo>
                  <a:cubicBezTo>
                    <a:pt x="2017934" y="966722"/>
                    <a:pt x="2010161" y="972555"/>
                    <a:pt x="2004331" y="980334"/>
                  </a:cubicBezTo>
                  <a:cubicBezTo>
                    <a:pt x="2000444" y="984223"/>
                    <a:pt x="1998501" y="986167"/>
                    <a:pt x="1994614" y="990056"/>
                  </a:cubicBezTo>
                  <a:cubicBezTo>
                    <a:pt x="1977124" y="1009501"/>
                    <a:pt x="1961578" y="1030891"/>
                    <a:pt x="1947975" y="1050337"/>
                  </a:cubicBezTo>
                  <a:cubicBezTo>
                    <a:pt x="1944088" y="1054226"/>
                    <a:pt x="1942145" y="1058115"/>
                    <a:pt x="1940202" y="1060059"/>
                  </a:cubicBezTo>
                  <a:cubicBezTo>
                    <a:pt x="1936315" y="1063948"/>
                    <a:pt x="1932429" y="1067837"/>
                    <a:pt x="1928542" y="1069782"/>
                  </a:cubicBezTo>
                  <a:cubicBezTo>
                    <a:pt x="1874130" y="1097005"/>
                    <a:pt x="1837207" y="1128118"/>
                    <a:pt x="1837207" y="1196176"/>
                  </a:cubicBezTo>
                  <a:cubicBezTo>
                    <a:pt x="1837207" y="1202010"/>
                    <a:pt x="1835264" y="1205899"/>
                    <a:pt x="1833320" y="1209788"/>
                  </a:cubicBezTo>
                  <a:cubicBezTo>
                    <a:pt x="1831377" y="1215622"/>
                    <a:pt x="1829434" y="1219511"/>
                    <a:pt x="1829434" y="1225344"/>
                  </a:cubicBezTo>
                  <a:cubicBezTo>
                    <a:pt x="1825547" y="1229233"/>
                    <a:pt x="1821660" y="1233123"/>
                    <a:pt x="1817774" y="1238956"/>
                  </a:cubicBezTo>
                  <a:cubicBezTo>
                    <a:pt x="1813887" y="1242845"/>
                    <a:pt x="1811944" y="1246734"/>
                    <a:pt x="1808057" y="1250623"/>
                  </a:cubicBezTo>
                  <a:cubicBezTo>
                    <a:pt x="1804171" y="1256457"/>
                    <a:pt x="1802227" y="1260346"/>
                    <a:pt x="1798341" y="1264235"/>
                  </a:cubicBezTo>
                  <a:cubicBezTo>
                    <a:pt x="1761418" y="1355628"/>
                    <a:pt x="1670083" y="1408130"/>
                    <a:pt x="1640934" y="1501468"/>
                  </a:cubicBezTo>
                  <a:cubicBezTo>
                    <a:pt x="1637047" y="1513135"/>
                    <a:pt x="1635104" y="1524802"/>
                    <a:pt x="1631217" y="1534525"/>
                  </a:cubicBezTo>
                  <a:cubicBezTo>
                    <a:pt x="1621501" y="1565637"/>
                    <a:pt x="1613727" y="1596750"/>
                    <a:pt x="1604011" y="1627862"/>
                  </a:cubicBezTo>
                  <a:lnTo>
                    <a:pt x="1600332" y="1639644"/>
                  </a:lnTo>
                  <a:lnTo>
                    <a:pt x="1596513" y="1641007"/>
                  </a:lnTo>
                  <a:cubicBezTo>
                    <a:pt x="1575324" y="1660131"/>
                    <a:pt x="1567938" y="1702454"/>
                    <a:pt x="1546623" y="1718833"/>
                  </a:cubicBezTo>
                  <a:cubicBezTo>
                    <a:pt x="1544474" y="1722612"/>
                    <a:pt x="1542219" y="1728333"/>
                    <a:pt x="1539966" y="1734053"/>
                  </a:cubicBezTo>
                  <a:cubicBezTo>
                    <a:pt x="1533413" y="1747332"/>
                    <a:pt x="1524816" y="1762448"/>
                    <a:pt x="1514381" y="1775519"/>
                  </a:cubicBezTo>
                  <a:cubicBezTo>
                    <a:pt x="1512232" y="1779298"/>
                    <a:pt x="1510083" y="1783077"/>
                    <a:pt x="1509770" y="1788902"/>
                  </a:cubicBezTo>
                  <a:cubicBezTo>
                    <a:pt x="1501068" y="1805960"/>
                    <a:pt x="1496351" y="1821285"/>
                    <a:pt x="1489693" y="1836505"/>
                  </a:cubicBezTo>
                  <a:lnTo>
                    <a:pt x="1482084" y="1858585"/>
                  </a:lnTo>
                  <a:lnTo>
                    <a:pt x="1476608" y="1867163"/>
                  </a:lnTo>
                  <a:lnTo>
                    <a:pt x="1396104" y="1948311"/>
                  </a:lnTo>
                  <a:cubicBezTo>
                    <a:pt x="1387923" y="1955660"/>
                    <a:pt x="1381789" y="1961173"/>
                    <a:pt x="1375550" y="1968626"/>
                  </a:cubicBezTo>
                  <a:cubicBezTo>
                    <a:pt x="1322172" y="2020280"/>
                    <a:pt x="1276451" y="2074293"/>
                    <a:pt x="1234403" y="2132398"/>
                  </a:cubicBezTo>
                  <a:cubicBezTo>
                    <a:pt x="1232254" y="2136177"/>
                    <a:pt x="1228059" y="2141794"/>
                    <a:pt x="1225910" y="2145573"/>
                  </a:cubicBezTo>
                  <a:cubicBezTo>
                    <a:pt x="1211491" y="2160375"/>
                    <a:pt x="1199012" y="2175283"/>
                    <a:pt x="1186533" y="2190191"/>
                  </a:cubicBezTo>
                  <a:cubicBezTo>
                    <a:pt x="1184384" y="2193970"/>
                    <a:pt x="1180293" y="2197644"/>
                    <a:pt x="1178040" y="2203364"/>
                  </a:cubicBezTo>
                  <a:cubicBezTo>
                    <a:pt x="1157590" y="2221738"/>
                    <a:pt x="1140918" y="2242262"/>
                    <a:pt x="1126081" y="2264832"/>
                  </a:cubicBezTo>
                  <a:cubicBezTo>
                    <a:pt x="1123931" y="2268611"/>
                    <a:pt x="1121677" y="2274332"/>
                    <a:pt x="1119528" y="2278111"/>
                  </a:cubicBezTo>
                  <a:cubicBezTo>
                    <a:pt x="1111348" y="2285460"/>
                    <a:pt x="1110617" y="2299052"/>
                    <a:pt x="1104273" y="2308447"/>
                  </a:cubicBezTo>
                  <a:cubicBezTo>
                    <a:pt x="1102123" y="2312226"/>
                    <a:pt x="1099869" y="2317947"/>
                    <a:pt x="1097616" y="2323668"/>
                  </a:cubicBezTo>
                  <a:cubicBezTo>
                    <a:pt x="1097302" y="2329493"/>
                    <a:pt x="1095152" y="2333272"/>
                    <a:pt x="1092899" y="2338993"/>
                  </a:cubicBezTo>
                  <a:cubicBezTo>
                    <a:pt x="1090645" y="2344714"/>
                    <a:pt x="1088496" y="2348493"/>
                    <a:pt x="1084406" y="2352167"/>
                  </a:cubicBezTo>
                  <a:cubicBezTo>
                    <a:pt x="1076017" y="2363400"/>
                    <a:pt x="1063956" y="2370541"/>
                    <a:pt x="1046387" y="2371543"/>
                  </a:cubicBezTo>
                  <a:cubicBezTo>
                    <a:pt x="1040356" y="2375113"/>
                    <a:pt x="1036267" y="2378787"/>
                    <a:pt x="1034013" y="2384509"/>
                  </a:cubicBezTo>
                  <a:cubicBezTo>
                    <a:pt x="1029923" y="2388183"/>
                    <a:pt x="1027565" y="2395846"/>
                    <a:pt x="1027147" y="2403613"/>
                  </a:cubicBezTo>
                  <a:cubicBezTo>
                    <a:pt x="1024893" y="2409334"/>
                    <a:pt x="1024579" y="2415159"/>
                    <a:pt x="1022326" y="2420880"/>
                  </a:cubicBezTo>
                  <a:cubicBezTo>
                    <a:pt x="1022012" y="2426705"/>
                    <a:pt x="1019863" y="2430484"/>
                    <a:pt x="1017609" y="2436205"/>
                  </a:cubicBezTo>
                  <a:cubicBezTo>
                    <a:pt x="1015460" y="2439984"/>
                    <a:pt x="1013206" y="2445705"/>
                    <a:pt x="1012997" y="2449588"/>
                  </a:cubicBezTo>
                  <a:cubicBezTo>
                    <a:pt x="1010742" y="2455308"/>
                    <a:pt x="1008489" y="2461029"/>
                    <a:pt x="1006340" y="2464808"/>
                  </a:cubicBezTo>
                  <a:cubicBezTo>
                    <a:pt x="1004086" y="2470530"/>
                    <a:pt x="1001832" y="2476250"/>
                    <a:pt x="999578" y="2481971"/>
                  </a:cubicBezTo>
                  <a:cubicBezTo>
                    <a:pt x="997533" y="2483808"/>
                    <a:pt x="993443" y="2487482"/>
                    <a:pt x="991398" y="2489320"/>
                  </a:cubicBezTo>
                  <a:cubicBezTo>
                    <a:pt x="987308" y="2492995"/>
                    <a:pt x="985159" y="2496774"/>
                    <a:pt x="981173" y="2498507"/>
                  </a:cubicBezTo>
                  <a:cubicBezTo>
                    <a:pt x="979128" y="2500344"/>
                    <a:pt x="975038" y="2504018"/>
                    <a:pt x="971053" y="2505752"/>
                  </a:cubicBezTo>
                  <a:cubicBezTo>
                    <a:pt x="969008" y="2507589"/>
                    <a:pt x="965023" y="2509322"/>
                    <a:pt x="962874" y="2513101"/>
                  </a:cubicBezTo>
                  <a:cubicBezTo>
                    <a:pt x="952857" y="2518404"/>
                    <a:pt x="944678" y="2525754"/>
                    <a:pt x="936602" y="2531161"/>
                  </a:cubicBezTo>
                  <a:cubicBezTo>
                    <a:pt x="915839" y="2555359"/>
                    <a:pt x="891822" y="2567699"/>
                    <a:pt x="876567" y="2598035"/>
                  </a:cubicBezTo>
                  <a:cubicBezTo>
                    <a:pt x="872163" y="2607535"/>
                    <a:pt x="867761" y="2617036"/>
                    <a:pt x="865298" y="2626639"/>
                  </a:cubicBezTo>
                  <a:cubicBezTo>
                    <a:pt x="860163" y="2649732"/>
                    <a:pt x="853297" y="2668835"/>
                    <a:pt x="846326" y="2689881"/>
                  </a:cubicBezTo>
                  <a:cubicBezTo>
                    <a:pt x="841924" y="2699380"/>
                    <a:pt x="839460" y="2708985"/>
                    <a:pt x="833116" y="2718381"/>
                  </a:cubicBezTo>
                  <a:cubicBezTo>
                    <a:pt x="788546" y="2751034"/>
                    <a:pt x="751736" y="2784107"/>
                    <a:pt x="718704" y="2819329"/>
                  </a:cubicBezTo>
                  <a:cubicBezTo>
                    <a:pt x="712464" y="2826783"/>
                    <a:pt x="706225" y="2834236"/>
                    <a:pt x="699986" y="2841690"/>
                  </a:cubicBezTo>
                  <a:cubicBezTo>
                    <a:pt x="693746" y="2849143"/>
                    <a:pt x="687507" y="2856597"/>
                    <a:pt x="681163" y="2865993"/>
                  </a:cubicBezTo>
                  <a:cubicBezTo>
                    <a:pt x="674819" y="2875388"/>
                    <a:pt x="666639" y="2882738"/>
                    <a:pt x="658355" y="2892029"/>
                  </a:cubicBezTo>
                  <a:cubicBezTo>
                    <a:pt x="600469" y="2955124"/>
                    <a:pt x="508387" y="3002748"/>
                    <a:pt x="524553" y="3063985"/>
                  </a:cubicBezTo>
                  <a:cubicBezTo>
                    <a:pt x="525867" y="3075740"/>
                    <a:pt x="527284" y="3085553"/>
                    <a:pt x="524717" y="3097099"/>
                  </a:cubicBezTo>
                  <a:cubicBezTo>
                    <a:pt x="521075" y="3110535"/>
                    <a:pt x="515138" y="3121413"/>
                    <a:pt x="507824" y="3130756"/>
                  </a:cubicBezTo>
                  <a:lnTo>
                    <a:pt x="486019" y="3151949"/>
                  </a:lnTo>
                  <a:lnTo>
                    <a:pt x="428630" y="3180401"/>
                  </a:lnTo>
                  <a:lnTo>
                    <a:pt x="412263" y="3186507"/>
                  </a:lnTo>
                  <a:lnTo>
                    <a:pt x="402080" y="3193563"/>
                  </a:lnTo>
                  <a:lnTo>
                    <a:pt x="387541" y="3200771"/>
                  </a:lnTo>
                  <a:lnTo>
                    <a:pt x="380176" y="3208742"/>
                  </a:lnTo>
                  <a:lnTo>
                    <a:pt x="372465" y="3214086"/>
                  </a:lnTo>
                  <a:lnTo>
                    <a:pt x="366841" y="3221521"/>
                  </a:lnTo>
                  <a:lnTo>
                    <a:pt x="351737" y="3232100"/>
                  </a:lnTo>
                  <a:cubicBezTo>
                    <a:pt x="204046" y="3276825"/>
                    <a:pt x="196273" y="3426553"/>
                    <a:pt x="141861" y="3545170"/>
                  </a:cubicBezTo>
                  <a:cubicBezTo>
                    <a:pt x="136031" y="3554892"/>
                    <a:pt x="130201" y="3562671"/>
                    <a:pt x="124371" y="3570449"/>
                  </a:cubicBezTo>
                  <a:cubicBezTo>
                    <a:pt x="116598" y="3580171"/>
                    <a:pt x="108825" y="3587949"/>
                    <a:pt x="101051" y="3595728"/>
                  </a:cubicBezTo>
                  <a:cubicBezTo>
                    <a:pt x="64129" y="3634618"/>
                    <a:pt x="29149" y="3677398"/>
                    <a:pt x="0" y="3722122"/>
                  </a:cubicBezTo>
                  <a:cubicBezTo>
                    <a:pt x="75788" y="3722122"/>
                    <a:pt x="159350" y="3722122"/>
                    <a:pt x="235139" y="3726011"/>
                  </a:cubicBezTo>
                  <a:cubicBezTo>
                    <a:pt x="240969" y="3726011"/>
                    <a:pt x="248742" y="3726011"/>
                    <a:pt x="254572" y="3726011"/>
                  </a:cubicBezTo>
                  <a:lnTo>
                    <a:pt x="1492536" y="3726011"/>
                  </a:lnTo>
                  <a:lnTo>
                    <a:pt x="1492537" y="3726010"/>
                  </a:lnTo>
                  <a:lnTo>
                    <a:pt x="3522023" y="3726010"/>
                  </a:lnTo>
                  <a:lnTo>
                    <a:pt x="4793637" y="3726010"/>
                  </a:lnTo>
                  <a:lnTo>
                    <a:pt x="5993229" y="3726010"/>
                  </a:lnTo>
                  <a:cubicBezTo>
                    <a:pt x="5942703" y="3657952"/>
                    <a:pt x="5828049" y="3549058"/>
                    <a:pt x="5701734" y="3434331"/>
                  </a:cubicBezTo>
                  <a:cubicBezTo>
                    <a:pt x="5695904" y="3428497"/>
                    <a:pt x="5690074" y="3424608"/>
                    <a:pt x="5686188" y="3420719"/>
                  </a:cubicBezTo>
                  <a:cubicBezTo>
                    <a:pt x="5318904" y="3253489"/>
                    <a:pt x="5054615" y="2957921"/>
                    <a:pt x="4805873" y="2633184"/>
                  </a:cubicBezTo>
                  <a:cubicBezTo>
                    <a:pt x="4790326" y="2625406"/>
                    <a:pt x="4767007" y="2625406"/>
                    <a:pt x="4753404" y="2609850"/>
                  </a:cubicBezTo>
                  <a:cubicBezTo>
                    <a:pt x="4722311" y="2580682"/>
                    <a:pt x="4714538" y="2534013"/>
                    <a:pt x="4698991" y="2497067"/>
                  </a:cubicBezTo>
                  <a:cubicBezTo>
                    <a:pt x="4662069" y="2436787"/>
                    <a:pt x="4578507" y="2452343"/>
                    <a:pt x="4533811" y="2397896"/>
                  </a:cubicBezTo>
                  <a:cubicBezTo>
                    <a:pt x="4450249" y="2285113"/>
                    <a:pt x="4374460" y="2172331"/>
                    <a:pt x="4261749" y="2092605"/>
                  </a:cubicBezTo>
                  <a:cubicBezTo>
                    <a:pt x="4250089" y="2086771"/>
                    <a:pt x="4240373" y="2078993"/>
                    <a:pt x="4230656" y="2073160"/>
                  </a:cubicBezTo>
                  <a:cubicBezTo>
                    <a:pt x="4211223" y="2061492"/>
                    <a:pt x="4189847" y="2047881"/>
                    <a:pt x="4170414" y="2036213"/>
                  </a:cubicBezTo>
                  <a:cubicBezTo>
                    <a:pt x="4141264" y="2016768"/>
                    <a:pt x="4127661" y="1989545"/>
                    <a:pt x="4123775" y="1960377"/>
                  </a:cubicBezTo>
                  <a:cubicBezTo>
                    <a:pt x="4121831" y="1952599"/>
                    <a:pt x="4121831" y="1944821"/>
                    <a:pt x="4121831" y="1937042"/>
                  </a:cubicBezTo>
                  <a:cubicBezTo>
                    <a:pt x="4117945" y="1900096"/>
                    <a:pt x="4094625" y="1868984"/>
                    <a:pt x="4065476" y="1847594"/>
                  </a:cubicBezTo>
                  <a:cubicBezTo>
                    <a:pt x="4057702" y="1841760"/>
                    <a:pt x="4051872" y="1833982"/>
                    <a:pt x="4044099" y="1826204"/>
                  </a:cubicBezTo>
                  <a:lnTo>
                    <a:pt x="4020823" y="1782950"/>
                  </a:lnTo>
                  <a:lnTo>
                    <a:pt x="3961335" y="1633381"/>
                  </a:lnTo>
                  <a:lnTo>
                    <a:pt x="3945444" y="1623973"/>
                  </a:lnTo>
                  <a:cubicBezTo>
                    <a:pt x="3919453" y="1612792"/>
                    <a:pt x="3890303" y="1605500"/>
                    <a:pt x="3866012" y="1590916"/>
                  </a:cubicBezTo>
                  <a:cubicBezTo>
                    <a:pt x="3862125" y="1587027"/>
                    <a:pt x="3856295" y="1583138"/>
                    <a:pt x="3850465" y="1579249"/>
                  </a:cubicBezTo>
                  <a:cubicBezTo>
                    <a:pt x="3840749" y="1573415"/>
                    <a:pt x="3832976" y="1567582"/>
                    <a:pt x="3825203" y="1561748"/>
                  </a:cubicBezTo>
                  <a:cubicBezTo>
                    <a:pt x="3784393" y="1528691"/>
                    <a:pt x="3757187" y="1487856"/>
                    <a:pt x="3749414" y="1421742"/>
                  </a:cubicBezTo>
                  <a:cubicBezTo>
                    <a:pt x="3743584" y="1413964"/>
                    <a:pt x="3737754" y="1404241"/>
                    <a:pt x="3733867" y="1396463"/>
                  </a:cubicBezTo>
                  <a:cubicBezTo>
                    <a:pt x="3700831" y="1342016"/>
                    <a:pt x="3660022" y="1295347"/>
                    <a:pt x="3597836" y="1272013"/>
                  </a:cubicBezTo>
                  <a:cubicBezTo>
                    <a:pt x="3574517" y="1256457"/>
                    <a:pt x="3560914" y="1235067"/>
                    <a:pt x="3558970" y="1205899"/>
                  </a:cubicBezTo>
                  <a:cubicBezTo>
                    <a:pt x="3555084" y="1196176"/>
                    <a:pt x="3551197" y="1188398"/>
                    <a:pt x="3547311" y="1178676"/>
                  </a:cubicBezTo>
                  <a:cubicBezTo>
                    <a:pt x="3535651" y="1151452"/>
                    <a:pt x="3520104" y="1126173"/>
                    <a:pt x="3500671" y="1102839"/>
                  </a:cubicBezTo>
                  <a:cubicBezTo>
                    <a:pt x="3498728" y="1098950"/>
                    <a:pt x="3494842" y="1095061"/>
                    <a:pt x="3492898" y="1091172"/>
                  </a:cubicBezTo>
                  <a:cubicBezTo>
                    <a:pt x="3489012" y="1091172"/>
                    <a:pt x="3485125" y="1089227"/>
                    <a:pt x="3481238" y="1085338"/>
                  </a:cubicBezTo>
                  <a:cubicBezTo>
                    <a:pt x="3463749" y="1081449"/>
                    <a:pt x="3450146" y="1073671"/>
                    <a:pt x="3442372" y="1062004"/>
                  </a:cubicBezTo>
                  <a:cubicBezTo>
                    <a:pt x="3440429" y="1060059"/>
                    <a:pt x="3438486" y="1056170"/>
                    <a:pt x="3436543" y="1052281"/>
                  </a:cubicBezTo>
                  <a:cubicBezTo>
                    <a:pt x="3432656" y="1048392"/>
                    <a:pt x="3430713" y="1044503"/>
                    <a:pt x="3428769" y="1038669"/>
                  </a:cubicBezTo>
                  <a:cubicBezTo>
                    <a:pt x="3428769" y="1034780"/>
                    <a:pt x="3426826" y="1030891"/>
                    <a:pt x="3426826" y="1025058"/>
                  </a:cubicBezTo>
                  <a:cubicBezTo>
                    <a:pt x="3409336" y="976444"/>
                    <a:pt x="3370470" y="947277"/>
                    <a:pt x="3343264" y="914220"/>
                  </a:cubicBezTo>
                  <a:cubicBezTo>
                    <a:pt x="3339378" y="910330"/>
                    <a:pt x="3335491" y="906441"/>
                    <a:pt x="3333548" y="902552"/>
                  </a:cubicBezTo>
                  <a:cubicBezTo>
                    <a:pt x="3329661" y="898663"/>
                    <a:pt x="3325774" y="896719"/>
                    <a:pt x="3323831" y="892830"/>
                  </a:cubicBezTo>
                  <a:cubicBezTo>
                    <a:pt x="3319945" y="888941"/>
                    <a:pt x="3316058" y="885052"/>
                    <a:pt x="3312171" y="881163"/>
                  </a:cubicBezTo>
                  <a:cubicBezTo>
                    <a:pt x="3304398" y="875329"/>
                    <a:pt x="3294682" y="867551"/>
                    <a:pt x="3286909" y="861717"/>
                  </a:cubicBezTo>
                  <a:cubicBezTo>
                    <a:pt x="3284965" y="857828"/>
                    <a:pt x="3281079" y="853939"/>
                    <a:pt x="3279135" y="850050"/>
                  </a:cubicBezTo>
                  <a:cubicBezTo>
                    <a:pt x="3267476" y="836438"/>
                    <a:pt x="3255816" y="822827"/>
                    <a:pt x="3242213" y="809215"/>
                  </a:cubicBezTo>
                  <a:cubicBezTo>
                    <a:pt x="3234439" y="801437"/>
                    <a:pt x="3226666" y="793659"/>
                    <a:pt x="3220836" y="787825"/>
                  </a:cubicBezTo>
                  <a:cubicBezTo>
                    <a:pt x="3201403" y="760602"/>
                    <a:pt x="3185857" y="731434"/>
                    <a:pt x="3170311" y="702266"/>
                  </a:cubicBezTo>
                  <a:cubicBezTo>
                    <a:pt x="3164481" y="692543"/>
                    <a:pt x="3158651" y="682820"/>
                    <a:pt x="3152821" y="673098"/>
                  </a:cubicBezTo>
                  <a:cubicBezTo>
                    <a:pt x="3137274" y="636152"/>
                    <a:pt x="3123671" y="601150"/>
                    <a:pt x="3108125" y="568093"/>
                  </a:cubicBezTo>
                  <a:cubicBezTo>
                    <a:pt x="3104238" y="560315"/>
                    <a:pt x="3100352" y="552537"/>
                    <a:pt x="3096465" y="542814"/>
                  </a:cubicBezTo>
                  <a:cubicBezTo>
                    <a:pt x="3090635" y="529203"/>
                    <a:pt x="3084805" y="515591"/>
                    <a:pt x="3077032" y="503924"/>
                  </a:cubicBezTo>
                  <a:cubicBezTo>
                    <a:pt x="3073146" y="500035"/>
                    <a:pt x="3071202" y="496146"/>
                    <a:pt x="3069259" y="492256"/>
                  </a:cubicBezTo>
                  <a:cubicBezTo>
                    <a:pt x="3053712" y="439754"/>
                    <a:pt x="3001243" y="410586"/>
                    <a:pt x="2991527" y="356139"/>
                  </a:cubicBezTo>
                  <a:cubicBezTo>
                    <a:pt x="2991527" y="352250"/>
                    <a:pt x="2993470" y="348361"/>
                    <a:pt x="2993470" y="344472"/>
                  </a:cubicBezTo>
                  <a:cubicBezTo>
                    <a:pt x="2993470" y="342528"/>
                    <a:pt x="2993470" y="338639"/>
                    <a:pt x="2993470" y="334750"/>
                  </a:cubicBezTo>
                  <a:cubicBezTo>
                    <a:pt x="2985697" y="303637"/>
                    <a:pt x="2977924" y="274469"/>
                    <a:pt x="2950718" y="251135"/>
                  </a:cubicBezTo>
                  <a:cubicBezTo>
                    <a:pt x="2948774" y="245301"/>
                    <a:pt x="2944888" y="241412"/>
                    <a:pt x="2941001" y="237523"/>
                  </a:cubicBezTo>
                  <a:cubicBezTo>
                    <a:pt x="2923511" y="216133"/>
                    <a:pt x="2898248" y="198632"/>
                    <a:pt x="2884645" y="175298"/>
                  </a:cubicBezTo>
                  <a:cubicBezTo>
                    <a:pt x="2882702" y="171409"/>
                    <a:pt x="2878815" y="165575"/>
                    <a:pt x="2876872" y="161686"/>
                  </a:cubicBezTo>
                  <a:cubicBezTo>
                    <a:pt x="2853553" y="122796"/>
                    <a:pt x="2836063" y="83905"/>
                    <a:pt x="2818573" y="41125"/>
                  </a:cubicBezTo>
                  <a:cubicBezTo>
                    <a:pt x="2812743" y="33347"/>
                    <a:pt x="2804970" y="25569"/>
                    <a:pt x="2799140" y="19736"/>
                  </a:cubicBezTo>
                  <a:cubicBezTo>
                    <a:pt x="2786509" y="7096"/>
                    <a:pt x="2773391" y="-682"/>
                    <a:pt x="2759302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41" name="Freeform 8">
              <a:extLst>
                <a:ext uri="{FF2B5EF4-FFF2-40B4-BE49-F238E27FC236}">
                  <a16:creationId xmlns:a16="http://schemas.microsoft.com/office/drawing/2014/main" id="{59BBE360-CEB3-4EAC-A3E9-3CABB291BA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3525" y="2109748"/>
              <a:ext cx="1601904" cy="1220809"/>
            </a:xfrm>
            <a:custGeom>
              <a:avLst/>
              <a:gdLst>
                <a:gd name="T0" fmla="*/ 748 w 809"/>
                <a:gd name="T1" fmla="*/ 615 h 618"/>
                <a:gd name="T2" fmla="*/ 736 w 809"/>
                <a:gd name="T3" fmla="*/ 611 h 618"/>
                <a:gd name="T4" fmla="*/ 672 w 809"/>
                <a:gd name="T5" fmla="*/ 592 h 618"/>
                <a:gd name="T6" fmla="*/ 633 w 809"/>
                <a:gd name="T7" fmla="*/ 546 h 618"/>
                <a:gd name="T8" fmla="*/ 588 w 809"/>
                <a:gd name="T9" fmla="*/ 533 h 618"/>
                <a:gd name="T10" fmla="*/ 525 w 809"/>
                <a:gd name="T11" fmla="*/ 499 h 618"/>
                <a:gd name="T12" fmla="*/ 511 w 809"/>
                <a:gd name="T13" fmla="*/ 498 h 618"/>
                <a:gd name="T14" fmla="*/ 467 w 809"/>
                <a:gd name="T15" fmla="*/ 541 h 618"/>
                <a:gd name="T16" fmla="*/ 423 w 809"/>
                <a:gd name="T17" fmla="*/ 518 h 618"/>
                <a:gd name="T18" fmla="*/ 411 w 809"/>
                <a:gd name="T19" fmla="*/ 523 h 618"/>
                <a:gd name="T20" fmla="*/ 337 w 809"/>
                <a:gd name="T21" fmla="*/ 520 h 618"/>
                <a:gd name="T22" fmla="*/ 323 w 809"/>
                <a:gd name="T23" fmla="*/ 563 h 618"/>
                <a:gd name="T24" fmla="*/ 277 w 809"/>
                <a:gd name="T25" fmla="*/ 576 h 618"/>
                <a:gd name="T26" fmla="*/ 266 w 809"/>
                <a:gd name="T27" fmla="*/ 543 h 618"/>
                <a:gd name="T28" fmla="*/ 241 w 809"/>
                <a:gd name="T29" fmla="*/ 524 h 618"/>
                <a:gd name="T30" fmla="*/ 219 w 809"/>
                <a:gd name="T31" fmla="*/ 517 h 618"/>
                <a:gd name="T32" fmla="*/ 181 w 809"/>
                <a:gd name="T33" fmla="*/ 565 h 618"/>
                <a:gd name="T34" fmla="*/ 152 w 809"/>
                <a:gd name="T35" fmla="*/ 568 h 618"/>
                <a:gd name="T36" fmla="*/ 137 w 809"/>
                <a:gd name="T37" fmla="*/ 560 h 618"/>
                <a:gd name="T38" fmla="*/ 63 w 809"/>
                <a:gd name="T39" fmla="*/ 548 h 618"/>
                <a:gd name="T40" fmla="*/ 51 w 809"/>
                <a:gd name="T41" fmla="*/ 544 h 618"/>
                <a:gd name="T42" fmla="*/ 42 w 809"/>
                <a:gd name="T43" fmla="*/ 479 h 618"/>
                <a:gd name="T44" fmla="*/ 54 w 809"/>
                <a:gd name="T45" fmla="*/ 473 h 618"/>
                <a:gd name="T46" fmla="*/ 65 w 809"/>
                <a:gd name="T47" fmla="*/ 463 h 618"/>
                <a:gd name="T48" fmla="*/ 72 w 809"/>
                <a:gd name="T49" fmla="*/ 449 h 618"/>
                <a:gd name="T50" fmla="*/ 111 w 809"/>
                <a:gd name="T51" fmla="*/ 413 h 618"/>
                <a:gd name="T52" fmla="*/ 144 w 809"/>
                <a:gd name="T53" fmla="*/ 357 h 618"/>
                <a:gd name="T54" fmla="*/ 168 w 809"/>
                <a:gd name="T55" fmla="*/ 294 h 618"/>
                <a:gd name="T56" fmla="*/ 184 w 809"/>
                <a:gd name="T57" fmla="*/ 269 h 618"/>
                <a:gd name="T58" fmla="*/ 226 w 809"/>
                <a:gd name="T59" fmla="*/ 194 h 618"/>
                <a:gd name="T60" fmla="*/ 245 w 809"/>
                <a:gd name="T61" fmla="*/ 145 h 618"/>
                <a:gd name="T62" fmla="*/ 274 w 809"/>
                <a:gd name="T63" fmla="*/ 102 h 618"/>
                <a:gd name="T64" fmla="*/ 316 w 809"/>
                <a:gd name="T65" fmla="*/ 33 h 618"/>
                <a:gd name="T66" fmla="*/ 331 w 809"/>
                <a:gd name="T67" fmla="*/ 12 h 618"/>
                <a:gd name="T68" fmla="*/ 373 w 809"/>
                <a:gd name="T69" fmla="*/ 37 h 618"/>
                <a:gd name="T70" fmla="*/ 398 w 809"/>
                <a:gd name="T71" fmla="*/ 69 h 618"/>
                <a:gd name="T72" fmla="*/ 494 w 809"/>
                <a:gd name="T73" fmla="*/ 210 h 618"/>
                <a:gd name="T74" fmla="*/ 575 w 809"/>
                <a:gd name="T75" fmla="*/ 302 h 618"/>
                <a:gd name="T76" fmla="*/ 664 w 809"/>
                <a:gd name="T77" fmla="*/ 429 h 618"/>
                <a:gd name="T78" fmla="*/ 721 w 809"/>
                <a:gd name="T79" fmla="*/ 509 h 618"/>
                <a:gd name="T80" fmla="*/ 736 w 809"/>
                <a:gd name="T81" fmla="*/ 524 h 618"/>
                <a:gd name="T82" fmla="*/ 764 w 809"/>
                <a:gd name="T83" fmla="*/ 558 h 618"/>
                <a:gd name="T84" fmla="*/ 771 w 809"/>
                <a:gd name="T85" fmla="*/ 569 h 618"/>
                <a:gd name="T86" fmla="*/ 805 w 809"/>
                <a:gd name="T87" fmla="*/ 594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09" h="618">
                  <a:moveTo>
                    <a:pt x="800" y="592"/>
                  </a:moveTo>
                  <a:cubicBezTo>
                    <a:pt x="778" y="591"/>
                    <a:pt x="771" y="618"/>
                    <a:pt x="748" y="615"/>
                  </a:cubicBezTo>
                  <a:cubicBezTo>
                    <a:pt x="746" y="615"/>
                    <a:pt x="744" y="614"/>
                    <a:pt x="742" y="614"/>
                  </a:cubicBezTo>
                  <a:cubicBezTo>
                    <a:pt x="740" y="613"/>
                    <a:pt x="738" y="612"/>
                    <a:pt x="736" y="611"/>
                  </a:cubicBezTo>
                  <a:cubicBezTo>
                    <a:pt x="716" y="595"/>
                    <a:pt x="701" y="579"/>
                    <a:pt x="679" y="594"/>
                  </a:cubicBezTo>
                  <a:cubicBezTo>
                    <a:pt x="677" y="593"/>
                    <a:pt x="674" y="592"/>
                    <a:pt x="672" y="592"/>
                  </a:cubicBezTo>
                  <a:cubicBezTo>
                    <a:pt x="664" y="589"/>
                    <a:pt x="657" y="587"/>
                    <a:pt x="650" y="583"/>
                  </a:cubicBezTo>
                  <a:cubicBezTo>
                    <a:pt x="638" y="576"/>
                    <a:pt x="642" y="556"/>
                    <a:pt x="633" y="546"/>
                  </a:cubicBezTo>
                  <a:cubicBezTo>
                    <a:pt x="631" y="544"/>
                    <a:pt x="629" y="542"/>
                    <a:pt x="627" y="540"/>
                  </a:cubicBezTo>
                  <a:cubicBezTo>
                    <a:pt x="615" y="532"/>
                    <a:pt x="602" y="526"/>
                    <a:pt x="588" y="533"/>
                  </a:cubicBezTo>
                  <a:cubicBezTo>
                    <a:pt x="588" y="537"/>
                    <a:pt x="588" y="544"/>
                    <a:pt x="584" y="544"/>
                  </a:cubicBezTo>
                  <a:cubicBezTo>
                    <a:pt x="545" y="556"/>
                    <a:pt x="545" y="517"/>
                    <a:pt x="525" y="499"/>
                  </a:cubicBezTo>
                  <a:cubicBezTo>
                    <a:pt x="522" y="498"/>
                    <a:pt x="520" y="498"/>
                    <a:pt x="518" y="498"/>
                  </a:cubicBezTo>
                  <a:cubicBezTo>
                    <a:pt x="515" y="498"/>
                    <a:pt x="513" y="498"/>
                    <a:pt x="511" y="498"/>
                  </a:cubicBezTo>
                  <a:cubicBezTo>
                    <a:pt x="508" y="498"/>
                    <a:pt x="506" y="498"/>
                    <a:pt x="503" y="499"/>
                  </a:cubicBezTo>
                  <a:cubicBezTo>
                    <a:pt x="494" y="513"/>
                    <a:pt x="491" y="548"/>
                    <a:pt x="467" y="541"/>
                  </a:cubicBezTo>
                  <a:cubicBezTo>
                    <a:pt x="456" y="537"/>
                    <a:pt x="452" y="517"/>
                    <a:pt x="431" y="516"/>
                  </a:cubicBezTo>
                  <a:cubicBezTo>
                    <a:pt x="428" y="517"/>
                    <a:pt x="426" y="518"/>
                    <a:pt x="423" y="518"/>
                  </a:cubicBezTo>
                  <a:cubicBezTo>
                    <a:pt x="421" y="519"/>
                    <a:pt x="419" y="520"/>
                    <a:pt x="417" y="521"/>
                  </a:cubicBezTo>
                  <a:cubicBezTo>
                    <a:pt x="415" y="522"/>
                    <a:pt x="413" y="522"/>
                    <a:pt x="411" y="523"/>
                  </a:cubicBezTo>
                  <a:cubicBezTo>
                    <a:pt x="382" y="552"/>
                    <a:pt x="374" y="533"/>
                    <a:pt x="342" y="517"/>
                  </a:cubicBezTo>
                  <a:cubicBezTo>
                    <a:pt x="340" y="517"/>
                    <a:pt x="338" y="518"/>
                    <a:pt x="337" y="520"/>
                  </a:cubicBezTo>
                  <a:cubicBezTo>
                    <a:pt x="335" y="521"/>
                    <a:pt x="334" y="522"/>
                    <a:pt x="333" y="524"/>
                  </a:cubicBezTo>
                  <a:cubicBezTo>
                    <a:pt x="328" y="534"/>
                    <a:pt x="332" y="552"/>
                    <a:pt x="323" y="563"/>
                  </a:cubicBezTo>
                  <a:cubicBezTo>
                    <a:pt x="322" y="565"/>
                    <a:pt x="320" y="567"/>
                    <a:pt x="318" y="568"/>
                  </a:cubicBezTo>
                  <a:cubicBezTo>
                    <a:pt x="308" y="579"/>
                    <a:pt x="294" y="583"/>
                    <a:pt x="277" y="576"/>
                  </a:cubicBezTo>
                  <a:cubicBezTo>
                    <a:pt x="273" y="576"/>
                    <a:pt x="269" y="564"/>
                    <a:pt x="268" y="551"/>
                  </a:cubicBezTo>
                  <a:cubicBezTo>
                    <a:pt x="268" y="548"/>
                    <a:pt x="267" y="546"/>
                    <a:pt x="266" y="543"/>
                  </a:cubicBezTo>
                  <a:cubicBezTo>
                    <a:pt x="263" y="536"/>
                    <a:pt x="258" y="530"/>
                    <a:pt x="249" y="527"/>
                  </a:cubicBezTo>
                  <a:cubicBezTo>
                    <a:pt x="246" y="526"/>
                    <a:pt x="244" y="525"/>
                    <a:pt x="241" y="524"/>
                  </a:cubicBezTo>
                  <a:cubicBezTo>
                    <a:pt x="236" y="522"/>
                    <a:pt x="231" y="520"/>
                    <a:pt x="226" y="518"/>
                  </a:cubicBezTo>
                  <a:cubicBezTo>
                    <a:pt x="224" y="518"/>
                    <a:pt x="221" y="517"/>
                    <a:pt x="219" y="517"/>
                  </a:cubicBezTo>
                  <a:cubicBezTo>
                    <a:pt x="216" y="517"/>
                    <a:pt x="213" y="517"/>
                    <a:pt x="210" y="517"/>
                  </a:cubicBezTo>
                  <a:cubicBezTo>
                    <a:pt x="187" y="525"/>
                    <a:pt x="203" y="556"/>
                    <a:pt x="181" y="565"/>
                  </a:cubicBezTo>
                  <a:cubicBezTo>
                    <a:pt x="178" y="566"/>
                    <a:pt x="176" y="567"/>
                    <a:pt x="174" y="568"/>
                  </a:cubicBezTo>
                  <a:cubicBezTo>
                    <a:pt x="167" y="570"/>
                    <a:pt x="159" y="571"/>
                    <a:pt x="152" y="568"/>
                  </a:cubicBezTo>
                  <a:cubicBezTo>
                    <a:pt x="150" y="567"/>
                    <a:pt x="147" y="565"/>
                    <a:pt x="145" y="564"/>
                  </a:cubicBezTo>
                  <a:cubicBezTo>
                    <a:pt x="142" y="563"/>
                    <a:pt x="139" y="562"/>
                    <a:pt x="137" y="560"/>
                  </a:cubicBezTo>
                  <a:cubicBezTo>
                    <a:pt x="135" y="558"/>
                    <a:pt x="133" y="556"/>
                    <a:pt x="132" y="555"/>
                  </a:cubicBezTo>
                  <a:cubicBezTo>
                    <a:pt x="113" y="533"/>
                    <a:pt x="86" y="556"/>
                    <a:pt x="63" y="548"/>
                  </a:cubicBezTo>
                  <a:cubicBezTo>
                    <a:pt x="61" y="547"/>
                    <a:pt x="59" y="547"/>
                    <a:pt x="57" y="546"/>
                  </a:cubicBezTo>
                  <a:cubicBezTo>
                    <a:pt x="55" y="545"/>
                    <a:pt x="53" y="545"/>
                    <a:pt x="51" y="544"/>
                  </a:cubicBezTo>
                  <a:cubicBezTo>
                    <a:pt x="35" y="529"/>
                    <a:pt x="0" y="548"/>
                    <a:pt x="8" y="529"/>
                  </a:cubicBezTo>
                  <a:cubicBezTo>
                    <a:pt x="16" y="513"/>
                    <a:pt x="28" y="490"/>
                    <a:pt x="42" y="479"/>
                  </a:cubicBezTo>
                  <a:cubicBezTo>
                    <a:pt x="44" y="478"/>
                    <a:pt x="47" y="477"/>
                    <a:pt x="49" y="477"/>
                  </a:cubicBezTo>
                  <a:cubicBezTo>
                    <a:pt x="51" y="476"/>
                    <a:pt x="53" y="474"/>
                    <a:pt x="54" y="473"/>
                  </a:cubicBezTo>
                  <a:cubicBezTo>
                    <a:pt x="56" y="472"/>
                    <a:pt x="57" y="471"/>
                    <a:pt x="59" y="470"/>
                  </a:cubicBezTo>
                  <a:cubicBezTo>
                    <a:pt x="61" y="468"/>
                    <a:pt x="63" y="466"/>
                    <a:pt x="65" y="463"/>
                  </a:cubicBezTo>
                  <a:cubicBezTo>
                    <a:pt x="66" y="461"/>
                    <a:pt x="67" y="458"/>
                    <a:pt x="68" y="455"/>
                  </a:cubicBezTo>
                  <a:cubicBezTo>
                    <a:pt x="69" y="453"/>
                    <a:pt x="70" y="451"/>
                    <a:pt x="72" y="449"/>
                  </a:cubicBezTo>
                  <a:cubicBezTo>
                    <a:pt x="79" y="438"/>
                    <a:pt x="90" y="430"/>
                    <a:pt x="101" y="421"/>
                  </a:cubicBezTo>
                  <a:cubicBezTo>
                    <a:pt x="104" y="418"/>
                    <a:pt x="108" y="416"/>
                    <a:pt x="111" y="413"/>
                  </a:cubicBezTo>
                  <a:cubicBezTo>
                    <a:pt x="121" y="400"/>
                    <a:pt x="129" y="385"/>
                    <a:pt x="137" y="371"/>
                  </a:cubicBezTo>
                  <a:cubicBezTo>
                    <a:pt x="139" y="366"/>
                    <a:pt x="142" y="361"/>
                    <a:pt x="144" y="357"/>
                  </a:cubicBezTo>
                  <a:cubicBezTo>
                    <a:pt x="146" y="337"/>
                    <a:pt x="151" y="321"/>
                    <a:pt x="159" y="308"/>
                  </a:cubicBezTo>
                  <a:cubicBezTo>
                    <a:pt x="162" y="303"/>
                    <a:pt x="165" y="299"/>
                    <a:pt x="168" y="294"/>
                  </a:cubicBezTo>
                  <a:cubicBezTo>
                    <a:pt x="170" y="287"/>
                    <a:pt x="174" y="281"/>
                    <a:pt x="179" y="275"/>
                  </a:cubicBezTo>
                  <a:cubicBezTo>
                    <a:pt x="181" y="273"/>
                    <a:pt x="182" y="271"/>
                    <a:pt x="184" y="269"/>
                  </a:cubicBezTo>
                  <a:cubicBezTo>
                    <a:pt x="199" y="249"/>
                    <a:pt x="207" y="226"/>
                    <a:pt x="226" y="210"/>
                  </a:cubicBezTo>
                  <a:cubicBezTo>
                    <a:pt x="226" y="206"/>
                    <a:pt x="226" y="198"/>
                    <a:pt x="226" y="194"/>
                  </a:cubicBezTo>
                  <a:cubicBezTo>
                    <a:pt x="225" y="192"/>
                    <a:pt x="225" y="189"/>
                    <a:pt x="226" y="187"/>
                  </a:cubicBezTo>
                  <a:cubicBezTo>
                    <a:pt x="226" y="171"/>
                    <a:pt x="238" y="156"/>
                    <a:pt x="245" y="145"/>
                  </a:cubicBezTo>
                  <a:cubicBezTo>
                    <a:pt x="246" y="142"/>
                    <a:pt x="247" y="139"/>
                    <a:pt x="249" y="137"/>
                  </a:cubicBezTo>
                  <a:cubicBezTo>
                    <a:pt x="255" y="125"/>
                    <a:pt x="265" y="113"/>
                    <a:pt x="274" y="102"/>
                  </a:cubicBezTo>
                  <a:cubicBezTo>
                    <a:pt x="275" y="100"/>
                    <a:pt x="277" y="97"/>
                    <a:pt x="278" y="95"/>
                  </a:cubicBezTo>
                  <a:cubicBezTo>
                    <a:pt x="293" y="75"/>
                    <a:pt x="307" y="55"/>
                    <a:pt x="316" y="33"/>
                  </a:cubicBezTo>
                  <a:cubicBezTo>
                    <a:pt x="319" y="29"/>
                    <a:pt x="321" y="25"/>
                    <a:pt x="324" y="22"/>
                  </a:cubicBezTo>
                  <a:cubicBezTo>
                    <a:pt x="326" y="18"/>
                    <a:pt x="329" y="15"/>
                    <a:pt x="331" y="12"/>
                  </a:cubicBezTo>
                  <a:cubicBezTo>
                    <a:pt x="335" y="0"/>
                    <a:pt x="354" y="16"/>
                    <a:pt x="364" y="27"/>
                  </a:cubicBezTo>
                  <a:cubicBezTo>
                    <a:pt x="367" y="30"/>
                    <a:pt x="370" y="34"/>
                    <a:pt x="373" y="37"/>
                  </a:cubicBezTo>
                  <a:cubicBezTo>
                    <a:pt x="378" y="44"/>
                    <a:pt x="384" y="51"/>
                    <a:pt x="389" y="58"/>
                  </a:cubicBezTo>
                  <a:cubicBezTo>
                    <a:pt x="392" y="62"/>
                    <a:pt x="395" y="65"/>
                    <a:pt x="398" y="69"/>
                  </a:cubicBezTo>
                  <a:cubicBezTo>
                    <a:pt x="436" y="109"/>
                    <a:pt x="436" y="171"/>
                    <a:pt x="483" y="201"/>
                  </a:cubicBezTo>
                  <a:cubicBezTo>
                    <a:pt x="486" y="204"/>
                    <a:pt x="490" y="207"/>
                    <a:pt x="494" y="210"/>
                  </a:cubicBezTo>
                  <a:cubicBezTo>
                    <a:pt x="519" y="234"/>
                    <a:pt x="542" y="263"/>
                    <a:pt x="565" y="290"/>
                  </a:cubicBezTo>
                  <a:cubicBezTo>
                    <a:pt x="568" y="294"/>
                    <a:pt x="572" y="298"/>
                    <a:pt x="575" y="302"/>
                  </a:cubicBezTo>
                  <a:cubicBezTo>
                    <a:pt x="591" y="350"/>
                    <a:pt x="620" y="384"/>
                    <a:pt x="652" y="417"/>
                  </a:cubicBezTo>
                  <a:cubicBezTo>
                    <a:pt x="656" y="421"/>
                    <a:pt x="660" y="425"/>
                    <a:pt x="664" y="429"/>
                  </a:cubicBezTo>
                  <a:cubicBezTo>
                    <a:pt x="679" y="455"/>
                    <a:pt x="697" y="479"/>
                    <a:pt x="715" y="502"/>
                  </a:cubicBezTo>
                  <a:cubicBezTo>
                    <a:pt x="717" y="505"/>
                    <a:pt x="719" y="507"/>
                    <a:pt x="721" y="509"/>
                  </a:cubicBezTo>
                  <a:cubicBezTo>
                    <a:pt x="724" y="512"/>
                    <a:pt x="728" y="515"/>
                    <a:pt x="731" y="519"/>
                  </a:cubicBezTo>
                  <a:cubicBezTo>
                    <a:pt x="733" y="521"/>
                    <a:pt x="734" y="522"/>
                    <a:pt x="736" y="524"/>
                  </a:cubicBezTo>
                  <a:cubicBezTo>
                    <a:pt x="743" y="534"/>
                    <a:pt x="751" y="543"/>
                    <a:pt x="759" y="552"/>
                  </a:cubicBezTo>
                  <a:cubicBezTo>
                    <a:pt x="760" y="554"/>
                    <a:pt x="762" y="556"/>
                    <a:pt x="764" y="558"/>
                  </a:cubicBezTo>
                  <a:cubicBezTo>
                    <a:pt x="764" y="560"/>
                    <a:pt x="766" y="562"/>
                    <a:pt x="767" y="564"/>
                  </a:cubicBezTo>
                  <a:cubicBezTo>
                    <a:pt x="768" y="566"/>
                    <a:pt x="770" y="568"/>
                    <a:pt x="771" y="569"/>
                  </a:cubicBezTo>
                  <a:cubicBezTo>
                    <a:pt x="782" y="576"/>
                    <a:pt x="802" y="576"/>
                    <a:pt x="809" y="595"/>
                  </a:cubicBezTo>
                  <a:cubicBezTo>
                    <a:pt x="809" y="595"/>
                    <a:pt x="806" y="595"/>
                    <a:pt x="805" y="594"/>
                  </a:cubicBezTo>
                  <a:cubicBezTo>
                    <a:pt x="803" y="593"/>
                    <a:pt x="802" y="593"/>
                    <a:pt x="800" y="592"/>
                  </a:cubicBezTo>
                  <a:close/>
                </a:path>
              </a:pathLst>
            </a:custGeom>
            <a:solidFill>
              <a:srgbClr val="EDED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742" name="Group 741">
            <a:extLst>
              <a:ext uri="{FF2B5EF4-FFF2-40B4-BE49-F238E27FC236}">
                <a16:creationId xmlns:a16="http://schemas.microsoft.com/office/drawing/2014/main" id="{C4233E2B-3456-4817-AA80-DB9C72FCC86C}"/>
              </a:ext>
            </a:extLst>
          </p:cNvPr>
          <p:cNvGrpSpPr/>
          <p:nvPr/>
        </p:nvGrpSpPr>
        <p:grpSpPr>
          <a:xfrm>
            <a:off x="1338675" y="2546401"/>
            <a:ext cx="1988949" cy="1438117"/>
            <a:chOff x="270023" y="1671305"/>
            <a:chExt cx="2279585" cy="1452498"/>
          </a:xfrm>
        </p:grpSpPr>
        <p:sp>
          <p:nvSpPr>
            <p:cNvPr id="743" name="TextBox 742">
              <a:extLst>
                <a:ext uri="{FF2B5EF4-FFF2-40B4-BE49-F238E27FC236}">
                  <a16:creationId xmlns:a16="http://schemas.microsoft.com/office/drawing/2014/main" id="{8FE70267-1A2A-456C-9E90-A9170611A6CE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4" name="TextBox 743">
              <a:extLst>
                <a:ext uri="{FF2B5EF4-FFF2-40B4-BE49-F238E27FC236}">
                  <a16:creationId xmlns:a16="http://schemas.microsoft.com/office/drawing/2014/main" id="{095713FD-5CF3-46D3-92B4-E14031FBF077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5" name="Group 744">
            <a:extLst>
              <a:ext uri="{FF2B5EF4-FFF2-40B4-BE49-F238E27FC236}">
                <a16:creationId xmlns:a16="http://schemas.microsoft.com/office/drawing/2014/main" id="{682E1947-EC83-4263-954F-B2FAFE9193B3}"/>
              </a:ext>
            </a:extLst>
          </p:cNvPr>
          <p:cNvGrpSpPr/>
          <p:nvPr/>
        </p:nvGrpSpPr>
        <p:grpSpPr>
          <a:xfrm>
            <a:off x="3434837" y="2546401"/>
            <a:ext cx="1988949" cy="1438117"/>
            <a:chOff x="270023" y="1671305"/>
            <a:chExt cx="2279585" cy="1452498"/>
          </a:xfrm>
        </p:grpSpPr>
        <p:sp>
          <p:nvSpPr>
            <p:cNvPr id="746" name="TextBox 745">
              <a:extLst>
                <a:ext uri="{FF2B5EF4-FFF2-40B4-BE49-F238E27FC236}">
                  <a16:creationId xmlns:a16="http://schemas.microsoft.com/office/drawing/2014/main" id="{B18FC9B8-3D9B-4384-9F2D-88428F849199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7" name="TextBox 746">
              <a:extLst>
                <a:ext uri="{FF2B5EF4-FFF2-40B4-BE49-F238E27FC236}">
                  <a16:creationId xmlns:a16="http://schemas.microsoft.com/office/drawing/2014/main" id="{556EF235-015B-48E4-94DF-E6C027056296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8" name="Group 747">
            <a:extLst>
              <a:ext uri="{FF2B5EF4-FFF2-40B4-BE49-F238E27FC236}">
                <a16:creationId xmlns:a16="http://schemas.microsoft.com/office/drawing/2014/main" id="{3D458A79-0C17-4361-83BA-5DD4B1117307}"/>
              </a:ext>
            </a:extLst>
          </p:cNvPr>
          <p:cNvGrpSpPr/>
          <p:nvPr/>
        </p:nvGrpSpPr>
        <p:grpSpPr>
          <a:xfrm>
            <a:off x="5530998" y="2546401"/>
            <a:ext cx="1988949" cy="1438117"/>
            <a:chOff x="270023" y="1671305"/>
            <a:chExt cx="2279585" cy="1452498"/>
          </a:xfrm>
        </p:grpSpPr>
        <p:sp>
          <p:nvSpPr>
            <p:cNvPr id="749" name="TextBox 748">
              <a:extLst>
                <a:ext uri="{FF2B5EF4-FFF2-40B4-BE49-F238E27FC236}">
                  <a16:creationId xmlns:a16="http://schemas.microsoft.com/office/drawing/2014/main" id="{6F1E5C7C-D86A-46B0-841D-0E22FB2FA836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0" name="TextBox 749">
              <a:extLst>
                <a:ext uri="{FF2B5EF4-FFF2-40B4-BE49-F238E27FC236}">
                  <a16:creationId xmlns:a16="http://schemas.microsoft.com/office/drawing/2014/main" id="{873E9168-2096-40D6-B0A6-C1E066676DE0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1" name="Group 750">
            <a:extLst>
              <a:ext uri="{FF2B5EF4-FFF2-40B4-BE49-F238E27FC236}">
                <a16:creationId xmlns:a16="http://schemas.microsoft.com/office/drawing/2014/main" id="{2FAA0A49-D8CD-4CCE-86ED-27737D4AD97A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8374452" y="4832291"/>
            <a:ext cx="2803560" cy="1773733"/>
            <a:chOff x="1429228" y="2109748"/>
            <a:chExt cx="5993229" cy="3791739"/>
          </a:xfrm>
        </p:grpSpPr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A77D984C-8D25-4787-884C-97F0FF16D02B}"/>
                </a:ext>
              </a:extLst>
            </p:cNvPr>
            <p:cNvSpPr/>
            <p:nvPr/>
          </p:nvSpPr>
          <p:spPr>
            <a:xfrm flipH="1">
              <a:off x="1429228" y="2175476"/>
              <a:ext cx="5993229" cy="3726011"/>
            </a:xfrm>
            <a:custGeom>
              <a:avLst/>
              <a:gdLst>
                <a:gd name="connsiteX0" fmla="*/ 2759302 w 5993229"/>
                <a:gd name="connsiteY0" fmla="*/ 47 h 3726011"/>
                <a:gd name="connsiteX1" fmla="*/ 2713635 w 5993229"/>
                <a:gd name="connsiteY1" fmla="*/ 31403 h 3726011"/>
                <a:gd name="connsiteX2" fmla="*/ 2694202 w 5993229"/>
                <a:gd name="connsiteY2" fmla="*/ 50848 h 3726011"/>
                <a:gd name="connsiteX3" fmla="*/ 2657279 w 5993229"/>
                <a:gd name="connsiteY3" fmla="*/ 93628 h 3726011"/>
                <a:gd name="connsiteX4" fmla="*/ 2645619 w 5993229"/>
                <a:gd name="connsiteY4" fmla="*/ 109184 h 3726011"/>
                <a:gd name="connsiteX5" fmla="*/ 2480439 w 5993229"/>
                <a:gd name="connsiteY5" fmla="*/ 377529 h 3726011"/>
                <a:gd name="connsiteX6" fmla="*/ 2457119 w 5993229"/>
                <a:gd name="connsiteY6" fmla="*/ 395030 h 3726011"/>
                <a:gd name="connsiteX7" fmla="*/ 2323032 w 5993229"/>
                <a:gd name="connsiteY7" fmla="*/ 536981 h 3726011"/>
                <a:gd name="connsiteX8" fmla="*/ 2303599 w 5993229"/>
                <a:gd name="connsiteY8" fmla="*/ 558370 h 3726011"/>
                <a:gd name="connsiteX9" fmla="*/ 2157851 w 5993229"/>
                <a:gd name="connsiteY9" fmla="*/ 781991 h 3726011"/>
                <a:gd name="connsiteX10" fmla="*/ 2134532 w 5993229"/>
                <a:gd name="connsiteY10" fmla="*/ 805326 h 3726011"/>
                <a:gd name="connsiteX11" fmla="*/ 2035423 w 5993229"/>
                <a:gd name="connsiteY11" fmla="*/ 947277 h 3726011"/>
                <a:gd name="connsiteX12" fmla="*/ 2023764 w 5993229"/>
                <a:gd name="connsiteY12" fmla="*/ 960888 h 3726011"/>
                <a:gd name="connsiteX13" fmla="*/ 2004331 w 5993229"/>
                <a:gd name="connsiteY13" fmla="*/ 980334 h 3726011"/>
                <a:gd name="connsiteX14" fmla="*/ 1994614 w 5993229"/>
                <a:gd name="connsiteY14" fmla="*/ 990056 h 3726011"/>
                <a:gd name="connsiteX15" fmla="*/ 1947975 w 5993229"/>
                <a:gd name="connsiteY15" fmla="*/ 1050337 h 3726011"/>
                <a:gd name="connsiteX16" fmla="*/ 1940202 w 5993229"/>
                <a:gd name="connsiteY16" fmla="*/ 1060059 h 3726011"/>
                <a:gd name="connsiteX17" fmla="*/ 1928542 w 5993229"/>
                <a:gd name="connsiteY17" fmla="*/ 1069782 h 3726011"/>
                <a:gd name="connsiteX18" fmla="*/ 1837207 w 5993229"/>
                <a:gd name="connsiteY18" fmla="*/ 1196176 h 3726011"/>
                <a:gd name="connsiteX19" fmla="*/ 1833320 w 5993229"/>
                <a:gd name="connsiteY19" fmla="*/ 1209788 h 3726011"/>
                <a:gd name="connsiteX20" fmla="*/ 1829434 w 5993229"/>
                <a:gd name="connsiteY20" fmla="*/ 1225344 h 3726011"/>
                <a:gd name="connsiteX21" fmla="*/ 1817774 w 5993229"/>
                <a:gd name="connsiteY21" fmla="*/ 1238956 h 3726011"/>
                <a:gd name="connsiteX22" fmla="*/ 1808057 w 5993229"/>
                <a:gd name="connsiteY22" fmla="*/ 1250623 h 3726011"/>
                <a:gd name="connsiteX23" fmla="*/ 1798341 w 5993229"/>
                <a:gd name="connsiteY23" fmla="*/ 1264235 h 3726011"/>
                <a:gd name="connsiteX24" fmla="*/ 1640934 w 5993229"/>
                <a:gd name="connsiteY24" fmla="*/ 1501468 h 3726011"/>
                <a:gd name="connsiteX25" fmla="*/ 1631217 w 5993229"/>
                <a:gd name="connsiteY25" fmla="*/ 1534525 h 3726011"/>
                <a:gd name="connsiteX26" fmla="*/ 1604011 w 5993229"/>
                <a:gd name="connsiteY26" fmla="*/ 1627862 h 3726011"/>
                <a:gd name="connsiteX27" fmla="*/ 1600332 w 5993229"/>
                <a:gd name="connsiteY27" fmla="*/ 1639644 h 3726011"/>
                <a:gd name="connsiteX28" fmla="*/ 1596513 w 5993229"/>
                <a:gd name="connsiteY28" fmla="*/ 1641007 h 3726011"/>
                <a:gd name="connsiteX29" fmla="*/ 1546623 w 5993229"/>
                <a:gd name="connsiteY29" fmla="*/ 1718833 h 3726011"/>
                <a:gd name="connsiteX30" fmla="*/ 1539966 w 5993229"/>
                <a:gd name="connsiteY30" fmla="*/ 1734053 h 3726011"/>
                <a:gd name="connsiteX31" fmla="*/ 1514381 w 5993229"/>
                <a:gd name="connsiteY31" fmla="*/ 1775519 h 3726011"/>
                <a:gd name="connsiteX32" fmla="*/ 1509770 w 5993229"/>
                <a:gd name="connsiteY32" fmla="*/ 1788902 h 3726011"/>
                <a:gd name="connsiteX33" fmla="*/ 1489693 w 5993229"/>
                <a:gd name="connsiteY33" fmla="*/ 1836505 h 3726011"/>
                <a:gd name="connsiteX34" fmla="*/ 1482084 w 5993229"/>
                <a:gd name="connsiteY34" fmla="*/ 1858585 h 3726011"/>
                <a:gd name="connsiteX35" fmla="*/ 1476608 w 5993229"/>
                <a:gd name="connsiteY35" fmla="*/ 1867163 h 3726011"/>
                <a:gd name="connsiteX36" fmla="*/ 1396104 w 5993229"/>
                <a:gd name="connsiteY36" fmla="*/ 1948311 h 3726011"/>
                <a:gd name="connsiteX37" fmla="*/ 1375550 w 5993229"/>
                <a:gd name="connsiteY37" fmla="*/ 1968626 h 3726011"/>
                <a:gd name="connsiteX38" fmla="*/ 1234403 w 5993229"/>
                <a:gd name="connsiteY38" fmla="*/ 2132398 h 3726011"/>
                <a:gd name="connsiteX39" fmla="*/ 1225910 w 5993229"/>
                <a:gd name="connsiteY39" fmla="*/ 2145573 h 3726011"/>
                <a:gd name="connsiteX40" fmla="*/ 1186533 w 5993229"/>
                <a:gd name="connsiteY40" fmla="*/ 2190191 h 3726011"/>
                <a:gd name="connsiteX41" fmla="*/ 1178040 w 5993229"/>
                <a:gd name="connsiteY41" fmla="*/ 2203364 h 3726011"/>
                <a:gd name="connsiteX42" fmla="*/ 1126081 w 5993229"/>
                <a:gd name="connsiteY42" fmla="*/ 2264832 h 3726011"/>
                <a:gd name="connsiteX43" fmla="*/ 1119528 w 5993229"/>
                <a:gd name="connsiteY43" fmla="*/ 2278111 h 3726011"/>
                <a:gd name="connsiteX44" fmla="*/ 1104273 w 5993229"/>
                <a:gd name="connsiteY44" fmla="*/ 2308447 h 3726011"/>
                <a:gd name="connsiteX45" fmla="*/ 1097616 w 5993229"/>
                <a:gd name="connsiteY45" fmla="*/ 2323668 h 3726011"/>
                <a:gd name="connsiteX46" fmla="*/ 1092899 w 5993229"/>
                <a:gd name="connsiteY46" fmla="*/ 2338993 h 3726011"/>
                <a:gd name="connsiteX47" fmla="*/ 1084406 w 5993229"/>
                <a:gd name="connsiteY47" fmla="*/ 2352167 h 3726011"/>
                <a:gd name="connsiteX48" fmla="*/ 1046387 w 5993229"/>
                <a:gd name="connsiteY48" fmla="*/ 2371543 h 3726011"/>
                <a:gd name="connsiteX49" fmla="*/ 1034013 w 5993229"/>
                <a:gd name="connsiteY49" fmla="*/ 2384509 h 3726011"/>
                <a:gd name="connsiteX50" fmla="*/ 1027147 w 5993229"/>
                <a:gd name="connsiteY50" fmla="*/ 2403613 h 3726011"/>
                <a:gd name="connsiteX51" fmla="*/ 1022326 w 5993229"/>
                <a:gd name="connsiteY51" fmla="*/ 2420880 h 3726011"/>
                <a:gd name="connsiteX52" fmla="*/ 1017609 w 5993229"/>
                <a:gd name="connsiteY52" fmla="*/ 2436205 h 3726011"/>
                <a:gd name="connsiteX53" fmla="*/ 1012997 w 5993229"/>
                <a:gd name="connsiteY53" fmla="*/ 2449588 h 3726011"/>
                <a:gd name="connsiteX54" fmla="*/ 1006340 w 5993229"/>
                <a:gd name="connsiteY54" fmla="*/ 2464808 h 3726011"/>
                <a:gd name="connsiteX55" fmla="*/ 999578 w 5993229"/>
                <a:gd name="connsiteY55" fmla="*/ 2481971 h 3726011"/>
                <a:gd name="connsiteX56" fmla="*/ 991398 w 5993229"/>
                <a:gd name="connsiteY56" fmla="*/ 2489320 h 3726011"/>
                <a:gd name="connsiteX57" fmla="*/ 981173 w 5993229"/>
                <a:gd name="connsiteY57" fmla="*/ 2498507 h 3726011"/>
                <a:gd name="connsiteX58" fmla="*/ 971053 w 5993229"/>
                <a:gd name="connsiteY58" fmla="*/ 2505752 h 3726011"/>
                <a:gd name="connsiteX59" fmla="*/ 962874 w 5993229"/>
                <a:gd name="connsiteY59" fmla="*/ 2513101 h 3726011"/>
                <a:gd name="connsiteX60" fmla="*/ 936602 w 5993229"/>
                <a:gd name="connsiteY60" fmla="*/ 2531161 h 3726011"/>
                <a:gd name="connsiteX61" fmla="*/ 876567 w 5993229"/>
                <a:gd name="connsiteY61" fmla="*/ 2598035 h 3726011"/>
                <a:gd name="connsiteX62" fmla="*/ 865298 w 5993229"/>
                <a:gd name="connsiteY62" fmla="*/ 2626639 h 3726011"/>
                <a:gd name="connsiteX63" fmla="*/ 846326 w 5993229"/>
                <a:gd name="connsiteY63" fmla="*/ 2689881 h 3726011"/>
                <a:gd name="connsiteX64" fmla="*/ 833116 w 5993229"/>
                <a:gd name="connsiteY64" fmla="*/ 2718381 h 3726011"/>
                <a:gd name="connsiteX65" fmla="*/ 718704 w 5993229"/>
                <a:gd name="connsiteY65" fmla="*/ 2819329 h 3726011"/>
                <a:gd name="connsiteX66" fmla="*/ 699986 w 5993229"/>
                <a:gd name="connsiteY66" fmla="*/ 2841690 h 3726011"/>
                <a:gd name="connsiteX67" fmla="*/ 681163 w 5993229"/>
                <a:gd name="connsiteY67" fmla="*/ 2865993 h 3726011"/>
                <a:gd name="connsiteX68" fmla="*/ 658355 w 5993229"/>
                <a:gd name="connsiteY68" fmla="*/ 2892029 h 3726011"/>
                <a:gd name="connsiteX69" fmla="*/ 524553 w 5993229"/>
                <a:gd name="connsiteY69" fmla="*/ 3063985 h 3726011"/>
                <a:gd name="connsiteX70" fmla="*/ 524717 w 5993229"/>
                <a:gd name="connsiteY70" fmla="*/ 3097099 h 3726011"/>
                <a:gd name="connsiteX71" fmla="*/ 507824 w 5993229"/>
                <a:gd name="connsiteY71" fmla="*/ 3130756 h 3726011"/>
                <a:gd name="connsiteX72" fmla="*/ 486019 w 5993229"/>
                <a:gd name="connsiteY72" fmla="*/ 3151949 h 3726011"/>
                <a:gd name="connsiteX73" fmla="*/ 428630 w 5993229"/>
                <a:gd name="connsiteY73" fmla="*/ 3180401 h 3726011"/>
                <a:gd name="connsiteX74" fmla="*/ 412263 w 5993229"/>
                <a:gd name="connsiteY74" fmla="*/ 3186507 h 3726011"/>
                <a:gd name="connsiteX75" fmla="*/ 402080 w 5993229"/>
                <a:gd name="connsiteY75" fmla="*/ 3193563 h 3726011"/>
                <a:gd name="connsiteX76" fmla="*/ 387541 w 5993229"/>
                <a:gd name="connsiteY76" fmla="*/ 3200771 h 3726011"/>
                <a:gd name="connsiteX77" fmla="*/ 380176 w 5993229"/>
                <a:gd name="connsiteY77" fmla="*/ 3208742 h 3726011"/>
                <a:gd name="connsiteX78" fmla="*/ 372465 w 5993229"/>
                <a:gd name="connsiteY78" fmla="*/ 3214086 h 3726011"/>
                <a:gd name="connsiteX79" fmla="*/ 366841 w 5993229"/>
                <a:gd name="connsiteY79" fmla="*/ 3221521 h 3726011"/>
                <a:gd name="connsiteX80" fmla="*/ 351737 w 5993229"/>
                <a:gd name="connsiteY80" fmla="*/ 3232100 h 3726011"/>
                <a:gd name="connsiteX81" fmla="*/ 141861 w 5993229"/>
                <a:gd name="connsiteY81" fmla="*/ 3545170 h 3726011"/>
                <a:gd name="connsiteX82" fmla="*/ 124371 w 5993229"/>
                <a:gd name="connsiteY82" fmla="*/ 3570449 h 3726011"/>
                <a:gd name="connsiteX83" fmla="*/ 101051 w 5993229"/>
                <a:gd name="connsiteY83" fmla="*/ 3595728 h 3726011"/>
                <a:gd name="connsiteX84" fmla="*/ 0 w 5993229"/>
                <a:gd name="connsiteY84" fmla="*/ 3722122 h 3726011"/>
                <a:gd name="connsiteX85" fmla="*/ 235139 w 5993229"/>
                <a:gd name="connsiteY85" fmla="*/ 3726011 h 3726011"/>
                <a:gd name="connsiteX86" fmla="*/ 254572 w 5993229"/>
                <a:gd name="connsiteY86" fmla="*/ 3726011 h 3726011"/>
                <a:gd name="connsiteX87" fmla="*/ 1492536 w 5993229"/>
                <a:gd name="connsiteY87" fmla="*/ 3726011 h 3726011"/>
                <a:gd name="connsiteX88" fmla="*/ 1492537 w 5993229"/>
                <a:gd name="connsiteY88" fmla="*/ 3726010 h 3726011"/>
                <a:gd name="connsiteX89" fmla="*/ 3522023 w 5993229"/>
                <a:gd name="connsiteY89" fmla="*/ 3726010 h 3726011"/>
                <a:gd name="connsiteX90" fmla="*/ 4793637 w 5993229"/>
                <a:gd name="connsiteY90" fmla="*/ 3726010 h 3726011"/>
                <a:gd name="connsiteX91" fmla="*/ 5993229 w 5993229"/>
                <a:gd name="connsiteY91" fmla="*/ 3726010 h 3726011"/>
                <a:gd name="connsiteX92" fmla="*/ 5701734 w 5993229"/>
                <a:gd name="connsiteY92" fmla="*/ 3434331 h 3726011"/>
                <a:gd name="connsiteX93" fmla="*/ 5686188 w 5993229"/>
                <a:gd name="connsiteY93" fmla="*/ 3420719 h 3726011"/>
                <a:gd name="connsiteX94" fmla="*/ 4805873 w 5993229"/>
                <a:gd name="connsiteY94" fmla="*/ 2633184 h 3726011"/>
                <a:gd name="connsiteX95" fmla="*/ 4753404 w 5993229"/>
                <a:gd name="connsiteY95" fmla="*/ 2609850 h 3726011"/>
                <a:gd name="connsiteX96" fmla="*/ 4698991 w 5993229"/>
                <a:gd name="connsiteY96" fmla="*/ 2497067 h 3726011"/>
                <a:gd name="connsiteX97" fmla="*/ 4533811 w 5993229"/>
                <a:gd name="connsiteY97" fmla="*/ 2397896 h 3726011"/>
                <a:gd name="connsiteX98" fmla="*/ 4261749 w 5993229"/>
                <a:gd name="connsiteY98" fmla="*/ 2092605 h 3726011"/>
                <a:gd name="connsiteX99" fmla="*/ 4230656 w 5993229"/>
                <a:gd name="connsiteY99" fmla="*/ 2073160 h 3726011"/>
                <a:gd name="connsiteX100" fmla="*/ 4170414 w 5993229"/>
                <a:gd name="connsiteY100" fmla="*/ 2036213 h 3726011"/>
                <a:gd name="connsiteX101" fmla="*/ 4123775 w 5993229"/>
                <a:gd name="connsiteY101" fmla="*/ 1960377 h 3726011"/>
                <a:gd name="connsiteX102" fmla="*/ 4121831 w 5993229"/>
                <a:gd name="connsiteY102" fmla="*/ 1937042 h 3726011"/>
                <a:gd name="connsiteX103" fmla="*/ 4065476 w 5993229"/>
                <a:gd name="connsiteY103" fmla="*/ 1847594 h 3726011"/>
                <a:gd name="connsiteX104" fmla="*/ 4044099 w 5993229"/>
                <a:gd name="connsiteY104" fmla="*/ 1826204 h 3726011"/>
                <a:gd name="connsiteX105" fmla="*/ 4020823 w 5993229"/>
                <a:gd name="connsiteY105" fmla="*/ 1782950 h 3726011"/>
                <a:gd name="connsiteX106" fmla="*/ 3961335 w 5993229"/>
                <a:gd name="connsiteY106" fmla="*/ 1633381 h 3726011"/>
                <a:gd name="connsiteX107" fmla="*/ 3945444 w 5993229"/>
                <a:gd name="connsiteY107" fmla="*/ 1623973 h 3726011"/>
                <a:gd name="connsiteX108" fmla="*/ 3866012 w 5993229"/>
                <a:gd name="connsiteY108" fmla="*/ 1590916 h 3726011"/>
                <a:gd name="connsiteX109" fmla="*/ 3850465 w 5993229"/>
                <a:gd name="connsiteY109" fmla="*/ 1579249 h 3726011"/>
                <a:gd name="connsiteX110" fmla="*/ 3825203 w 5993229"/>
                <a:gd name="connsiteY110" fmla="*/ 1561748 h 3726011"/>
                <a:gd name="connsiteX111" fmla="*/ 3749414 w 5993229"/>
                <a:gd name="connsiteY111" fmla="*/ 1421742 h 3726011"/>
                <a:gd name="connsiteX112" fmla="*/ 3733867 w 5993229"/>
                <a:gd name="connsiteY112" fmla="*/ 1396463 h 3726011"/>
                <a:gd name="connsiteX113" fmla="*/ 3597836 w 5993229"/>
                <a:gd name="connsiteY113" fmla="*/ 1272013 h 3726011"/>
                <a:gd name="connsiteX114" fmla="*/ 3558970 w 5993229"/>
                <a:gd name="connsiteY114" fmla="*/ 1205899 h 3726011"/>
                <a:gd name="connsiteX115" fmla="*/ 3547311 w 5993229"/>
                <a:gd name="connsiteY115" fmla="*/ 1178676 h 3726011"/>
                <a:gd name="connsiteX116" fmla="*/ 3500671 w 5993229"/>
                <a:gd name="connsiteY116" fmla="*/ 1102839 h 3726011"/>
                <a:gd name="connsiteX117" fmla="*/ 3492898 w 5993229"/>
                <a:gd name="connsiteY117" fmla="*/ 1091172 h 3726011"/>
                <a:gd name="connsiteX118" fmla="*/ 3481238 w 5993229"/>
                <a:gd name="connsiteY118" fmla="*/ 1085338 h 3726011"/>
                <a:gd name="connsiteX119" fmla="*/ 3442372 w 5993229"/>
                <a:gd name="connsiteY119" fmla="*/ 1062004 h 3726011"/>
                <a:gd name="connsiteX120" fmla="*/ 3436543 w 5993229"/>
                <a:gd name="connsiteY120" fmla="*/ 1052281 h 3726011"/>
                <a:gd name="connsiteX121" fmla="*/ 3428769 w 5993229"/>
                <a:gd name="connsiteY121" fmla="*/ 1038669 h 3726011"/>
                <a:gd name="connsiteX122" fmla="*/ 3426826 w 5993229"/>
                <a:gd name="connsiteY122" fmla="*/ 1025058 h 3726011"/>
                <a:gd name="connsiteX123" fmla="*/ 3343264 w 5993229"/>
                <a:gd name="connsiteY123" fmla="*/ 914220 h 3726011"/>
                <a:gd name="connsiteX124" fmla="*/ 3333548 w 5993229"/>
                <a:gd name="connsiteY124" fmla="*/ 902552 h 3726011"/>
                <a:gd name="connsiteX125" fmla="*/ 3323831 w 5993229"/>
                <a:gd name="connsiteY125" fmla="*/ 892830 h 3726011"/>
                <a:gd name="connsiteX126" fmla="*/ 3312171 w 5993229"/>
                <a:gd name="connsiteY126" fmla="*/ 881163 h 3726011"/>
                <a:gd name="connsiteX127" fmla="*/ 3286909 w 5993229"/>
                <a:gd name="connsiteY127" fmla="*/ 861717 h 3726011"/>
                <a:gd name="connsiteX128" fmla="*/ 3279135 w 5993229"/>
                <a:gd name="connsiteY128" fmla="*/ 850050 h 3726011"/>
                <a:gd name="connsiteX129" fmla="*/ 3242213 w 5993229"/>
                <a:gd name="connsiteY129" fmla="*/ 809215 h 3726011"/>
                <a:gd name="connsiteX130" fmla="*/ 3220836 w 5993229"/>
                <a:gd name="connsiteY130" fmla="*/ 787825 h 3726011"/>
                <a:gd name="connsiteX131" fmla="*/ 3170311 w 5993229"/>
                <a:gd name="connsiteY131" fmla="*/ 702266 h 3726011"/>
                <a:gd name="connsiteX132" fmla="*/ 3152821 w 5993229"/>
                <a:gd name="connsiteY132" fmla="*/ 673098 h 3726011"/>
                <a:gd name="connsiteX133" fmla="*/ 3108125 w 5993229"/>
                <a:gd name="connsiteY133" fmla="*/ 568093 h 3726011"/>
                <a:gd name="connsiteX134" fmla="*/ 3096465 w 5993229"/>
                <a:gd name="connsiteY134" fmla="*/ 542814 h 3726011"/>
                <a:gd name="connsiteX135" fmla="*/ 3077032 w 5993229"/>
                <a:gd name="connsiteY135" fmla="*/ 503924 h 3726011"/>
                <a:gd name="connsiteX136" fmla="*/ 3069259 w 5993229"/>
                <a:gd name="connsiteY136" fmla="*/ 492256 h 3726011"/>
                <a:gd name="connsiteX137" fmla="*/ 2991527 w 5993229"/>
                <a:gd name="connsiteY137" fmla="*/ 356139 h 3726011"/>
                <a:gd name="connsiteX138" fmla="*/ 2993470 w 5993229"/>
                <a:gd name="connsiteY138" fmla="*/ 344472 h 3726011"/>
                <a:gd name="connsiteX139" fmla="*/ 2993470 w 5993229"/>
                <a:gd name="connsiteY139" fmla="*/ 334750 h 3726011"/>
                <a:gd name="connsiteX140" fmla="*/ 2950718 w 5993229"/>
                <a:gd name="connsiteY140" fmla="*/ 251135 h 3726011"/>
                <a:gd name="connsiteX141" fmla="*/ 2941001 w 5993229"/>
                <a:gd name="connsiteY141" fmla="*/ 237523 h 3726011"/>
                <a:gd name="connsiteX142" fmla="*/ 2884645 w 5993229"/>
                <a:gd name="connsiteY142" fmla="*/ 175298 h 3726011"/>
                <a:gd name="connsiteX143" fmla="*/ 2876872 w 5993229"/>
                <a:gd name="connsiteY143" fmla="*/ 161686 h 3726011"/>
                <a:gd name="connsiteX144" fmla="*/ 2818573 w 5993229"/>
                <a:gd name="connsiteY144" fmla="*/ 41125 h 3726011"/>
                <a:gd name="connsiteX145" fmla="*/ 2799140 w 5993229"/>
                <a:gd name="connsiteY145" fmla="*/ 19736 h 3726011"/>
                <a:gd name="connsiteX146" fmla="*/ 2759302 w 5993229"/>
                <a:gd name="connsiteY146" fmla="*/ 47 h 3726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5993229" h="3726011">
                  <a:moveTo>
                    <a:pt x="2759302" y="47"/>
                  </a:moveTo>
                  <a:cubicBezTo>
                    <a:pt x="2745214" y="776"/>
                    <a:pt x="2730153" y="10013"/>
                    <a:pt x="2713635" y="31403"/>
                  </a:cubicBezTo>
                  <a:cubicBezTo>
                    <a:pt x="2705862" y="37236"/>
                    <a:pt x="2700032" y="45015"/>
                    <a:pt x="2694202" y="50848"/>
                  </a:cubicBezTo>
                  <a:cubicBezTo>
                    <a:pt x="2680599" y="64460"/>
                    <a:pt x="2668939" y="78072"/>
                    <a:pt x="2657279" y="93628"/>
                  </a:cubicBezTo>
                  <a:cubicBezTo>
                    <a:pt x="2653393" y="99461"/>
                    <a:pt x="2649506" y="103350"/>
                    <a:pt x="2645619" y="109184"/>
                  </a:cubicBezTo>
                  <a:cubicBezTo>
                    <a:pt x="2585377" y="198632"/>
                    <a:pt x="2569831" y="311415"/>
                    <a:pt x="2480439" y="377529"/>
                  </a:cubicBezTo>
                  <a:cubicBezTo>
                    <a:pt x="2474609" y="383363"/>
                    <a:pt x="2464893" y="389196"/>
                    <a:pt x="2457119" y="395030"/>
                  </a:cubicBezTo>
                  <a:cubicBezTo>
                    <a:pt x="2408537" y="437810"/>
                    <a:pt x="2365784" y="486423"/>
                    <a:pt x="2323032" y="536981"/>
                  </a:cubicBezTo>
                  <a:cubicBezTo>
                    <a:pt x="2315259" y="544759"/>
                    <a:pt x="2309429" y="552537"/>
                    <a:pt x="2303599" y="558370"/>
                  </a:cubicBezTo>
                  <a:cubicBezTo>
                    <a:pt x="2274449" y="651708"/>
                    <a:pt x="2220037" y="717822"/>
                    <a:pt x="2157851" y="781991"/>
                  </a:cubicBezTo>
                  <a:cubicBezTo>
                    <a:pt x="2150078" y="789770"/>
                    <a:pt x="2142305" y="797548"/>
                    <a:pt x="2134532" y="805326"/>
                  </a:cubicBezTo>
                  <a:cubicBezTo>
                    <a:pt x="2105382" y="855884"/>
                    <a:pt x="2070403" y="902552"/>
                    <a:pt x="2035423" y="947277"/>
                  </a:cubicBezTo>
                  <a:cubicBezTo>
                    <a:pt x="2031537" y="953110"/>
                    <a:pt x="2027650" y="956999"/>
                    <a:pt x="2023764" y="960888"/>
                  </a:cubicBezTo>
                  <a:cubicBezTo>
                    <a:pt x="2017934" y="966722"/>
                    <a:pt x="2010161" y="972555"/>
                    <a:pt x="2004331" y="980334"/>
                  </a:cubicBezTo>
                  <a:cubicBezTo>
                    <a:pt x="2000444" y="984223"/>
                    <a:pt x="1998501" y="986167"/>
                    <a:pt x="1994614" y="990056"/>
                  </a:cubicBezTo>
                  <a:cubicBezTo>
                    <a:pt x="1977124" y="1009501"/>
                    <a:pt x="1961578" y="1030891"/>
                    <a:pt x="1947975" y="1050337"/>
                  </a:cubicBezTo>
                  <a:cubicBezTo>
                    <a:pt x="1944088" y="1054226"/>
                    <a:pt x="1942145" y="1058115"/>
                    <a:pt x="1940202" y="1060059"/>
                  </a:cubicBezTo>
                  <a:cubicBezTo>
                    <a:pt x="1936315" y="1063948"/>
                    <a:pt x="1932429" y="1067837"/>
                    <a:pt x="1928542" y="1069782"/>
                  </a:cubicBezTo>
                  <a:cubicBezTo>
                    <a:pt x="1874130" y="1097005"/>
                    <a:pt x="1837207" y="1128118"/>
                    <a:pt x="1837207" y="1196176"/>
                  </a:cubicBezTo>
                  <a:cubicBezTo>
                    <a:pt x="1837207" y="1202010"/>
                    <a:pt x="1835264" y="1205899"/>
                    <a:pt x="1833320" y="1209788"/>
                  </a:cubicBezTo>
                  <a:cubicBezTo>
                    <a:pt x="1831377" y="1215622"/>
                    <a:pt x="1829434" y="1219511"/>
                    <a:pt x="1829434" y="1225344"/>
                  </a:cubicBezTo>
                  <a:cubicBezTo>
                    <a:pt x="1825547" y="1229233"/>
                    <a:pt x="1821660" y="1233123"/>
                    <a:pt x="1817774" y="1238956"/>
                  </a:cubicBezTo>
                  <a:cubicBezTo>
                    <a:pt x="1813887" y="1242845"/>
                    <a:pt x="1811944" y="1246734"/>
                    <a:pt x="1808057" y="1250623"/>
                  </a:cubicBezTo>
                  <a:cubicBezTo>
                    <a:pt x="1804171" y="1256457"/>
                    <a:pt x="1802227" y="1260346"/>
                    <a:pt x="1798341" y="1264235"/>
                  </a:cubicBezTo>
                  <a:cubicBezTo>
                    <a:pt x="1761418" y="1355628"/>
                    <a:pt x="1670083" y="1408130"/>
                    <a:pt x="1640934" y="1501468"/>
                  </a:cubicBezTo>
                  <a:cubicBezTo>
                    <a:pt x="1637047" y="1513135"/>
                    <a:pt x="1635104" y="1524802"/>
                    <a:pt x="1631217" y="1534525"/>
                  </a:cubicBezTo>
                  <a:cubicBezTo>
                    <a:pt x="1621501" y="1565637"/>
                    <a:pt x="1613727" y="1596750"/>
                    <a:pt x="1604011" y="1627862"/>
                  </a:cubicBezTo>
                  <a:lnTo>
                    <a:pt x="1600332" y="1639644"/>
                  </a:lnTo>
                  <a:lnTo>
                    <a:pt x="1596513" y="1641007"/>
                  </a:lnTo>
                  <a:cubicBezTo>
                    <a:pt x="1575324" y="1660131"/>
                    <a:pt x="1567938" y="1702454"/>
                    <a:pt x="1546623" y="1718833"/>
                  </a:cubicBezTo>
                  <a:cubicBezTo>
                    <a:pt x="1544474" y="1722612"/>
                    <a:pt x="1542219" y="1728333"/>
                    <a:pt x="1539966" y="1734053"/>
                  </a:cubicBezTo>
                  <a:cubicBezTo>
                    <a:pt x="1533413" y="1747332"/>
                    <a:pt x="1524816" y="1762448"/>
                    <a:pt x="1514381" y="1775519"/>
                  </a:cubicBezTo>
                  <a:cubicBezTo>
                    <a:pt x="1512232" y="1779298"/>
                    <a:pt x="1510083" y="1783077"/>
                    <a:pt x="1509770" y="1788902"/>
                  </a:cubicBezTo>
                  <a:cubicBezTo>
                    <a:pt x="1501068" y="1805960"/>
                    <a:pt x="1496351" y="1821285"/>
                    <a:pt x="1489693" y="1836505"/>
                  </a:cubicBezTo>
                  <a:lnTo>
                    <a:pt x="1482084" y="1858585"/>
                  </a:lnTo>
                  <a:lnTo>
                    <a:pt x="1476608" y="1867163"/>
                  </a:lnTo>
                  <a:lnTo>
                    <a:pt x="1396104" y="1948311"/>
                  </a:lnTo>
                  <a:cubicBezTo>
                    <a:pt x="1387923" y="1955660"/>
                    <a:pt x="1381789" y="1961173"/>
                    <a:pt x="1375550" y="1968626"/>
                  </a:cubicBezTo>
                  <a:cubicBezTo>
                    <a:pt x="1322172" y="2020280"/>
                    <a:pt x="1276451" y="2074293"/>
                    <a:pt x="1234403" y="2132398"/>
                  </a:cubicBezTo>
                  <a:cubicBezTo>
                    <a:pt x="1232254" y="2136177"/>
                    <a:pt x="1228059" y="2141794"/>
                    <a:pt x="1225910" y="2145573"/>
                  </a:cubicBezTo>
                  <a:cubicBezTo>
                    <a:pt x="1211491" y="2160375"/>
                    <a:pt x="1199012" y="2175283"/>
                    <a:pt x="1186533" y="2190191"/>
                  </a:cubicBezTo>
                  <a:cubicBezTo>
                    <a:pt x="1184384" y="2193970"/>
                    <a:pt x="1180293" y="2197644"/>
                    <a:pt x="1178040" y="2203364"/>
                  </a:cubicBezTo>
                  <a:cubicBezTo>
                    <a:pt x="1157590" y="2221738"/>
                    <a:pt x="1140918" y="2242262"/>
                    <a:pt x="1126081" y="2264832"/>
                  </a:cubicBezTo>
                  <a:cubicBezTo>
                    <a:pt x="1123931" y="2268611"/>
                    <a:pt x="1121677" y="2274332"/>
                    <a:pt x="1119528" y="2278111"/>
                  </a:cubicBezTo>
                  <a:cubicBezTo>
                    <a:pt x="1111348" y="2285460"/>
                    <a:pt x="1110617" y="2299052"/>
                    <a:pt x="1104273" y="2308447"/>
                  </a:cubicBezTo>
                  <a:cubicBezTo>
                    <a:pt x="1102123" y="2312226"/>
                    <a:pt x="1099869" y="2317947"/>
                    <a:pt x="1097616" y="2323668"/>
                  </a:cubicBezTo>
                  <a:cubicBezTo>
                    <a:pt x="1097302" y="2329493"/>
                    <a:pt x="1095152" y="2333272"/>
                    <a:pt x="1092899" y="2338993"/>
                  </a:cubicBezTo>
                  <a:cubicBezTo>
                    <a:pt x="1090645" y="2344714"/>
                    <a:pt x="1088496" y="2348493"/>
                    <a:pt x="1084406" y="2352167"/>
                  </a:cubicBezTo>
                  <a:cubicBezTo>
                    <a:pt x="1076017" y="2363400"/>
                    <a:pt x="1063956" y="2370541"/>
                    <a:pt x="1046387" y="2371543"/>
                  </a:cubicBezTo>
                  <a:cubicBezTo>
                    <a:pt x="1040356" y="2375113"/>
                    <a:pt x="1036267" y="2378787"/>
                    <a:pt x="1034013" y="2384509"/>
                  </a:cubicBezTo>
                  <a:cubicBezTo>
                    <a:pt x="1029923" y="2388183"/>
                    <a:pt x="1027565" y="2395846"/>
                    <a:pt x="1027147" y="2403613"/>
                  </a:cubicBezTo>
                  <a:cubicBezTo>
                    <a:pt x="1024893" y="2409334"/>
                    <a:pt x="1024579" y="2415159"/>
                    <a:pt x="1022326" y="2420880"/>
                  </a:cubicBezTo>
                  <a:cubicBezTo>
                    <a:pt x="1022012" y="2426705"/>
                    <a:pt x="1019863" y="2430484"/>
                    <a:pt x="1017609" y="2436205"/>
                  </a:cubicBezTo>
                  <a:cubicBezTo>
                    <a:pt x="1015460" y="2439984"/>
                    <a:pt x="1013206" y="2445705"/>
                    <a:pt x="1012997" y="2449588"/>
                  </a:cubicBezTo>
                  <a:cubicBezTo>
                    <a:pt x="1010742" y="2455308"/>
                    <a:pt x="1008489" y="2461029"/>
                    <a:pt x="1006340" y="2464808"/>
                  </a:cubicBezTo>
                  <a:cubicBezTo>
                    <a:pt x="1004086" y="2470530"/>
                    <a:pt x="1001832" y="2476250"/>
                    <a:pt x="999578" y="2481971"/>
                  </a:cubicBezTo>
                  <a:cubicBezTo>
                    <a:pt x="997533" y="2483808"/>
                    <a:pt x="993443" y="2487482"/>
                    <a:pt x="991398" y="2489320"/>
                  </a:cubicBezTo>
                  <a:cubicBezTo>
                    <a:pt x="987308" y="2492995"/>
                    <a:pt x="985159" y="2496774"/>
                    <a:pt x="981173" y="2498507"/>
                  </a:cubicBezTo>
                  <a:cubicBezTo>
                    <a:pt x="979128" y="2500344"/>
                    <a:pt x="975038" y="2504018"/>
                    <a:pt x="971053" y="2505752"/>
                  </a:cubicBezTo>
                  <a:cubicBezTo>
                    <a:pt x="969008" y="2507589"/>
                    <a:pt x="965023" y="2509322"/>
                    <a:pt x="962874" y="2513101"/>
                  </a:cubicBezTo>
                  <a:cubicBezTo>
                    <a:pt x="952857" y="2518404"/>
                    <a:pt x="944678" y="2525754"/>
                    <a:pt x="936602" y="2531161"/>
                  </a:cubicBezTo>
                  <a:cubicBezTo>
                    <a:pt x="915839" y="2555359"/>
                    <a:pt x="891822" y="2567699"/>
                    <a:pt x="876567" y="2598035"/>
                  </a:cubicBezTo>
                  <a:cubicBezTo>
                    <a:pt x="872163" y="2607535"/>
                    <a:pt x="867761" y="2617036"/>
                    <a:pt x="865298" y="2626639"/>
                  </a:cubicBezTo>
                  <a:cubicBezTo>
                    <a:pt x="860163" y="2649732"/>
                    <a:pt x="853297" y="2668835"/>
                    <a:pt x="846326" y="2689881"/>
                  </a:cubicBezTo>
                  <a:cubicBezTo>
                    <a:pt x="841924" y="2699380"/>
                    <a:pt x="839460" y="2708985"/>
                    <a:pt x="833116" y="2718381"/>
                  </a:cubicBezTo>
                  <a:cubicBezTo>
                    <a:pt x="788546" y="2751034"/>
                    <a:pt x="751736" y="2784107"/>
                    <a:pt x="718704" y="2819329"/>
                  </a:cubicBezTo>
                  <a:cubicBezTo>
                    <a:pt x="712464" y="2826783"/>
                    <a:pt x="706225" y="2834236"/>
                    <a:pt x="699986" y="2841690"/>
                  </a:cubicBezTo>
                  <a:cubicBezTo>
                    <a:pt x="693746" y="2849143"/>
                    <a:pt x="687507" y="2856597"/>
                    <a:pt x="681163" y="2865993"/>
                  </a:cubicBezTo>
                  <a:cubicBezTo>
                    <a:pt x="674819" y="2875388"/>
                    <a:pt x="666639" y="2882738"/>
                    <a:pt x="658355" y="2892029"/>
                  </a:cubicBezTo>
                  <a:cubicBezTo>
                    <a:pt x="600469" y="2955124"/>
                    <a:pt x="508387" y="3002748"/>
                    <a:pt x="524553" y="3063985"/>
                  </a:cubicBezTo>
                  <a:cubicBezTo>
                    <a:pt x="525867" y="3075740"/>
                    <a:pt x="527284" y="3085553"/>
                    <a:pt x="524717" y="3097099"/>
                  </a:cubicBezTo>
                  <a:cubicBezTo>
                    <a:pt x="521075" y="3110535"/>
                    <a:pt x="515138" y="3121413"/>
                    <a:pt x="507824" y="3130756"/>
                  </a:cubicBezTo>
                  <a:lnTo>
                    <a:pt x="486019" y="3151949"/>
                  </a:lnTo>
                  <a:lnTo>
                    <a:pt x="428630" y="3180401"/>
                  </a:lnTo>
                  <a:lnTo>
                    <a:pt x="412263" y="3186507"/>
                  </a:lnTo>
                  <a:lnTo>
                    <a:pt x="402080" y="3193563"/>
                  </a:lnTo>
                  <a:lnTo>
                    <a:pt x="387541" y="3200771"/>
                  </a:lnTo>
                  <a:lnTo>
                    <a:pt x="380176" y="3208742"/>
                  </a:lnTo>
                  <a:lnTo>
                    <a:pt x="372465" y="3214086"/>
                  </a:lnTo>
                  <a:lnTo>
                    <a:pt x="366841" y="3221521"/>
                  </a:lnTo>
                  <a:lnTo>
                    <a:pt x="351737" y="3232100"/>
                  </a:lnTo>
                  <a:cubicBezTo>
                    <a:pt x="204046" y="3276825"/>
                    <a:pt x="196273" y="3426553"/>
                    <a:pt x="141861" y="3545170"/>
                  </a:cubicBezTo>
                  <a:cubicBezTo>
                    <a:pt x="136031" y="3554892"/>
                    <a:pt x="130201" y="3562671"/>
                    <a:pt x="124371" y="3570449"/>
                  </a:cubicBezTo>
                  <a:cubicBezTo>
                    <a:pt x="116598" y="3580171"/>
                    <a:pt x="108825" y="3587949"/>
                    <a:pt x="101051" y="3595728"/>
                  </a:cubicBezTo>
                  <a:cubicBezTo>
                    <a:pt x="64129" y="3634618"/>
                    <a:pt x="29149" y="3677398"/>
                    <a:pt x="0" y="3722122"/>
                  </a:cubicBezTo>
                  <a:cubicBezTo>
                    <a:pt x="75788" y="3722122"/>
                    <a:pt x="159350" y="3722122"/>
                    <a:pt x="235139" y="3726011"/>
                  </a:cubicBezTo>
                  <a:cubicBezTo>
                    <a:pt x="240969" y="3726011"/>
                    <a:pt x="248742" y="3726011"/>
                    <a:pt x="254572" y="3726011"/>
                  </a:cubicBezTo>
                  <a:lnTo>
                    <a:pt x="1492536" y="3726011"/>
                  </a:lnTo>
                  <a:lnTo>
                    <a:pt x="1492537" y="3726010"/>
                  </a:lnTo>
                  <a:lnTo>
                    <a:pt x="3522023" y="3726010"/>
                  </a:lnTo>
                  <a:lnTo>
                    <a:pt x="4793637" y="3726010"/>
                  </a:lnTo>
                  <a:lnTo>
                    <a:pt x="5993229" y="3726010"/>
                  </a:lnTo>
                  <a:cubicBezTo>
                    <a:pt x="5942703" y="3657952"/>
                    <a:pt x="5828049" y="3549058"/>
                    <a:pt x="5701734" y="3434331"/>
                  </a:cubicBezTo>
                  <a:cubicBezTo>
                    <a:pt x="5695904" y="3428497"/>
                    <a:pt x="5690074" y="3424608"/>
                    <a:pt x="5686188" y="3420719"/>
                  </a:cubicBezTo>
                  <a:cubicBezTo>
                    <a:pt x="5318904" y="3253489"/>
                    <a:pt x="5054615" y="2957921"/>
                    <a:pt x="4805873" y="2633184"/>
                  </a:cubicBezTo>
                  <a:cubicBezTo>
                    <a:pt x="4790326" y="2625406"/>
                    <a:pt x="4767007" y="2625406"/>
                    <a:pt x="4753404" y="2609850"/>
                  </a:cubicBezTo>
                  <a:cubicBezTo>
                    <a:pt x="4722311" y="2580682"/>
                    <a:pt x="4714538" y="2534013"/>
                    <a:pt x="4698991" y="2497067"/>
                  </a:cubicBezTo>
                  <a:cubicBezTo>
                    <a:pt x="4662069" y="2436787"/>
                    <a:pt x="4578507" y="2452343"/>
                    <a:pt x="4533811" y="2397896"/>
                  </a:cubicBezTo>
                  <a:cubicBezTo>
                    <a:pt x="4450249" y="2285113"/>
                    <a:pt x="4374460" y="2172331"/>
                    <a:pt x="4261749" y="2092605"/>
                  </a:cubicBezTo>
                  <a:cubicBezTo>
                    <a:pt x="4250089" y="2086771"/>
                    <a:pt x="4240373" y="2078993"/>
                    <a:pt x="4230656" y="2073160"/>
                  </a:cubicBezTo>
                  <a:cubicBezTo>
                    <a:pt x="4211223" y="2061492"/>
                    <a:pt x="4189847" y="2047881"/>
                    <a:pt x="4170414" y="2036213"/>
                  </a:cubicBezTo>
                  <a:cubicBezTo>
                    <a:pt x="4141264" y="2016768"/>
                    <a:pt x="4127661" y="1989545"/>
                    <a:pt x="4123775" y="1960377"/>
                  </a:cubicBezTo>
                  <a:cubicBezTo>
                    <a:pt x="4121831" y="1952599"/>
                    <a:pt x="4121831" y="1944821"/>
                    <a:pt x="4121831" y="1937042"/>
                  </a:cubicBezTo>
                  <a:cubicBezTo>
                    <a:pt x="4117945" y="1900096"/>
                    <a:pt x="4094625" y="1868984"/>
                    <a:pt x="4065476" y="1847594"/>
                  </a:cubicBezTo>
                  <a:cubicBezTo>
                    <a:pt x="4057702" y="1841760"/>
                    <a:pt x="4051872" y="1833982"/>
                    <a:pt x="4044099" y="1826204"/>
                  </a:cubicBezTo>
                  <a:lnTo>
                    <a:pt x="4020823" y="1782950"/>
                  </a:lnTo>
                  <a:lnTo>
                    <a:pt x="3961335" y="1633381"/>
                  </a:lnTo>
                  <a:lnTo>
                    <a:pt x="3945444" y="1623973"/>
                  </a:lnTo>
                  <a:cubicBezTo>
                    <a:pt x="3919453" y="1612792"/>
                    <a:pt x="3890303" y="1605500"/>
                    <a:pt x="3866012" y="1590916"/>
                  </a:cubicBezTo>
                  <a:cubicBezTo>
                    <a:pt x="3862125" y="1587027"/>
                    <a:pt x="3856295" y="1583138"/>
                    <a:pt x="3850465" y="1579249"/>
                  </a:cubicBezTo>
                  <a:cubicBezTo>
                    <a:pt x="3840749" y="1573415"/>
                    <a:pt x="3832976" y="1567582"/>
                    <a:pt x="3825203" y="1561748"/>
                  </a:cubicBezTo>
                  <a:cubicBezTo>
                    <a:pt x="3784393" y="1528691"/>
                    <a:pt x="3757187" y="1487856"/>
                    <a:pt x="3749414" y="1421742"/>
                  </a:cubicBezTo>
                  <a:cubicBezTo>
                    <a:pt x="3743584" y="1413964"/>
                    <a:pt x="3737754" y="1404241"/>
                    <a:pt x="3733867" y="1396463"/>
                  </a:cubicBezTo>
                  <a:cubicBezTo>
                    <a:pt x="3700831" y="1342016"/>
                    <a:pt x="3660022" y="1295347"/>
                    <a:pt x="3597836" y="1272013"/>
                  </a:cubicBezTo>
                  <a:cubicBezTo>
                    <a:pt x="3574517" y="1256457"/>
                    <a:pt x="3560914" y="1235067"/>
                    <a:pt x="3558970" y="1205899"/>
                  </a:cubicBezTo>
                  <a:cubicBezTo>
                    <a:pt x="3555084" y="1196176"/>
                    <a:pt x="3551197" y="1188398"/>
                    <a:pt x="3547311" y="1178676"/>
                  </a:cubicBezTo>
                  <a:cubicBezTo>
                    <a:pt x="3535651" y="1151452"/>
                    <a:pt x="3520104" y="1126173"/>
                    <a:pt x="3500671" y="1102839"/>
                  </a:cubicBezTo>
                  <a:cubicBezTo>
                    <a:pt x="3498728" y="1098950"/>
                    <a:pt x="3494842" y="1095061"/>
                    <a:pt x="3492898" y="1091172"/>
                  </a:cubicBezTo>
                  <a:cubicBezTo>
                    <a:pt x="3489012" y="1091172"/>
                    <a:pt x="3485125" y="1089227"/>
                    <a:pt x="3481238" y="1085338"/>
                  </a:cubicBezTo>
                  <a:cubicBezTo>
                    <a:pt x="3463749" y="1081449"/>
                    <a:pt x="3450146" y="1073671"/>
                    <a:pt x="3442372" y="1062004"/>
                  </a:cubicBezTo>
                  <a:cubicBezTo>
                    <a:pt x="3440429" y="1060059"/>
                    <a:pt x="3438486" y="1056170"/>
                    <a:pt x="3436543" y="1052281"/>
                  </a:cubicBezTo>
                  <a:cubicBezTo>
                    <a:pt x="3432656" y="1048392"/>
                    <a:pt x="3430713" y="1044503"/>
                    <a:pt x="3428769" y="1038669"/>
                  </a:cubicBezTo>
                  <a:cubicBezTo>
                    <a:pt x="3428769" y="1034780"/>
                    <a:pt x="3426826" y="1030891"/>
                    <a:pt x="3426826" y="1025058"/>
                  </a:cubicBezTo>
                  <a:cubicBezTo>
                    <a:pt x="3409336" y="976444"/>
                    <a:pt x="3370470" y="947277"/>
                    <a:pt x="3343264" y="914220"/>
                  </a:cubicBezTo>
                  <a:cubicBezTo>
                    <a:pt x="3339378" y="910330"/>
                    <a:pt x="3335491" y="906441"/>
                    <a:pt x="3333548" y="902552"/>
                  </a:cubicBezTo>
                  <a:cubicBezTo>
                    <a:pt x="3329661" y="898663"/>
                    <a:pt x="3325774" y="896719"/>
                    <a:pt x="3323831" y="892830"/>
                  </a:cubicBezTo>
                  <a:cubicBezTo>
                    <a:pt x="3319945" y="888941"/>
                    <a:pt x="3316058" y="885052"/>
                    <a:pt x="3312171" y="881163"/>
                  </a:cubicBezTo>
                  <a:cubicBezTo>
                    <a:pt x="3304398" y="875329"/>
                    <a:pt x="3294682" y="867551"/>
                    <a:pt x="3286909" y="861717"/>
                  </a:cubicBezTo>
                  <a:cubicBezTo>
                    <a:pt x="3284965" y="857828"/>
                    <a:pt x="3281079" y="853939"/>
                    <a:pt x="3279135" y="850050"/>
                  </a:cubicBezTo>
                  <a:cubicBezTo>
                    <a:pt x="3267476" y="836438"/>
                    <a:pt x="3255816" y="822827"/>
                    <a:pt x="3242213" y="809215"/>
                  </a:cubicBezTo>
                  <a:cubicBezTo>
                    <a:pt x="3234439" y="801437"/>
                    <a:pt x="3226666" y="793659"/>
                    <a:pt x="3220836" y="787825"/>
                  </a:cubicBezTo>
                  <a:cubicBezTo>
                    <a:pt x="3201403" y="760602"/>
                    <a:pt x="3185857" y="731434"/>
                    <a:pt x="3170311" y="702266"/>
                  </a:cubicBezTo>
                  <a:cubicBezTo>
                    <a:pt x="3164481" y="692543"/>
                    <a:pt x="3158651" y="682820"/>
                    <a:pt x="3152821" y="673098"/>
                  </a:cubicBezTo>
                  <a:cubicBezTo>
                    <a:pt x="3137274" y="636152"/>
                    <a:pt x="3123671" y="601150"/>
                    <a:pt x="3108125" y="568093"/>
                  </a:cubicBezTo>
                  <a:cubicBezTo>
                    <a:pt x="3104238" y="560315"/>
                    <a:pt x="3100352" y="552537"/>
                    <a:pt x="3096465" y="542814"/>
                  </a:cubicBezTo>
                  <a:cubicBezTo>
                    <a:pt x="3090635" y="529203"/>
                    <a:pt x="3084805" y="515591"/>
                    <a:pt x="3077032" y="503924"/>
                  </a:cubicBezTo>
                  <a:cubicBezTo>
                    <a:pt x="3073146" y="500035"/>
                    <a:pt x="3071202" y="496146"/>
                    <a:pt x="3069259" y="492256"/>
                  </a:cubicBezTo>
                  <a:cubicBezTo>
                    <a:pt x="3053712" y="439754"/>
                    <a:pt x="3001243" y="410586"/>
                    <a:pt x="2991527" y="356139"/>
                  </a:cubicBezTo>
                  <a:cubicBezTo>
                    <a:pt x="2991527" y="352250"/>
                    <a:pt x="2993470" y="348361"/>
                    <a:pt x="2993470" y="344472"/>
                  </a:cubicBezTo>
                  <a:cubicBezTo>
                    <a:pt x="2993470" y="342528"/>
                    <a:pt x="2993470" y="338639"/>
                    <a:pt x="2993470" y="334750"/>
                  </a:cubicBezTo>
                  <a:cubicBezTo>
                    <a:pt x="2985697" y="303637"/>
                    <a:pt x="2977924" y="274469"/>
                    <a:pt x="2950718" y="251135"/>
                  </a:cubicBezTo>
                  <a:cubicBezTo>
                    <a:pt x="2948774" y="245301"/>
                    <a:pt x="2944888" y="241412"/>
                    <a:pt x="2941001" y="237523"/>
                  </a:cubicBezTo>
                  <a:cubicBezTo>
                    <a:pt x="2923511" y="216133"/>
                    <a:pt x="2898248" y="198632"/>
                    <a:pt x="2884645" y="175298"/>
                  </a:cubicBezTo>
                  <a:cubicBezTo>
                    <a:pt x="2882702" y="171409"/>
                    <a:pt x="2878815" y="165575"/>
                    <a:pt x="2876872" y="161686"/>
                  </a:cubicBezTo>
                  <a:cubicBezTo>
                    <a:pt x="2853553" y="122796"/>
                    <a:pt x="2836063" y="83905"/>
                    <a:pt x="2818573" y="41125"/>
                  </a:cubicBezTo>
                  <a:cubicBezTo>
                    <a:pt x="2812743" y="33347"/>
                    <a:pt x="2804970" y="25569"/>
                    <a:pt x="2799140" y="19736"/>
                  </a:cubicBezTo>
                  <a:cubicBezTo>
                    <a:pt x="2786509" y="7096"/>
                    <a:pt x="2773391" y="-682"/>
                    <a:pt x="275930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53" name="Freeform 8">
              <a:extLst>
                <a:ext uri="{FF2B5EF4-FFF2-40B4-BE49-F238E27FC236}">
                  <a16:creationId xmlns:a16="http://schemas.microsoft.com/office/drawing/2014/main" id="{018776CF-70D9-4E22-A6F5-31C3D925C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3525" y="2109748"/>
              <a:ext cx="1601904" cy="1220809"/>
            </a:xfrm>
            <a:custGeom>
              <a:avLst/>
              <a:gdLst>
                <a:gd name="T0" fmla="*/ 748 w 809"/>
                <a:gd name="T1" fmla="*/ 615 h 618"/>
                <a:gd name="T2" fmla="*/ 736 w 809"/>
                <a:gd name="T3" fmla="*/ 611 h 618"/>
                <a:gd name="T4" fmla="*/ 672 w 809"/>
                <a:gd name="T5" fmla="*/ 592 h 618"/>
                <a:gd name="T6" fmla="*/ 633 w 809"/>
                <a:gd name="T7" fmla="*/ 546 h 618"/>
                <a:gd name="T8" fmla="*/ 588 w 809"/>
                <a:gd name="T9" fmla="*/ 533 h 618"/>
                <a:gd name="T10" fmla="*/ 525 w 809"/>
                <a:gd name="T11" fmla="*/ 499 h 618"/>
                <a:gd name="T12" fmla="*/ 511 w 809"/>
                <a:gd name="T13" fmla="*/ 498 h 618"/>
                <a:gd name="T14" fmla="*/ 467 w 809"/>
                <a:gd name="T15" fmla="*/ 541 h 618"/>
                <a:gd name="T16" fmla="*/ 423 w 809"/>
                <a:gd name="T17" fmla="*/ 518 h 618"/>
                <a:gd name="T18" fmla="*/ 411 w 809"/>
                <a:gd name="T19" fmla="*/ 523 h 618"/>
                <a:gd name="T20" fmla="*/ 337 w 809"/>
                <a:gd name="T21" fmla="*/ 520 h 618"/>
                <a:gd name="T22" fmla="*/ 323 w 809"/>
                <a:gd name="T23" fmla="*/ 563 h 618"/>
                <a:gd name="T24" fmla="*/ 277 w 809"/>
                <a:gd name="T25" fmla="*/ 576 h 618"/>
                <a:gd name="T26" fmla="*/ 266 w 809"/>
                <a:gd name="T27" fmla="*/ 543 h 618"/>
                <a:gd name="T28" fmla="*/ 241 w 809"/>
                <a:gd name="T29" fmla="*/ 524 h 618"/>
                <a:gd name="T30" fmla="*/ 219 w 809"/>
                <a:gd name="T31" fmla="*/ 517 h 618"/>
                <a:gd name="T32" fmla="*/ 181 w 809"/>
                <a:gd name="T33" fmla="*/ 565 h 618"/>
                <a:gd name="T34" fmla="*/ 152 w 809"/>
                <a:gd name="T35" fmla="*/ 568 h 618"/>
                <a:gd name="T36" fmla="*/ 137 w 809"/>
                <a:gd name="T37" fmla="*/ 560 h 618"/>
                <a:gd name="T38" fmla="*/ 63 w 809"/>
                <a:gd name="T39" fmla="*/ 548 h 618"/>
                <a:gd name="T40" fmla="*/ 51 w 809"/>
                <a:gd name="T41" fmla="*/ 544 h 618"/>
                <a:gd name="T42" fmla="*/ 42 w 809"/>
                <a:gd name="T43" fmla="*/ 479 h 618"/>
                <a:gd name="T44" fmla="*/ 54 w 809"/>
                <a:gd name="T45" fmla="*/ 473 h 618"/>
                <a:gd name="T46" fmla="*/ 65 w 809"/>
                <a:gd name="T47" fmla="*/ 463 h 618"/>
                <a:gd name="T48" fmla="*/ 72 w 809"/>
                <a:gd name="T49" fmla="*/ 449 h 618"/>
                <a:gd name="T50" fmla="*/ 111 w 809"/>
                <a:gd name="T51" fmla="*/ 413 h 618"/>
                <a:gd name="T52" fmla="*/ 144 w 809"/>
                <a:gd name="T53" fmla="*/ 357 h 618"/>
                <a:gd name="T54" fmla="*/ 168 w 809"/>
                <a:gd name="T55" fmla="*/ 294 h 618"/>
                <a:gd name="T56" fmla="*/ 184 w 809"/>
                <a:gd name="T57" fmla="*/ 269 h 618"/>
                <a:gd name="T58" fmla="*/ 226 w 809"/>
                <a:gd name="T59" fmla="*/ 194 h 618"/>
                <a:gd name="T60" fmla="*/ 245 w 809"/>
                <a:gd name="T61" fmla="*/ 145 h 618"/>
                <a:gd name="T62" fmla="*/ 274 w 809"/>
                <a:gd name="T63" fmla="*/ 102 h 618"/>
                <a:gd name="T64" fmla="*/ 316 w 809"/>
                <a:gd name="T65" fmla="*/ 33 h 618"/>
                <a:gd name="T66" fmla="*/ 331 w 809"/>
                <a:gd name="T67" fmla="*/ 12 h 618"/>
                <a:gd name="T68" fmla="*/ 373 w 809"/>
                <a:gd name="T69" fmla="*/ 37 h 618"/>
                <a:gd name="T70" fmla="*/ 398 w 809"/>
                <a:gd name="T71" fmla="*/ 69 h 618"/>
                <a:gd name="T72" fmla="*/ 494 w 809"/>
                <a:gd name="T73" fmla="*/ 210 h 618"/>
                <a:gd name="T74" fmla="*/ 575 w 809"/>
                <a:gd name="T75" fmla="*/ 302 h 618"/>
                <a:gd name="T76" fmla="*/ 664 w 809"/>
                <a:gd name="T77" fmla="*/ 429 h 618"/>
                <a:gd name="T78" fmla="*/ 721 w 809"/>
                <a:gd name="T79" fmla="*/ 509 h 618"/>
                <a:gd name="T80" fmla="*/ 736 w 809"/>
                <a:gd name="T81" fmla="*/ 524 h 618"/>
                <a:gd name="T82" fmla="*/ 764 w 809"/>
                <a:gd name="T83" fmla="*/ 558 h 618"/>
                <a:gd name="T84" fmla="*/ 771 w 809"/>
                <a:gd name="T85" fmla="*/ 569 h 618"/>
                <a:gd name="T86" fmla="*/ 805 w 809"/>
                <a:gd name="T87" fmla="*/ 594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09" h="618">
                  <a:moveTo>
                    <a:pt x="800" y="592"/>
                  </a:moveTo>
                  <a:cubicBezTo>
                    <a:pt x="778" y="591"/>
                    <a:pt x="771" y="618"/>
                    <a:pt x="748" y="615"/>
                  </a:cubicBezTo>
                  <a:cubicBezTo>
                    <a:pt x="746" y="615"/>
                    <a:pt x="744" y="614"/>
                    <a:pt x="742" y="614"/>
                  </a:cubicBezTo>
                  <a:cubicBezTo>
                    <a:pt x="740" y="613"/>
                    <a:pt x="738" y="612"/>
                    <a:pt x="736" y="611"/>
                  </a:cubicBezTo>
                  <a:cubicBezTo>
                    <a:pt x="716" y="595"/>
                    <a:pt x="701" y="579"/>
                    <a:pt x="679" y="594"/>
                  </a:cubicBezTo>
                  <a:cubicBezTo>
                    <a:pt x="677" y="593"/>
                    <a:pt x="674" y="592"/>
                    <a:pt x="672" y="592"/>
                  </a:cubicBezTo>
                  <a:cubicBezTo>
                    <a:pt x="664" y="589"/>
                    <a:pt x="657" y="587"/>
                    <a:pt x="650" y="583"/>
                  </a:cubicBezTo>
                  <a:cubicBezTo>
                    <a:pt x="638" y="576"/>
                    <a:pt x="642" y="556"/>
                    <a:pt x="633" y="546"/>
                  </a:cubicBezTo>
                  <a:cubicBezTo>
                    <a:pt x="631" y="544"/>
                    <a:pt x="629" y="542"/>
                    <a:pt x="627" y="540"/>
                  </a:cubicBezTo>
                  <a:cubicBezTo>
                    <a:pt x="615" y="532"/>
                    <a:pt x="602" y="526"/>
                    <a:pt x="588" y="533"/>
                  </a:cubicBezTo>
                  <a:cubicBezTo>
                    <a:pt x="588" y="537"/>
                    <a:pt x="588" y="544"/>
                    <a:pt x="584" y="544"/>
                  </a:cubicBezTo>
                  <a:cubicBezTo>
                    <a:pt x="545" y="556"/>
                    <a:pt x="545" y="517"/>
                    <a:pt x="525" y="499"/>
                  </a:cubicBezTo>
                  <a:cubicBezTo>
                    <a:pt x="522" y="498"/>
                    <a:pt x="520" y="498"/>
                    <a:pt x="518" y="498"/>
                  </a:cubicBezTo>
                  <a:cubicBezTo>
                    <a:pt x="515" y="498"/>
                    <a:pt x="513" y="498"/>
                    <a:pt x="511" y="498"/>
                  </a:cubicBezTo>
                  <a:cubicBezTo>
                    <a:pt x="508" y="498"/>
                    <a:pt x="506" y="498"/>
                    <a:pt x="503" y="499"/>
                  </a:cubicBezTo>
                  <a:cubicBezTo>
                    <a:pt x="494" y="513"/>
                    <a:pt x="491" y="548"/>
                    <a:pt x="467" y="541"/>
                  </a:cubicBezTo>
                  <a:cubicBezTo>
                    <a:pt x="456" y="537"/>
                    <a:pt x="452" y="517"/>
                    <a:pt x="431" y="516"/>
                  </a:cubicBezTo>
                  <a:cubicBezTo>
                    <a:pt x="428" y="517"/>
                    <a:pt x="426" y="518"/>
                    <a:pt x="423" y="518"/>
                  </a:cubicBezTo>
                  <a:cubicBezTo>
                    <a:pt x="421" y="519"/>
                    <a:pt x="419" y="520"/>
                    <a:pt x="417" y="521"/>
                  </a:cubicBezTo>
                  <a:cubicBezTo>
                    <a:pt x="415" y="522"/>
                    <a:pt x="413" y="522"/>
                    <a:pt x="411" y="523"/>
                  </a:cubicBezTo>
                  <a:cubicBezTo>
                    <a:pt x="382" y="552"/>
                    <a:pt x="374" y="533"/>
                    <a:pt x="342" y="517"/>
                  </a:cubicBezTo>
                  <a:cubicBezTo>
                    <a:pt x="340" y="517"/>
                    <a:pt x="338" y="518"/>
                    <a:pt x="337" y="520"/>
                  </a:cubicBezTo>
                  <a:cubicBezTo>
                    <a:pt x="335" y="521"/>
                    <a:pt x="334" y="522"/>
                    <a:pt x="333" y="524"/>
                  </a:cubicBezTo>
                  <a:cubicBezTo>
                    <a:pt x="328" y="534"/>
                    <a:pt x="332" y="552"/>
                    <a:pt x="323" y="563"/>
                  </a:cubicBezTo>
                  <a:cubicBezTo>
                    <a:pt x="322" y="565"/>
                    <a:pt x="320" y="567"/>
                    <a:pt x="318" y="568"/>
                  </a:cubicBezTo>
                  <a:cubicBezTo>
                    <a:pt x="308" y="579"/>
                    <a:pt x="294" y="583"/>
                    <a:pt x="277" y="576"/>
                  </a:cubicBezTo>
                  <a:cubicBezTo>
                    <a:pt x="273" y="576"/>
                    <a:pt x="269" y="564"/>
                    <a:pt x="268" y="551"/>
                  </a:cubicBezTo>
                  <a:cubicBezTo>
                    <a:pt x="268" y="548"/>
                    <a:pt x="267" y="546"/>
                    <a:pt x="266" y="543"/>
                  </a:cubicBezTo>
                  <a:cubicBezTo>
                    <a:pt x="263" y="536"/>
                    <a:pt x="258" y="530"/>
                    <a:pt x="249" y="527"/>
                  </a:cubicBezTo>
                  <a:cubicBezTo>
                    <a:pt x="246" y="526"/>
                    <a:pt x="244" y="525"/>
                    <a:pt x="241" y="524"/>
                  </a:cubicBezTo>
                  <a:cubicBezTo>
                    <a:pt x="236" y="522"/>
                    <a:pt x="231" y="520"/>
                    <a:pt x="226" y="518"/>
                  </a:cubicBezTo>
                  <a:cubicBezTo>
                    <a:pt x="224" y="518"/>
                    <a:pt x="221" y="517"/>
                    <a:pt x="219" y="517"/>
                  </a:cubicBezTo>
                  <a:cubicBezTo>
                    <a:pt x="216" y="517"/>
                    <a:pt x="213" y="517"/>
                    <a:pt x="210" y="517"/>
                  </a:cubicBezTo>
                  <a:cubicBezTo>
                    <a:pt x="187" y="525"/>
                    <a:pt x="203" y="556"/>
                    <a:pt x="181" y="565"/>
                  </a:cubicBezTo>
                  <a:cubicBezTo>
                    <a:pt x="178" y="566"/>
                    <a:pt x="176" y="567"/>
                    <a:pt x="174" y="568"/>
                  </a:cubicBezTo>
                  <a:cubicBezTo>
                    <a:pt x="167" y="570"/>
                    <a:pt x="159" y="571"/>
                    <a:pt x="152" y="568"/>
                  </a:cubicBezTo>
                  <a:cubicBezTo>
                    <a:pt x="150" y="567"/>
                    <a:pt x="147" y="565"/>
                    <a:pt x="145" y="564"/>
                  </a:cubicBezTo>
                  <a:cubicBezTo>
                    <a:pt x="142" y="563"/>
                    <a:pt x="139" y="562"/>
                    <a:pt x="137" y="560"/>
                  </a:cubicBezTo>
                  <a:cubicBezTo>
                    <a:pt x="135" y="558"/>
                    <a:pt x="133" y="556"/>
                    <a:pt x="132" y="555"/>
                  </a:cubicBezTo>
                  <a:cubicBezTo>
                    <a:pt x="113" y="533"/>
                    <a:pt x="86" y="556"/>
                    <a:pt x="63" y="548"/>
                  </a:cubicBezTo>
                  <a:cubicBezTo>
                    <a:pt x="61" y="547"/>
                    <a:pt x="59" y="547"/>
                    <a:pt x="57" y="546"/>
                  </a:cubicBezTo>
                  <a:cubicBezTo>
                    <a:pt x="55" y="545"/>
                    <a:pt x="53" y="545"/>
                    <a:pt x="51" y="544"/>
                  </a:cubicBezTo>
                  <a:cubicBezTo>
                    <a:pt x="35" y="529"/>
                    <a:pt x="0" y="548"/>
                    <a:pt x="8" y="529"/>
                  </a:cubicBezTo>
                  <a:cubicBezTo>
                    <a:pt x="16" y="513"/>
                    <a:pt x="28" y="490"/>
                    <a:pt x="42" y="479"/>
                  </a:cubicBezTo>
                  <a:cubicBezTo>
                    <a:pt x="44" y="478"/>
                    <a:pt x="47" y="477"/>
                    <a:pt x="49" y="477"/>
                  </a:cubicBezTo>
                  <a:cubicBezTo>
                    <a:pt x="51" y="476"/>
                    <a:pt x="53" y="474"/>
                    <a:pt x="54" y="473"/>
                  </a:cubicBezTo>
                  <a:cubicBezTo>
                    <a:pt x="56" y="472"/>
                    <a:pt x="57" y="471"/>
                    <a:pt x="59" y="470"/>
                  </a:cubicBezTo>
                  <a:cubicBezTo>
                    <a:pt x="61" y="468"/>
                    <a:pt x="63" y="466"/>
                    <a:pt x="65" y="463"/>
                  </a:cubicBezTo>
                  <a:cubicBezTo>
                    <a:pt x="66" y="461"/>
                    <a:pt x="67" y="458"/>
                    <a:pt x="68" y="455"/>
                  </a:cubicBezTo>
                  <a:cubicBezTo>
                    <a:pt x="69" y="453"/>
                    <a:pt x="70" y="451"/>
                    <a:pt x="72" y="449"/>
                  </a:cubicBezTo>
                  <a:cubicBezTo>
                    <a:pt x="79" y="438"/>
                    <a:pt x="90" y="430"/>
                    <a:pt x="101" y="421"/>
                  </a:cubicBezTo>
                  <a:cubicBezTo>
                    <a:pt x="104" y="418"/>
                    <a:pt x="108" y="416"/>
                    <a:pt x="111" y="413"/>
                  </a:cubicBezTo>
                  <a:cubicBezTo>
                    <a:pt x="121" y="400"/>
                    <a:pt x="129" y="385"/>
                    <a:pt x="137" y="371"/>
                  </a:cubicBezTo>
                  <a:cubicBezTo>
                    <a:pt x="139" y="366"/>
                    <a:pt x="142" y="361"/>
                    <a:pt x="144" y="357"/>
                  </a:cubicBezTo>
                  <a:cubicBezTo>
                    <a:pt x="146" y="337"/>
                    <a:pt x="151" y="321"/>
                    <a:pt x="159" y="308"/>
                  </a:cubicBezTo>
                  <a:cubicBezTo>
                    <a:pt x="162" y="303"/>
                    <a:pt x="165" y="299"/>
                    <a:pt x="168" y="294"/>
                  </a:cubicBezTo>
                  <a:cubicBezTo>
                    <a:pt x="170" y="287"/>
                    <a:pt x="174" y="281"/>
                    <a:pt x="179" y="275"/>
                  </a:cubicBezTo>
                  <a:cubicBezTo>
                    <a:pt x="181" y="273"/>
                    <a:pt x="182" y="271"/>
                    <a:pt x="184" y="269"/>
                  </a:cubicBezTo>
                  <a:cubicBezTo>
                    <a:pt x="199" y="249"/>
                    <a:pt x="207" y="226"/>
                    <a:pt x="226" y="210"/>
                  </a:cubicBezTo>
                  <a:cubicBezTo>
                    <a:pt x="226" y="206"/>
                    <a:pt x="226" y="198"/>
                    <a:pt x="226" y="194"/>
                  </a:cubicBezTo>
                  <a:cubicBezTo>
                    <a:pt x="225" y="192"/>
                    <a:pt x="225" y="189"/>
                    <a:pt x="226" y="187"/>
                  </a:cubicBezTo>
                  <a:cubicBezTo>
                    <a:pt x="226" y="171"/>
                    <a:pt x="238" y="156"/>
                    <a:pt x="245" y="145"/>
                  </a:cubicBezTo>
                  <a:cubicBezTo>
                    <a:pt x="246" y="142"/>
                    <a:pt x="247" y="139"/>
                    <a:pt x="249" y="137"/>
                  </a:cubicBezTo>
                  <a:cubicBezTo>
                    <a:pt x="255" y="125"/>
                    <a:pt x="265" y="113"/>
                    <a:pt x="274" y="102"/>
                  </a:cubicBezTo>
                  <a:cubicBezTo>
                    <a:pt x="275" y="100"/>
                    <a:pt x="277" y="97"/>
                    <a:pt x="278" y="95"/>
                  </a:cubicBezTo>
                  <a:cubicBezTo>
                    <a:pt x="293" y="75"/>
                    <a:pt x="307" y="55"/>
                    <a:pt x="316" y="33"/>
                  </a:cubicBezTo>
                  <a:cubicBezTo>
                    <a:pt x="319" y="29"/>
                    <a:pt x="321" y="25"/>
                    <a:pt x="324" y="22"/>
                  </a:cubicBezTo>
                  <a:cubicBezTo>
                    <a:pt x="326" y="18"/>
                    <a:pt x="329" y="15"/>
                    <a:pt x="331" y="12"/>
                  </a:cubicBezTo>
                  <a:cubicBezTo>
                    <a:pt x="335" y="0"/>
                    <a:pt x="354" y="16"/>
                    <a:pt x="364" y="27"/>
                  </a:cubicBezTo>
                  <a:cubicBezTo>
                    <a:pt x="367" y="30"/>
                    <a:pt x="370" y="34"/>
                    <a:pt x="373" y="37"/>
                  </a:cubicBezTo>
                  <a:cubicBezTo>
                    <a:pt x="378" y="44"/>
                    <a:pt x="384" y="51"/>
                    <a:pt x="389" y="58"/>
                  </a:cubicBezTo>
                  <a:cubicBezTo>
                    <a:pt x="392" y="62"/>
                    <a:pt x="395" y="65"/>
                    <a:pt x="398" y="69"/>
                  </a:cubicBezTo>
                  <a:cubicBezTo>
                    <a:pt x="436" y="109"/>
                    <a:pt x="436" y="171"/>
                    <a:pt x="483" y="201"/>
                  </a:cubicBezTo>
                  <a:cubicBezTo>
                    <a:pt x="486" y="204"/>
                    <a:pt x="490" y="207"/>
                    <a:pt x="494" y="210"/>
                  </a:cubicBezTo>
                  <a:cubicBezTo>
                    <a:pt x="519" y="234"/>
                    <a:pt x="542" y="263"/>
                    <a:pt x="565" y="290"/>
                  </a:cubicBezTo>
                  <a:cubicBezTo>
                    <a:pt x="568" y="294"/>
                    <a:pt x="572" y="298"/>
                    <a:pt x="575" y="302"/>
                  </a:cubicBezTo>
                  <a:cubicBezTo>
                    <a:pt x="591" y="350"/>
                    <a:pt x="620" y="384"/>
                    <a:pt x="652" y="417"/>
                  </a:cubicBezTo>
                  <a:cubicBezTo>
                    <a:pt x="656" y="421"/>
                    <a:pt x="660" y="425"/>
                    <a:pt x="664" y="429"/>
                  </a:cubicBezTo>
                  <a:cubicBezTo>
                    <a:pt x="679" y="455"/>
                    <a:pt x="697" y="479"/>
                    <a:pt x="715" y="502"/>
                  </a:cubicBezTo>
                  <a:cubicBezTo>
                    <a:pt x="717" y="505"/>
                    <a:pt x="719" y="507"/>
                    <a:pt x="721" y="509"/>
                  </a:cubicBezTo>
                  <a:cubicBezTo>
                    <a:pt x="724" y="512"/>
                    <a:pt x="728" y="515"/>
                    <a:pt x="731" y="519"/>
                  </a:cubicBezTo>
                  <a:cubicBezTo>
                    <a:pt x="733" y="521"/>
                    <a:pt x="734" y="522"/>
                    <a:pt x="736" y="524"/>
                  </a:cubicBezTo>
                  <a:cubicBezTo>
                    <a:pt x="743" y="534"/>
                    <a:pt x="751" y="543"/>
                    <a:pt x="759" y="552"/>
                  </a:cubicBezTo>
                  <a:cubicBezTo>
                    <a:pt x="760" y="554"/>
                    <a:pt x="762" y="556"/>
                    <a:pt x="764" y="558"/>
                  </a:cubicBezTo>
                  <a:cubicBezTo>
                    <a:pt x="764" y="560"/>
                    <a:pt x="766" y="562"/>
                    <a:pt x="767" y="564"/>
                  </a:cubicBezTo>
                  <a:cubicBezTo>
                    <a:pt x="768" y="566"/>
                    <a:pt x="770" y="568"/>
                    <a:pt x="771" y="569"/>
                  </a:cubicBezTo>
                  <a:cubicBezTo>
                    <a:pt x="782" y="576"/>
                    <a:pt x="802" y="576"/>
                    <a:pt x="809" y="595"/>
                  </a:cubicBezTo>
                  <a:cubicBezTo>
                    <a:pt x="809" y="595"/>
                    <a:pt x="806" y="595"/>
                    <a:pt x="805" y="594"/>
                  </a:cubicBezTo>
                  <a:cubicBezTo>
                    <a:pt x="803" y="593"/>
                    <a:pt x="802" y="593"/>
                    <a:pt x="800" y="592"/>
                  </a:cubicBezTo>
                  <a:close/>
                </a:path>
              </a:pathLst>
            </a:custGeom>
            <a:solidFill>
              <a:srgbClr val="EDED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754" name="Group 753">
            <a:extLst>
              <a:ext uri="{FF2B5EF4-FFF2-40B4-BE49-F238E27FC236}">
                <a16:creationId xmlns:a16="http://schemas.microsoft.com/office/drawing/2014/main" id="{6241CCC7-4233-4FF7-B1FB-C6E9A35D61B4}"/>
              </a:ext>
            </a:extLst>
          </p:cNvPr>
          <p:cNvGrpSpPr/>
          <p:nvPr/>
        </p:nvGrpSpPr>
        <p:grpSpPr>
          <a:xfrm>
            <a:off x="9723321" y="2546401"/>
            <a:ext cx="1988949" cy="1438117"/>
            <a:chOff x="270023" y="1671305"/>
            <a:chExt cx="2279585" cy="1452498"/>
          </a:xfrm>
        </p:grpSpPr>
        <p:sp>
          <p:nvSpPr>
            <p:cNvPr id="755" name="TextBox 754">
              <a:extLst>
                <a:ext uri="{FF2B5EF4-FFF2-40B4-BE49-F238E27FC236}">
                  <a16:creationId xmlns:a16="http://schemas.microsoft.com/office/drawing/2014/main" id="{3C1FD0E7-E8D0-4676-91D7-7E0BBEA26DB3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6" name="TextBox 755">
              <a:extLst>
                <a:ext uri="{FF2B5EF4-FFF2-40B4-BE49-F238E27FC236}">
                  <a16:creationId xmlns:a16="http://schemas.microsoft.com/office/drawing/2014/main" id="{1017C670-D3F5-41A0-BFF0-A0E88C699C1B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57" name="Freeform: Shape 756">
            <a:extLst>
              <a:ext uri="{FF2B5EF4-FFF2-40B4-BE49-F238E27FC236}">
                <a16:creationId xmlns:a16="http://schemas.microsoft.com/office/drawing/2014/main" id="{73E27AFE-ECCA-4A29-8060-8281414978F1}"/>
              </a:ext>
            </a:extLst>
          </p:cNvPr>
          <p:cNvSpPr/>
          <p:nvPr/>
        </p:nvSpPr>
        <p:spPr>
          <a:xfrm>
            <a:off x="10621411" y="5597163"/>
            <a:ext cx="1630386" cy="1013619"/>
          </a:xfrm>
          <a:custGeom>
            <a:avLst/>
            <a:gdLst>
              <a:gd name="connsiteX0" fmla="*/ 2759302 w 5993229"/>
              <a:gd name="connsiteY0" fmla="*/ 47 h 3726011"/>
              <a:gd name="connsiteX1" fmla="*/ 2713635 w 5993229"/>
              <a:gd name="connsiteY1" fmla="*/ 31403 h 3726011"/>
              <a:gd name="connsiteX2" fmla="*/ 2694202 w 5993229"/>
              <a:gd name="connsiteY2" fmla="*/ 50848 h 3726011"/>
              <a:gd name="connsiteX3" fmla="*/ 2657279 w 5993229"/>
              <a:gd name="connsiteY3" fmla="*/ 93628 h 3726011"/>
              <a:gd name="connsiteX4" fmla="*/ 2645619 w 5993229"/>
              <a:gd name="connsiteY4" fmla="*/ 109184 h 3726011"/>
              <a:gd name="connsiteX5" fmla="*/ 2480439 w 5993229"/>
              <a:gd name="connsiteY5" fmla="*/ 377529 h 3726011"/>
              <a:gd name="connsiteX6" fmla="*/ 2457119 w 5993229"/>
              <a:gd name="connsiteY6" fmla="*/ 395030 h 3726011"/>
              <a:gd name="connsiteX7" fmla="*/ 2323032 w 5993229"/>
              <a:gd name="connsiteY7" fmla="*/ 536981 h 3726011"/>
              <a:gd name="connsiteX8" fmla="*/ 2303599 w 5993229"/>
              <a:gd name="connsiteY8" fmla="*/ 558370 h 3726011"/>
              <a:gd name="connsiteX9" fmla="*/ 2157851 w 5993229"/>
              <a:gd name="connsiteY9" fmla="*/ 781991 h 3726011"/>
              <a:gd name="connsiteX10" fmla="*/ 2134532 w 5993229"/>
              <a:gd name="connsiteY10" fmla="*/ 805326 h 3726011"/>
              <a:gd name="connsiteX11" fmla="*/ 2035423 w 5993229"/>
              <a:gd name="connsiteY11" fmla="*/ 947277 h 3726011"/>
              <a:gd name="connsiteX12" fmla="*/ 2023764 w 5993229"/>
              <a:gd name="connsiteY12" fmla="*/ 960888 h 3726011"/>
              <a:gd name="connsiteX13" fmla="*/ 2004331 w 5993229"/>
              <a:gd name="connsiteY13" fmla="*/ 980334 h 3726011"/>
              <a:gd name="connsiteX14" fmla="*/ 1994614 w 5993229"/>
              <a:gd name="connsiteY14" fmla="*/ 990056 h 3726011"/>
              <a:gd name="connsiteX15" fmla="*/ 1947975 w 5993229"/>
              <a:gd name="connsiteY15" fmla="*/ 1050337 h 3726011"/>
              <a:gd name="connsiteX16" fmla="*/ 1940202 w 5993229"/>
              <a:gd name="connsiteY16" fmla="*/ 1060059 h 3726011"/>
              <a:gd name="connsiteX17" fmla="*/ 1928542 w 5993229"/>
              <a:gd name="connsiteY17" fmla="*/ 1069782 h 3726011"/>
              <a:gd name="connsiteX18" fmla="*/ 1837207 w 5993229"/>
              <a:gd name="connsiteY18" fmla="*/ 1196176 h 3726011"/>
              <a:gd name="connsiteX19" fmla="*/ 1833320 w 5993229"/>
              <a:gd name="connsiteY19" fmla="*/ 1209788 h 3726011"/>
              <a:gd name="connsiteX20" fmla="*/ 1829434 w 5993229"/>
              <a:gd name="connsiteY20" fmla="*/ 1225344 h 3726011"/>
              <a:gd name="connsiteX21" fmla="*/ 1817774 w 5993229"/>
              <a:gd name="connsiteY21" fmla="*/ 1238956 h 3726011"/>
              <a:gd name="connsiteX22" fmla="*/ 1808057 w 5993229"/>
              <a:gd name="connsiteY22" fmla="*/ 1250623 h 3726011"/>
              <a:gd name="connsiteX23" fmla="*/ 1798341 w 5993229"/>
              <a:gd name="connsiteY23" fmla="*/ 1264235 h 3726011"/>
              <a:gd name="connsiteX24" fmla="*/ 1640934 w 5993229"/>
              <a:gd name="connsiteY24" fmla="*/ 1501468 h 3726011"/>
              <a:gd name="connsiteX25" fmla="*/ 1631217 w 5993229"/>
              <a:gd name="connsiteY25" fmla="*/ 1534525 h 3726011"/>
              <a:gd name="connsiteX26" fmla="*/ 1604011 w 5993229"/>
              <a:gd name="connsiteY26" fmla="*/ 1627862 h 3726011"/>
              <a:gd name="connsiteX27" fmla="*/ 1600332 w 5993229"/>
              <a:gd name="connsiteY27" fmla="*/ 1639644 h 3726011"/>
              <a:gd name="connsiteX28" fmla="*/ 1596513 w 5993229"/>
              <a:gd name="connsiteY28" fmla="*/ 1641007 h 3726011"/>
              <a:gd name="connsiteX29" fmla="*/ 1546623 w 5993229"/>
              <a:gd name="connsiteY29" fmla="*/ 1718833 h 3726011"/>
              <a:gd name="connsiteX30" fmla="*/ 1539966 w 5993229"/>
              <a:gd name="connsiteY30" fmla="*/ 1734053 h 3726011"/>
              <a:gd name="connsiteX31" fmla="*/ 1514381 w 5993229"/>
              <a:gd name="connsiteY31" fmla="*/ 1775519 h 3726011"/>
              <a:gd name="connsiteX32" fmla="*/ 1509770 w 5993229"/>
              <a:gd name="connsiteY32" fmla="*/ 1788902 h 3726011"/>
              <a:gd name="connsiteX33" fmla="*/ 1489693 w 5993229"/>
              <a:gd name="connsiteY33" fmla="*/ 1836505 h 3726011"/>
              <a:gd name="connsiteX34" fmla="*/ 1482084 w 5993229"/>
              <a:gd name="connsiteY34" fmla="*/ 1858585 h 3726011"/>
              <a:gd name="connsiteX35" fmla="*/ 1476608 w 5993229"/>
              <a:gd name="connsiteY35" fmla="*/ 1867163 h 3726011"/>
              <a:gd name="connsiteX36" fmla="*/ 1396104 w 5993229"/>
              <a:gd name="connsiteY36" fmla="*/ 1948311 h 3726011"/>
              <a:gd name="connsiteX37" fmla="*/ 1375550 w 5993229"/>
              <a:gd name="connsiteY37" fmla="*/ 1968626 h 3726011"/>
              <a:gd name="connsiteX38" fmla="*/ 1234403 w 5993229"/>
              <a:gd name="connsiteY38" fmla="*/ 2132398 h 3726011"/>
              <a:gd name="connsiteX39" fmla="*/ 1225910 w 5993229"/>
              <a:gd name="connsiteY39" fmla="*/ 2145573 h 3726011"/>
              <a:gd name="connsiteX40" fmla="*/ 1186533 w 5993229"/>
              <a:gd name="connsiteY40" fmla="*/ 2190191 h 3726011"/>
              <a:gd name="connsiteX41" fmla="*/ 1178040 w 5993229"/>
              <a:gd name="connsiteY41" fmla="*/ 2203364 h 3726011"/>
              <a:gd name="connsiteX42" fmla="*/ 1126081 w 5993229"/>
              <a:gd name="connsiteY42" fmla="*/ 2264832 h 3726011"/>
              <a:gd name="connsiteX43" fmla="*/ 1119528 w 5993229"/>
              <a:gd name="connsiteY43" fmla="*/ 2278111 h 3726011"/>
              <a:gd name="connsiteX44" fmla="*/ 1104273 w 5993229"/>
              <a:gd name="connsiteY44" fmla="*/ 2308447 h 3726011"/>
              <a:gd name="connsiteX45" fmla="*/ 1097616 w 5993229"/>
              <a:gd name="connsiteY45" fmla="*/ 2323668 h 3726011"/>
              <a:gd name="connsiteX46" fmla="*/ 1092899 w 5993229"/>
              <a:gd name="connsiteY46" fmla="*/ 2338993 h 3726011"/>
              <a:gd name="connsiteX47" fmla="*/ 1084406 w 5993229"/>
              <a:gd name="connsiteY47" fmla="*/ 2352167 h 3726011"/>
              <a:gd name="connsiteX48" fmla="*/ 1046387 w 5993229"/>
              <a:gd name="connsiteY48" fmla="*/ 2371543 h 3726011"/>
              <a:gd name="connsiteX49" fmla="*/ 1034013 w 5993229"/>
              <a:gd name="connsiteY49" fmla="*/ 2384509 h 3726011"/>
              <a:gd name="connsiteX50" fmla="*/ 1027147 w 5993229"/>
              <a:gd name="connsiteY50" fmla="*/ 2403613 h 3726011"/>
              <a:gd name="connsiteX51" fmla="*/ 1022326 w 5993229"/>
              <a:gd name="connsiteY51" fmla="*/ 2420880 h 3726011"/>
              <a:gd name="connsiteX52" fmla="*/ 1017609 w 5993229"/>
              <a:gd name="connsiteY52" fmla="*/ 2436205 h 3726011"/>
              <a:gd name="connsiteX53" fmla="*/ 1012997 w 5993229"/>
              <a:gd name="connsiteY53" fmla="*/ 2449588 h 3726011"/>
              <a:gd name="connsiteX54" fmla="*/ 1006340 w 5993229"/>
              <a:gd name="connsiteY54" fmla="*/ 2464808 h 3726011"/>
              <a:gd name="connsiteX55" fmla="*/ 999578 w 5993229"/>
              <a:gd name="connsiteY55" fmla="*/ 2481971 h 3726011"/>
              <a:gd name="connsiteX56" fmla="*/ 991398 w 5993229"/>
              <a:gd name="connsiteY56" fmla="*/ 2489320 h 3726011"/>
              <a:gd name="connsiteX57" fmla="*/ 981173 w 5993229"/>
              <a:gd name="connsiteY57" fmla="*/ 2498507 h 3726011"/>
              <a:gd name="connsiteX58" fmla="*/ 971053 w 5993229"/>
              <a:gd name="connsiteY58" fmla="*/ 2505752 h 3726011"/>
              <a:gd name="connsiteX59" fmla="*/ 962874 w 5993229"/>
              <a:gd name="connsiteY59" fmla="*/ 2513101 h 3726011"/>
              <a:gd name="connsiteX60" fmla="*/ 936602 w 5993229"/>
              <a:gd name="connsiteY60" fmla="*/ 2531161 h 3726011"/>
              <a:gd name="connsiteX61" fmla="*/ 876567 w 5993229"/>
              <a:gd name="connsiteY61" fmla="*/ 2598035 h 3726011"/>
              <a:gd name="connsiteX62" fmla="*/ 865298 w 5993229"/>
              <a:gd name="connsiteY62" fmla="*/ 2626639 h 3726011"/>
              <a:gd name="connsiteX63" fmla="*/ 846326 w 5993229"/>
              <a:gd name="connsiteY63" fmla="*/ 2689881 h 3726011"/>
              <a:gd name="connsiteX64" fmla="*/ 833116 w 5993229"/>
              <a:gd name="connsiteY64" fmla="*/ 2718381 h 3726011"/>
              <a:gd name="connsiteX65" fmla="*/ 718704 w 5993229"/>
              <a:gd name="connsiteY65" fmla="*/ 2819329 h 3726011"/>
              <a:gd name="connsiteX66" fmla="*/ 699986 w 5993229"/>
              <a:gd name="connsiteY66" fmla="*/ 2841690 h 3726011"/>
              <a:gd name="connsiteX67" fmla="*/ 681163 w 5993229"/>
              <a:gd name="connsiteY67" fmla="*/ 2865993 h 3726011"/>
              <a:gd name="connsiteX68" fmla="*/ 658355 w 5993229"/>
              <a:gd name="connsiteY68" fmla="*/ 2892029 h 3726011"/>
              <a:gd name="connsiteX69" fmla="*/ 524553 w 5993229"/>
              <a:gd name="connsiteY69" fmla="*/ 3063985 h 3726011"/>
              <a:gd name="connsiteX70" fmla="*/ 524717 w 5993229"/>
              <a:gd name="connsiteY70" fmla="*/ 3097099 h 3726011"/>
              <a:gd name="connsiteX71" fmla="*/ 507824 w 5993229"/>
              <a:gd name="connsiteY71" fmla="*/ 3130756 h 3726011"/>
              <a:gd name="connsiteX72" fmla="*/ 486019 w 5993229"/>
              <a:gd name="connsiteY72" fmla="*/ 3151949 h 3726011"/>
              <a:gd name="connsiteX73" fmla="*/ 428630 w 5993229"/>
              <a:gd name="connsiteY73" fmla="*/ 3180401 h 3726011"/>
              <a:gd name="connsiteX74" fmla="*/ 412263 w 5993229"/>
              <a:gd name="connsiteY74" fmla="*/ 3186507 h 3726011"/>
              <a:gd name="connsiteX75" fmla="*/ 402080 w 5993229"/>
              <a:gd name="connsiteY75" fmla="*/ 3193563 h 3726011"/>
              <a:gd name="connsiteX76" fmla="*/ 387541 w 5993229"/>
              <a:gd name="connsiteY76" fmla="*/ 3200771 h 3726011"/>
              <a:gd name="connsiteX77" fmla="*/ 380176 w 5993229"/>
              <a:gd name="connsiteY77" fmla="*/ 3208742 h 3726011"/>
              <a:gd name="connsiteX78" fmla="*/ 372465 w 5993229"/>
              <a:gd name="connsiteY78" fmla="*/ 3214086 h 3726011"/>
              <a:gd name="connsiteX79" fmla="*/ 366841 w 5993229"/>
              <a:gd name="connsiteY79" fmla="*/ 3221521 h 3726011"/>
              <a:gd name="connsiteX80" fmla="*/ 351737 w 5993229"/>
              <a:gd name="connsiteY80" fmla="*/ 3232100 h 3726011"/>
              <a:gd name="connsiteX81" fmla="*/ 141861 w 5993229"/>
              <a:gd name="connsiteY81" fmla="*/ 3545170 h 3726011"/>
              <a:gd name="connsiteX82" fmla="*/ 124371 w 5993229"/>
              <a:gd name="connsiteY82" fmla="*/ 3570449 h 3726011"/>
              <a:gd name="connsiteX83" fmla="*/ 101051 w 5993229"/>
              <a:gd name="connsiteY83" fmla="*/ 3595728 h 3726011"/>
              <a:gd name="connsiteX84" fmla="*/ 0 w 5993229"/>
              <a:gd name="connsiteY84" fmla="*/ 3722122 h 3726011"/>
              <a:gd name="connsiteX85" fmla="*/ 235139 w 5993229"/>
              <a:gd name="connsiteY85" fmla="*/ 3726011 h 3726011"/>
              <a:gd name="connsiteX86" fmla="*/ 254572 w 5993229"/>
              <a:gd name="connsiteY86" fmla="*/ 3726011 h 3726011"/>
              <a:gd name="connsiteX87" fmla="*/ 1492536 w 5993229"/>
              <a:gd name="connsiteY87" fmla="*/ 3726011 h 3726011"/>
              <a:gd name="connsiteX88" fmla="*/ 1492537 w 5993229"/>
              <a:gd name="connsiteY88" fmla="*/ 3726010 h 3726011"/>
              <a:gd name="connsiteX89" fmla="*/ 3522023 w 5993229"/>
              <a:gd name="connsiteY89" fmla="*/ 3726010 h 3726011"/>
              <a:gd name="connsiteX90" fmla="*/ 4793637 w 5993229"/>
              <a:gd name="connsiteY90" fmla="*/ 3726010 h 3726011"/>
              <a:gd name="connsiteX91" fmla="*/ 5993229 w 5993229"/>
              <a:gd name="connsiteY91" fmla="*/ 3726010 h 3726011"/>
              <a:gd name="connsiteX92" fmla="*/ 5701734 w 5993229"/>
              <a:gd name="connsiteY92" fmla="*/ 3434331 h 3726011"/>
              <a:gd name="connsiteX93" fmla="*/ 5686188 w 5993229"/>
              <a:gd name="connsiteY93" fmla="*/ 3420719 h 3726011"/>
              <a:gd name="connsiteX94" fmla="*/ 4805873 w 5993229"/>
              <a:gd name="connsiteY94" fmla="*/ 2633184 h 3726011"/>
              <a:gd name="connsiteX95" fmla="*/ 4753404 w 5993229"/>
              <a:gd name="connsiteY95" fmla="*/ 2609850 h 3726011"/>
              <a:gd name="connsiteX96" fmla="*/ 4698991 w 5993229"/>
              <a:gd name="connsiteY96" fmla="*/ 2497067 h 3726011"/>
              <a:gd name="connsiteX97" fmla="*/ 4533811 w 5993229"/>
              <a:gd name="connsiteY97" fmla="*/ 2397896 h 3726011"/>
              <a:gd name="connsiteX98" fmla="*/ 4261749 w 5993229"/>
              <a:gd name="connsiteY98" fmla="*/ 2092605 h 3726011"/>
              <a:gd name="connsiteX99" fmla="*/ 4230656 w 5993229"/>
              <a:gd name="connsiteY99" fmla="*/ 2073160 h 3726011"/>
              <a:gd name="connsiteX100" fmla="*/ 4170414 w 5993229"/>
              <a:gd name="connsiteY100" fmla="*/ 2036213 h 3726011"/>
              <a:gd name="connsiteX101" fmla="*/ 4123775 w 5993229"/>
              <a:gd name="connsiteY101" fmla="*/ 1960377 h 3726011"/>
              <a:gd name="connsiteX102" fmla="*/ 4121831 w 5993229"/>
              <a:gd name="connsiteY102" fmla="*/ 1937042 h 3726011"/>
              <a:gd name="connsiteX103" fmla="*/ 4065476 w 5993229"/>
              <a:gd name="connsiteY103" fmla="*/ 1847594 h 3726011"/>
              <a:gd name="connsiteX104" fmla="*/ 4044099 w 5993229"/>
              <a:gd name="connsiteY104" fmla="*/ 1826204 h 3726011"/>
              <a:gd name="connsiteX105" fmla="*/ 4020823 w 5993229"/>
              <a:gd name="connsiteY105" fmla="*/ 1782950 h 3726011"/>
              <a:gd name="connsiteX106" fmla="*/ 3961335 w 5993229"/>
              <a:gd name="connsiteY106" fmla="*/ 1633381 h 3726011"/>
              <a:gd name="connsiteX107" fmla="*/ 3945444 w 5993229"/>
              <a:gd name="connsiteY107" fmla="*/ 1623973 h 3726011"/>
              <a:gd name="connsiteX108" fmla="*/ 3866012 w 5993229"/>
              <a:gd name="connsiteY108" fmla="*/ 1590916 h 3726011"/>
              <a:gd name="connsiteX109" fmla="*/ 3850465 w 5993229"/>
              <a:gd name="connsiteY109" fmla="*/ 1579249 h 3726011"/>
              <a:gd name="connsiteX110" fmla="*/ 3825203 w 5993229"/>
              <a:gd name="connsiteY110" fmla="*/ 1561748 h 3726011"/>
              <a:gd name="connsiteX111" fmla="*/ 3749414 w 5993229"/>
              <a:gd name="connsiteY111" fmla="*/ 1421742 h 3726011"/>
              <a:gd name="connsiteX112" fmla="*/ 3733867 w 5993229"/>
              <a:gd name="connsiteY112" fmla="*/ 1396463 h 3726011"/>
              <a:gd name="connsiteX113" fmla="*/ 3597836 w 5993229"/>
              <a:gd name="connsiteY113" fmla="*/ 1272013 h 3726011"/>
              <a:gd name="connsiteX114" fmla="*/ 3558970 w 5993229"/>
              <a:gd name="connsiteY114" fmla="*/ 1205899 h 3726011"/>
              <a:gd name="connsiteX115" fmla="*/ 3547311 w 5993229"/>
              <a:gd name="connsiteY115" fmla="*/ 1178676 h 3726011"/>
              <a:gd name="connsiteX116" fmla="*/ 3500671 w 5993229"/>
              <a:gd name="connsiteY116" fmla="*/ 1102839 h 3726011"/>
              <a:gd name="connsiteX117" fmla="*/ 3492898 w 5993229"/>
              <a:gd name="connsiteY117" fmla="*/ 1091172 h 3726011"/>
              <a:gd name="connsiteX118" fmla="*/ 3481238 w 5993229"/>
              <a:gd name="connsiteY118" fmla="*/ 1085338 h 3726011"/>
              <a:gd name="connsiteX119" fmla="*/ 3442372 w 5993229"/>
              <a:gd name="connsiteY119" fmla="*/ 1062004 h 3726011"/>
              <a:gd name="connsiteX120" fmla="*/ 3436543 w 5993229"/>
              <a:gd name="connsiteY120" fmla="*/ 1052281 h 3726011"/>
              <a:gd name="connsiteX121" fmla="*/ 3428769 w 5993229"/>
              <a:gd name="connsiteY121" fmla="*/ 1038669 h 3726011"/>
              <a:gd name="connsiteX122" fmla="*/ 3426826 w 5993229"/>
              <a:gd name="connsiteY122" fmla="*/ 1025058 h 3726011"/>
              <a:gd name="connsiteX123" fmla="*/ 3343264 w 5993229"/>
              <a:gd name="connsiteY123" fmla="*/ 914220 h 3726011"/>
              <a:gd name="connsiteX124" fmla="*/ 3333548 w 5993229"/>
              <a:gd name="connsiteY124" fmla="*/ 902552 h 3726011"/>
              <a:gd name="connsiteX125" fmla="*/ 3323831 w 5993229"/>
              <a:gd name="connsiteY125" fmla="*/ 892830 h 3726011"/>
              <a:gd name="connsiteX126" fmla="*/ 3312171 w 5993229"/>
              <a:gd name="connsiteY126" fmla="*/ 881163 h 3726011"/>
              <a:gd name="connsiteX127" fmla="*/ 3286909 w 5993229"/>
              <a:gd name="connsiteY127" fmla="*/ 861717 h 3726011"/>
              <a:gd name="connsiteX128" fmla="*/ 3279135 w 5993229"/>
              <a:gd name="connsiteY128" fmla="*/ 850050 h 3726011"/>
              <a:gd name="connsiteX129" fmla="*/ 3242213 w 5993229"/>
              <a:gd name="connsiteY129" fmla="*/ 809215 h 3726011"/>
              <a:gd name="connsiteX130" fmla="*/ 3220836 w 5993229"/>
              <a:gd name="connsiteY130" fmla="*/ 787825 h 3726011"/>
              <a:gd name="connsiteX131" fmla="*/ 3170311 w 5993229"/>
              <a:gd name="connsiteY131" fmla="*/ 702266 h 3726011"/>
              <a:gd name="connsiteX132" fmla="*/ 3152821 w 5993229"/>
              <a:gd name="connsiteY132" fmla="*/ 673098 h 3726011"/>
              <a:gd name="connsiteX133" fmla="*/ 3108125 w 5993229"/>
              <a:gd name="connsiteY133" fmla="*/ 568093 h 3726011"/>
              <a:gd name="connsiteX134" fmla="*/ 3096465 w 5993229"/>
              <a:gd name="connsiteY134" fmla="*/ 542814 h 3726011"/>
              <a:gd name="connsiteX135" fmla="*/ 3077032 w 5993229"/>
              <a:gd name="connsiteY135" fmla="*/ 503924 h 3726011"/>
              <a:gd name="connsiteX136" fmla="*/ 3069259 w 5993229"/>
              <a:gd name="connsiteY136" fmla="*/ 492256 h 3726011"/>
              <a:gd name="connsiteX137" fmla="*/ 2991527 w 5993229"/>
              <a:gd name="connsiteY137" fmla="*/ 356139 h 3726011"/>
              <a:gd name="connsiteX138" fmla="*/ 2993470 w 5993229"/>
              <a:gd name="connsiteY138" fmla="*/ 344472 h 3726011"/>
              <a:gd name="connsiteX139" fmla="*/ 2993470 w 5993229"/>
              <a:gd name="connsiteY139" fmla="*/ 334750 h 3726011"/>
              <a:gd name="connsiteX140" fmla="*/ 2950718 w 5993229"/>
              <a:gd name="connsiteY140" fmla="*/ 251135 h 3726011"/>
              <a:gd name="connsiteX141" fmla="*/ 2941001 w 5993229"/>
              <a:gd name="connsiteY141" fmla="*/ 237523 h 3726011"/>
              <a:gd name="connsiteX142" fmla="*/ 2884645 w 5993229"/>
              <a:gd name="connsiteY142" fmla="*/ 175298 h 3726011"/>
              <a:gd name="connsiteX143" fmla="*/ 2876872 w 5993229"/>
              <a:gd name="connsiteY143" fmla="*/ 161686 h 3726011"/>
              <a:gd name="connsiteX144" fmla="*/ 2818573 w 5993229"/>
              <a:gd name="connsiteY144" fmla="*/ 41125 h 3726011"/>
              <a:gd name="connsiteX145" fmla="*/ 2799140 w 5993229"/>
              <a:gd name="connsiteY145" fmla="*/ 19736 h 3726011"/>
              <a:gd name="connsiteX146" fmla="*/ 2759302 w 5993229"/>
              <a:gd name="connsiteY146" fmla="*/ 47 h 3726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5993229" h="3726011">
                <a:moveTo>
                  <a:pt x="2759302" y="47"/>
                </a:moveTo>
                <a:cubicBezTo>
                  <a:pt x="2745214" y="776"/>
                  <a:pt x="2730153" y="10013"/>
                  <a:pt x="2713635" y="31403"/>
                </a:cubicBezTo>
                <a:cubicBezTo>
                  <a:pt x="2705862" y="37236"/>
                  <a:pt x="2700032" y="45015"/>
                  <a:pt x="2694202" y="50848"/>
                </a:cubicBezTo>
                <a:cubicBezTo>
                  <a:pt x="2680599" y="64460"/>
                  <a:pt x="2668939" y="78072"/>
                  <a:pt x="2657279" y="93628"/>
                </a:cubicBezTo>
                <a:cubicBezTo>
                  <a:pt x="2653393" y="99461"/>
                  <a:pt x="2649506" y="103350"/>
                  <a:pt x="2645619" y="109184"/>
                </a:cubicBezTo>
                <a:cubicBezTo>
                  <a:pt x="2585377" y="198632"/>
                  <a:pt x="2569831" y="311415"/>
                  <a:pt x="2480439" y="377529"/>
                </a:cubicBezTo>
                <a:cubicBezTo>
                  <a:pt x="2474609" y="383363"/>
                  <a:pt x="2464893" y="389196"/>
                  <a:pt x="2457119" y="395030"/>
                </a:cubicBezTo>
                <a:cubicBezTo>
                  <a:pt x="2408537" y="437810"/>
                  <a:pt x="2365784" y="486423"/>
                  <a:pt x="2323032" y="536981"/>
                </a:cubicBezTo>
                <a:cubicBezTo>
                  <a:pt x="2315259" y="544759"/>
                  <a:pt x="2309429" y="552537"/>
                  <a:pt x="2303599" y="558370"/>
                </a:cubicBezTo>
                <a:cubicBezTo>
                  <a:pt x="2274449" y="651708"/>
                  <a:pt x="2220037" y="717822"/>
                  <a:pt x="2157851" y="781991"/>
                </a:cubicBezTo>
                <a:cubicBezTo>
                  <a:pt x="2150078" y="789770"/>
                  <a:pt x="2142305" y="797548"/>
                  <a:pt x="2134532" y="805326"/>
                </a:cubicBezTo>
                <a:cubicBezTo>
                  <a:pt x="2105382" y="855884"/>
                  <a:pt x="2070403" y="902552"/>
                  <a:pt x="2035423" y="947277"/>
                </a:cubicBezTo>
                <a:cubicBezTo>
                  <a:pt x="2031537" y="953110"/>
                  <a:pt x="2027650" y="956999"/>
                  <a:pt x="2023764" y="960888"/>
                </a:cubicBezTo>
                <a:cubicBezTo>
                  <a:pt x="2017934" y="966722"/>
                  <a:pt x="2010161" y="972555"/>
                  <a:pt x="2004331" y="980334"/>
                </a:cubicBezTo>
                <a:cubicBezTo>
                  <a:pt x="2000444" y="984223"/>
                  <a:pt x="1998501" y="986167"/>
                  <a:pt x="1994614" y="990056"/>
                </a:cubicBezTo>
                <a:cubicBezTo>
                  <a:pt x="1977124" y="1009501"/>
                  <a:pt x="1961578" y="1030891"/>
                  <a:pt x="1947975" y="1050337"/>
                </a:cubicBezTo>
                <a:cubicBezTo>
                  <a:pt x="1944088" y="1054226"/>
                  <a:pt x="1942145" y="1058115"/>
                  <a:pt x="1940202" y="1060059"/>
                </a:cubicBezTo>
                <a:cubicBezTo>
                  <a:pt x="1936315" y="1063948"/>
                  <a:pt x="1932429" y="1067837"/>
                  <a:pt x="1928542" y="1069782"/>
                </a:cubicBezTo>
                <a:cubicBezTo>
                  <a:pt x="1874130" y="1097005"/>
                  <a:pt x="1837207" y="1128118"/>
                  <a:pt x="1837207" y="1196176"/>
                </a:cubicBezTo>
                <a:cubicBezTo>
                  <a:pt x="1837207" y="1202010"/>
                  <a:pt x="1835264" y="1205899"/>
                  <a:pt x="1833320" y="1209788"/>
                </a:cubicBezTo>
                <a:cubicBezTo>
                  <a:pt x="1831377" y="1215622"/>
                  <a:pt x="1829434" y="1219511"/>
                  <a:pt x="1829434" y="1225344"/>
                </a:cubicBezTo>
                <a:cubicBezTo>
                  <a:pt x="1825547" y="1229233"/>
                  <a:pt x="1821660" y="1233123"/>
                  <a:pt x="1817774" y="1238956"/>
                </a:cubicBezTo>
                <a:cubicBezTo>
                  <a:pt x="1813887" y="1242845"/>
                  <a:pt x="1811944" y="1246734"/>
                  <a:pt x="1808057" y="1250623"/>
                </a:cubicBezTo>
                <a:cubicBezTo>
                  <a:pt x="1804171" y="1256457"/>
                  <a:pt x="1802227" y="1260346"/>
                  <a:pt x="1798341" y="1264235"/>
                </a:cubicBezTo>
                <a:cubicBezTo>
                  <a:pt x="1761418" y="1355628"/>
                  <a:pt x="1670083" y="1408130"/>
                  <a:pt x="1640934" y="1501468"/>
                </a:cubicBezTo>
                <a:cubicBezTo>
                  <a:pt x="1637047" y="1513135"/>
                  <a:pt x="1635104" y="1524802"/>
                  <a:pt x="1631217" y="1534525"/>
                </a:cubicBezTo>
                <a:cubicBezTo>
                  <a:pt x="1621501" y="1565637"/>
                  <a:pt x="1613727" y="1596750"/>
                  <a:pt x="1604011" y="1627862"/>
                </a:cubicBezTo>
                <a:lnTo>
                  <a:pt x="1600332" y="1639644"/>
                </a:lnTo>
                <a:lnTo>
                  <a:pt x="1596513" y="1641007"/>
                </a:lnTo>
                <a:cubicBezTo>
                  <a:pt x="1575324" y="1660131"/>
                  <a:pt x="1567938" y="1702454"/>
                  <a:pt x="1546623" y="1718833"/>
                </a:cubicBezTo>
                <a:cubicBezTo>
                  <a:pt x="1544474" y="1722612"/>
                  <a:pt x="1542219" y="1728333"/>
                  <a:pt x="1539966" y="1734053"/>
                </a:cubicBezTo>
                <a:cubicBezTo>
                  <a:pt x="1533413" y="1747332"/>
                  <a:pt x="1524816" y="1762448"/>
                  <a:pt x="1514381" y="1775519"/>
                </a:cubicBezTo>
                <a:cubicBezTo>
                  <a:pt x="1512232" y="1779298"/>
                  <a:pt x="1510083" y="1783077"/>
                  <a:pt x="1509770" y="1788902"/>
                </a:cubicBezTo>
                <a:cubicBezTo>
                  <a:pt x="1501068" y="1805960"/>
                  <a:pt x="1496351" y="1821285"/>
                  <a:pt x="1489693" y="1836505"/>
                </a:cubicBezTo>
                <a:lnTo>
                  <a:pt x="1482084" y="1858585"/>
                </a:lnTo>
                <a:lnTo>
                  <a:pt x="1476608" y="1867163"/>
                </a:lnTo>
                <a:lnTo>
                  <a:pt x="1396104" y="1948311"/>
                </a:lnTo>
                <a:cubicBezTo>
                  <a:pt x="1387923" y="1955660"/>
                  <a:pt x="1381789" y="1961173"/>
                  <a:pt x="1375550" y="1968626"/>
                </a:cubicBezTo>
                <a:cubicBezTo>
                  <a:pt x="1322172" y="2020280"/>
                  <a:pt x="1276451" y="2074293"/>
                  <a:pt x="1234403" y="2132398"/>
                </a:cubicBezTo>
                <a:cubicBezTo>
                  <a:pt x="1232254" y="2136177"/>
                  <a:pt x="1228059" y="2141794"/>
                  <a:pt x="1225910" y="2145573"/>
                </a:cubicBezTo>
                <a:cubicBezTo>
                  <a:pt x="1211491" y="2160375"/>
                  <a:pt x="1199012" y="2175283"/>
                  <a:pt x="1186533" y="2190191"/>
                </a:cubicBezTo>
                <a:cubicBezTo>
                  <a:pt x="1184384" y="2193970"/>
                  <a:pt x="1180293" y="2197644"/>
                  <a:pt x="1178040" y="2203364"/>
                </a:cubicBezTo>
                <a:cubicBezTo>
                  <a:pt x="1157590" y="2221738"/>
                  <a:pt x="1140918" y="2242262"/>
                  <a:pt x="1126081" y="2264832"/>
                </a:cubicBezTo>
                <a:cubicBezTo>
                  <a:pt x="1123931" y="2268611"/>
                  <a:pt x="1121677" y="2274332"/>
                  <a:pt x="1119528" y="2278111"/>
                </a:cubicBezTo>
                <a:cubicBezTo>
                  <a:pt x="1111348" y="2285460"/>
                  <a:pt x="1110617" y="2299052"/>
                  <a:pt x="1104273" y="2308447"/>
                </a:cubicBezTo>
                <a:cubicBezTo>
                  <a:pt x="1102123" y="2312226"/>
                  <a:pt x="1099869" y="2317947"/>
                  <a:pt x="1097616" y="2323668"/>
                </a:cubicBezTo>
                <a:cubicBezTo>
                  <a:pt x="1097302" y="2329493"/>
                  <a:pt x="1095152" y="2333272"/>
                  <a:pt x="1092899" y="2338993"/>
                </a:cubicBezTo>
                <a:cubicBezTo>
                  <a:pt x="1090645" y="2344714"/>
                  <a:pt x="1088496" y="2348493"/>
                  <a:pt x="1084406" y="2352167"/>
                </a:cubicBezTo>
                <a:cubicBezTo>
                  <a:pt x="1076017" y="2363400"/>
                  <a:pt x="1063956" y="2370541"/>
                  <a:pt x="1046387" y="2371543"/>
                </a:cubicBezTo>
                <a:cubicBezTo>
                  <a:pt x="1040356" y="2375113"/>
                  <a:pt x="1036267" y="2378787"/>
                  <a:pt x="1034013" y="2384509"/>
                </a:cubicBezTo>
                <a:cubicBezTo>
                  <a:pt x="1029923" y="2388183"/>
                  <a:pt x="1027565" y="2395846"/>
                  <a:pt x="1027147" y="2403613"/>
                </a:cubicBezTo>
                <a:cubicBezTo>
                  <a:pt x="1024893" y="2409334"/>
                  <a:pt x="1024579" y="2415159"/>
                  <a:pt x="1022326" y="2420880"/>
                </a:cubicBezTo>
                <a:cubicBezTo>
                  <a:pt x="1022012" y="2426705"/>
                  <a:pt x="1019863" y="2430484"/>
                  <a:pt x="1017609" y="2436205"/>
                </a:cubicBezTo>
                <a:cubicBezTo>
                  <a:pt x="1015460" y="2439984"/>
                  <a:pt x="1013206" y="2445705"/>
                  <a:pt x="1012997" y="2449588"/>
                </a:cubicBezTo>
                <a:cubicBezTo>
                  <a:pt x="1010742" y="2455308"/>
                  <a:pt x="1008489" y="2461029"/>
                  <a:pt x="1006340" y="2464808"/>
                </a:cubicBezTo>
                <a:cubicBezTo>
                  <a:pt x="1004086" y="2470530"/>
                  <a:pt x="1001832" y="2476250"/>
                  <a:pt x="999578" y="2481971"/>
                </a:cubicBezTo>
                <a:cubicBezTo>
                  <a:pt x="997533" y="2483808"/>
                  <a:pt x="993443" y="2487482"/>
                  <a:pt x="991398" y="2489320"/>
                </a:cubicBezTo>
                <a:cubicBezTo>
                  <a:pt x="987308" y="2492995"/>
                  <a:pt x="985159" y="2496774"/>
                  <a:pt x="981173" y="2498507"/>
                </a:cubicBezTo>
                <a:cubicBezTo>
                  <a:pt x="979128" y="2500344"/>
                  <a:pt x="975038" y="2504018"/>
                  <a:pt x="971053" y="2505752"/>
                </a:cubicBezTo>
                <a:cubicBezTo>
                  <a:pt x="969008" y="2507589"/>
                  <a:pt x="965023" y="2509322"/>
                  <a:pt x="962874" y="2513101"/>
                </a:cubicBezTo>
                <a:cubicBezTo>
                  <a:pt x="952857" y="2518404"/>
                  <a:pt x="944678" y="2525754"/>
                  <a:pt x="936602" y="2531161"/>
                </a:cubicBezTo>
                <a:cubicBezTo>
                  <a:pt x="915839" y="2555359"/>
                  <a:pt x="891822" y="2567699"/>
                  <a:pt x="876567" y="2598035"/>
                </a:cubicBezTo>
                <a:cubicBezTo>
                  <a:pt x="872163" y="2607535"/>
                  <a:pt x="867761" y="2617036"/>
                  <a:pt x="865298" y="2626639"/>
                </a:cubicBezTo>
                <a:cubicBezTo>
                  <a:pt x="860163" y="2649732"/>
                  <a:pt x="853297" y="2668835"/>
                  <a:pt x="846326" y="2689881"/>
                </a:cubicBezTo>
                <a:cubicBezTo>
                  <a:pt x="841924" y="2699380"/>
                  <a:pt x="839460" y="2708985"/>
                  <a:pt x="833116" y="2718381"/>
                </a:cubicBezTo>
                <a:cubicBezTo>
                  <a:pt x="788546" y="2751034"/>
                  <a:pt x="751736" y="2784107"/>
                  <a:pt x="718704" y="2819329"/>
                </a:cubicBezTo>
                <a:cubicBezTo>
                  <a:pt x="712464" y="2826783"/>
                  <a:pt x="706225" y="2834236"/>
                  <a:pt x="699986" y="2841690"/>
                </a:cubicBezTo>
                <a:cubicBezTo>
                  <a:pt x="693746" y="2849143"/>
                  <a:pt x="687507" y="2856597"/>
                  <a:pt x="681163" y="2865993"/>
                </a:cubicBezTo>
                <a:cubicBezTo>
                  <a:pt x="674819" y="2875388"/>
                  <a:pt x="666639" y="2882738"/>
                  <a:pt x="658355" y="2892029"/>
                </a:cubicBezTo>
                <a:cubicBezTo>
                  <a:pt x="600469" y="2955124"/>
                  <a:pt x="508387" y="3002748"/>
                  <a:pt x="524553" y="3063985"/>
                </a:cubicBezTo>
                <a:cubicBezTo>
                  <a:pt x="525867" y="3075740"/>
                  <a:pt x="527284" y="3085553"/>
                  <a:pt x="524717" y="3097099"/>
                </a:cubicBezTo>
                <a:cubicBezTo>
                  <a:pt x="521075" y="3110535"/>
                  <a:pt x="515138" y="3121413"/>
                  <a:pt x="507824" y="3130756"/>
                </a:cubicBezTo>
                <a:lnTo>
                  <a:pt x="486019" y="3151949"/>
                </a:lnTo>
                <a:lnTo>
                  <a:pt x="428630" y="3180401"/>
                </a:lnTo>
                <a:lnTo>
                  <a:pt x="412263" y="3186507"/>
                </a:lnTo>
                <a:lnTo>
                  <a:pt x="402080" y="3193563"/>
                </a:lnTo>
                <a:lnTo>
                  <a:pt x="387541" y="3200771"/>
                </a:lnTo>
                <a:lnTo>
                  <a:pt x="380176" y="3208742"/>
                </a:lnTo>
                <a:lnTo>
                  <a:pt x="372465" y="3214086"/>
                </a:lnTo>
                <a:lnTo>
                  <a:pt x="366841" y="3221521"/>
                </a:lnTo>
                <a:lnTo>
                  <a:pt x="351737" y="3232100"/>
                </a:lnTo>
                <a:cubicBezTo>
                  <a:pt x="204046" y="3276825"/>
                  <a:pt x="196273" y="3426553"/>
                  <a:pt x="141861" y="3545170"/>
                </a:cubicBezTo>
                <a:cubicBezTo>
                  <a:pt x="136031" y="3554892"/>
                  <a:pt x="130201" y="3562671"/>
                  <a:pt x="124371" y="3570449"/>
                </a:cubicBezTo>
                <a:cubicBezTo>
                  <a:pt x="116598" y="3580171"/>
                  <a:pt x="108825" y="3587949"/>
                  <a:pt x="101051" y="3595728"/>
                </a:cubicBezTo>
                <a:cubicBezTo>
                  <a:pt x="64129" y="3634618"/>
                  <a:pt x="29149" y="3677398"/>
                  <a:pt x="0" y="3722122"/>
                </a:cubicBezTo>
                <a:cubicBezTo>
                  <a:pt x="75788" y="3722122"/>
                  <a:pt x="159350" y="3722122"/>
                  <a:pt x="235139" y="3726011"/>
                </a:cubicBezTo>
                <a:cubicBezTo>
                  <a:pt x="240969" y="3726011"/>
                  <a:pt x="248742" y="3726011"/>
                  <a:pt x="254572" y="3726011"/>
                </a:cubicBezTo>
                <a:lnTo>
                  <a:pt x="1492536" y="3726011"/>
                </a:lnTo>
                <a:lnTo>
                  <a:pt x="1492537" y="3726010"/>
                </a:lnTo>
                <a:lnTo>
                  <a:pt x="3522023" y="3726010"/>
                </a:lnTo>
                <a:lnTo>
                  <a:pt x="4793637" y="3726010"/>
                </a:lnTo>
                <a:lnTo>
                  <a:pt x="5993229" y="3726010"/>
                </a:lnTo>
                <a:cubicBezTo>
                  <a:pt x="5942703" y="3657952"/>
                  <a:pt x="5828049" y="3549058"/>
                  <a:pt x="5701734" y="3434331"/>
                </a:cubicBezTo>
                <a:cubicBezTo>
                  <a:pt x="5695904" y="3428497"/>
                  <a:pt x="5690074" y="3424608"/>
                  <a:pt x="5686188" y="3420719"/>
                </a:cubicBezTo>
                <a:cubicBezTo>
                  <a:pt x="5318904" y="3253489"/>
                  <a:pt x="5054615" y="2957921"/>
                  <a:pt x="4805873" y="2633184"/>
                </a:cubicBezTo>
                <a:cubicBezTo>
                  <a:pt x="4790326" y="2625406"/>
                  <a:pt x="4767007" y="2625406"/>
                  <a:pt x="4753404" y="2609850"/>
                </a:cubicBezTo>
                <a:cubicBezTo>
                  <a:pt x="4722311" y="2580682"/>
                  <a:pt x="4714538" y="2534013"/>
                  <a:pt x="4698991" y="2497067"/>
                </a:cubicBezTo>
                <a:cubicBezTo>
                  <a:pt x="4662069" y="2436787"/>
                  <a:pt x="4578507" y="2452343"/>
                  <a:pt x="4533811" y="2397896"/>
                </a:cubicBezTo>
                <a:cubicBezTo>
                  <a:pt x="4450249" y="2285113"/>
                  <a:pt x="4374460" y="2172331"/>
                  <a:pt x="4261749" y="2092605"/>
                </a:cubicBezTo>
                <a:cubicBezTo>
                  <a:pt x="4250089" y="2086771"/>
                  <a:pt x="4240373" y="2078993"/>
                  <a:pt x="4230656" y="2073160"/>
                </a:cubicBezTo>
                <a:cubicBezTo>
                  <a:pt x="4211223" y="2061492"/>
                  <a:pt x="4189847" y="2047881"/>
                  <a:pt x="4170414" y="2036213"/>
                </a:cubicBezTo>
                <a:cubicBezTo>
                  <a:pt x="4141264" y="2016768"/>
                  <a:pt x="4127661" y="1989545"/>
                  <a:pt x="4123775" y="1960377"/>
                </a:cubicBezTo>
                <a:cubicBezTo>
                  <a:pt x="4121831" y="1952599"/>
                  <a:pt x="4121831" y="1944821"/>
                  <a:pt x="4121831" y="1937042"/>
                </a:cubicBezTo>
                <a:cubicBezTo>
                  <a:pt x="4117945" y="1900096"/>
                  <a:pt x="4094625" y="1868984"/>
                  <a:pt x="4065476" y="1847594"/>
                </a:cubicBezTo>
                <a:cubicBezTo>
                  <a:pt x="4057702" y="1841760"/>
                  <a:pt x="4051872" y="1833982"/>
                  <a:pt x="4044099" y="1826204"/>
                </a:cubicBezTo>
                <a:lnTo>
                  <a:pt x="4020823" y="1782950"/>
                </a:lnTo>
                <a:lnTo>
                  <a:pt x="3961335" y="1633381"/>
                </a:lnTo>
                <a:lnTo>
                  <a:pt x="3945444" y="1623973"/>
                </a:lnTo>
                <a:cubicBezTo>
                  <a:pt x="3919453" y="1612792"/>
                  <a:pt x="3890303" y="1605500"/>
                  <a:pt x="3866012" y="1590916"/>
                </a:cubicBezTo>
                <a:cubicBezTo>
                  <a:pt x="3862125" y="1587027"/>
                  <a:pt x="3856295" y="1583138"/>
                  <a:pt x="3850465" y="1579249"/>
                </a:cubicBezTo>
                <a:cubicBezTo>
                  <a:pt x="3840749" y="1573415"/>
                  <a:pt x="3832976" y="1567582"/>
                  <a:pt x="3825203" y="1561748"/>
                </a:cubicBezTo>
                <a:cubicBezTo>
                  <a:pt x="3784393" y="1528691"/>
                  <a:pt x="3757187" y="1487856"/>
                  <a:pt x="3749414" y="1421742"/>
                </a:cubicBezTo>
                <a:cubicBezTo>
                  <a:pt x="3743584" y="1413964"/>
                  <a:pt x="3737754" y="1404241"/>
                  <a:pt x="3733867" y="1396463"/>
                </a:cubicBezTo>
                <a:cubicBezTo>
                  <a:pt x="3700831" y="1342016"/>
                  <a:pt x="3660022" y="1295347"/>
                  <a:pt x="3597836" y="1272013"/>
                </a:cubicBezTo>
                <a:cubicBezTo>
                  <a:pt x="3574517" y="1256457"/>
                  <a:pt x="3560914" y="1235067"/>
                  <a:pt x="3558970" y="1205899"/>
                </a:cubicBezTo>
                <a:cubicBezTo>
                  <a:pt x="3555084" y="1196176"/>
                  <a:pt x="3551197" y="1188398"/>
                  <a:pt x="3547311" y="1178676"/>
                </a:cubicBezTo>
                <a:cubicBezTo>
                  <a:pt x="3535651" y="1151452"/>
                  <a:pt x="3520104" y="1126173"/>
                  <a:pt x="3500671" y="1102839"/>
                </a:cubicBezTo>
                <a:cubicBezTo>
                  <a:pt x="3498728" y="1098950"/>
                  <a:pt x="3494842" y="1095061"/>
                  <a:pt x="3492898" y="1091172"/>
                </a:cubicBezTo>
                <a:cubicBezTo>
                  <a:pt x="3489012" y="1091172"/>
                  <a:pt x="3485125" y="1089227"/>
                  <a:pt x="3481238" y="1085338"/>
                </a:cubicBezTo>
                <a:cubicBezTo>
                  <a:pt x="3463749" y="1081449"/>
                  <a:pt x="3450146" y="1073671"/>
                  <a:pt x="3442372" y="1062004"/>
                </a:cubicBezTo>
                <a:cubicBezTo>
                  <a:pt x="3440429" y="1060059"/>
                  <a:pt x="3438486" y="1056170"/>
                  <a:pt x="3436543" y="1052281"/>
                </a:cubicBezTo>
                <a:cubicBezTo>
                  <a:pt x="3432656" y="1048392"/>
                  <a:pt x="3430713" y="1044503"/>
                  <a:pt x="3428769" y="1038669"/>
                </a:cubicBezTo>
                <a:cubicBezTo>
                  <a:pt x="3428769" y="1034780"/>
                  <a:pt x="3426826" y="1030891"/>
                  <a:pt x="3426826" y="1025058"/>
                </a:cubicBezTo>
                <a:cubicBezTo>
                  <a:pt x="3409336" y="976444"/>
                  <a:pt x="3370470" y="947277"/>
                  <a:pt x="3343264" y="914220"/>
                </a:cubicBezTo>
                <a:cubicBezTo>
                  <a:pt x="3339378" y="910330"/>
                  <a:pt x="3335491" y="906441"/>
                  <a:pt x="3333548" y="902552"/>
                </a:cubicBezTo>
                <a:cubicBezTo>
                  <a:pt x="3329661" y="898663"/>
                  <a:pt x="3325774" y="896719"/>
                  <a:pt x="3323831" y="892830"/>
                </a:cubicBezTo>
                <a:cubicBezTo>
                  <a:pt x="3319945" y="888941"/>
                  <a:pt x="3316058" y="885052"/>
                  <a:pt x="3312171" y="881163"/>
                </a:cubicBezTo>
                <a:cubicBezTo>
                  <a:pt x="3304398" y="875329"/>
                  <a:pt x="3294682" y="867551"/>
                  <a:pt x="3286909" y="861717"/>
                </a:cubicBezTo>
                <a:cubicBezTo>
                  <a:pt x="3284965" y="857828"/>
                  <a:pt x="3281079" y="853939"/>
                  <a:pt x="3279135" y="850050"/>
                </a:cubicBezTo>
                <a:cubicBezTo>
                  <a:pt x="3267476" y="836438"/>
                  <a:pt x="3255816" y="822827"/>
                  <a:pt x="3242213" y="809215"/>
                </a:cubicBezTo>
                <a:cubicBezTo>
                  <a:pt x="3234439" y="801437"/>
                  <a:pt x="3226666" y="793659"/>
                  <a:pt x="3220836" y="787825"/>
                </a:cubicBezTo>
                <a:cubicBezTo>
                  <a:pt x="3201403" y="760602"/>
                  <a:pt x="3185857" y="731434"/>
                  <a:pt x="3170311" y="702266"/>
                </a:cubicBezTo>
                <a:cubicBezTo>
                  <a:pt x="3164481" y="692543"/>
                  <a:pt x="3158651" y="682820"/>
                  <a:pt x="3152821" y="673098"/>
                </a:cubicBezTo>
                <a:cubicBezTo>
                  <a:pt x="3137274" y="636152"/>
                  <a:pt x="3123671" y="601150"/>
                  <a:pt x="3108125" y="568093"/>
                </a:cubicBezTo>
                <a:cubicBezTo>
                  <a:pt x="3104238" y="560315"/>
                  <a:pt x="3100352" y="552537"/>
                  <a:pt x="3096465" y="542814"/>
                </a:cubicBezTo>
                <a:cubicBezTo>
                  <a:pt x="3090635" y="529203"/>
                  <a:pt x="3084805" y="515591"/>
                  <a:pt x="3077032" y="503924"/>
                </a:cubicBezTo>
                <a:cubicBezTo>
                  <a:pt x="3073146" y="500035"/>
                  <a:pt x="3071202" y="496146"/>
                  <a:pt x="3069259" y="492256"/>
                </a:cubicBezTo>
                <a:cubicBezTo>
                  <a:pt x="3053712" y="439754"/>
                  <a:pt x="3001243" y="410586"/>
                  <a:pt x="2991527" y="356139"/>
                </a:cubicBezTo>
                <a:cubicBezTo>
                  <a:pt x="2991527" y="352250"/>
                  <a:pt x="2993470" y="348361"/>
                  <a:pt x="2993470" y="344472"/>
                </a:cubicBezTo>
                <a:cubicBezTo>
                  <a:pt x="2993470" y="342528"/>
                  <a:pt x="2993470" y="338639"/>
                  <a:pt x="2993470" y="334750"/>
                </a:cubicBezTo>
                <a:cubicBezTo>
                  <a:pt x="2985697" y="303637"/>
                  <a:pt x="2977924" y="274469"/>
                  <a:pt x="2950718" y="251135"/>
                </a:cubicBezTo>
                <a:cubicBezTo>
                  <a:pt x="2948774" y="245301"/>
                  <a:pt x="2944888" y="241412"/>
                  <a:pt x="2941001" y="237523"/>
                </a:cubicBezTo>
                <a:cubicBezTo>
                  <a:pt x="2923511" y="216133"/>
                  <a:pt x="2898248" y="198632"/>
                  <a:pt x="2884645" y="175298"/>
                </a:cubicBezTo>
                <a:cubicBezTo>
                  <a:pt x="2882702" y="171409"/>
                  <a:pt x="2878815" y="165575"/>
                  <a:pt x="2876872" y="161686"/>
                </a:cubicBezTo>
                <a:cubicBezTo>
                  <a:pt x="2853553" y="122796"/>
                  <a:pt x="2836063" y="83905"/>
                  <a:pt x="2818573" y="41125"/>
                </a:cubicBezTo>
                <a:cubicBezTo>
                  <a:pt x="2812743" y="33347"/>
                  <a:pt x="2804970" y="25569"/>
                  <a:pt x="2799140" y="19736"/>
                </a:cubicBezTo>
                <a:cubicBezTo>
                  <a:pt x="2786509" y="7096"/>
                  <a:pt x="2773391" y="-682"/>
                  <a:pt x="2759302" y="4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160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30</cp:revision>
  <dcterms:created xsi:type="dcterms:W3CDTF">2018-02-18T19:39:47Z</dcterms:created>
  <dcterms:modified xsi:type="dcterms:W3CDTF">2021-04-14T06:49:12Z</dcterms:modified>
</cp:coreProperties>
</file>