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B20FF83-F594-4F52-BADD-2783D0833714}"/>
              </a:ext>
            </a:extLst>
          </p:cNvPr>
          <p:cNvGrpSpPr/>
          <p:nvPr/>
        </p:nvGrpSpPr>
        <p:grpSpPr>
          <a:xfrm>
            <a:off x="819150" y="1289151"/>
            <a:ext cx="10342658" cy="5086953"/>
            <a:chOff x="394183" y="1333500"/>
            <a:chExt cx="10958125" cy="5389665"/>
          </a:xfrm>
        </p:grpSpPr>
        <p:grpSp>
          <p:nvGrpSpPr>
            <p:cNvPr id="4778" name="Group 4777">
              <a:extLst>
                <a:ext uri="{FF2B5EF4-FFF2-40B4-BE49-F238E27FC236}">
                  <a16:creationId xmlns:a16="http://schemas.microsoft.com/office/drawing/2014/main" id="{523A7BAD-FE72-4136-9224-6C33CAEA7D0F}"/>
                </a:ext>
              </a:extLst>
            </p:cNvPr>
            <p:cNvGrpSpPr/>
            <p:nvPr/>
          </p:nvGrpSpPr>
          <p:grpSpPr>
            <a:xfrm>
              <a:off x="3253647" y="1701556"/>
              <a:ext cx="4264394" cy="4313485"/>
              <a:chOff x="369152" y="1617134"/>
              <a:chExt cx="3546035" cy="3586857"/>
            </a:xfrm>
          </p:grpSpPr>
          <p:grpSp>
            <p:nvGrpSpPr>
              <p:cNvPr id="4779" name="Group 4778">
                <a:extLst>
                  <a:ext uri="{FF2B5EF4-FFF2-40B4-BE49-F238E27FC236}">
                    <a16:creationId xmlns:a16="http://schemas.microsoft.com/office/drawing/2014/main" id="{957B5E42-FCEB-4BCC-B8A4-911B9E75AFDA}"/>
                  </a:ext>
                </a:extLst>
              </p:cNvPr>
              <p:cNvGrpSpPr/>
              <p:nvPr/>
            </p:nvGrpSpPr>
            <p:grpSpPr>
              <a:xfrm>
                <a:off x="926950" y="1617134"/>
                <a:ext cx="2049224" cy="852218"/>
                <a:chOff x="926950" y="1617134"/>
                <a:chExt cx="2049224" cy="852218"/>
              </a:xfrm>
            </p:grpSpPr>
            <p:sp>
              <p:nvSpPr>
                <p:cNvPr id="4799" name="Rectangle 14">
                  <a:extLst>
                    <a:ext uri="{FF2B5EF4-FFF2-40B4-BE49-F238E27FC236}">
                      <a16:creationId xmlns:a16="http://schemas.microsoft.com/office/drawing/2014/main" id="{8AAA78A0-2B87-43B3-94FA-B8AF440AAC0F}"/>
                    </a:ext>
                  </a:extLst>
                </p:cNvPr>
                <p:cNvSpPr/>
                <p:nvPr/>
              </p:nvSpPr>
              <p:spPr>
                <a:xfrm rot="19949266">
                  <a:off x="1199615" y="1717912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800" name="Right Triangle 13">
                  <a:extLst>
                    <a:ext uri="{FF2B5EF4-FFF2-40B4-BE49-F238E27FC236}">
                      <a16:creationId xmlns:a16="http://schemas.microsoft.com/office/drawing/2014/main" id="{5D8A9F0D-B034-4C82-9A3C-A43FC14F4123}"/>
                    </a:ext>
                  </a:extLst>
                </p:cNvPr>
                <p:cNvSpPr/>
                <p:nvPr/>
              </p:nvSpPr>
              <p:spPr>
                <a:xfrm>
                  <a:off x="1823542" y="1617134"/>
                  <a:ext cx="504056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32" h="3921971">
                      <a:moveTo>
                        <a:pt x="3379043" y="3254688"/>
                      </a:moveTo>
                      <a:lnTo>
                        <a:pt x="3379043" y="3462328"/>
                      </a:lnTo>
                      <a:lnTo>
                        <a:pt x="3628183" y="3462328"/>
                      </a:lnTo>
                      <a:lnTo>
                        <a:pt x="3628183" y="3254688"/>
                      </a:lnTo>
                      <a:close/>
                      <a:moveTo>
                        <a:pt x="2945132" y="3254688"/>
                      </a:moveTo>
                      <a:lnTo>
                        <a:pt x="2945132" y="3462328"/>
                      </a:lnTo>
                      <a:lnTo>
                        <a:pt x="3194272" y="3462328"/>
                      </a:lnTo>
                      <a:lnTo>
                        <a:pt x="3194272" y="3254688"/>
                      </a:lnTo>
                      <a:close/>
                      <a:moveTo>
                        <a:pt x="2514947" y="3254688"/>
                      </a:moveTo>
                      <a:lnTo>
                        <a:pt x="2514947" y="3462328"/>
                      </a:lnTo>
                      <a:lnTo>
                        <a:pt x="2764087" y="3462328"/>
                      </a:lnTo>
                      <a:lnTo>
                        <a:pt x="2764087" y="3254688"/>
                      </a:lnTo>
                      <a:close/>
                      <a:moveTo>
                        <a:pt x="3379043" y="2864535"/>
                      </a:moveTo>
                      <a:lnTo>
                        <a:pt x="3379043" y="3072175"/>
                      </a:lnTo>
                      <a:lnTo>
                        <a:pt x="3628183" y="3072175"/>
                      </a:lnTo>
                      <a:lnTo>
                        <a:pt x="3628183" y="2864535"/>
                      </a:lnTo>
                      <a:close/>
                      <a:moveTo>
                        <a:pt x="2945132" y="2864535"/>
                      </a:moveTo>
                      <a:lnTo>
                        <a:pt x="2945132" y="3072175"/>
                      </a:lnTo>
                      <a:lnTo>
                        <a:pt x="3194272" y="3072175"/>
                      </a:lnTo>
                      <a:lnTo>
                        <a:pt x="3194272" y="2864535"/>
                      </a:lnTo>
                      <a:close/>
                      <a:moveTo>
                        <a:pt x="2514947" y="2864535"/>
                      </a:moveTo>
                      <a:lnTo>
                        <a:pt x="2514947" y="3072175"/>
                      </a:lnTo>
                      <a:lnTo>
                        <a:pt x="2764087" y="3072175"/>
                      </a:lnTo>
                      <a:lnTo>
                        <a:pt x="2764087" y="2864535"/>
                      </a:lnTo>
                      <a:close/>
                      <a:moveTo>
                        <a:pt x="1945832" y="2577619"/>
                      </a:moveTo>
                      <a:lnTo>
                        <a:pt x="1945832" y="2937659"/>
                      </a:lnTo>
                      <a:lnTo>
                        <a:pt x="2124754" y="2937659"/>
                      </a:lnTo>
                      <a:lnTo>
                        <a:pt x="2124754" y="2577619"/>
                      </a:lnTo>
                      <a:close/>
                      <a:moveTo>
                        <a:pt x="1531681" y="2577619"/>
                      </a:moveTo>
                      <a:lnTo>
                        <a:pt x="1531681" y="2937659"/>
                      </a:lnTo>
                      <a:lnTo>
                        <a:pt x="1710603" y="2937659"/>
                      </a:lnTo>
                      <a:lnTo>
                        <a:pt x="1710603" y="2577619"/>
                      </a:lnTo>
                      <a:close/>
                      <a:moveTo>
                        <a:pt x="1117528" y="2577619"/>
                      </a:moveTo>
                      <a:lnTo>
                        <a:pt x="1117528" y="2937659"/>
                      </a:lnTo>
                      <a:lnTo>
                        <a:pt x="1296450" y="2937659"/>
                      </a:lnTo>
                      <a:lnTo>
                        <a:pt x="1296450" y="2577619"/>
                      </a:lnTo>
                      <a:close/>
                      <a:moveTo>
                        <a:pt x="703375" y="2577619"/>
                      </a:moveTo>
                      <a:lnTo>
                        <a:pt x="703375" y="2937659"/>
                      </a:lnTo>
                      <a:lnTo>
                        <a:pt x="882297" y="2937659"/>
                      </a:lnTo>
                      <a:lnTo>
                        <a:pt x="882297" y="2577619"/>
                      </a:lnTo>
                      <a:close/>
                      <a:moveTo>
                        <a:pt x="289222" y="2577619"/>
                      </a:moveTo>
                      <a:lnTo>
                        <a:pt x="289222" y="2937659"/>
                      </a:lnTo>
                      <a:lnTo>
                        <a:pt x="468144" y="2937659"/>
                      </a:lnTo>
                      <a:lnTo>
                        <a:pt x="468144" y="2577619"/>
                      </a:lnTo>
                      <a:close/>
                      <a:moveTo>
                        <a:pt x="3379043" y="2474382"/>
                      </a:moveTo>
                      <a:lnTo>
                        <a:pt x="3379043" y="2682022"/>
                      </a:lnTo>
                      <a:lnTo>
                        <a:pt x="3628183" y="2682022"/>
                      </a:lnTo>
                      <a:lnTo>
                        <a:pt x="3628183" y="2474382"/>
                      </a:lnTo>
                      <a:close/>
                      <a:moveTo>
                        <a:pt x="2945132" y="2474382"/>
                      </a:moveTo>
                      <a:lnTo>
                        <a:pt x="2945132" y="2682022"/>
                      </a:lnTo>
                      <a:lnTo>
                        <a:pt x="3194272" y="2682022"/>
                      </a:lnTo>
                      <a:lnTo>
                        <a:pt x="3194272" y="2474382"/>
                      </a:lnTo>
                      <a:close/>
                      <a:moveTo>
                        <a:pt x="2514947" y="2474382"/>
                      </a:moveTo>
                      <a:lnTo>
                        <a:pt x="2514947" y="2682022"/>
                      </a:lnTo>
                      <a:lnTo>
                        <a:pt x="2764087" y="2682022"/>
                      </a:lnTo>
                      <a:lnTo>
                        <a:pt x="2764087" y="2474382"/>
                      </a:lnTo>
                      <a:close/>
                      <a:moveTo>
                        <a:pt x="3379043" y="2084229"/>
                      </a:moveTo>
                      <a:lnTo>
                        <a:pt x="3379043" y="2291869"/>
                      </a:lnTo>
                      <a:lnTo>
                        <a:pt x="3628183" y="2291869"/>
                      </a:lnTo>
                      <a:lnTo>
                        <a:pt x="3628183" y="2084229"/>
                      </a:lnTo>
                      <a:close/>
                      <a:moveTo>
                        <a:pt x="2945132" y="2084229"/>
                      </a:moveTo>
                      <a:lnTo>
                        <a:pt x="2945132" y="2291869"/>
                      </a:lnTo>
                      <a:lnTo>
                        <a:pt x="3194272" y="2291869"/>
                      </a:lnTo>
                      <a:lnTo>
                        <a:pt x="3194272" y="2084229"/>
                      </a:lnTo>
                      <a:close/>
                      <a:moveTo>
                        <a:pt x="2514947" y="2084229"/>
                      </a:moveTo>
                      <a:lnTo>
                        <a:pt x="2514947" y="2291869"/>
                      </a:lnTo>
                      <a:lnTo>
                        <a:pt x="2764087" y="2291869"/>
                      </a:lnTo>
                      <a:lnTo>
                        <a:pt x="2764087" y="2084229"/>
                      </a:lnTo>
                      <a:close/>
                      <a:moveTo>
                        <a:pt x="2124144" y="1714020"/>
                      </a:moveTo>
                      <a:lnTo>
                        <a:pt x="2124144" y="2164020"/>
                      </a:lnTo>
                      <a:lnTo>
                        <a:pt x="1296144" y="2164020"/>
                      </a:lnTo>
                      <a:close/>
                      <a:moveTo>
                        <a:pt x="197090" y="609603"/>
                      </a:moveTo>
                      <a:lnTo>
                        <a:pt x="525322" y="609603"/>
                      </a:lnTo>
                      <a:lnTo>
                        <a:pt x="584058" y="2101023"/>
                      </a:lnTo>
                      <a:lnTo>
                        <a:pt x="1296144" y="1714020"/>
                      </a:lnTo>
                      <a:lnTo>
                        <a:pt x="1296144" y="2164020"/>
                      </a:lnTo>
                      <a:lnTo>
                        <a:pt x="586539" y="2164020"/>
                      </a:lnTo>
                      <a:lnTo>
                        <a:pt x="590547" y="2265787"/>
                      </a:lnTo>
                      <a:lnTo>
                        <a:pt x="2232248" y="2265787"/>
                      </a:lnTo>
                      <a:lnTo>
                        <a:pt x="2232248" y="1954513"/>
                      </a:lnTo>
                      <a:lnTo>
                        <a:pt x="2232248" y="1054513"/>
                      </a:lnTo>
                      <a:lnTo>
                        <a:pt x="3888248" y="1954513"/>
                      </a:lnTo>
                      <a:lnTo>
                        <a:pt x="3888432" y="1954513"/>
                      </a:lnTo>
                      <a:lnTo>
                        <a:pt x="3888432" y="3921971"/>
                      </a:lnTo>
                      <a:lnTo>
                        <a:pt x="2304256" y="3921971"/>
                      </a:lnTo>
                      <a:lnTo>
                        <a:pt x="2232248" y="3921971"/>
                      </a:lnTo>
                      <a:lnTo>
                        <a:pt x="772857" y="3921971"/>
                      </a:lnTo>
                      <a:lnTo>
                        <a:pt x="772857" y="3290059"/>
                      </a:lnTo>
                      <a:lnTo>
                        <a:pt x="361206" y="3290059"/>
                      </a:lnTo>
                      <a:lnTo>
                        <a:pt x="361206" y="3921971"/>
                      </a:lnTo>
                      <a:lnTo>
                        <a:pt x="0" y="3921971"/>
                      </a:lnTo>
                      <a:lnTo>
                        <a:pt x="0" y="2265787"/>
                      </a:lnTo>
                      <a:lnTo>
                        <a:pt x="131865" y="2265787"/>
                      </a:lnTo>
                      <a:close/>
                      <a:moveTo>
                        <a:pt x="929888" y="0"/>
                      </a:moveTo>
                      <a:cubicBezTo>
                        <a:pt x="1019595" y="0"/>
                        <a:pt x="1124659" y="30463"/>
                        <a:pt x="1166726" y="102575"/>
                      </a:cubicBezTo>
                      <a:cubicBezTo>
                        <a:pt x="1212070" y="48192"/>
                        <a:pt x="1255094" y="19511"/>
                        <a:pt x="1304210" y="14210"/>
                      </a:cubicBezTo>
                      <a:cubicBezTo>
                        <a:pt x="1353326" y="8909"/>
                        <a:pt x="1418945" y="35057"/>
                        <a:pt x="1461423" y="70767"/>
                      </a:cubicBezTo>
                      <a:cubicBezTo>
                        <a:pt x="1500648" y="39845"/>
                        <a:pt x="1550404" y="23049"/>
                        <a:pt x="1604082" y="23049"/>
                      </a:cubicBezTo>
                      <a:cubicBezTo>
                        <a:pt x="1692530" y="23049"/>
                        <a:pt x="1770327" y="68651"/>
                        <a:pt x="1814928" y="137833"/>
                      </a:cubicBezTo>
                      <a:cubicBezTo>
                        <a:pt x="1859765" y="69447"/>
                        <a:pt x="1937139" y="24416"/>
                        <a:pt x="2025031" y="24416"/>
                      </a:cubicBezTo>
                      <a:cubicBezTo>
                        <a:pt x="2135143" y="24416"/>
                        <a:pt x="2228747" y="95092"/>
                        <a:pt x="2261925" y="193913"/>
                      </a:cubicBezTo>
                      <a:cubicBezTo>
                        <a:pt x="2262329" y="193791"/>
                        <a:pt x="2262735" y="193790"/>
                        <a:pt x="2263140" y="193790"/>
                      </a:cubicBezTo>
                      <a:cubicBezTo>
                        <a:pt x="2402209" y="193790"/>
                        <a:pt x="2514947" y="306528"/>
                        <a:pt x="2514947" y="445597"/>
                      </a:cubicBezTo>
                      <a:cubicBezTo>
                        <a:pt x="2514947" y="584666"/>
                        <a:pt x="2402209" y="697404"/>
                        <a:pt x="2263140" y="697404"/>
                      </a:cubicBezTo>
                      <a:cubicBezTo>
                        <a:pt x="2176391" y="697404"/>
                        <a:pt x="2099888" y="653537"/>
                        <a:pt x="2054640" y="586750"/>
                      </a:cubicBezTo>
                      <a:cubicBezTo>
                        <a:pt x="2010395" y="653762"/>
                        <a:pt x="1934062" y="697404"/>
                        <a:pt x="1847535" y="697404"/>
                      </a:cubicBezTo>
                      <a:cubicBezTo>
                        <a:pt x="1789311" y="697404"/>
                        <a:pt x="1735702" y="677642"/>
                        <a:pt x="1693695" y="643630"/>
                      </a:cubicBezTo>
                      <a:cubicBezTo>
                        <a:pt x="1651689" y="677642"/>
                        <a:pt x="1598080" y="697404"/>
                        <a:pt x="1539855" y="697404"/>
                      </a:cubicBezTo>
                      <a:cubicBezTo>
                        <a:pt x="1441551" y="697404"/>
                        <a:pt x="1356403" y="641072"/>
                        <a:pt x="1315888" y="558445"/>
                      </a:cubicBezTo>
                      <a:cubicBezTo>
                        <a:pt x="1272229" y="598661"/>
                        <a:pt x="1206400" y="634839"/>
                        <a:pt x="1149712" y="622576"/>
                      </a:cubicBezTo>
                      <a:cubicBezTo>
                        <a:pt x="1096483" y="611061"/>
                        <a:pt x="1025744" y="572014"/>
                        <a:pt x="984978" y="498638"/>
                      </a:cubicBezTo>
                      <a:cubicBezTo>
                        <a:pt x="959504" y="574665"/>
                        <a:pt x="887516" y="629050"/>
                        <a:pt x="802824" y="629050"/>
                      </a:cubicBezTo>
                      <a:cubicBezTo>
                        <a:pt x="724492" y="629050"/>
                        <a:pt x="657026" y="582526"/>
                        <a:pt x="627413" y="515210"/>
                      </a:cubicBezTo>
                      <a:cubicBezTo>
                        <a:pt x="584988" y="553591"/>
                        <a:pt x="527392" y="574026"/>
                        <a:pt x="479717" y="567162"/>
                      </a:cubicBezTo>
                      <a:cubicBezTo>
                        <a:pt x="439788" y="561414"/>
                        <a:pt x="406466" y="547383"/>
                        <a:pt x="379767" y="527160"/>
                      </a:cubicBezTo>
                      <a:cubicBezTo>
                        <a:pt x="310874" y="498171"/>
                        <a:pt x="262300" y="430445"/>
                        <a:pt x="261518" y="351249"/>
                      </a:cubicBezTo>
                      <a:cubicBezTo>
                        <a:pt x="261425" y="351089"/>
                        <a:pt x="261381" y="350918"/>
                        <a:pt x="261338" y="350746"/>
                      </a:cubicBezTo>
                      <a:cubicBezTo>
                        <a:pt x="228153" y="316942"/>
                        <a:pt x="208360" y="270473"/>
                        <a:pt x="208360" y="219381"/>
                      </a:cubicBezTo>
                      <a:cubicBezTo>
                        <a:pt x="208360" y="112466"/>
                        <a:pt x="295031" y="25795"/>
                        <a:pt x="401946" y="25795"/>
                      </a:cubicBezTo>
                      <a:cubicBezTo>
                        <a:pt x="425158" y="25795"/>
                        <a:pt x="447416" y="29880"/>
                        <a:pt x="467791" y="38056"/>
                      </a:cubicBezTo>
                      <a:cubicBezTo>
                        <a:pt x="585794" y="17893"/>
                        <a:pt x="696162" y="87852"/>
                        <a:pt x="737322" y="124235"/>
                      </a:cubicBezTo>
                      <a:cubicBezTo>
                        <a:pt x="782627" y="68126"/>
                        <a:pt x="852143" y="0"/>
                        <a:pt x="929888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4801" name="Rectangle 24">
                  <a:extLst>
                    <a:ext uri="{FF2B5EF4-FFF2-40B4-BE49-F238E27FC236}">
                      <a16:creationId xmlns:a16="http://schemas.microsoft.com/office/drawing/2014/main" id="{ED73DEE5-9200-4986-BD4E-FAB37F75250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700000">
                  <a:off x="2300573" y="1797574"/>
                  <a:ext cx="456968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5825" h="2998234">
                      <a:moveTo>
                        <a:pt x="571963" y="2092124"/>
                      </a:moveTo>
                      <a:lnTo>
                        <a:pt x="465390" y="2092124"/>
                      </a:lnTo>
                      <a:lnTo>
                        <a:pt x="571963" y="2198697"/>
                      </a:lnTo>
                      <a:close/>
                      <a:moveTo>
                        <a:pt x="571962" y="1939097"/>
                      </a:moveTo>
                      <a:lnTo>
                        <a:pt x="465390" y="2045669"/>
                      </a:lnTo>
                      <a:lnTo>
                        <a:pt x="571962" y="2045669"/>
                      </a:lnTo>
                      <a:close/>
                      <a:moveTo>
                        <a:pt x="724990" y="2092124"/>
                      </a:moveTo>
                      <a:lnTo>
                        <a:pt x="618417" y="2092124"/>
                      </a:lnTo>
                      <a:lnTo>
                        <a:pt x="618418" y="2198697"/>
                      </a:lnTo>
                      <a:close/>
                      <a:moveTo>
                        <a:pt x="618418" y="1939104"/>
                      </a:moveTo>
                      <a:lnTo>
                        <a:pt x="618417" y="2045669"/>
                      </a:lnTo>
                      <a:lnTo>
                        <a:pt x="724982" y="2045669"/>
                      </a:lnTo>
                      <a:close/>
                      <a:moveTo>
                        <a:pt x="760612" y="1901643"/>
                      </a:moveTo>
                      <a:lnTo>
                        <a:pt x="654047" y="1901643"/>
                      </a:lnTo>
                      <a:lnTo>
                        <a:pt x="760612" y="2008208"/>
                      </a:lnTo>
                      <a:close/>
                      <a:moveTo>
                        <a:pt x="760612" y="1748616"/>
                      </a:moveTo>
                      <a:lnTo>
                        <a:pt x="654040" y="1855188"/>
                      </a:lnTo>
                      <a:lnTo>
                        <a:pt x="760612" y="1855188"/>
                      </a:lnTo>
                      <a:close/>
                      <a:moveTo>
                        <a:pt x="913640" y="1901643"/>
                      </a:moveTo>
                      <a:lnTo>
                        <a:pt x="807067" y="1901643"/>
                      </a:lnTo>
                      <a:lnTo>
                        <a:pt x="807067" y="2008216"/>
                      </a:lnTo>
                      <a:close/>
                      <a:moveTo>
                        <a:pt x="807067" y="1748615"/>
                      </a:moveTo>
                      <a:lnTo>
                        <a:pt x="807067" y="1855188"/>
                      </a:lnTo>
                      <a:lnTo>
                        <a:pt x="913640" y="1855188"/>
                      </a:lnTo>
                      <a:close/>
                      <a:moveTo>
                        <a:pt x="953368" y="1708887"/>
                      </a:moveTo>
                      <a:lnTo>
                        <a:pt x="846796" y="1708887"/>
                      </a:lnTo>
                      <a:lnTo>
                        <a:pt x="953368" y="1815459"/>
                      </a:lnTo>
                      <a:close/>
                      <a:moveTo>
                        <a:pt x="953368" y="1555860"/>
                      </a:moveTo>
                      <a:lnTo>
                        <a:pt x="846796" y="1662432"/>
                      </a:lnTo>
                      <a:lnTo>
                        <a:pt x="953368" y="1662432"/>
                      </a:lnTo>
                      <a:close/>
                      <a:moveTo>
                        <a:pt x="1106396" y="1708887"/>
                      </a:moveTo>
                      <a:lnTo>
                        <a:pt x="999823" y="1708887"/>
                      </a:lnTo>
                      <a:lnTo>
                        <a:pt x="999823" y="1815460"/>
                      </a:lnTo>
                      <a:close/>
                      <a:moveTo>
                        <a:pt x="999823" y="1555860"/>
                      </a:moveTo>
                      <a:lnTo>
                        <a:pt x="999823" y="1662432"/>
                      </a:lnTo>
                      <a:lnTo>
                        <a:pt x="1106396" y="1662432"/>
                      </a:lnTo>
                      <a:close/>
                      <a:moveTo>
                        <a:pt x="1144754" y="1514764"/>
                      </a:moveTo>
                      <a:lnTo>
                        <a:pt x="1038182" y="1514764"/>
                      </a:lnTo>
                      <a:lnTo>
                        <a:pt x="1144754" y="1621337"/>
                      </a:lnTo>
                      <a:close/>
                      <a:moveTo>
                        <a:pt x="1144754" y="1361737"/>
                      </a:moveTo>
                      <a:lnTo>
                        <a:pt x="1038182" y="1468309"/>
                      </a:lnTo>
                      <a:lnTo>
                        <a:pt x="1144754" y="1468309"/>
                      </a:lnTo>
                      <a:close/>
                      <a:moveTo>
                        <a:pt x="1297782" y="1514764"/>
                      </a:moveTo>
                      <a:lnTo>
                        <a:pt x="1191209" y="1514764"/>
                      </a:lnTo>
                      <a:lnTo>
                        <a:pt x="1191209" y="1621337"/>
                      </a:lnTo>
                      <a:close/>
                      <a:moveTo>
                        <a:pt x="1191209" y="1361737"/>
                      </a:moveTo>
                      <a:lnTo>
                        <a:pt x="1191209" y="1468309"/>
                      </a:lnTo>
                      <a:lnTo>
                        <a:pt x="1297782" y="1468309"/>
                      </a:lnTo>
                      <a:close/>
                      <a:moveTo>
                        <a:pt x="1335838" y="1323681"/>
                      </a:moveTo>
                      <a:lnTo>
                        <a:pt x="1229266" y="1323681"/>
                      </a:lnTo>
                      <a:lnTo>
                        <a:pt x="1335838" y="1430253"/>
                      </a:lnTo>
                      <a:close/>
                      <a:moveTo>
                        <a:pt x="1335838" y="1170654"/>
                      </a:moveTo>
                      <a:lnTo>
                        <a:pt x="1229266" y="1277226"/>
                      </a:lnTo>
                      <a:lnTo>
                        <a:pt x="1335838" y="1277226"/>
                      </a:lnTo>
                      <a:close/>
                      <a:moveTo>
                        <a:pt x="1488865" y="1323681"/>
                      </a:moveTo>
                      <a:lnTo>
                        <a:pt x="1382293" y="1323681"/>
                      </a:lnTo>
                      <a:lnTo>
                        <a:pt x="1382293" y="1430253"/>
                      </a:lnTo>
                      <a:close/>
                      <a:moveTo>
                        <a:pt x="1382293" y="1170653"/>
                      </a:moveTo>
                      <a:lnTo>
                        <a:pt x="1382293" y="1277226"/>
                      </a:lnTo>
                      <a:lnTo>
                        <a:pt x="1488865" y="1277226"/>
                      </a:lnTo>
                      <a:close/>
                      <a:moveTo>
                        <a:pt x="2914702" y="2523007"/>
                      </a:moveTo>
                      <a:cubicBezTo>
                        <a:pt x="2900642" y="2508947"/>
                        <a:pt x="2877845" y="2508947"/>
                        <a:pt x="2863784" y="2523007"/>
                      </a:cubicBezTo>
                      <a:cubicBezTo>
                        <a:pt x="2849724" y="2537067"/>
                        <a:pt x="2849724" y="2559864"/>
                        <a:pt x="2863784" y="2573924"/>
                      </a:cubicBezTo>
                      <a:cubicBezTo>
                        <a:pt x="2877845" y="2587985"/>
                        <a:pt x="2900642" y="2587985"/>
                        <a:pt x="2914702" y="2573924"/>
                      </a:cubicBezTo>
                      <a:cubicBezTo>
                        <a:pt x="2928762" y="2559864"/>
                        <a:pt x="2928762" y="2537067"/>
                        <a:pt x="2914702" y="2523007"/>
                      </a:cubicBezTo>
                      <a:close/>
                      <a:moveTo>
                        <a:pt x="1526922" y="1132597"/>
                      </a:moveTo>
                      <a:lnTo>
                        <a:pt x="1420350" y="1132596"/>
                      </a:lnTo>
                      <a:lnTo>
                        <a:pt x="1526922" y="1239169"/>
                      </a:lnTo>
                      <a:close/>
                      <a:moveTo>
                        <a:pt x="1526922" y="979569"/>
                      </a:moveTo>
                      <a:lnTo>
                        <a:pt x="1420350" y="1086141"/>
                      </a:lnTo>
                      <a:lnTo>
                        <a:pt x="1526922" y="1086142"/>
                      </a:lnTo>
                      <a:close/>
                      <a:moveTo>
                        <a:pt x="1679950" y="1132597"/>
                      </a:moveTo>
                      <a:lnTo>
                        <a:pt x="1573377" y="1132597"/>
                      </a:lnTo>
                      <a:lnTo>
                        <a:pt x="1573377" y="1239169"/>
                      </a:lnTo>
                      <a:close/>
                      <a:moveTo>
                        <a:pt x="1573377" y="979569"/>
                      </a:moveTo>
                      <a:lnTo>
                        <a:pt x="1573377" y="1086142"/>
                      </a:lnTo>
                      <a:lnTo>
                        <a:pt x="1679950" y="1086142"/>
                      </a:lnTo>
                      <a:close/>
                      <a:moveTo>
                        <a:pt x="1718007" y="941512"/>
                      </a:moveTo>
                      <a:lnTo>
                        <a:pt x="1611434" y="941512"/>
                      </a:lnTo>
                      <a:lnTo>
                        <a:pt x="1718007" y="1048085"/>
                      </a:lnTo>
                      <a:close/>
                      <a:moveTo>
                        <a:pt x="1718006" y="788485"/>
                      </a:moveTo>
                      <a:lnTo>
                        <a:pt x="1611434" y="895057"/>
                      </a:lnTo>
                      <a:lnTo>
                        <a:pt x="1718006" y="895057"/>
                      </a:lnTo>
                      <a:close/>
                      <a:moveTo>
                        <a:pt x="1871034" y="941512"/>
                      </a:moveTo>
                      <a:lnTo>
                        <a:pt x="1764461" y="941512"/>
                      </a:lnTo>
                      <a:lnTo>
                        <a:pt x="1764462" y="1048085"/>
                      </a:lnTo>
                      <a:close/>
                      <a:moveTo>
                        <a:pt x="1764461" y="788485"/>
                      </a:moveTo>
                      <a:lnTo>
                        <a:pt x="1764462" y="895057"/>
                      </a:lnTo>
                      <a:lnTo>
                        <a:pt x="1871034" y="895057"/>
                      </a:lnTo>
                      <a:close/>
                      <a:moveTo>
                        <a:pt x="3382381" y="1946466"/>
                      </a:moveTo>
                      <a:lnTo>
                        <a:pt x="2893361" y="2435486"/>
                      </a:lnTo>
                      <a:lnTo>
                        <a:pt x="2933988" y="2428503"/>
                      </a:lnTo>
                      <a:lnTo>
                        <a:pt x="3009207" y="2503722"/>
                      </a:lnTo>
                      <a:lnTo>
                        <a:pt x="3003173" y="2538827"/>
                      </a:lnTo>
                      <a:lnTo>
                        <a:pt x="3488958" y="2053042"/>
                      </a:lnTo>
                      <a:lnTo>
                        <a:pt x="3388629" y="1952714"/>
                      </a:lnTo>
                      <a:close/>
                      <a:moveTo>
                        <a:pt x="2405874" y="794872"/>
                      </a:moveTo>
                      <a:lnTo>
                        <a:pt x="2299301" y="794872"/>
                      </a:lnTo>
                      <a:lnTo>
                        <a:pt x="2405874" y="901444"/>
                      </a:lnTo>
                      <a:close/>
                      <a:moveTo>
                        <a:pt x="2789111" y="1176277"/>
                      </a:moveTo>
                      <a:lnTo>
                        <a:pt x="2682538" y="1176278"/>
                      </a:lnTo>
                      <a:lnTo>
                        <a:pt x="2789111" y="1282850"/>
                      </a:lnTo>
                      <a:close/>
                      <a:moveTo>
                        <a:pt x="2596355" y="983521"/>
                      </a:moveTo>
                      <a:lnTo>
                        <a:pt x="2489782" y="983522"/>
                      </a:lnTo>
                      <a:lnTo>
                        <a:pt x="2596355" y="1090094"/>
                      </a:lnTo>
                      <a:close/>
                      <a:moveTo>
                        <a:pt x="3174317" y="1558747"/>
                      </a:moveTo>
                      <a:lnTo>
                        <a:pt x="3067745" y="1558747"/>
                      </a:lnTo>
                      <a:lnTo>
                        <a:pt x="3174317" y="1665320"/>
                      </a:lnTo>
                      <a:close/>
                      <a:moveTo>
                        <a:pt x="2983234" y="1367664"/>
                      </a:moveTo>
                      <a:lnTo>
                        <a:pt x="2876661" y="1367664"/>
                      </a:lnTo>
                      <a:lnTo>
                        <a:pt x="2983234" y="1474236"/>
                      </a:lnTo>
                      <a:close/>
                      <a:moveTo>
                        <a:pt x="3556486" y="1940915"/>
                      </a:moveTo>
                      <a:lnTo>
                        <a:pt x="3449914" y="1940915"/>
                      </a:lnTo>
                      <a:lnTo>
                        <a:pt x="3556487" y="2047488"/>
                      </a:lnTo>
                      <a:close/>
                      <a:moveTo>
                        <a:pt x="3365402" y="1749831"/>
                      </a:moveTo>
                      <a:lnTo>
                        <a:pt x="3258830" y="1749831"/>
                      </a:lnTo>
                      <a:lnTo>
                        <a:pt x="3365402" y="1856404"/>
                      </a:lnTo>
                      <a:close/>
                      <a:moveTo>
                        <a:pt x="3761426" y="2144804"/>
                      </a:moveTo>
                      <a:lnTo>
                        <a:pt x="3654853" y="2144804"/>
                      </a:lnTo>
                      <a:lnTo>
                        <a:pt x="3761426" y="2251377"/>
                      </a:lnTo>
                      <a:close/>
                      <a:moveTo>
                        <a:pt x="2405874" y="657532"/>
                      </a:moveTo>
                      <a:lnTo>
                        <a:pt x="2314989" y="748417"/>
                      </a:lnTo>
                      <a:lnTo>
                        <a:pt x="2405874" y="748417"/>
                      </a:lnTo>
                      <a:close/>
                      <a:moveTo>
                        <a:pt x="2558894" y="794872"/>
                      </a:moveTo>
                      <a:lnTo>
                        <a:pt x="2452329" y="794872"/>
                      </a:lnTo>
                      <a:lnTo>
                        <a:pt x="2452329" y="901437"/>
                      </a:lnTo>
                      <a:close/>
                      <a:moveTo>
                        <a:pt x="2596355" y="830501"/>
                      </a:moveTo>
                      <a:lnTo>
                        <a:pt x="2489790" y="937067"/>
                      </a:lnTo>
                      <a:lnTo>
                        <a:pt x="2596355" y="937067"/>
                      </a:lnTo>
                      <a:close/>
                      <a:moveTo>
                        <a:pt x="2942138" y="1176278"/>
                      </a:moveTo>
                      <a:lnTo>
                        <a:pt x="2835566" y="1176277"/>
                      </a:lnTo>
                      <a:lnTo>
                        <a:pt x="2835566" y="1282850"/>
                      </a:lnTo>
                      <a:close/>
                      <a:moveTo>
                        <a:pt x="2789111" y="1023250"/>
                      </a:moveTo>
                      <a:lnTo>
                        <a:pt x="2682538" y="1129823"/>
                      </a:lnTo>
                      <a:lnTo>
                        <a:pt x="2789111" y="1129823"/>
                      </a:lnTo>
                      <a:close/>
                      <a:moveTo>
                        <a:pt x="2749382" y="983521"/>
                      </a:moveTo>
                      <a:lnTo>
                        <a:pt x="2642810" y="983522"/>
                      </a:lnTo>
                      <a:lnTo>
                        <a:pt x="2642810" y="1090094"/>
                      </a:lnTo>
                      <a:close/>
                      <a:moveTo>
                        <a:pt x="3327345" y="1558747"/>
                      </a:moveTo>
                      <a:lnTo>
                        <a:pt x="3220772" y="1558747"/>
                      </a:lnTo>
                      <a:lnTo>
                        <a:pt x="3220772" y="1665320"/>
                      </a:lnTo>
                      <a:close/>
                      <a:moveTo>
                        <a:pt x="3174317" y="1405720"/>
                      </a:moveTo>
                      <a:lnTo>
                        <a:pt x="3067745" y="1512292"/>
                      </a:lnTo>
                      <a:lnTo>
                        <a:pt x="3174317" y="1512292"/>
                      </a:lnTo>
                      <a:close/>
                      <a:moveTo>
                        <a:pt x="3136261" y="1367664"/>
                      </a:moveTo>
                      <a:lnTo>
                        <a:pt x="3029688" y="1367664"/>
                      </a:lnTo>
                      <a:lnTo>
                        <a:pt x="3029689" y="1474236"/>
                      </a:lnTo>
                      <a:close/>
                      <a:moveTo>
                        <a:pt x="2983234" y="1214636"/>
                      </a:moveTo>
                      <a:lnTo>
                        <a:pt x="2876661" y="1321209"/>
                      </a:lnTo>
                      <a:lnTo>
                        <a:pt x="2983234" y="1321209"/>
                      </a:lnTo>
                      <a:close/>
                      <a:moveTo>
                        <a:pt x="3709514" y="1940915"/>
                      </a:moveTo>
                      <a:lnTo>
                        <a:pt x="3602941" y="1940915"/>
                      </a:lnTo>
                      <a:lnTo>
                        <a:pt x="3602942" y="2047488"/>
                      </a:lnTo>
                      <a:close/>
                      <a:moveTo>
                        <a:pt x="3556487" y="1787888"/>
                      </a:moveTo>
                      <a:lnTo>
                        <a:pt x="3449914" y="1894460"/>
                      </a:lnTo>
                      <a:lnTo>
                        <a:pt x="3556486" y="1894460"/>
                      </a:lnTo>
                      <a:close/>
                      <a:moveTo>
                        <a:pt x="3518430" y="1749831"/>
                      </a:moveTo>
                      <a:lnTo>
                        <a:pt x="3411857" y="1749831"/>
                      </a:lnTo>
                      <a:lnTo>
                        <a:pt x="3411857" y="1856403"/>
                      </a:lnTo>
                      <a:close/>
                      <a:moveTo>
                        <a:pt x="3365402" y="1596803"/>
                      </a:moveTo>
                      <a:lnTo>
                        <a:pt x="3258830" y="1703376"/>
                      </a:lnTo>
                      <a:lnTo>
                        <a:pt x="3365402" y="1703376"/>
                      </a:lnTo>
                      <a:close/>
                      <a:moveTo>
                        <a:pt x="3761426" y="1991777"/>
                      </a:moveTo>
                      <a:lnTo>
                        <a:pt x="3654853" y="2098349"/>
                      </a:lnTo>
                      <a:lnTo>
                        <a:pt x="3761426" y="2098349"/>
                      </a:lnTo>
                      <a:close/>
                      <a:moveTo>
                        <a:pt x="2452329" y="641845"/>
                      </a:moveTo>
                      <a:lnTo>
                        <a:pt x="2452329" y="748417"/>
                      </a:lnTo>
                      <a:lnTo>
                        <a:pt x="2558901" y="748417"/>
                      </a:lnTo>
                      <a:close/>
                      <a:moveTo>
                        <a:pt x="2835566" y="1023250"/>
                      </a:moveTo>
                      <a:lnTo>
                        <a:pt x="2835566" y="1129822"/>
                      </a:lnTo>
                      <a:lnTo>
                        <a:pt x="2942138" y="1129822"/>
                      </a:lnTo>
                      <a:close/>
                      <a:moveTo>
                        <a:pt x="2642810" y="830494"/>
                      </a:moveTo>
                      <a:lnTo>
                        <a:pt x="2642810" y="937066"/>
                      </a:lnTo>
                      <a:lnTo>
                        <a:pt x="2749382" y="937066"/>
                      </a:lnTo>
                      <a:close/>
                      <a:moveTo>
                        <a:pt x="3220772" y="1405720"/>
                      </a:moveTo>
                      <a:lnTo>
                        <a:pt x="3220772" y="1512292"/>
                      </a:lnTo>
                      <a:lnTo>
                        <a:pt x="3327344" y="1512292"/>
                      </a:lnTo>
                      <a:close/>
                      <a:moveTo>
                        <a:pt x="3029688" y="1214636"/>
                      </a:moveTo>
                      <a:lnTo>
                        <a:pt x="3029688" y="1321209"/>
                      </a:lnTo>
                      <a:lnTo>
                        <a:pt x="3136261" y="1321209"/>
                      </a:lnTo>
                      <a:close/>
                      <a:moveTo>
                        <a:pt x="3602941" y="1787888"/>
                      </a:moveTo>
                      <a:lnTo>
                        <a:pt x="3602941" y="1894460"/>
                      </a:lnTo>
                      <a:lnTo>
                        <a:pt x="3709514" y="1894460"/>
                      </a:lnTo>
                      <a:close/>
                      <a:moveTo>
                        <a:pt x="3411857" y="1596803"/>
                      </a:moveTo>
                      <a:lnTo>
                        <a:pt x="3411857" y="1703376"/>
                      </a:lnTo>
                      <a:lnTo>
                        <a:pt x="3518429" y="1703376"/>
                      </a:lnTo>
                      <a:close/>
                      <a:moveTo>
                        <a:pt x="2353083" y="150965"/>
                      </a:moveTo>
                      <a:lnTo>
                        <a:pt x="2025288" y="132265"/>
                      </a:lnTo>
                      <a:lnTo>
                        <a:pt x="2071608" y="178585"/>
                      </a:lnTo>
                      <a:lnTo>
                        <a:pt x="2093619" y="156574"/>
                      </a:lnTo>
                      <a:lnTo>
                        <a:pt x="2220546" y="283501"/>
                      </a:lnTo>
                      <a:close/>
                      <a:moveTo>
                        <a:pt x="2523312" y="286240"/>
                      </a:moveTo>
                      <a:lnTo>
                        <a:pt x="2373298" y="436253"/>
                      </a:lnTo>
                      <a:lnTo>
                        <a:pt x="2500225" y="563180"/>
                      </a:lnTo>
                      <a:lnTo>
                        <a:pt x="2473487" y="589919"/>
                      </a:lnTo>
                      <a:lnTo>
                        <a:pt x="2618667" y="735099"/>
                      </a:lnTo>
                      <a:lnTo>
                        <a:pt x="2619582" y="734183"/>
                      </a:lnTo>
                      <a:lnTo>
                        <a:pt x="2812338" y="926939"/>
                      </a:lnTo>
                      <a:lnTo>
                        <a:pt x="2845693" y="960294"/>
                      </a:lnTo>
                      <a:lnTo>
                        <a:pt x="3005093" y="1119693"/>
                      </a:lnTo>
                      <a:lnTo>
                        <a:pt x="3006461" y="1118325"/>
                      </a:lnTo>
                      <a:lnTo>
                        <a:pt x="3197545" y="1309409"/>
                      </a:lnTo>
                      <a:lnTo>
                        <a:pt x="3232572" y="1344436"/>
                      </a:lnTo>
                      <a:lnTo>
                        <a:pt x="3246403" y="1358267"/>
                      </a:lnTo>
                      <a:close/>
                      <a:moveTo>
                        <a:pt x="2523816" y="30335"/>
                      </a:moveTo>
                      <a:lnTo>
                        <a:pt x="2626629" y="133149"/>
                      </a:lnTo>
                      <a:lnTo>
                        <a:pt x="2552082" y="207696"/>
                      </a:lnTo>
                      <a:lnTo>
                        <a:pt x="2576968" y="232583"/>
                      </a:lnTo>
                      <a:lnTo>
                        <a:pt x="2575182" y="234369"/>
                      </a:lnTo>
                      <a:lnTo>
                        <a:pt x="3513251" y="1625113"/>
                      </a:lnTo>
                      <a:lnTo>
                        <a:pt x="3579714" y="1691577"/>
                      </a:lnTo>
                      <a:lnTo>
                        <a:pt x="3614741" y="1726603"/>
                      </a:lnTo>
                      <a:lnTo>
                        <a:pt x="3784128" y="1895991"/>
                      </a:lnTo>
                      <a:lnTo>
                        <a:pt x="3784653" y="1895466"/>
                      </a:lnTo>
                      <a:lnTo>
                        <a:pt x="3802957" y="1913770"/>
                      </a:lnTo>
                      <a:lnTo>
                        <a:pt x="3802957" y="1914820"/>
                      </a:lnTo>
                      <a:lnTo>
                        <a:pt x="3805825" y="1917687"/>
                      </a:lnTo>
                      <a:lnTo>
                        <a:pt x="3802957" y="1920555"/>
                      </a:lnTo>
                      <a:lnTo>
                        <a:pt x="3802957" y="2329384"/>
                      </a:lnTo>
                      <a:lnTo>
                        <a:pt x="3784653" y="2347688"/>
                      </a:lnTo>
                      <a:lnTo>
                        <a:pt x="3580239" y="2143274"/>
                      </a:lnTo>
                      <a:lnTo>
                        <a:pt x="3579714" y="2143798"/>
                      </a:lnTo>
                      <a:lnTo>
                        <a:pt x="3514414" y="2078498"/>
                      </a:lnTo>
                      <a:lnTo>
                        <a:pt x="2992605" y="2600306"/>
                      </a:lnTo>
                      <a:lnTo>
                        <a:pt x="2990741" y="2611151"/>
                      </a:lnTo>
                      <a:lnTo>
                        <a:pt x="2771416" y="2767764"/>
                      </a:lnTo>
                      <a:lnTo>
                        <a:pt x="2746140" y="2742487"/>
                      </a:lnTo>
                      <a:lnTo>
                        <a:pt x="2670170" y="2818456"/>
                      </a:lnTo>
                      <a:lnTo>
                        <a:pt x="2651401" y="2799687"/>
                      </a:lnTo>
                      <a:cubicBezTo>
                        <a:pt x="2625528" y="2785735"/>
                        <a:pt x="2592950" y="2788926"/>
                        <a:pt x="2569612" y="2809139"/>
                      </a:cubicBezTo>
                      <a:cubicBezTo>
                        <a:pt x="2540180" y="2834630"/>
                        <a:pt x="2535445" y="2878528"/>
                        <a:pt x="2558763" y="2909709"/>
                      </a:cubicBezTo>
                      <a:cubicBezTo>
                        <a:pt x="2580225" y="2939886"/>
                        <a:pt x="2602221" y="2944074"/>
                        <a:pt x="2698387" y="2956528"/>
                      </a:cubicBezTo>
                      <a:cubicBezTo>
                        <a:pt x="2612716" y="3019512"/>
                        <a:pt x="2549084" y="3004923"/>
                        <a:pt x="2499317" y="2954166"/>
                      </a:cubicBezTo>
                      <a:cubicBezTo>
                        <a:pt x="2449549" y="2903408"/>
                        <a:pt x="2462151" y="2804007"/>
                        <a:pt x="2521014" y="2753027"/>
                      </a:cubicBezTo>
                      <a:cubicBezTo>
                        <a:pt x="2561003" y="2718393"/>
                        <a:pt x="2614554" y="2708748"/>
                        <a:pt x="2661444" y="2725347"/>
                      </a:cubicBezTo>
                      <a:lnTo>
                        <a:pt x="2695222" y="2691569"/>
                      </a:lnTo>
                      <a:lnTo>
                        <a:pt x="2669947" y="2666294"/>
                      </a:lnTo>
                      <a:lnTo>
                        <a:pt x="2810390" y="2469612"/>
                      </a:lnTo>
                      <a:lnTo>
                        <a:pt x="2809356" y="2468579"/>
                      </a:lnTo>
                      <a:lnTo>
                        <a:pt x="2815551" y="2462385"/>
                      </a:lnTo>
                      <a:lnTo>
                        <a:pt x="2826559" y="2446968"/>
                      </a:lnTo>
                      <a:lnTo>
                        <a:pt x="2831882" y="2446053"/>
                      </a:lnTo>
                      <a:lnTo>
                        <a:pt x="3356925" y="1921010"/>
                      </a:lnTo>
                      <a:lnTo>
                        <a:pt x="3353603" y="1917688"/>
                      </a:lnTo>
                      <a:lnTo>
                        <a:pt x="3197545" y="1761630"/>
                      </a:lnTo>
                      <a:lnTo>
                        <a:pt x="3197544" y="1761631"/>
                      </a:lnTo>
                      <a:lnTo>
                        <a:pt x="3006461" y="1570547"/>
                      </a:lnTo>
                      <a:lnTo>
                        <a:pt x="2971434" y="1535520"/>
                      </a:lnTo>
                      <a:lnTo>
                        <a:pt x="2813706" y="1377793"/>
                      </a:lnTo>
                      <a:lnTo>
                        <a:pt x="2812338" y="1379161"/>
                      </a:lnTo>
                      <a:lnTo>
                        <a:pt x="2619582" y="1186405"/>
                      </a:lnTo>
                      <a:lnTo>
                        <a:pt x="2586227" y="1153050"/>
                      </a:lnTo>
                      <a:lnTo>
                        <a:pt x="2430017" y="996839"/>
                      </a:lnTo>
                      <a:lnTo>
                        <a:pt x="2429101" y="997755"/>
                      </a:lnTo>
                      <a:lnTo>
                        <a:pt x="2247376" y="816030"/>
                      </a:lnTo>
                      <a:lnTo>
                        <a:pt x="2194721" y="868684"/>
                      </a:lnTo>
                      <a:lnTo>
                        <a:pt x="2169629" y="843592"/>
                      </a:lnTo>
                      <a:lnTo>
                        <a:pt x="2012511" y="1000710"/>
                      </a:lnTo>
                      <a:lnTo>
                        <a:pt x="1948715" y="936915"/>
                      </a:lnTo>
                      <a:lnTo>
                        <a:pt x="1776261" y="1109369"/>
                      </a:lnTo>
                      <a:lnTo>
                        <a:pt x="1741234" y="1144396"/>
                      </a:lnTo>
                      <a:lnTo>
                        <a:pt x="1585176" y="1300453"/>
                      </a:lnTo>
                      <a:lnTo>
                        <a:pt x="1550150" y="1335480"/>
                      </a:lnTo>
                      <a:lnTo>
                        <a:pt x="1394093" y="1491537"/>
                      </a:lnTo>
                      <a:lnTo>
                        <a:pt x="1359065" y="1526564"/>
                      </a:lnTo>
                      <a:lnTo>
                        <a:pt x="1201338" y="1684291"/>
                      </a:lnTo>
                      <a:lnTo>
                        <a:pt x="1202706" y="1685660"/>
                      </a:lnTo>
                      <a:lnTo>
                        <a:pt x="1009951" y="1878416"/>
                      </a:lnTo>
                      <a:lnTo>
                        <a:pt x="976596" y="1911771"/>
                      </a:lnTo>
                      <a:lnTo>
                        <a:pt x="820385" y="2067981"/>
                      </a:lnTo>
                      <a:lnTo>
                        <a:pt x="821301" y="2068897"/>
                      </a:lnTo>
                      <a:lnTo>
                        <a:pt x="612116" y="2278081"/>
                      </a:lnTo>
                      <a:lnTo>
                        <a:pt x="673628" y="2339593"/>
                      </a:lnTo>
                      <a:lnTo>
                        <a:pt x="567426" y="2445795"/>
                      </a:lnTo>
                      <a:lnTo>
                        <a:pt x="672230" y="2550598"/>
                      </a:lnTo>
                      <a:lnTo>
                        <a:pt x="566028" y="2656800"/>
                      </a:lnTo>
                      <a:lnTo>
                        <a:pt x="0" y="2090772"/>
                      </a:lnTo>
                      <a:lnTo>
                        <a:pt x="106202" y="1984570"/>
                      </a:lnTo>
                      <a:lnTo>
                        <a:pt x="211005" y="2089373"/>
                      </a:lnTo>
                      <a:lnTo>
                        <a:pt x="317206" y="1983171"/>
                      </a:lnTo>
                      <a:lnTo>
                        <a:pt x="386005" y="2051970"/>
                      </a:lnTo>
                      <a:lnTo>
                        <a:pt x="558644" y="1879331"/>
                      </a:lnTo>
                      <a:lnTo>
                        <a:pt x="557729" y="1878415"/>
                      </a:lnTo>
                      <a:lnTo>
                        <a:pt x="750485" y="1685660"/>
                      </a:lnTo>
                      <a:lnTo>
                        <a:pt x="783839" y="1652305"/>
                      </a:lnTo>
                      <a:lnTo>
                        <a:pt x="943239" y="1492905"/>
                      </a:lnTo>
                      <a:lnTo>
                        <a:pt x="941871" y="1491537"/>
                      </a:lnTo>
                      <a:lnTo>
                        <a:pt x="1132954" y="1300453"/>
                      </a:lnTo>
                      <a:lnTo>
                        <a:pt x="1167982" y="1265426"/>
                      </a:lnTo>
                      <a:lnTo>
                        <a:pt x="1324039" y="1109369"/>
                      </a:lnTo>
                      <a:lnTo>
                        <a:pt x="1359065" y="1074342"/>
                      </a:lnTo>
                      <a:lnTo>
                        <a:pt x="1515123" y="918285"/>
                      </a:lnTo>
                      <a:lnTo>
                        <a:pt x="1550150" y="883258"/>
                      </a:lnTo>
                      <a:lnTo>
                        <a:pt x="1722604" y="710804"/>
                      </a:lnTo>
                      <a:lnTo>
                        <a:pt x="1656089" y="644289"/>
                      </a:lnTo>
                      <a:lnTo>
                        <a:pt x="1813208" y="487170"/>
                      </a:lnTo>
                      <a:lnTo>
                        <a:pt x="1788115" y="462078"/>
                      </a:lnTo>
                      <a:lnTo>
                        <a:pt x="1817021" y="433172"/>
                      </a:lnTo>
                      <a:lnTo>
                        <a:pt x="1638436" y="254587"/>
                      </a:lnTo>
                      <a:lnTo>
                        <a:pt x="1893022" y="0"/>
                      </a:lnTo>
                      <a:lnTo>
                        <a:pt x="1948799" y="55777"/>
                      </a:lnTo>
                      <a:lnTo>
                        <a:pt x="2421315" y="82732"/>
                      </a:lnTo>
                      <a:lnTo>
                        <a:pt x="2424216" y="79831"/>
                      </a:lnTo>
                      <a:lnTo>
                        <a:pt x="2449269" y="104883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802" name="Rectangle 41">
                  <a:extLst>
                    <a:ext uri="{FF2B5EF4-FFF2-40B4-BE49-F238E27FC236}">
                      <a16:creationId xmlns:a16="http://schemas.microsoft.com/office/drawing/2014/main" id="{DC84D4D3-BE84-42F9-90B7-06C172EEF335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9192674">
                  <a:off x="926950" y="2109352"/>
                  <a:ext cx="360000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23" h="3970014">
                      <a:moveTo>
                        <a:pt x="1259577" y="2471243"/>
                      </a:moveTo>
                      <a:cubicBezTo>
                        <a:pt x="1293292" y="2471243"/>
                        <a:pt x="1320623" y="2543205"/>
                        <a:pt x="1320623" y="2631975"/>
                      </a:cubicBezTo>
                      <a:cubicBezTo>
                        <a:pt x="1320623" y="2720745"/>
                        <a:pt x="1293292" y="2792707"/>
                        <a:pt x="1259577" y="2792707"/>
                      </a:cubicBezTo>
                      <a:cubicBezTo>
                        <a:pt x="1225862" y="2792707"/>
                        <a:pt x="1198531" y="2720745"/>
                        <a:pt x="1198531" y="2631975"/>
                      </a:cubicBezTo>
                      <a:cubicBezTo>
                        <a:pt x="1198531" y="2543205"/>
                        <a:pt x="1225862" y="2471243"/>
                        <a:pt x="1259577" y="2471243"/>
                      </a:cubicBezTo>
                      <a:close/>
                      <a:moveTo>
                        <a:pt x="1710471" y="2470362"/>
                      </a:moveTo>
                      <a:cubicBezTo>
                        <a:pt x="1741030" y="2470028"/>
                        <a:pt x="1768823" y="2488083"/>
                        <a:pt x="1781169" y="2516203"/>
                      </a:cubicBezTo>
                      <a:cubicBezTo>
                        <a:pt x="1793845" y="2545068"/>
                        <a:pt x="1787700" y="2578742"/>
                        <a:pt x="1765642" y="2601268"/>
                      </a:cubicBezTo>
                      <a:cubicBezTo>
                        <a:pt x="1750827" y="2616399"/>
                        <a:pt x="1730831" y="2624459"/>
                        <a:pt x="1710472" y="2623745"/>
                      </a:cubicBezTo>
                      <a:close/>
                      <a:moveTo>
                        <a:pt x="2456093" y="2374056"/>
                      </a:moveTo>
                      <a:lnTo>
                        <a:pt x="2456093" y="2889893"/>
                      </a:lnTo>
                      <a:lnTo>
                        <a:pt x="2566690" y="2889893"/>
                      </a:lnTo>
                      <a:lnTo>
                        <a:pt x="2566690" y="2706284"/>
                      </a:lnTo>
                      <a:lnTo>
                        <a:pt x="2632197" y="2884955"/>
                      </a:lnTo>
                      <a:lnTo>
                        <a:pt x="2635843" y="2883618"/>
                      </a:lnTo>
                      <a:lnTo>
                        <a:pt x="2635843" y="2889893"/>
                      </a:lnTo>
                      <a:lnTo>
                        <a:pt x="2746439" y="2889893"/>
                      </a:lnTo>
                      <a:lnTo>
                        <a:pt x="2746439" y="2374056"/>
                      </a:lnTo>
                      <a:lnTo>
                        <a:pt x="2635843" y="2374056"/>
                      </a:lnTo>
                      <a:lnTo>
                        <a:pt x="2635843" y="2573614"/>
                      </a:lnTo>
                      <a:lnTo>
                        <a:pt x="2566690" y="2385000"/>
                      </a:lnTo>
                      <a:lnTo>
                        <a:pt x="2566690" y="2374056"/>
                      </a:lnTo>
                      <a:close/>
                      <a:moveTo>
                        <a:pt x="2032426" y="2374056"/>
                      </a:moveTo>
                      <a:lnTo>
                        <a:pt x="2032426" y="2889895"/>
                      </a:lnTo>
                      <a:lnTo>
                        <a:pt x="2115405" y="2889895"/>
                      </a:lnTo>
                      <a:lnTo>
                        <a:pt x="2143023" y="2889895"/>
                      </a:lnTo>
                      <a:lnTo>
                        <a:pt x="2308949" y="2889895"/>
                      </a:lnTo>
                      <a:lnTo>
                        <a:pt x="2308949" y="2779299"/>
                      </a:lnTo>
                      <a:lnTo>
                        <a:pt x="2143023" y="2779299"/>
                      </a:lnTo>
                      <a:lnTo>
                        <a:pt x="2143023" y="2686401"/>
                      </a:lnTo>
                      <a:lnTo>
                        <a:pt x="2308949" y="2686401"/>
                      </a:lnTo>
                      <a:lnTo>
                        <a:pt x="2308949" y="2575804"/>
                      </a:lnTo>
                      <a:lnTo>
                        <a:pt x="2143023" y="2575804"/>
                      </a:lnTo>
                      <a:lnTo>
                        <a:pt x="2143023" y="2484653"/>
                      </a:lnTo>
                      <a:lnTo>
                        <a:pt x="2308949" y="2484653"/>
                      </a:lnTo>
                      <a:lnTo>
                        <a:pt x="2308949" y="2374056"/>
                      </a:lnTo>
                      <a:lnTo>
                        <a:pt x="2143023" y="2374056"/>
                      </a:lnTo>
                      <a:lnTo>
                        <a:pt x="2115405" y="2374056"/>
                      </a:lnTo>
                      <a:close/>
                      <a:moveTo>
                        <a:pt x="1259577" y="2374056"/>
                      </a:moveTo>
                      <a:cubicBezTo>
                        <a:pt x="1172187" y="2374056"/>
                        <a:pt x="1101344" y="2489530"/>
                        <a:pt x="1101344" y="2631975"/>
                      </a:cubicBezTo>
                      <a:cubicBezTo>
                        <a:pt x="1101344" y="2774420"/>
                        <a:pt x="1172187" y="2889894"/>
                        <a:pt x="1259577" y="2889894"/>
                      </a:cubicBezTo>
                      <a:cubicBezTo>
                        <a:pt x="1346967" y="2889894"/>
                        <a:pt x="1417810" y="2774420"/>
                        <a:pt x="1417810" y="2631975"/>
                      </a:cubicBezTo>
                      <a:cubicBezTo>
                        <a:pt x="1417810" y="2489530"/>
                        <a:pt x="1346967" y="2374056"/>
                        <a:pt x="1259577" y="2374056"/>
                      </a:cubicBezTo>
                      <a:close/>
                      <a:moveTo>
                        <a:pt x="1599876" y="2366688"/>
                      </a:moveTo>
                      <a:lnTo>
                        <a:pt x="1599875" y="2882524"/>
                      </a:lnTo>
                      <a:lnTo>
                        <a:pt x="1710472" y="2882525"/>
                      </a:lnTo>
                      <a:lnTo>
                        <a:pt x="1710472" y="2723975"/>
                      </a:lnTo>
                      <a:cubicBezTo>
                        <a:pt x="1757507" y="2725624"/>
                        <a:pt x="1803701" y="2707003"/>
                        <a:pt x="1837929" y="2672047"/>
                      </a:cubicBezTo>
                      <a:cubicBezTo>
                        <a:pt x="1888884" y="2620006"/>
                        <a:pt x="1903084" y="2542214"/>
                        <a:pt x="1873801" y="2475527"/>
                      </a:cubicBezTo>
                      <a:cubicBezTo>
                        <a:pt x="1845275" y="2410565"/>
                        <a:pt x="1781067" y="2368851"/>
                        <a:pt x="1710472" y="2369624"/>
                      </a:cubicBezTo>
                      <a:lnTo>
                        <a:pt x="1710471" y="2366688"/>
                      </a:lnTo>
                      <a:close/>
                      <a:moveTo>
                        <a:pt x="920754" y="2169815"/>
                      </a:moveTo>
                      <a:lnTo>
                        <a:pt x="3008986" y="2169815"/>
                      </a:lnTo>
                      <a:lnTo>
                        <a:pt x="3008986" y="3105919"/>
                      </a:lnTo>
                      <a:lnTo>
                        <a:pt x="920754" y="3105919"/>
                      </a:lnTo>
                      <a:close/>
                      <a:moveTo>
                        <a:pt x="632722" y="1985007"/>
                      </a:moveTo>
                      <a:lnTo>
                        <a:pt x="632722" y="3321943"/>
                      </a:lnTo>
                      <a:lnTo>
                        <a:pt x="3297018" y="3321943"/>
                      </a:lnTo>
                      <a:lnTo>
                        <a:pt x="3297018" y="1985007"/>
                      </a:lnTo>
                      <a:close/>
                      <a:moveTo>
                        <a:pt x="2657019" y="761679"/>
                      </a:moveTo>
                      <a:lnTo>
                        <a:pt x="2760733" y="1606387"/>
                      </a:lnTo>
                      <a:lnTo>
                        <a:pt x="2761762" y="1614761"/>
                      </a:lnTo>
                      <a:lnTo>
                        <a:pt x="2762330" y="1614691"/>
                      </a:lnTo>
                      <a:cubicBezTo>
                        <a:pt x="2780335" y="1740615"/>
                        <a:pt x="2862522" y="1833408"/>
                        <a:pt x="2948897" y="1824230"/>
                      </a:cubicBezTo>
                      <a:cubicBezTo>
                        <a:pt x="3036464" y="1814924"/>
                        <a:pt x="3095979" y="1704243"/>
                        <a:pt x="3083047" y="1575312"/>
                      </a:cubicBezTo>
                      <a:lnTo>
                        <a:pt x="3083347" y="1575275"/>
                      </a:lnTo>
                      <a:lnTo>
                        <a:pt x="2983448" y="761679"/>
                      </a:lnTo>
                      <a:close/>
                      <a:moveTo>
                        <a:pt x="2205921" y="761679"/>
                      </a:moveTo>
                      <a:lnTo>
                        <a:pt x="2264137" y="1594263"/>
                      </a:lnTo>
                      <a:cubicBezTo>
                        <a:pt x="2264333" y="1597068"/>
                        <a:pt x="2264530" y="1599874"/>
                        <a:pt x="2264726" y="1602679"/>
                      </a:cubicBezTo>
                      <a:lnTo>
                        <a:pt x="2265297" y="1602640"/>
                      </a:lnTo>
                      <a:cubicBezTo>
                        <a:pt x="2276686" y="1729333"/>
                        <a:pt x="2353905" y="1826300"/>
                        <a:pt x="2440641" y="1821655"/>
                      </a:cubicBezTo>
                      <a:cubicBezTo>
                        <a:pt x="2528577" y="1816945"/>
                        <a:pt x="2593802" y="1709530"/>
                        <a:pt x="2587636" y="1580099"/>
                      </a:cubicBezTo>
                      <a:lnTo>
                        <a:pt x="2587937" y="1580078"/>
                      </a:lnTo>
                      <a:lnTo>
                        <a:pt x="2530706" y="761679"/>
                      </a:lnTo>
                      <a:close/>
                      <a:moveTo>
                        <a:pt x="1761700" y="761679"/>
                      </a:moveTo>
                      <a:cubicBezTo>
                        <a:pt x="1761699" y="1032443"/>
                        <a:pt x="1761699" y="1303208"/>
                        <a:pt x="1761698" y="1573972"/>
                      </a:cubicBezTo>
                      <a:lnTo>
                        <a:pt x="1761698" y="1582410"/>
                      </a:lnTo>
                      <a:lnTo>
                        <a:pt x="1762270" y="1582410"/>
                      </a:lnTo>
                      <a:cubicBezTo>
                        <a:pt x="1764795" y="1709590"/>
                        <a:pt x="1835062" y="1811707"/>
                        <a:pt x="1921910" y="1813122"/>
                      </a:cubicBezTo>
                      <a:cubicBezTo>
                        <a:pt x="2009960" y="1814558"/>
                        <a:pt x="2082519" y="1711955"/>
                        <a:pt x="2085398" y="1582410"/>
                      </a:cubicBezTo>
                      <a:lnTo>
                        <a:pt x="2085698" y="1582410"/>
                      </a:lnTo>
                      <a:cubicBezTo>
                        <a:pt x="2085698" y="1308834"/>
                        <a:pt x="2085698" y="1035256"/>
                        <a:pt x="2085696" y="761679"/>
                      </a:cubicBezTo>
                      <a:close/>
                      <a:moveTo>
                        <a:pt x="3411320" y="761678"/>
                      </a:moveTo>
                      <a:lnTo>
                        <a:pt x="3078803" y="761679"/>
                      </a:lnTo>
                      <a:lnTo>
                        <a:pt x="3277545" y="1622538"/>
                      </a:lnTo>
                      <a:lnTo>
                        <a:pt x="3279443" y="1630759"/>
                      </a:lnTo>
                      <a:lnTo>
                        <a:pt x="3280000" y="1630631"/>
                      </a:lnTo>
                      <a:cubicBezTo>
                        <a:pt x="3311069" y="1753983"/>
                        <a:pt x="3402507" y="1837676"/>
                        <a:pt x="3487448" y="1819520"/>
                      </a:cubicBezTo>
                      <a:cubicBezTo>
                        <a:pt x="3573564" y="1801112"/>
                        <a:pt x="3621183" y="1684815"/>
                        <a:pt x="3594846" y="1557943"/>
                      </a:cubicBezTo>
                      <a:lnTo>
                        <a:pt x="3595140" y="1557876"/>
                      </a:lnTo>
                      <a:close/>
                      <a:moveTo>
                        <a:pt x="1633002" y="761678"/>
                      </a:moveTo>
                      <a:lnTo>
                        <a:pt x="1308563" y="761679"/>
                      </a:lnTo>
                      <a:lnTo>
                        <a:pt x="1266057" y="1572672"/>
                      </a:lnTo>
                      <a:lnTo>
                        <a:pt x="1265616" y="1581099"/>
                      </a:lnTo>
                      <a:lnTo>
                        <a:pt x="1266187" y="1581128"/>
                      </a:lnTo>
                      <a:cubicBezTo>
                        <a:pt x="1262052" y="1708267"/>
                        <a:pt x="1326878" y="1813921"/>
                        <a:pt x="1413534" y="1819881"/>
                      </a:cubicBezTo>
                      <a:cubicBezTo>
                        <a:pt x="1501387" y="1825922"/>
                        <a:pt x="1579217" y="1727257"/>
                        <a:pt x="1588872" y="1598040"/>
                      </a:cubicBezTo>
                      <a:lnTo>
                        <a:pt x="1589172" y="1598055"/>
                      </a:lnTo>
                      <a:close/>
                      <a:moveTo>
                        <a:pt x="863949" y="761678"/>
                      </a:moveTo>
                      <a:lnTo>
                        <a:pt x="765078" y="1566901"/>
                      </a:lnTo>
                      <a:lnTo>
                        <a:pt x="764050" y="1575275"/>
                      </a:lnTo>
                      <a:lnTo>
                        <a:pt x="764617" y="1575345"/>
                      </a:lnTo>
                      <a:cubicBezTo>
                        <a:pt x="751624" y="1701884"/>
                        <a:pt x="808922" y="1811803"/>
                        <a:pt x="894951" y="1823794"/>
                      </a:cubicBezTo>
                      <a:cubicBezTo>
                        <a:pt x="982168" y="1835949"/>
                        <a:pt x="1066691" y="1742953"/>
                        <a:pt x="1085336" y="1614724"/>
                      </a:cubicBezTo>
                      <a:lnTo>
                        <a:pt x="1085635" y="1614761"/>
                      </a:lnTo>
                      <a:lnTo>
                        <a:pt x="1190378" y="761679"/>
                      </a:lnTo>
                      <a:close/>
                      <a:moveTo>
                        <a:pt x="295535" y="441623"/>
                      </a:moveTo>
                      <a:lnTo>
                        <a:pt x="3583899" y="441623"/>
                      </a:lnTo>
                      <a:cubicBezTo>
                        <a:pt x="3610412" y="441623"/>
                        <a:pt x="3631905" y="463116"/>
                        <a:pt x="3631905" y="489629"/>
                      </a:cubicBezTo>
                      <a:lnTo>
                        <a:pt x="3631905" y="655863"/>
                      </a:lnTo>
                      <a:lnTo>
                        <a:pt x="3884522" y="1666330"/>
                      </a:lnTo>
                      <a:cubicBezTo>
                        <a:pt x="3909974" y="1748325"/>
                        <a:pt x="3809191" y="1900953"/>
                        <a:pt x="3631905" y="1666330"/>
                      </a:cubicBezTo>
                      <a:lnTo>
                        <a:pt x="3631905" y="3970014"/>
                      </a:lnTo>
                      <a:lnTo>
                        <a:pt x="247529" y="3970014"/>
                      </a:lnTo>
                      <a:lnTo>
                        <a:pt x="247529" y="1768425"/>
                      </a:lnTo>
                      <a:cubicBezTo>
                        <a:pt x="263724" y="1795996"/>
                        <a:pt x="288366" y="1813812"/>
                        <a:pt x="317369" y="1820473"/>
                      </a:cubicBezTo>
                      <a:cubicBezTo>
                        <a:pt x="403196" y="1840184"/>
                        <a:pt x="495502" y="1754908"/>
                        <a:pt x="525251" y="1628793"/>
                      </a:cubicBezTo>
                      <a:lnTo>
                        <a:pt x="525545" y="1628855"/>
                      </a:lnTo>
                      <a:lnTo>
                        <a:pt x="709866" y="761679"/>
                      </a:lnTo>
                      <a:lnTo>
                        <a:pt x="378634" y="761679"/>
                      </a:lnTo>
                      <a:lnTo>
                        <a:pt x="210380" y="1553239"/>
                      </a:lnTo>
                      <a:lnTo>
                        <a:pt x="208625" y="1561492"/>
                      </a:lnTo>
                      <a:lnTo>
                        <a:pt x="209185" y="1561611"/>
                      </a:lnTo>
                      <a:cubicBezTo>
                        <a:pt x="202164" y="1598200"/>
                        <a:pt x="201274" y="1633895"/>
                        <a:pt x="207433" y="1666330"/>
                      </a:cubicBezTo>
                      <a:cubicBezTo>
                        <a:pt x="113985" y="1883037"/>
                        <a:pt x="-32319" y="1816968"/>
                        <a:pt x="6372" y="1666330"/>
                      </a:cubicBezTo>
                      <a:lnTo>
                        <a:pt x="249769" y="692744"/>
                      </a:lnTo>
                      <a:cubicBezTo>
                        <a:pt x="247993" y="689334"/>
                        <a:pt x="247529" y="685546"/>
                        <a:pt x="247529" y="681649"/>
                      </a:cubicBezTo>
                      <a:lnTo>
                        <a:pt x="247529" y="489629"/>
                      </a:lnTo>
                      <a:cubicBezTo>
                        <a:pt x="247529" y="463116"/>
                        <a:pt x="269022" y="441623"/>
                        <a:pt x="295535" y="441623"/>
                      </a:cubicBezTo>
                      <a:close/>
                      <a:moveTo>
                        <a:pt x="307785" y="0"/>
                      </a:moveTo>
                      <a:lnTo>
                        <a:pt x="3571649" y="0"/>
                      </a:lnTo>
                      <a:cubicBezTo>
                        <a:pt x="3604927" y="0"/>
                        <a:pt x="3631905" y="26978"/>
                        <a:pt x="3631905" y="60256"/>
                      </a:cubicBezTo>
                      <a:lnTo>
                        <a:pt x="3631905" y="301273"/>
                      </a:lnTo>
                      <a:cubicBezTo>
                        <a:pt x="3631905" y="334551"/>
                        <a:pt x="3604927" y="361529"/>
                        <a:pt x="3571649" y="361529"/>
                      </a:cubicBezTo>
                      <a:lnTo>
                        <a:pt x="307785" y="361529"/>
                      </a:lnTo>
                      <a:cubicBezTo>
                        <a:pt x="274507" y="361529"/>
                        <a:pt x="247529" y="334551"/>
                        <a:pt x="247529" y="301273"/>
                      </a:cubicBezTo>
                      <a:lnTo>
                        <a:pt x="247529" y="60256"/>
                      </a:lnTo>
                      <a:cubicBezTo>
                        <a:pt x="247529" y="26978"/>
                        <a:pt x="274507" y="0"/>
                        <a:pt x="307785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803" name="Isosceles Triangle 3">
                  <a:extLst>
                    <a:ext uri="{FF2B5EF4-FFF2-40B4-BE49-F238E27FC236}">
                      <a16:creationId xmlns:a16="http://schemas.microsoft.com/office/drawing/2014/main" id="{26EB02CE-4DD8-488F-96FA-6E301BC39EF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229245">
                  <a:off x="2616513" y="2030577"/>
                  <a:ext cx="359661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5086" h="3938802">
                      <a:moveTo>
                        <a:pt x="1861742" y="3314001"/>
                      </a:moveTo>
                      <a:cubicBezTo>
                        <a:pt x="1921395" y="3314001"/>
                        <a:pt x="1969754" y="3362360"/>
                        <a:pt x="1969754" y="3422013"/>
                      </a:cubicBezTo>
                      <a:cubicBezTo>
                        <a:pt x="1969754" y="3481666"/>
                        <a:pt x="1921395" y="3530025"/>
                        <a:pt x="1861742" y="3530025"/>
                      </a:cubicBezTo>
                      <a:cubicBezTo>
                        <a:pt x="1802089" y="3530025"/>
                        <a:pt x="1753730" y="3481666"/>
                        <a:pt x="1753730" y="3422013"/>
                      </a:cubicBezTo>
                      <a:cubicBezTo>
                        <a:pt x="1753730" y="3362360"/>
                        <a:pt x="1802089" y="3314001"/>
                        <a:pt x="1861742" y="3314001"/>
                      </a:cubicBezTo>
                      <a:close/>
                      <a:moveTo>
                        <a:pt x="2097646" y="2118753"/>
                      </a:moveTo>
                      <a:lnTo>
                        <a:pt x="2097646" y="2478753"/>
                      </a:lnTo>
                      <a:lnTo>
                        <a:pt x="2457646" y="2478753"/>
                      </a:lnTo>
                      <a:lnTo>
                        <a:pt x="2457646" y="2118753"/>
                      </a:lnTo>
                      <a:close/>
                      <a:moveTo>
                        <a:pt x="1476536" y="2118753"/>
                      </a:moveTo>
                      <a:lnTo>
                        <a:pt x="1476536" y="2478753"/>
                      </a:lnTo>
                      <a:lnTo>
                        <a:pt x="1836536" y="2478753"/>
                      </a:lnTo>
                      <a:lnTo>
                        <a:pt x="1836536" y="2118753"/>
                      </a:lnTo>
                      <a:close/>
                      <a:moveTo>
                        <a:pt x="2097646" y="1539638"/>
                      </a:moveTo>
                      <a:lnTo>
                        <a:pt x="2097646" y="1899638"/>
                      </a:lnTo>
                      <a:lnTo>
                        <a:pt x="2457646" y="1899638"/>
                      </a:lnTo>
                      <a:lnTo>
                        <a:pt x="2457646" y="1539638"/>
                      </a:lnTo>
                      <a:close/>
                      <a:moveTo>
                        <a:pt x="1476536" y="1539638"/>
                      </a:moveTo>
                      <a:lnTo>
                        <a:pt x="1476536" y="1899638"/>
                      </a:lnTo>
                      <a:lnTo>
                        <a:pt x="1836536" y="1899638"/>
                      </a:lnTo>
                      <a:lnTo>
                        <a:pt x="1836536" y="1539638"/>
                      </a:lnTo>
                      <a:close/>
                      <a:moveTo>
                        <a:pt x="1989788" y="770570"/>
                      </a:moveTo>
                      <a:lnTo>
                        <a:pt x="3429788" y="1850570"/>
                      </a:lnTo>
                      <a:lnTo>
                        <a:pt x="3430108" y="1850570"/>
                      </a:lnTo>
                      <a:lnTo>
                        <a:pt x="3430108" y="3938802"/>
                      </a:lnTo>
                      <a:lnTo>
                        <a:pt x="2265771" y="3938802"/>
                      </a:lnTo>
                      <a:lnTo>
                        <a:pt x="2265771" y="2786674"/>
                      </a:lnTo>
                      <a:lnTo>
                        <a:pt x="1669844" y="2786674"/>
                      </a:lnTo>
                      <a:lnTo>
                        <a:pt x="1669844" y="3938802"/>
                      </a:lnTo>
                      <a:lnTo>
                        <a:pt x="549788" y="3938802"/>
                      </a:lnTo>
                      <a:lnTo>
                        <a:pt x="549788" y="1850570"/>
                      </a:lnTo>
                      <a:close/>
                      <a:moveTo>
                        <a:pt x="1969233" y="1003"/>
                      </a:moveTo>
                      <a:cubicBezTo>
                        <a:pt x="1995162" y="-2644"/>
                        <a:pt x="2022483" y="3601"/>
                        <a:pt x="2045048" y="20601"/>
                      </a:cubicBezTo>
                      <a:lnTo>
                        <a:pt x="3894333" y="1413834"/>
                      </a:lnTo>
                      <a:cubicBezTo>
                        <a:pt x="3939464" y="1447835"/>
                        <a:pt x="3948486" y="1511986"/>
                        <a:pt x="3914485" y="1557117"/>
                      </a:cubicBezTo>
                      <a:lnTo>
                        <a:pt x="3756006" y="1767472"/>
                      </a:lnTo>
                      <a:cubicBezTo>
                        <a:pt x="3722004" y="1812603"/>
                        <a:pt x="3657854" y="1821626"/>
                        <a:pt x="3612722" y="1787625"/>
                      </a:cubicBezTo>
                      <a:lnTo>
                        <a:pt x="1967544" y="548164"/>
                      </a:lnTo>
                      <a:lnTo>
                        <a:pt x="322364" y="1787626"/>
                      </a:lnTo>
                      <a:cubicBezTo>
                        <a:pt x="277233" y="1821627"/>
                        <a:pt x="213082" y="1812604"/>
                        <a:pt x="179080" y="1767473"/>
                      </a:cubicBezTo>
                      <a:lnTo>
                        <a:pt x="20601" y="1557118"/>
                      </a:lnTo>
                      <a:cubicBezTo>
                        <a:pt x="-13400" y="1511987"/>
                        <a:pt x="-4378" y="1447836"/>
                        <a:pt x="40754" y="1413835"/>
                      </a:cubicBezTo>
                      <a:lnTo>
                        <a:pt x="1890038" y="20602"/>
                      </a:lnTo>
                      <a:cubicBezTo>
                        <a:pt x="1912604" y="3602"/>
                        <a:pt x="1939924" y="-2643"/>
                        <a:pt x="1965854" y="1004"/>
                      </a:cubicBezTo>
                      <a:lnTo>
                        <a:pt x="1967542" y="1586"/>
                      </a:lnTo>
                      <a:cubicBezTo>
                        <a:pt x="1968071" y="1171"/>
                        <a:pt x="1968652" y="1085"/>
                        <a:pt x="1969233" y="100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4780" name="Group 4779">
                <a:extLst>
                  <a:ext uri="{FF2B5EF4-FFF2-40B4-BE49-F238E27FC236}">
                    <a16:creationId xmlns:a16="http://schemas.microsoft.com/office/drawing/2014/main" id="{E8156F6F-B668-4371-810B-368464C6AF84}"/>
                  </a:ext>
                </a:extLst>
              </p:cNvPr>
              <p:cNvGrpSpPr/>
              <p:nvPr/>
            </p:nvGrpSpPr>
            <p:grpSpPr>
              <a:xfrm rot="4990866">
                <a:off x="2464466" y="2788531"/>
                <a:ext cx="2049224" cy="852218"/>
                <a:chOff x="926950" y="1617134"/>
                <a:chExt cx="2049224" cy="852218"/>
              </a:xfrm>
            </p:grpSpPr>
            <p:sp>
              <p:nvSpPr>
                <p:cNvPr id="4794" name="Rectangle 14">
                  <a:extLst>
                    <a:ext uri="{FF2B5EF4-FFF2-40B4-BE49-F238E27FC236}">
                      <a16:creationId xmlns:a16="http://schemas.microsoft.com/office/drawing/2014/main" id="{E5604C53-AA52-4415-9B28-44C4107F88C4}"/>
                    </a:ext>
                  </a:extLst>
                </p:cNvPr>
                <p:cNvSpPr/>
                <p:nvPr/>
              </p:nvSpPr>
              <p:spPr>
                <a:xfrm rot="19949266">
                  <a:off x="1199615" y="1717912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795" name="Right Triangle 13">
                  <a:extLst>
                    <a:ext uri="{FF2B5EF4-FFF2-40B4-BE49-F238E27FC236}">
                      <a16:creationId xmlns:a16="http://schemas.microsoft.com/office/drawing/2014/main" id="{4F5269C2-121E-4746-BD5C-BCA32D8540D0}"/>
                    </a:ext>
                  </a:extLst>
                </p:cNvPr>
                <p:cNvSpPr/>
                <p:nvPr/>
              </p:nvSpPr>
              <p:spPr>
                <a:xfrm>
                  <a:off x="1823542" y="1617134"/>
                  <a:ext cx="504056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32" h="3921971">
                      <a:moveTo>
                        <a:pt x="3379043" y="3254688"/>
                      </a:moveTo>
                      <a:lnTo>
                        <a:pt x="3379043" y="3462328"/>
                      </a:lnTo>
                      <a:lnTo>
                        <a:pt x="3628183" y="3462328"/>
                      </a:lnTo>
                      <a:lnTo>
                        <a:pt x="3628183" y="3254688"/>
                      </a:lnTo>
                      <a:close/>
                      <a:moveTo>
                        <a:pt x="2945132" y="3254688"/>
                      </a:moveTo>
                      <a:lnTo>
                        <a:pt x="2945132" y="3462328"/>
                      </a:lnTo>
                      <a:lnTo>
                        <a:pt x="3194272" y="3462328"/>
                      </a:lnTo>
                      <a:lnTo>
                        <a:pt x="3194272" y="3254688"/>
                      </a:lnTo>
                      <a:close/>
                      <a:moveTo>
                        <a:pt x="2514947" y="3254688"/>
                      </a:moveTo>
                      <a:lnTo>
                        <a:pt x="2514947" y="3462328"/>
                      </a:lnTo>
                      <a:lnTo>
                        <a:pt x="2764087" y="3462328"/>
                      </a:lnTo>
                      <a:lnTo>
                        <a:pt x="2764087" y="3254688"/>
                      </a:lnTo>
                      <a:close/>
                      <a:moveTo>
                        <a:pt x="3379043" y="2864535"/>
                      </a:moveTo>
                      <a:lnTo>
                        <a:pt x="3379043" y="3072175"/>
                      </a:lnTo>
                      <a:lnTo>
                        <a:pt x="3628183" y="3072175"/>
                      </a:lnTo>
                      <a:lnTo>
                        <a:pt x="3628183" y="2864535"/>
                      </a:lnTo>
                      <a:close/>
                      <a:moveTo>
                        <a:pt x="2945132" y="2864535"/>
                      </a:moveTo>
                      <a:lnTo>
                        <a:pt x="2945132" y="3072175"/>
                      </a:lnTo>
                      <a:lnTo>
                        <a:pt x="3194272" y="3072175"/>
                      </a:lnTo>
                      <a:lnTo>
                        <a:pt x="3194272" y="2864535"/>
                      </a:lnTo>
                      <a:close/>
                      <a:moveTo>
                        <a:pt x="2514947" y="2864535"/>
                      </a:moveTo>
                      <a:lnTo>
                        <a:pt x="2514947" y="3072175"/>
                      </a:lnTo>
                      <a:lnTo>
                        <a:pt x="2764087" y="3072175"/>
                      </a:lnTo>
                      <a:lnTo>
                        <a:pt x="2764087" y="2864535"/>
                      </a:lnTo>
                      <a:close/>
                      <a:moveTo>
                        <a:pt x="1945832" y="2577619"/>
                      </a:moveTo>
                      <a:lnTo>
                        <a:pt x="1945832" y="2937659"/>
                      </a:lnTo>
                      <a:lnTo>
                        <a:pt x="2124754" y="2937659"/>
                      </a:lnTo>
                      <a:lnTo>
                        <a:pt x="2124754" y="2577619"/>
                      </a:lnTo>
                      <a:close/>
                      <a:moveTo>
                        <a:pt x="1531681" y="2577619"/>
                      </a:moveTo>
                      <a:lnTo>
                        <a:pt x="1531681" y="2937659"/>
                      </a:lnTo>
                      <a:lnTo>
                        <a:pt x="1710603" y="2937659"/>
                      </a:lnTo>
                      <a:lnTo>
                        <a:pt x="1710603" y="2577619"/>
                      </a:lnTo>
                      <a:close/>
                      <a:moveTo>
                        <a:pt x="1117528" y="2577619"/>
                      </a:moveTo>
                      <a:lnTo>
                        <a:pt x="1117528" y="2937659"/>
                      </a:lnTo>
                      <a:lnTo>
                        <a:pt x="1296450" y="2937659"/>
                      </a:lnTo>
                      <a:lnTo>
                        <a:pt x="1296450" y="2577619"/>
                      </a:lnTo>
                      <a:close/>
                      <a:moveTo>
                        <a:pt x="703375" y="2577619"/>
                      </a:moveTo>
                      <a:lnTo>
                        <a:pt x="703375" y="2937659"/>
                      </a:lnTo>
                      <a:lnTo>
                        <a:pt x="882297" y="2937659"/>
                      </a:lnTo>
                      <a:lnTo>
                        <a:pt x="882297" y="2577619"/>
                      </a:lnTo>
                      <a:close/>
                      <a:moveTo>
                        <a:pt x="289222" y="2577619"/>
                      </a:moveTo>
                      <a:lnTo>
                        <a:pt x="289222" y="2937659"/>
                      </a:lnTo>
                      <a:lnTo>
                        <a:pt x="468144" y="2937659"/>
                      </a:lnTo>
                      <a:lnTo>
                        <a:pt x="468144" y="2577619"/>
                      </a:lnTo>
                      <a:close/>
                      <a:moveTo>
                        <a:pt x="3379043" y="2474382"/>
                      </a:moveTo>
                      <a:lnTo>
                        <a:pt x="3379043" y="2682022"/>
                      </a:lnTo>
                      <a:lnTo>
                        <a:pt x="3628183" y="2682022"/>
                      </a:lnTo>
                      <a:lnTo>
                        <a:pt x="3628183" y="2474382"/>
                      </a:lnTo>
                      <a:close/>
                      <a:moveTo>
                        <a:pt x="2945132" y="2474382"/>
                      </a:moveTo>
                      <a:lnTo>
                        <a:pt x="2945132" y="2682022"/>
                      </a:lnTo>
                      <a:lnTo>
                        <a:pt x="3194272" y="2682022"/>
                      </a:lnTo>
                      <a:lnTo>
                        <a:pt x="3194272" y="2474382"/>
                      </a:lnTo>
                      <a:close/>
                      <a:moveTo>
                        <a:pt x="2514947" y="2474382"/>
                      </a:moveTo>
                      <a:lnTo>
                        <a:pt x="2514947" y="2682022"/>
                      </a:lnTo>
                      <a:lnTo>
                        <a:pt x="2764087" y="2682022"/>
                      </a:lnTo>
                      <a:lnTo>
                        <a:pt x="2764087" y="2474382"/>
                      </a:lnTo>
                      <a:close/>
                      <a:moveTo>
                        <a:pt x="3379043" y="2084229"/>
                      </a:moveTo>
                      <a:lnTo>
                        <a:pt x="3379043" y="2291869"/>
                      </a:lnTo>
                      <a:lnTo>
                        <a:pt x="3628183" y="2291869"/>
                      </a:lnTo>
                      <a:lnTo>
                        <a:pt x="3628183" y="2084229"/>
                      </a:lnTo>
                      <a:close/>
                      <a:moveTo>
                        <a:pt x="2945132" y="2084229"/>
                      </a:moveTo>
                      <a:lnTo>
                        <a:pt x="2945132" y="2291869"/>
                      </a:lnTo>
                      <a:lnTo>
                        <a:pt x="3194272" y="2291869"/>
                      </a:lnTo>
                      <a:lnTo>
                        <a:pt x="3194272" y="2084229"/>
                      </a:lnTo>
                      <a:close/>
                      <a:moveTo>
                        <a:pt x="2514947" y="2084229"/>
                      </a:moveTo>
                      <a:lnTo>
                        <a:pt x="2514947" y="2291869"/>
                      </a:lnTo>
                      <a:lnTo>
                        <a:pt x="2764087" y="2291869"/>
                      </a:lnTo>
                      <a:lnTo>
                        <a:pt x="2764087" y="2084229"/>
                      </a:lnTo>
                      <a:close/>
                      <a:moveTo>
                        <a:pt x="2124144" y="1714020"/>
                      </a:moveTo>
                      <a:lnTo>
                        <a:pt x="2124144" y="2164020"/>
                      </a:lnTo>
                      <a:lnTo>
                        <a:pt x="1296144" y="2164020"/>
                      </a:lnTo>
                      <a:close/>
                      <a:moveTo>
                        <a:pt x="197090" y="609603"/>
                      </a:moveTo>
                      <a:lnTo>
                        <a:pt x="525322" y="609603"/>
                      </a:lnTo>
                      <a:lnTo>
                        <a:pt x="584058" y="2101023"/>
                      </a:lnTo>
                      <a:lnTo>
                        <a:pt x="1296144" y="1714020"/>
                      </a:lnTo>
                      <a:lnTo>
                        <a:pt x="1296144" y="2164020"/>
                      </a:lnTo>
                      <a:lnTo>
                        <a:pt x="586539" y="2164020"/>
                      </a:lnTo>
                      <a:lnTo>
                        <a:pt x="590547" y="2265787"/>
                      </a:lnTo>
                      <a:lnTo>
                        <a:pt x="2232248" y="2265787"/>
                      </a:lnTo>
                      <a:lnTo>
                        <a:pt x="2232248" y="1954513"/>
                      </a:lnTo>
                      <a:lnTo>
                        <a:pt x="2232248" y="1054513"/>
                      </a:lnTo>
                      <a:lnTo>
                        <a:pt x="3888248" y="1954513"/>
                      </a:lnTo>
                      <a:lnTo>
                        <a:pt x="3888432" y="1954513"/>
                      </a:lnTo>
                      <a:lnTo>
                        <a:pt x="3888432" y="3921971"/>
                      </a:lnTo>
                      <a:lnTo>
                        <a:pt x="2304256" y="3921971"/>
                      </a:lnTo>
                      <a:lnTo>
                        <a:pt x="2232248" y="3921971"/>
                      </a:lnTo>
                      <a:lnTo>
                        <a:pt x="772857" y="3921971"/>
                      </a:lnTo>
                      <a:lnTo>
                        <a:pt x="772857" y="3290059"/>
                      </a:lnTo>
                      <a:lnTo>
                        <a:pt x="361206" y="3290059"/>
                      </a:lnTo>
                      <a:lnTo>
                        <a:pt x="361206" y="3921971"/>
                      </a:lnTo>
                      <a:lnTo>
                        <a:pt x="0" y="3921971"/>
                      </a:lnTo>
                      <a:lnTo>
                        <a:pt x="0" y="2265787"/>
                      </a:lnTo>
                      <a:lnTo>
                        <a:pt x="131865" y="2265787"/>
                      </a:lnTo>
                      <a:close/>
                      <a:moveTo>
                        <a:pt x="929888" y="0"/>
                      </a:moveTo>
                      <a:cubicBezTo>
                        <a:pt x="1019595" y="0"/>
                        <a:pt x="1124659" y="30463"/>
                        <a:pt x="1166726" y="102575"/>
                      </a:cubicBezTo>
                      <a:cubicBezTo>
                        <a:pt x="1212070" y="48192"/>
                        <a:pt x="1255094" y="19511"/>
                        <a:pt x="1304210" y="14210"/>
                      </a:cubicBezTo>
                      <a:cubicBezTo>
                        <a:pt x="1353326" y="8909"/>
                        <a:pt x="1418945" y="35057"/>
                        <a:pt x="1461423" y="70767"/>
                      </a:cubicBezTo>
                      <a:cubicBezTo>
                        <a:pt x="1500648" y="39845"/>
                        <a:pt x="1550404" y="23049"/>
                        <a:pt x="1604082" y="23049"/>
                      </a:cubicBezTo>
                      <a:cubicBezTo>
                        <a:pt x="1692530" y="23049"/>
                        <a:pt x="1770327" y="68651"/>
                        <a:pt x="1814928" y="137833"/>
                      </a:cubicBezTo>
                      <a:cubicBezTo>
                        <a:pt x="1859765" y="69447"/>
                        <a:pt x="1937139" y="24416"/>
                        <a:pt x="2025031" y="24416"/>
                      </a:cubicBezTo>
                      <a:cubicBezTo>
                        <a:pt x="2135143" y="24416"/>
                        <a:pt x="2228747" y="95092"/>
                        <a:pt x="2261925" y="193913"/>
                      </a:cubicBezTo>
                      <a:cubicBezTo>
                        <a:pt x="2262329" y="193791"/>
                        <a:pt x="2262735" y="193790"/>
                        <a:pt x="2263140" y="193790"/>
                      </a:cubicBezTo>
                      <a:cubicBezTo>
                        <a:pt x="2402209" y="193790"/>
                        <a:pt x="2514947" y="306528"/>
                        <a:pt x="2514947" y="445597"/>
                      </a:cubicBezTo>
                      <a:cubicBezTo>
                        <a:pt x="2514947" y="584666"/>
                        <a:pt x="2402209" y="697404"/>
                        <a:pt x="2263140" y="697404"/>
                      </a:cubicBezTo>
                      <a:cubicBezTo>
                        <a:pt x="2176391" y="697404"/>
                        <a:pt x="2099888" y="653537"/>
                        <a:pt x="2054640" y="586750"/>
                      </a:cubicBezTo>
                      <a:cubicBezTo>
                        <a:pt x="2010395" y="653762"/>
                        <a:pt x="1934062" y="697404"/>
                        <a:pt x="1847535" y="697404"/>
                      </a:cubicBezTo>
                      <a:cubicBezTo>
                        <a:pt x="1789311" y="697404"/>
                        <a:pt x="1735702" y="677642"/>
                        <a:pt x="1693695" y="643630"/>
                      </a:cubicBezTo>
                      <a:cubicBezTo>
                        <a:pt x="1651689" y="677642"/>
                        <a:pt x="1598080" y="697404"/>
                        <a:pt x="1539855" y="697404"/>
                      </a:cubicBezTo>
                      <a:cubicBezTo>
                        <a:pt x="1441551" y="697404"/>
                        <a:pt x="1356403" y="641072"/>
                        <a:pt x="1315888" y="558445"/>
                      </a:cubicBezTo>
                      <a:cubicBezTo>
                        <a:pt x="1272229" y="598661"/>
                        <a:pt x="1206400" y="634839"/>
                        <a:pt x="1149712" y="622576"/>
                      </a:cubicBezTo>
                      <a:cubicBezTo>
                        <a:pt x="1096483" y="611061"/>
                        <a:pt x="1025744" y="572014"/>
                        <a:pt x="984978" y="498638"/>
                      </a:cubicBezTo>
                      <a:cubicBezTo>
                        <a:pt x="959504" y="574665"/>
                        <a:pt x="887516" y="629050"/>
                        <a:pt x="802824" y="629050"/>
                      </a:cubicBezTo>
                      <a:cubicBezTo>
                        <a:pt x="724492" y="629050"/>
                        <a:pt x="657026" y="582526"/>
                        <a:pt x="627413" y="515210"/>
                      </a:cubicBezTo>
                      <a:cubicBezTo>
                        <a:pt x="584988" y="553591"/>
                        <a:pt x="527392" y="574026"/>
                        <a:pt x="479717" y="567162"/>
                      </a:cubicBezTo>
                      <a:cubicBezTo>
                        <a:pt x="439788" y="561414"/>
                        <a:pt x="406466" y="547383"/>
                        <a:pt x="379767" y="527160"/>
                      </a:cubicBezTo>
                      <a:cubicBezTo>
                        <a:pt x="310874" y="498171"/>
                        <a:pt x="262300" y="430445"/>
                        <a:pt x="261518" y="351249"/>
                      </a:cubicBezTo>
                      <a:cubicBezTo>
                        <a:pt x="261425" y="351089"/>
                        <a:pt x="261381" y="350918"/>
                        <a:pt x="261338" y="350746"/>
                      </a:cubicBezTo>
                      <a:cubicBezTo>
                        <a:pt x="228153" y="316942"/>
                        <a:pt x="208360" y="270473"/>
                        <a:pt x="208360" y="219381"/>
                      </a:cubicBezTo>
                      <a:cubicBezTo>
                        <a:pt x="208360" y="112466"/>
                        <a:pt x="295031" y="25795"/>
                        <a:pt x="401946" y="25795"/>
                      </a:cubicBezTo>
                      <a:cubicBezTo>
                        <a:pt x="425158" y="25795"/>
                        <a:pt x="447416" y="29880"/>
                        <a:pt x="467791" y="38056"/>
                      </a:cubicBezTo>
                      <a:cubicBezTo>
                        <a:pt x="585794" y="17893"/>
                        <a:pt x="696162" y="87852"/>
                        <a:pt x="737322" y="124235"/>
                      </a:cubicBezTo>
                      <a:cubicBezTo>
                        <a:pt x="782627" y="68126"/>
                        <a:pt x="852143" y="0"/>
                        <a:pt x="929888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796" name="Rectangle 24">
                  <a:extLst>
                    <a:ext uri="{FF2B5EF4-FFF2-40B4-BE49-F238E27FC236}">
                      <a16:creationId xmlns:a16="http://schemas.microsoft.com/office/drawing/2014/main" id="{A702E44F-218E-4FE9-A53C-FC418E858C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700000">
                  <a:off x="2300573" y="1797574"/>
                  <a:ext cx="456968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5825" h="2998234">
                      <a:moveTo>
                        <a:pt x="571963" y="2092124"/>
                      </a:moveTo>
                      <a:lnTo>
                        <a:pt x="465390" y="2092124"/>
                      </a:lnTo>
                      <a:lnTo>
                        <a:pt x="571963" y="2198697"/>
                      </a:lnTo>
                      <a:close/>
                      <a:moveTo>
                        <a:pt x="571962" y="1939097"/>
                      </a:moveTo>
                      <a:lnTo>
                        <a:pt x="465390" y="2045669"/>
                      </a:lnTo>
                      <a:lnTo>
                        <a:pt x="571962" y="2045669"/>
                      </a:lnTo>
                      <a:close/>
                      <a:moveTo>
                        <a:pt x="724990" y="2092124"/>
                      </a:moveTo>
                      <a:lnTo>
                        <a:pt x="618417" y="2092124"/>
                      </a:lnTo>
                      <a:lnTo>
                        <a:pt x="618418" y="2198697"/>
                      </a:lnTo>
                      <a:close/>
                      <a:moveTo>
                        <a:pt x="618418" y="1939104"/>
                      </a:moveTo>
                      <a:lnTo>
                        <a:pt x="618417" y="2045669"/>
                      </a:lnTo>
                      <a:lnTo>
                        <a:pt x="724982" y="2045669"/>
                      </a:lnTo>
                      <a:close/>
                      <a:moveTo>
                        <a:pt x="760612" y="1901643"/>
                      </a:moveTo>
                      <a:lnTo>
                        <a:pt x="654047" y="1901643"/>
                      </a:lnTo>
                      <a:lnTo>
                        <a:pt x="760612" y="2008208"/>
                      </a:lnTo>
                      <a:close/>
                      <a:moveTo>
                        <a:pt x="760612" y="1748616"/>
                      </a:moveTo>
                      <a:lnTo>
                        <a:pt x="654040" y="1855188"/>
                      </a:lnTo>
                      <a:lnTo>
                        <a:pt x="760612" y="1855188"/>
                      </a:lnTo>
                      <a:close/>
                      <a:moveTo>
                        <a:pt x="913640" y="1901643"/>
                      </a:moveTo>
                      <a:lnTo>
                        <a:pt x="807067" y="1901643"/>
                      </a:lnTo>
                      <a:lnTo>
                        <a:pt x="807067" y="2008216"/>
                      </a:lnTo>
                      <a:close/>
                      <a:moveTo>
                        <a:pt x="807067" y="1748615"/>
                      </a:moveTo>
                      <a:lnTo>
                        <a:pt x="807067" y="1855188"/>
                      </a:lnTo>
                      <a:lnTo>
                        <a:pt x="913640" y="1855188"/>
                      </a:lnTo>
                      <a:close/>
                      <a:moveTo>
                        <a:pt x="953368" y="1708887"/>
                      </a:moveTo>
                      <a:lnTo>
                        <a:pt x="846796" y="1708887"/>
                      </a:lnTo>
                      <a:lnTo>
                        <a:pt x="953368" y="1815459"/>
                      </a:lnTo>
                      <a:close/>
                      <a:moveTo>
                        <a:pt x="953368" y="1555860"/>
                      </a:moveTo>
                      <a:lnTo>
                        <a:pt x="846796" y="1662432"/>
                      </a:lnTo>
                      <a:lnTo>
                        <a:pt x="953368" y="1662432"/>
                      </a:lnTo>
                      <a:close/>
                      <a:moveTo>
                        <a:pt x="1106396" y="1708887"/>
                      </a:moveTo>
                      <a:lnTo>
                        <a:pt x="999823" y="1708887"/>
                      </a:lnTo>
                      <a:lnTo>
                        <a:pt x="999823" y="1815460"/>
                      </a:lnTo>
                      <a:close/>
                      <a:moveTo>
                        <a:pt x="999823" y="1555860"/>
                      </a:moveTo>
                      <a:lnTo>
                        <a:pt x="999823" y="1662432"/>
                      </a:lnTo>
                      <a:lnTo>
                        <a:pt x="1106396" y="1662432"/>
                      </a:lnTo>
                      <a:close/>
                      <a:moveTo>
                        <a:pt x="1144754" y="1514764"/>
                      </a:moveTo>
                      <a:lnTo>
                        <a:pt x="1038182" y="1514764"/>
                      </a:lnTo>
                      <a:lnTo>
                        <a:pt x="1144754" y="1621337"/>
                      </a:lnTo>
                      <a:close/>
                      <a:moveTo>
                        <a:pt x="1144754" y="1361737"/>
                      </a:moveTo>
                      <a:lnTo>
                        <a:pt x="1038182" y="1468309"/>
                      </a:lnTo>
                      <a:lnTo>
                        <a:pt x="1144754" y="1468309"/>
                      </a:lnTo>
                      <a:close/>
                      <a:moveTo>
                        <a:pt x="1297782" y="1514764"/>
                      </a:moveTo>
                      <a:lnTo>
                        <a:pt x="1191209" y="1514764"/>
                      </a:lnTo>
                      <a:lnTo>
                        <a:pt x="1191209" y="1621337"/>
                      </a:lnTo>
                      <a:close/>
                      <a:moveTo>
                        <a:pt x="1191209" y="1361737"/>
                      </a:moveTo>
                      <a:lnTo>
                        <a:pt x="1191209" y="1468309"/>
                      </a:lnTo>
                      <a:lnTo>
                        <a:pt x="1297782" y="1468309"/>
                      </a:lnTo>
                      <a:close/>
                      <a:moveTo>
                        <a:pt x="1335838" y="1323681"/>
                      </a:moveTo>
                      <a:lnTo>
                        <a:pt x="1229266" y="1323681"/>
                      </a:lnTo>
                      <a:lnTo>
                        <a:pt x="1335838" y="1430253"/>
                      </a:lnTo>
                      <a:close/>
                      <a:moveTo>
                        <a:pt x="1335838" y="1170654"/>
                      </a:moveTo>
                      <a:lnTo>
                        <a:pt x="1229266" y="1277226"/>
                      </a:lnTo>
                      <a:lnTo>
                        <a:pt x="1335838" y="1277226"/>
                      </a:lnTo>
                      <a:close/>
                      <a:moveTo>
                        <a:pt x="1488865" y="1323681"/>
                      </a:moveTo>
                      <a:lnTo>
                        <a:pt x="1382293" y="1323681"/>
                      </a:lnTo>
                      <a:lnTo>
                        <a:pt x="1382293" y="1430253"/>
                      </a:lnTo>
                      <a:close/>
                      <a:moveTo>
                        <a:pt x="1382293" y="1170653"/>
                      </a:moveTo>
                      <a:lnTo>
                        <a:pt x="1382293" y="1277226"/>
                      </a:lnTo>
                      <a:lnTo>
                        <a:pt x="1488865" y="1277226"/>
                      </a:lnTo>
                      <a:close/>
                      <a:moveTo>
                        <a:pt x="2914702" y="2523007"/>
                      </a:moveTo>
                      <a:cubicBezTo>
                        <a:pt x="2900642" y="2508947"/>
                        <a:pt x="2877845" y="2508947"/>
                        <a:pt x="2863784" y="2523007"/>
                      </a:cubicBezTo>
                      <a:cubicBezTo>
                        <a:pt x="2849724" y="2537067"/>
                        <a:pt x="2849724" y="2559864"/>
                        <a:pt x="2863784" y="2573924"/>
                      </a:cubicBezTo>
                      <a:cubicBezTo>
                        <a:pt x="2877845" y="2587985"/>
                        <a:pt x="2900642" y="2587985"/>
                        <a:pt x="2914702" y="2573924"/>
                      </a:cubicBezTo>
                      <a:cubicBezTo>
                        <a:pt x="2928762" y="2559864"/>
                        <a:pt x="2928762" y="2537067"/>
                        <a:pt x="2914702" y="2523007"/>
                      </a:cubicBezTo>
                      <a:close/>
                      <a:moveTo>
                        <a:pt x="1526922" y="1132597"/>
                      </a:moveTo>
                      <a:lnTo>
                        <a:pt x="1420350" y="1132596"/>
                      </a:lnTo>
                      <a:lnTo>
                        <a:pt x="1526922" y="1239169"/>
                      </a:lnTo>
                      <a:close/>
                      <a:moveTo>
                        <a:pt x="1526922" y="979569"/>
                      </a:moveTo>
                      <a:lnTo>
                        <a:pt x="1420350" y="1086141"/>
                      </a:lnTo>
                      <a:lnTo>
                        <a:pt x="1526922" y="1086142"/>
                      </a:lnTo>
                      <a:close/>
                      <a:moveTo>
                        <a:pt x="1679950" y="1132597"/>
                      </a:moveTo>
                      <a:lnTo>
                        <a:pt x="1573377" y="1132597"/>
                      </a:lnTo>
                      <a:lnTo>
                        <a:pt x="1573377" y="1239169"/>
                      </a:lnTo>
                      <a:close/>
                      <a:moveTo>
                        <a:pt x="1573377" y="979569"/>
                      </a:moveTo>
                      <a:lnTo>
                        <a:pt x="1573377" y="1086142"/>
                      </a:lnTo>
                      <a:lnTo>
                        <a:pt x="1679950" y="1086142"/>
                      </a:lnTo>
                      <a:close/>
                      <a:moveTo>
                        <a:pt x="1718007" y="941512"/>
                      </a:moveTo>
                      <a:lnTo>
                        <a:pt x="1611434" y="941512"/>
                      </a:lnTo>
                      <a:lnTo>
                        <a:pt x="1718007" y="1048085"/>
                      </a:lnTo>
                      <a:close/>
                      <a:moveTo>
                        <a:pt x="1718006" y="788485"/>
                      </a:moveTo>
                      <a:lnTo>
                        <a:pt x="1611434" y="895057"/>
                      </a:lnTo>
                      <a:lnTo>
                        <a:pt x="1718006" y="895057"/>
                      </a:lnTo>
                      <a:close/>
                      <a:moveTo>
                        <a:pt x="1871034" y="941512"/>
                      </a:moveTo>
                      <a:lnTo>
                        <a:pt x="1764461" y="941512"/>
                      </a:lnTo>
                      <a:lnTo>
                        <a:pt x="1764462" y="1048085"/>
                      </a:lnTo>
                      <a:close/>
                      <a:moveTo>
                        <a:pt x="1764461" y="788485"/>
                      </a:moveTo>
                      <a:lnTo>
                        <a:pt x="1764462" y="895057"/>
                      </a:lnTo>
                      <a:lnTo>
                        <a:pt x="1871034" y="895057"/>
                      </a:lnTo>
                      <a:close/>
                      <a:moveTo>
                        <a:pt x="3382381" y="1946466"/>
                      </a:moveTo>
                      <a:lnTo>
                        <a:pt x="2893361" y="2435486"/>
                      </a:lnTo>
                      <a:lnTo>
                        <a:pt x="2933988" y="2428503"/>
                      </a:lnTo>
                      <a:lnTo>
                        <a:pt x="3009207" y="2503722"/>
                      </a:lnTo>
                      <a:lnTo>
                        <a:pt x="3003173" y="2538827"/>
                      </a:lnTo>
                      <a:lnTo>
                        <a:pt x="3488958" y="2053042"/>
                      </a:lnTo>
                      <a:lnTo>
                        <a:pt x="3388629" y="1952714"/>
                      </a:lnTo>
                      <a:close/>
                      <a:moveTo>
                        <a:pt x="2405874" y="794872"/>
                      </a:moveTo>
                      <a:lnTo>
                        <a:pt x="2299301" y="794872"/>
                      </a:lnTo>
                      <a:lnTo>
                        <a:pt x="2405874" y="901444"/>
                      </a:lnTo>
                      <a:close/>
                      <a:moveTo>
                        <a:pt x="2789111" y="1176277"/>
                      </a:moveTo>
                      <a:lnTo>
                        <a:pt x="2682538" y="1176278"/>
                      </a:lnTo>
                      <a:lnTo>
                        <a:pt x="2789111" y="1282850"/>
                      </a:lnTo>
                      <a:close/>
                      <a:moveTo>
                        <a:pt x="2596355" y="983521"/>
                      </a:moveTo>
                      <a:lnTo>
                        <a:pt x="2489782" y="983522"/>
                      </a:lnTo>
                      <a:lnTo>
                        <a:pt x="2596355" y="1090094"/>
                      </a:lnTo>
                      <a:close/>
                      <a:moveTo>
                        <a:pt x="3174317" y="1558747"/>
                      </a:moveTo>
                      <a:lnTo>
                        <a:pt x="3067745" y="1558747"/>
                      </a:lnTo>
                      <a:lnTo>
                        <a:pt x="3174317" y="1665320"/>
                      </a:lnTo>
                      <a:close/>
                      <a:moveTo>
                        <a:pt x="2983234" y="1367664"/>
                      </a:moveTo>
                      <a:lnTo>
                        <a:pt x="2876661" y="1367664"/>
                      </a:lnTo>
                      <a:lnTo>
                        <a:pt x="2983234" y="1474236"/>
                      </a:lnTo>
                      <a:close/>
                      <a:moveTo>
                        <a:pt x="3556486" y="1940915"/>
                      </a:moveTo>
                      <a:lnTo>
                        <a:pt x="3449914" y="1940915"/>
                      </a:lnTo>
                      <a:lnTo>
                        <a:pt x="3556487" y="2047488"/>
                      </a:lnTo>
                      <a:close/>
                      <a:moveTo>
                        <a:pt x="3365402" y="1749831"/>
                      </a:moveTo>
                      <a:lnTo>
                        <a:pt x="3258830" y="1749831"/>
                      </a:lnTo>
                      <a:lnTo>
                        <a:pt x="3365402" y="1856404"/>
                      </a:lnTo>
                      <a:close/>
                      <a:moveTo>
                        <a:pt x="3761426" y="2144804"/>
                      </a:moveTo>
                      <a:lnTo>
                        <a:pt x="3654853" y="2144804"/>
                      </a:lnTo>
                      <a:lnTo>
                        <a:pt x="3761426" y="2251377"/>
                      </a:lnTo>
                      <a:close/>
                      <a:moveTo>
                        <a:pt x="2405874" y="657532"/>
                      </a:moveTo>
                      <a:lnTo>
                        <a:pt x="2314989" y="748417"/>
                      </a:lnTo>
                      <a:lnTo>
                        <a:pt x="2405874" y="748417"/>
                      </a:lnTo>
                      <a:close/>
                      <a:moveTo>
                        <a:pt x="2558894" y="794872"/>
                      </a:moveTo>
                      <a:lnTo>
                        <a:pt x="2452329" y="794872"/>
                      </a:lnTo>
                      <a:lnTo>
                        <a:pt x="2452329" y="901437"/>
                      </a:lnTo>
                      <a:close/>
                      <a:moveTo>
                        <a:pt x="2596355" y="830501"/>
                      </a:moveTo>
                      <a:lnTo>
                        <a:pt x="2489790" y="937067"/>
                      </a:lnTo>
                      <a:lnTo>
                        <a:pt x="2596355" y="937067"/>
                      </a:lnTo>
                      <a:close/>
                      <a:moveTo>
                        <a:pt x="2942138" y="1176278"/>
                      </a:moveTo>
                      <a:lnTo>
                        <a:pt x="2835566" y="1176277"/>
                      </a:lnTo>
                      <a:lnTo>
                        <a:pt x="2835566" y="1282850"/>
                      </a:lnTo>
                      <a:close/>
                      <a:moveTo>
                        <a:pt x="2789111" y="1023250"/>
                      </a:moveTo>
                      <a:lnTo>
                        <a:pt x="2682538" y="1129823"/>
                      </a:lnTo>
                      <a:lnTo>
                        <a:pt x="2789111" y="1129823"/>
                      </a:lnTo>
                      <a:close/>
                      <a:moveTo>
                        <a:pt x="2749382" y="983521"/>
                      </a:moveTo>
                      <a:lnTo>
                        <a:pt x="2642810" y="983522"/>
                      </a:lnTo>
                      <a:lnTo>
                        <a:pt x="2642810" y="1090094"/>
                      </a:lnTo>
                      <a:close/>
                      <a:moveTo>
                        <a:pt x="3327345" y="1558747"/>
                      </a:moveTo>
                      <a:lnTo>
                        <a:pt x="3220772" y="1558747"/>
                      </a:lnTo>
                      <a:lnTo>
                        <a:pt x="3220772" y="1665320"/>
                      </a:lnTo>
                      <a:close/>
                      <a:moveTo>
                        <a:pt x="3174317" y="1405720"/>
                      </a:moveTo>
                      <a:lnTo>
                        <a:pt x="3067745" y="1512292"/>
                      </a:lnTo>
                      <a:lnTo>
                        <a:pt x="3174317" y="1512292"/>
                      </a:lnTo>
                      <a:close/>
                      <a:moveTo>
                        <a:pt x="3136261" y="1367664"/>
                      </a:moveTo>
                      <a:lnTo>
                        <a:pt x="3029688" y="1367664"/>
                      </a:lnTo>
                      <a:lnTo>
                        <a:pt x="3029689" y="1474236"/>
                      </a:lnTo>
                      <a:close/>
                      <a:moveTo>
                        <a:pt x="2983234" y="1214636"/>
                      </a:moveTo>
                      <a:lnTo>
                        <a:pt x="2876661" y="1321209"/>
                      </a:lnTo>
                      <a:lnTo>
                        <a:pt x="2983234" y="1321209"/>
                      </a:lnTo>
                      <a:close/>
                      <a:moveTo>
                        <a:pt x="3709514" y="1940915"/>
                      </a:moveTo>
                      <a:lnTo>
                        <a:pt x="3602941" y="1940915"/>
                      </a:lnTo>
                      <a:lnTo>
                        <a:pt x="3602942" y="2047488"/>
                      </a:lnTo>
                      <a:close/>
                      <a:moveTo>
                        <a:pt x="3556487" y="1787888"/>
                      </a:moveTo>
                      <a:lnTo>
                        <a:pt x="3449914" y="1894460"/>
                      </a:lnTo>
                      <a:lnTo>
                        <a:pt x="3556486" y="1894460"/>
                      </a:lnTo>
                      <a:close/>
                      <a:moveTo>
                        <a:pt x="3518430" y="1749831"/>
                      </a:moveTo>
                      <a:lnTo>
                        <a:pt x="3411857" y="1749831"/>
                      </a:lnTo>
                      <a:lnTo>
                        <a:pt x="3411857" y="1856403"/>
                      </a:lnTo>
                      <a:close/>
                      <a:moveTo>
                        <a:pt x="3365402" y="1596803"/>
                      </a:moveTo>
                      <a:lnTo>
                        <a:pt x="3258830" y="1703376"/>
                      </a:lnTo>
                      <a:lnTo>
                        <a:pt x="3365402" y="1703376"/>
                      </a:lnTo>
                      <a:close/>
                      <a:moveTo>
                        <a:pt x="3761426" y="1991777"/>
                      </a:moveTo>
                      <a:lnTo>
                        <a:pt x="3654853" y="2098349"/>
                      </a:lnTo>
                      <a:lnTo>
                        <a:pt x="3761426" y="2098349"/>
                      </a:lnTo>
                      <a:close/>
                      <a:moveTo>
                        <a:pt x="2452329" y="641845"/>
                      </a:moveTo>
                      <a:lnTo>
                        <a:pt x="2452329" y="748417"/>
                      </a:lnTo>
                      <a:lnTo>
                        <a:pt x="2558901" y="748417"/>
                      </a:lnTo>
                      <a:close/>
                      <a:moveTo>
                        <a:pt x="2835566" y="1023250"/>
                      </a:moveTo>
                      <a:lnTo>
                        <a:pt x="2835566" y="1129822"/>
                      </a:lnTo>
                      <a:lnTo>
                        <a:pt x="2942138" y="1129822"/>
                      </a:lnTo>
                      <a:close/>
                      <a:moveTo>
                        <a:pt x="2642810" y="830494"/>
                      </a:moveTo>
                      <a:lnTo>
                        <a:pt x="2642810" y="937066"/>
                      </a:lnTo>
                      <a:lnTo>
                        <a:pt x="2749382" y="937066"/>
                      </a:lnTo>
                      <a:close/>
                      <a:moveTo>
                        <a:pt x="3220772" y="1405720"/>
                      </a:moveTo>
                      <a:lnTo>
                        <a:pt x="3220772" y="1512292"/>
                      </a:lnTo>
                      <a:lnTo>
                        <a:pt x="3327344" y="1512292"/>
                      </a:lnTo>
                      <a:close/>
                      <a:moveTo>
                        <a:pt x="3029688" y="1214636"/>
                      </a:moveTo>
                      <a:lnTo>
                        <a:pt x="3029688" y="1321209"/>
                      </a:lnTo>
                      <a:lnTo>
                        <a:pt x="3136261" y="1321209"/>
                      </a:lnTo>
                      <a:close/>
                      <a:moveTo>
                        <a:pt x="3602941" y="1787888"/>
                      </a:moveTo>
                      <a:lnTo>
                        <a:pt x="3602941" y="1894460"/>
                      </a:lnTo>
                      <a:lnTo>
                        <a:pt x="3709514" y="1894460"/>
                      </a:lnTo>
                      <a:close/>
                      <a:moveTo>
                        <a:pt x="3411857" y="1596803"/>
                      </a:moveTo>
                      <a:lnTo>
                        <a:pt x="3411857" y="1703376"/>
                      </a:lnTo>
                      <a:lnTo>
                        <a:pt x="3518429" y="1703376"/>
                      </a:lnTo>
                      <a:close/>
                      <a:moveTo>
                        <a:pt x="2353083" y="150965"/>
                      </a:moveTo>
                      <a:lnTo>
                        <a:pt x="2025288" y="132265"/>
                      </a:lnTo>
                      <a:lnTo>
                        <a:pt x="2071608" y="178585"/>
                      </a:lnTo>
                      <a:lnTo>
                        <a:pt x="2093619" y="156574"/>
                      </a:lnTo>
                      <a:lnTo>
                        <a:pt x="2220546" y="283501"/>
                      </a:lnTo>
                      <a:close/>
                      <a:moveTo>
                        <a:pt x="2523312" y="286240"/>
                      </a:moveTo>
                      <a:lnTo>
                        <a:pt x="2373298" y="436253"/>
                      </a:lnTo>
                      <a:lnTo>
                        <a:pt x="2500225" y="563180"/>
                      </a:lnTo>
                      <a:lnTo>
                        <a:pt x="2473487" y="589919"/>
                      </a:lnTo>
                      <a:lnTo>
                        <a:pt x="2618667" y="735099"/>
                      </a:lnTo>
                      <a:lnTo>
                        <a:pt x="2619582" y="734183"/>
                      </a:lnTo>
                      <a:lnTo>
                        <a:pt x="2812338" y="926939"/>
                      </a:lnTo>
                      <a:lnTo>
                        <a:pt x="2845693" y="960294"/>
                      </a:lnTo>
                      <a:lnTo>
                        <a:pt x="3005093" y="1119693"/>
                      </a:lnTo>
                      <a:lnTo>
                        <a:pt x="3006461" y="1118325"/>
                      </a:lnTo>
                      <a:lnTo>
                        <a:pt x="3197545" y="1309409"/>
                      </a:lnTo>
                      <a:lnTo>
                        <a:pt x="3232572" y="1344436"/>
                      </a:lnTo>
                      <a:lnTo>
                        <a:pt x="3246403" y="1358267"/>
                      </a:lnTo>
                      <a:close/>
                      <a:moveTo>
                        <a:pt x="2523816" y="30335"/>
                      </a:moveTo>
                      <a:lnTo>
                        <a:pt x="2626629" y="133149"/>
                      </a:lnTo>
                      <a:lnTo>
                        <a:pt x="2552082" y="207696"/>
                      </a:lnTo>
                      <a:lnTo>
                        <a:pt x="2576968" y="232583"/>
                      </a:lnTo>
                      <a:lnTo>
                        <a:pt x="2575182" y="234369"/>
                      </a:lnTo>
                      <a:lnTo>
                        <a:pt x="3513251" y="1625113"/>
                      </a:lnTo>
                      <a:lnTo>
                        <a:pt x="3579714" y="1691577"/>
                      </a:lnTo>
                      <a:lnTo>
                        <a:pt x="3614741" y="1726603"/>
                      </a:lnTo>
                      <a:lnTo>
                        <a:pt x="3784128" y="1895991"/>
                      </a:lnTo>
                      <a:lnTo>
                        <a:pt x="3784653" y="1895466"/>
                      </a:lnTo>
                      <a:lnTo>
                        <a:pt x="3802957" y="1913770"/>
                      </a:lnTo>
                      <a:lnTo>
                        <a:pt x="3802957" y="1914820"/>
                      </a:lnTo>
                      <a:lnTo>
                        <a:pt x="3805825" y="1917687"/>
                      </a:lnTo>
                      <a:lnTo>
                        <a:pt x="3802957" y="1920555"/>
                      </a:lnTo>
                      <a:lnTo>
                        <a:pt x="3802957" y="2329384"/>
                      </a:lnTo>
                      <a:lnTo>
                        <a:pt x="3784653" y="2347688"/>
                      </a:lnTo>
                      <a:lnTo>
                        <a:pt x="3580239" y="2143274"/>
                      </a:lnTo>
                      <a:lnTo>
                        <a:pt x="3579714" y="2143798"/>
                      </a:lnTo>
                      <a:lnTo>
                        <a:pt x="3514414" y="2078498"/>
                      </a:lnTo>
                      <a:lnTo>
                        <a:pt x="2992605" y="2600306"/>
                      </a:lnTo>
                      <a:lnTo>
                        <a:pt x="2990741" y="2611151"/>
                      </a:lnTo>
                      <a:lnTo>
                        <a:pt x="2771416" y="2767764"/>
                      </a:lnTo>
                      <a:lnTo>
                        <a:pt x="2746140" y="2742487"/>
                      </a:lnTo>
                      <a:lnTo>
                        <a:pt x="2670170" y="2818456"/>
                      </a:lnTo>
                      <a:lnTo>
                        <a:pt x="2651401" y="2799687"/>
                      </a:lnTo>
                      <a:cubicBezTo>
                        <a:pt x="2625528" y="2785735"/>
                        <a:pt x="2592950" y="2788926"/>
                        <a:pt x="2569612" y="2809139"/>
                      </a:cubicBezTo>
                      <a:cubicBezTo>
                        <a:pt x="2540180" y="2834630"/>
                        <a:pt x="2535445" y="2878528"/>
                        <a:pt x="2558763" y="2909709"/>
                      </a:cubicBezTo>
                      <a:cubicBezTo>
                        <a:pt x="2580225" y="2939886"/>
                        <a:pt x="2602221" y="2944074"/>
                        <a:pt x="2698387" y="2956528"/>
                      </a:cubicBezTo>
                      <a:cubicBezTo>
                        <a:pt x="2612716" y="3019512"/>
                        <a:pt x="2549084" y="3004923"/>
                        <a:pt x="2499317" y="2954166"/>
                      </a:cubicBezTo>
                      <a:cubicBezTo>
                        <a:pt x="2449549" y="2903408"/>
                        <a:pt x="2462151" y="2804007"/>
                        <a:pt x="2521014" y="2753027"/>
                      </a:cubicBezTo>
                      <a:cubicBezTo>
                        <a:pt x="2561003" y="2718393"/>
                        <a:pt x="2614554" y="2708748"/>
                        <a:pt x="2661444" y="2725347"/>
                      </a:cubicBezTo>
                      <a:lnTo>
                        <a:pt x="2695222" y="2691569"/>
                      </a:lnTo>
                      <a:lnTo>
                        <a:pt x="2669947" y="2666294"/>
                      </a:lnTo>
                      <a:lnTo>
                        <a:pt x="2810390" y="2469612"/>
                      </a:lnTo>
                      <a:lnTo>
                        <a:pt x="2809356" y="2468579"/>
                      </a:lnTo>
                      <a:lnTo>
                        <a:pt x="2815551" y="2462385"/>
                      </a:lnTo>
                      <a:lnTo>
                        <a:pt x="2826559" y="2446968"/>
                      </a:lnTo>
                      <a:lnTo>
                        <a:pt x="2831882" y="2446053"/>
                      </a:lnTo>
                      <a:lnTo>
                        <a:pt x="3356925" y="1921010"/>
                      </a:lnTo>
                      <a:lnTo>
                        <a:pt x="3353603" y="1917688"/>
                      </a:lnTo>
                      <a:lnTo>
                        <a:pt x="3197545" y="1761630"/>
                      </a:lnTo>
                      <a:lnTo>
                        <a:pt x="3197544" y="1761631"/>
                      </a:lnTo>
                      <a:lnTo>
                        <a:pt x="3006461" y="1570547"/>
                      </a:lnTo>
                      <a:lnTo>
                        <a:pt x="2971434" y="1535520"/>
                      </a:lnTo>
                      <a:lnTo>
                        <a:pt x="2813706" y="1377793"/>
                      </a:lnTo>
                      <a:lnTo>
                        <a:pt x="2812338" y="1379161"/>
                      </a:lnTo>
                      <a:lnTo>
                        <a:pt x="2619582" y="1186405"/>
                      </a:lnTo>
                      <a:lnTo>
                        <a:pt x="2586227" y="1153050"/>
                      </a:lnTo>
                      <a:lnTo>
                        <a:pt x="2430017" y="996839"/>
                      </a:lnTo>
                      <a:lnTo>
                        <a:pt x="2429101" y="997755"/>
                      </a:lnTo>
                      <a:lnTo>
                        <a:pt x="2247376" y="816030"/>
                      </a:lnTo>
                      <a:lnTo>
                        <a:pt x="2194721" y="868684"/>
                      </a:lnTo>
                      <a:lnTo>
                        <a:pt x="2169629" y="843592"/>
                      </a:lnTo>
                      <a:lnTo>
                        <a:pt x="2012511" y="1000710"/>
                      </a:lnTo>
                      <a:lnTo>
                        <a:pt x="1948715" y="936915"/>
                      </a:lnTo>
                      <a:lnTo>
                        <a:pt x="1776261" y="1109369"/>
                      </a:lnTo>
                      <a:lnTo>
                        <a:pt x="1741234" y="1144396"/>
                      </a:lnTo>
                      <a:lnTo>
                        <a:pt x="1585176" y="1300453"/>
                      </a:lnTo>
                      <a:lnTo>
                        <a:pt x="1550150" y="1335480"/>
                      </a:lnTo>
                      <a:lnTo>
                        <a:pt x="1394093" y="1491537"/>
                      </a:lnTo>
                      <a:lnTo>
                        <a:pt x="1359065" y="1526564"/>
                      </a:lnTo>
                      <a:lnTo>
                        <a:pt x="1201338" y="1684291"/>
                      </a:lnTo>
                      <a:lnTo>
                        <a:pt x="1202706" y="1685660"/>
                      </a:lnTo>
                      <a:lnTo>
                        <a:pt x="1009951" y="1878416"/>
                      </a:lnTo>
                      <a:lnTo>
                        <a:pt x="976596" y="1911771"/>
                      </a:lnTo>
                      <a:lnTo>
                        <a:pt x="820385" y="2067981"/>
                      </a:lnTo>
                      <a:lnTo>
                        <a:pt x="821301" y="2068897"/>
                      </a:lnTo>
                      <a:lnTo>
                        <a:pt x="612116" y="2278081"/>
                      </a:lnTo>
                      <a:lnTo>
                        <a:pt x="673628" y="2339593"/>
                      </a:lnTo>
                      <a:lnTo>
                        <a:pt x="567426" y="2445795"/>
                      </a:lnTo>
                      <a:lnTo>
                        <a:pt x="672230" y="2550598"/>
                      </a:lnTo>
                      <a:lnTo>
                        <a:pt x="566028" y="2656800"/>
                      </a:lnTo>
                      <a:lnTo>
                        <a:pt x="0" y="2090772"/>
                      </a:lnTo>
                      <a:lnTo>
                        <a:pt x="106202" y="1984570"/>
                      </a:lnTo>
                      <a:lnTo>
                        <a:pt x="211005" y="2089373"/>
                      </a:lnTo>
                      <a:lnTo>
                        <a:pt x="317206" y="1983171"/>
                      </a:lnTo>
                      <a:lnTo>
                        <a:pt x="386005" y="2051970"/>
                      </a:lnTo>
                      <a:lnTo>
                        <a:pt x="558644" y="1879331"/>
                      </a:lnTo>
                      <a:lnTo>
                        <a:pt x="557729" y="1878415"/>
                      </a:lnTo>
                      <a:lnTo>
                        <a:pt x="750485" y="1685660"/>
                      </a:lnTo>
                      <a:lnTo>
                        <a:pt x="783839" y="1652305"/>
                      </a:lnTo>
                      <a:lnTo>
                        <a:pt x="943239" y="1492905"/>
                      </a:lnTo>
                      <a:lnTo>
                        <a:pt x="941871" y="1491537"/>
                      </a:lnTo>
                      <a:lnTo>
                        <a:pt x="1132954" y="1300453"/>
                      </a:lnTo>
                      <a:lnTo>
                        <a:pt x="1167982" y="1265426"/>
                      </a:lnTo>
                      <a:lnTo>
                        <a:pt x="1324039" y="1109369"/>
                      </a:lnTo>
                      <a:lnTo>
                        <a:pt x="1359065" y="1074342"/>
                      </a:lnTo>
                      <a:lnTo>
                        <a:pt x="1515123" y="918285"/>
                      </a:lnTo>
                      <a:lnTo>
                        <a:pt x="1550150" y="883258"/>
                      </a:lnTo>
                      <a:lnTo>
                        <a:pt x="1722604" y="710804"/>
                      </a:lnTo>
                      <a:lnTo>
                        <a:pt x="1656089" y="644289"/>
                      </a:lnTo>
                      <a:lnTo>
                        <a:pt x="1813208" y="487170"/>
                      </a:lnTo>
                      <a:lnTo>
                        <a:pt x="1788115" y="462078"/>
                      </a:lnTo>
                      <a:lnTo>
                        <a:pt x="1817021" y="433172"/>
                      </a:lnTo>
                      <a:lnTo>
                        <a:pt x="1638436" y="254587"/>
                      </a:lnTo>
                      <a:lnTo>
                        <a:pt x="1893022" y="0"/>
                      </a:lnTo>
                      <a:lnTo>
                        <a:pt x="1948799" y="55777"/>
                      </a:lnTo>
                      <a:lnTo>
                        <a:pt x="2421315" y="82732"/>
                      </a:lnTo>
                      <a:lnTo>
                        <a:pt x="2424216" y="79831"/>
                      </a:lnTo>
                      <a:lnTo>
                        <a:pt x="2449269" y="104883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797" name="Rectangle 41">
                  <a:extLst>
                    <a:ext uri="{FF2B5EF4-FFF2-40B4-BE49-F238E27FC236}">
                      <a16:creationId xmlns:a16="http://schemas.microsoft.com/office/drawing/2014/main" id="{7EE6F5F9-CCDE-418F-BDDE-3AC98F6B314B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9192674">
                  <a:off x="926950" y="2109352"/>
                  <a:ext cx="360000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23" h="3970014">
                      <a:moveTo>
                        <a:pt x="1259577" y="2471243"/>
                      </a:moveTo>
                      <a:cubicBezTo>
                        <a:pt x="1293292" y="2471243"/>
                        <a:pt x="1320623" y="2543205"/>
                        <a:pt x="1320623" y="2631975"/>
                      </a:cubicBezTo>
                      <a:cubicBezTo>
                        <a:pt x="1320623" y="2720745"/>
                        <a:pt x="1293292" y="2792707"/>
                        <a:pt x="1259577" y="2792707"/>
                      </a:cubicBezTo>
                      <a:cubicBezTo>
                        <a:pt x="1225862" y="2792707"/>
                        <a:pt x="1198531" y="2720745"/>
                        <a:pt x="1198531" y="2631975"/>
                      </a:cubicBezTo>
                      <a:cubicBezTo>
                        <a:pt x="1198531" y="2543205"/>
                        <a:pt x="1225862" y="2471243"/>
                        <a:pt x="1259577" y="2471243"/>
                      </a:cubicBezTo>
                      <a:close/>
                      <a:moveTo>
                        <a:pt x="1710471" y="2470362"/>
                      </a:moveTo>
                      <a:cubicBezTo>
                        <a:pt x="1741030" y="2470028"/>
                        <a:pt x="1768823" y="2488083"/>
                        <a:pt x="1781169" y="2516203"/>
                      </a:cubicBezTo>
                      <a:cubicBezTo>
                        <a:pt x="1793845" y="2545068"/>
                        <a:pt x="1787700" y="2578742"/>
                        <a:pt x="1765642" y="2601268"/>
                      </a:cubicBezTo>
                      <a:cubicBezTo>
                        <a:pt x="1750827" y="2616399"/>
                        <a:pt x="1730831" y="2624459"/>
                        <a:pt x="1710472" y="2623745"/>
                      </a:cubicBezTo>
                      <a:close/>
                      <a:moveTo>
                        <a:pt x="2456093" y="2374056"/>
                      </a:moveTo>
                      <a:lnTo>
                        <a:pt x="2456093" y="2889893"/>
                      </a:lnTo>
                      <a:lnTo>
                        <a:pt x="2566690" y="2889893"/>
                      </a:lnTo>
                      <a:lnTo>
                        <a:pt x="2566690" y="2706284"/>
                      </a:lnTo>
                      <a:lnTo>
                        <a:pt x="2632197" y="2884955"/>
                      </a:lnTo>
                      <a:lnTo>
                        <a:pt x="2635843" y="2883618"/>
                      </a:lnTo>
                      <a:lnTo>
                        <a:pt x="2635843" y="2889893"/>
                      </a:lnTo>
                      <a:lnTo>
                        <a:pt x="2746439" y="2889893"/>
                      </a:lnTo>
                      <a:lnTo>
                        <a:pt x="2746439" y="2374056"/>
                      </a:lnTo>
                      <a:lnTo>
                        <a:pt x="2635843" y="2374056"/>
                      </a:lnTo>
                      <a:lnTo>
                        <a:pt x="2635843" y="2573614"/>
                      </a:lnTo>
                      <a:lnTo>
                        <a:pt x="2566690" y="2385000"/>
                      </a:lnTo>
                      <a:lnTo>
                        <a:pt x="2566690" y="2374056"/>
                      </a:lnTo>
                      <a:close/>
                      <a:moveTo>
                        <a:pt x="2032426" y="2374056"/>
                      </a:moveTo>
                      <a:lnTo>
                        <a:pt x="2032426" y="2889895"/>
                      </a:lnTo>
                      <a:lnTo>
                        <a:pt x="2115405" y="2889895"/>
                      </a:lnTo>
                      <a:lnTo>
                        <a:pt x="2143023" y="2889895"/>
                      </a:lnTo>
                      <a:lnTo>
                        <a:pt x="2308949" y="2889895"/>
                      </a:lnTo>
                      <a:lnTo>
                        <a:pt x="2308949" y="2779299"/>
                      </a:lnTo>
                      <a:lnTo>
                        <a:pt x="2143023" y="2779299"/>
                      </a:lnTo>
                      <a:lnTo>
                        <a:pt x="2143023" y="2686401"/>
                      </a:lnTo>
                      <a:lnTo>
                        <a:pt x="2308949" y="2686401"/>
                      </a:lnTo>
                      <a:lnTo>
                        <a:pt x="2308949" y="2575804"/>
                      </a:lnTo>
                      <a:lnTo>
                        <a:pt x="2143023" y="2575804"/>
                      </a:lnTo>
                      <a:lnTo>
                        <a:pt x="2143023" y="2484653"/>
                      </a:lnTo>
                      <a:lnTo>
                        <a:pt x="2308949" y="2484653"/>
                      </a:lnTo>
                      <a:lnTo>
                        <a:pt x="2308949" y="2374056"/>
                      </a:lnTo>
                      <a:lnTo>
                        <a:pt x="2143023" y="2374056"/>
                      </a:lnTo>
                      <a:lnTo>
                        <a:pt x="2115405" y="2374056"/>
                      </a:lnTo>
                      <a:close/>
                      <a:moveTo>
                        <a:pt x="1259577" y="2374056"/>
                      </a:moveTo>
                      <a:cubicBezTo>
                        <a:pt x="1172187" y="2374056"/>
                        <a:pt x="1101344" y="2489530"/>
                        <a:pt x="1101344" y="2631975"/>
                      </a:cubicBezTo>
                      <a:cubicBezTo>
                        <a:pt x="1101344" y="2774420"/>
                        <a:pt x="1172187" y="2889894"/>
                        <a:pt x="1259577" y="2889894"/>
                      </a:cubicBezTo>
                      <a:cubicBezTo>
                        <a:pt x="1346967" y="2889894"/>
                        <a:pt x="1417810" y="2774420"/>
                        <a:pt x="1417810" y="2631975"/>
                      </a:cubicBezTo>
                      <a:cubicBezTo>
                        <a:pt x="1417810" y="2489530"/>
                        <a:pt x="1346967" y="2374056"/>
                        <a:pt x="1259577" y="2374056"/>
                      </a:cubicBezTo>
                      <a:close/>
                      <a:moveTo>
                        <a:pt x="1599876" y="2366688"/>
                      </a:moveTo>
                      <a:lnTo>
                        <a:pt x="1599875" y="2882524"/>
                      </a:lnTo>
                      <a:lnTo>
                        <a:pt x="1710472" y="2882525"/>
                      </a:lnTo>
                      <a:lnTo>
                        <a:pt x="1710472" y="2723975"/>
                      </a:lnTo>
                      <a:cubicBezTo>
                        <a:pt x="1757507" y="2725624"/>
                        <a:pt x="1803701" y="2707003"/>
                        <a:pt x="1837929" y="2672047"/>
                      </a:cubicBezTo>
                      <a:cubicBezTo>
                        <a:pt x="1888884" y="2620006"/>
                        <a:pt x="1903084" y="2542214"/>
                        <a:pt x="1873801" y="2475527"/>
                      </a:cubicBezTo>
                      <a:cubicBezTo>
                        <a:pt x="1845275" y="2410565"/>
                        <a:pt x="1781067" y="2368851"/>
                        <a:pt x="1710472" y="2369624"/>
                      </a:cubicBezTo>
                      <a:lnTo>
                        <a:pt x="1710471" y="2366688"/>
                      </a:lnTo>
                      <a:close/>
                      <a:moveTo>
                        <a:pt x="920754" y="2169815"/>
                      </a:moveTo>
                      <a:lnTo>
                        <a:pt x="3008986" y="2169815"/>
                      </a:lnTo>
                      <a:lnTo>
                        <a:pt x="3008986" y="3105919"/>
                      </a:lnTo>
                      <a:lnTo>
                        <a:pt x="920754" y="3105919"/>
                      </a:lnTo>
                      <a:close/>
                      <a:moveTo>
                        <a:pt x="632722" y="1985007"/>
                      </a:moveTo>
                      <a:lnTo>
                        <a:pt x="632722" y="3321943"/>
                      </a:lnTo>
                      <a:lnTo>
                        <a:pt x="3297018" y="3321943"/>
                      </a:lnTo>
                      <a:lnTo>
                        <a:pt x="3297018" y="1985007"/>
                      </a:lnTo>
                      <a:close/>
                      <a:moveTo>
                        <a:pt x="2657019" y="761679"/>
                      </a:moveTo>
                      <a:lnTo>
                        <a:pt x="2760733" y="1606387"/>
                      </a:lnTo>
                      <a:lnTo>
                        <a:pt x="2761762" y="1614761"/>
                      </a:lnTo>
                      <a:lnTo>
                        <a:pt x="2762330" y="1614691"/>
                      </a:lnTo>
                      <a:cubicBezTo>
                        <a:pt x="2780335" y="1740615"/>
                        <a:pt x="2862522" y="1833408"/>
                        <a:pt x="2948897" y="1824230"/>
                      </a:cubicBezTo>
                      <a:cubicBezTo>
                        <a:pt x="3036464" y="1814924"/>
                        <a:pt x="3095979" y="1704243"/>
                        <a:pt x="3083047" y="1575312"/>
                      </a:cubicBezTo>
                      <a:lnTo>
                        <a:pt x="3083347" y="1575275"/>
                      </a:lnTo>
                      <a:lnTo>
                        <a:pt x="2983448" y="761679"/>
                      </a:lnTo>
                      <a:close/>
                      <a:moveTo>
                        <a:pt x="2205921" y="761679"/>
                      </a:moveTo>
                      <a:lnTo>
                        <a:pt x="2264137" y="1594263"/>
                      </a:lnTo>
                      <a:cubicBezTo>
                        <a:pt x="2264333" y="1597068"/>
                        <a:pt x="2264530" y="1599874"/>
                        <a:pt x="2264726" y="1602679"/>
                      </a:cubicBezTo>
                      <a:lnTo>
                        <a:pt x="2265297" y="1602640"/>
                      </a:lnTo>
                      <a:cubicBezTo>
                        <a:pt x="2276686" y="1729333"/>
                        <a:pt x="2353905" y="1826300"/>
                        <a:pt x="2440641" y="1821655"/>
                      </a:cubicBezTo>
                      <a:cubicBezTo>
                        <a:pt x="2528577" y="1816945"/>
                        <a:pt x="2593802" y="1709530"/>
                        <a:pt x="2587636" y="1580099"/>
                      </a:cubicBezTo>
                      <a:lnTo>
                        <a:pt x="2587937" y="1580078"/>
                      </a:lnTo>
                      <a:lnTo>
                        <a:pt x="2530706" y="761679"/>
                      </a:lnTo>
                      <a:close/>
                      <a:moveTo>
                        <a:pt x="1761700" y="761679"/>
                      </a:moveTo>
                      <a:cubicBezTo>
                        <a:pt x="1761699" y="1032443"/>
                        <a:pt x="1761699" y="1303208"/>
                        <a:pt x="1761698" y="1573972"/>
                      </a:cubicBezTo>
                      <a:lnTo>
                        <a:pt x="1761698" y="1582410"/>
                      </a:lnTo>
                      <a:lnTo>
                        <a:pt x="1762270" y="1582410"/>
                      </a:lnTo>
                      <a:cubicBezTo>
                        <a:pt x="1764795" y="1709590"/>
                        <a:pt x="1835062" y="1811707"/>
                        <a:pt x="1921910" y="1813122"/>
                      </a:cubicBezTo>
                      <a:cubicBezTo>
                        <a:pt x="2009960" y="1814558"/>
                        <a:pt x="2082519" y="1711955"/>
                        <a:pt x="2085398" y="1582410"/>
                      </a:cubicBezTo>
                      <a:lnTo>
                        <a:pt x="2085698" y="1582410"/>
                      </a:lnTo>
                      <a:cubicBezTo>
                        <a:pt x="2085698" y="1308834"/>
                        <a:pt x="2085698" y="1035256"/>
                        <a:pt x="2085696" y="761679"/>
                      </a:cubicBezTo>
                      <a:close/>
                      <a:moveTo>
                        <a:pt x="3411320" y="761678"/>
                      </a:moveTo>
                      <a:lnTo>
                        <a:pt x="3078803" y="761679"/>
                      </a:lnTo>
                      <a:lnTo>
                        <a:pt x="3277545" y="1622538"/>
                      </a:lnTo>
                      <a:lnTo>
                        <a:pt x="3279443" y="1630759"/>
                      </a:lnTo>
                      <a:lnTo>
                        <a:pt x="3280000" y="1630631"/>
                      </a:lnTo>
                      <a:cubicBezTo>
                        <a:pt x="3311069" y="1753983"/>
                        <a:pt x="3402507" y="1837676"/>
                        <a:pt x="3487448" y="1819520"/>
                      </a:cubicBezTo>
                      <a:cubicBezTo>
                        <a:pt x="3573564" y="1801112"/>
                        <a:pt x="3621183" y="1684815"/>
                        <a:pt x="3594846" y="1557943"/>
                      </a:cubicBezTo>
                      <a:lnTo>
                        <a:pt x="3595140" y="1557876"/>
                      </a:lnTo>
                      <a:close/>
                      <a:moveTo>
                        <a:pt x="1633002" y="761678"/>
                      </a:moveTo>
                      <a:lnTo>
                        <a:pt x="1308563" y="761679"/>
                      </a:lnTo>
                      <a:lnTo>
                        <a:pt x="1266057" y="1572672"/>
                      </a:lnTo>
                      <a:lnTo>
                        <a:pt x="1265616" y="1581099"/>
                      </a:lnTo>
                      <a:lnTo>
                        <a:pt x="1266187" y="1581128"/>
                      </a:lnTo>
                      <a:cubicBezTo>
                        <a:pt x="1262052" y="1708267"/>
                        <a:pt x="1326878" y="1813921"/>
                        <a:pt x="1413534" y="1819881"/>
                      </a:cubicBezTo>
                      <a:cubicBezTo>
                        <a:pt x="1501387" y="1825922"/>
                        <a:pt x="1579217" y="1727257"/>
                        <a:pt x="1588872" y="1598040"/>
                      </a:cubicBezTo>
                      <a:lnTo>
                        <a:pt x="1589172" y="1598055"/>
                      </a:lnTo>
                      <a:close/>
                      <a:moveTo>
                        <a:pt x="863949" y="761678"/>
                      </a:moveTo>
                      <a:lnTo>
                        <a:pt x="765078" y="1566901"/>
                      </a:lnTo>
                      <a:lnTo>
                        <a:pt x="764050" y="1575275"/>
                      </a:lnTo>
                      <a:lnTo>
                        <a:pt x="764617" y="1575345"/>
                      </a:lnTo>
                      <a:cubicBezTo>
                        <a:pt x="751624" y="1701884"/>
                        <a:pt x="808922" y="1811803"/>
                        <a:pt x="894951" y="1823794"/>
                      </a:cubicBezTo>
                      <a:cubicBezTo>
                        <a:pt x="982168" y="1835949"/>
                        <a:pt x="1066691" y="1742953"/>
                        <a:pt x="1085336" y="1614724"/>
                      </a:cubicBezTo>
                      <a:lnTo>
                        <a:pt x="1085635" y="1614761"/>
                      </a:lnTo>
                      <a:lnTo>
                        <a:pt x="1190378" y="761679"/>
                      </a:lnTo>
                      <a:close/>
                      <a:moveTo>
                        <a:pt x="295535" y="441623"/>
                      </a:moveTo>
                      <a:lnTo>
                        <a:pt x="3583899" y="441623"/>
                      </a:lnTo>
                      <a:cubicBezTo>
                        <a:pt x="3610412" y="441623"/>
                        <a:pt x="3631905" y="463116"/>
                        <a:pt x="3631905" y="489629"/>
                      </a:cubicBezTo>
                      <a:lnTo>
                        <a:pt x="3631905" y="655863"/>
                      </a:lnTo>
                      <a:lnTo>
                        <a:pt x="3884522" y="1666330"/>
                      </a:lnTo>
                      <a:cubicBezTo>
                        <a:pt x="3909974" y="1748325"/>
                        <a:pt x="3809191" y="1900953"/>
                        <a:pt x="3631905" y="1666330"/>
                      </a:cubicBezTo>
                      <a:lnTo>
                        <a:pt x="3631905" y="3970014"/>
                      </a:lnTo>
                      <a:lnTo>
                        <a:pt x="247529" y="3970014"/>
                      </a:lnTo>
                      <a:lnTo>
                        <a:pt x="247529" y="1768425"/>
                      </a:lnTo>
                      <a:cubicBezTo>
                        <a:pt x="263724" y="1795996"/>
                        <a:pt x="288366" y="1813812"/>
                        <a:pt x="317369" y="1820473"/>
                      </a:cubicBezTo>
                      <a:cubicBezTo>
                        <a:pt x="403196" y="1840184"/>
                        <a:pt x="495502" y="1754908"/>
                        <a:pt x="525251" y="1628793"/>
                      </a:cubicBezTo>
                      <a:lnTo>
                        <a:pt x="525545" y="1628855"/>
                      </a:lnTo>
                      <a:lnTo>
                        <a:pt x="709866" y="761679"/>
                      </a:lnTo>
                      <a:lnTo>
                        <a:pt x="378634" y="761679"/>
                      </a:lnTo>
                      <a:lnTo>
                        <a:pt x="210380" y="1553239"/>
                      </a:lnTo>
                      <a:lnTo>
                        <a:pt x="208625" y="1561492"/>
                      </a:lnTo>
                      <a:lnTo>
                        <a:pt x="209185" y="1561611"/>
                      </a:lnTo>
                      <a:cubicBezTo>
                        <a:pt x="202164" y="1598200"/>
                        <a:pt x="201274" y="1633895"/>
                        <a:pt x="207433" y="1666330"/>
                      </a:cubicBezTo>
                      <a:cubicBezTo>
                        <a:pt x="113985" y="1883037"/>
                        <a:pt x="-32319" y="1816968"/>
                        <a:pt x="6372" y="1666330"/>
                      </a:cubicBezTo>
                      <a:lnTo>
                        <a:pt x="249769" y="692744"/>
                      </a:lnTo>
                      <a:cubicBezTo>
                        <a:pt x="247993" y="689334"/>
                        <a:pt x="247529" y="685546"/>
                        <a:pt x="247529" y="681649"/>
                      </a:cubicBezTo>
                      <a:lnTo>
                        <a:pt x="247529" y="489629"/>
                      </a:lnTo>
                      <a:cubicBezTo>
                        <a:pt x="247529" y="463116"/>
                        <a:pt x="269022" y="441623"/>
                        <a:pt x="295535" y="441623"/>
                      </a:cubicBezTo>
                      <a:close/>
                      <a:moveTo>
                        <a:pt x="307785" y="0"/>
                      </a:moveTo>
                      <a:lnTo>
                        <a:pt x="3571649" y="0"/>
                      </a:lnTo>
                      <a:cubicBezTo>
                        <a:pt x="3604927" y="0"/>
                        <a:pt x="3631905" y="26978"/>
                        <a:pt x="3631905" y="60256"/>
                      </a:cubicBezTo>
                      <a:lnTo>
                        <a:pt x="3631905" y="301273"/>
                      </a:lnTo>
                      <a:cubicBezTo>
                        <a:pt x="3631905" y="334551"/>
                        <a:pt x="3604927" y="361529"/>
                        <a:pt x="3571649" y="361529"/>
                      </a:cubicBezTo>
                      <a:lnTo>
                        <a:pt x="307785" y="361529"/>
                      </a:lnTo>
                      <a:cubicBezTo>
                        <a:pt x="274507" y="361529"/>
                        <a:pt x="247529" y="334551"/>
                        <a:pt x="247529" y="301273"/>
                      </a:cubicBezTo>
                      <a:lnTo>
                        <a:pt x="247529" y="60256"/>
                      </a:lnTo>
                      <a:cubicBezTo>
                        <a:pt x="247529" y="26978"/>
                        <a:pt x="274507" y="0"/>
                        <a:pt x="307785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798" name="Isosceles Triangle 3">
                  <a:extLst>
                    <a:ext uri="{FF2B5EF4-FFF2-40B4-BE49-F238E27FC236}">
                      <a16:creationId xmlns:a16="http://schemas.microsoft.com/office/drawing/2014/main" id="{E1BF5A1A-C5E8-4546-A3F4-12AD8E94EC0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229245">
                  <a:off x="2616513" y="2030577"/>
                  <a:ext cx="359661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5086" h="3938802">
                      <a:moveTo>
                        <a:pt x="1861742" y="3314001"/>
                      </a:moveTo>
                      <a:cubicBezTo>
                        <a:pt x="1921395" y="3314001"/>
                        <a:pt x="1969754" y="3362360"/>
                        <a:pt x="1969754" y="3422013"/>
                      </a:cubicBezTo>
                      <a:cubicBezTo>
                        <a:pt x="1969754" y="3481666"/>
                        <a:pt x="1921395" y="3530025"/>
                        <a:pt x="1861742" y="3530025"/>
                      </a:cubicBezTo>
                      <a:cubicBezTo>
                        <a:pt x="1802089" y="3530025"/>
                        <a:pt x="1753730" y="3481666"/>
                        <a:pt x="1753730" y="3422013"/>
                      </a:cubicBezTo>
                      <a:cubicBezTo>
                        <a:pt x="1753730" y="3362360"/>
                        <a:pt x="1802089" y="3314001"/>
                        <a:pt x="1861742" y="3314001"/>
                      </a:cubicBezTo>
                      <a:close/>
                      <a:moveTo>
                        <a:pt x="2097646" y="2118753"/>
                      </a:moveTo>
                      <a:lnTo>
                        <a:pt x="2097646" y="2478753"/>
                      </a:lnTo>
                      <a:lnTo>
                        <a:pt x="2457646" y="2478753"/>
                      </a:lnTo>
                      <a:lnTo>
                        <a:pt x="2457646" y="2118753"/>
                      </a:lnTo>
                      <a:close/>
                      <a:moveTo>
                        <a:pt x="1476536" y="2118753"/>
                      </a:moveTo>
                      <a:lnTo>
                        <a:pt x="1476536" y="2478753"/>
                      </a:lnTo>
                      <a:lnTo>
                        <a:pt x="1836536" y="2478753"/>
                      </a:lnTo>
                      <a:lnTo>
                        <a:pt x="1836536" y="2118753"/>
                      </a:lnTo>
                      <a:close/>
                      <a:moveTo>
                        <a:pt x="2097646" y="1539638"/>
                      </a:moveTo>
                      <a:lnTo>
                        <a:pt x="2097646" y="1899638"/>
                      </a:lnTo>
                      <a:lnTo>
                        <a:pt x="2457646" y="1899638"/>
                      </a:lnTo>
                      <a:lnTo>
                        <a:pt x="2457646" y="1539638"/>
                      </a:lnTo>
                      <a:close/>
                      <a:moveTo>
                        <a:pt x="1476536" y="1539638"/>
                      </a:moveTo>
                      <a:lnTo>
                        <a:pt x="1476536" y="1899638"/>
                      </a:lnTo>
                      <a:lnTo>
                        <a:pt x="1836536" y="1899638"/>
                      </a:lnTo>
                      <a:lnTo>
                        <a:pt x="1836536" y="1539638"/>
                      </a:lnTo>
                      <a:close/>
                      <a:moveTo>
                        <a:pt x="1989788" y="770570"/>
                      </a:moveTo>
                      <a:lnTo>
                        <a:pt x="3429788" y="1850570"/>
                      </a:lnTo>
                      <a:lnTo>
                        <a:pt x="3430108" y="1850570"/>
                      </a:lnTo>
                      <a:lnTo>
                        <a:pt x="3430108" y="3938802"/>
                      </a:lnTo>
                      <a:lnTo>
                        <a:pt x="2265771" y="3938802"/>
                      </a:lnTo>
                      <a:lnTo>
                        <a:pt x="2265771" y="2786674"/>
                      </a:lnTo>
                      <a:lnTo>
                        <a:pt x="1669844" y="2786674"/>
                      </a:lnTo>
                      <a:lnTo>
                        <a:pt x="1669844" y="3938802"/>
                      </a:lnTo>
                      <a:lnTo>
                        <a:pt x="549788" y="3938802"/>
                      </a:lnTo>
                      <a:lnTo>
                        <a:pt x="549788" y="1850570"/>
                      </a:lnTo>
                      <a:close/>
                      <a:moveTo>
                        <a:pt x="1969233" y="1003"/>
                      </a:moveTo>
                      <a:cubicBezTo>
                        <a:pt x="1995162" y="-2644"/>
                        <a:pt x="2022483" y="3601"/>
                        <a:pt x="2045048" y="20601"/>
                      </a:cubicBezTo>
                      <a:lnTo>
                        <a:pt x="3894333" y="1413834"/>
                      </a:lnTo>
                      <a:cubicBezTo>
                        <a:pt x="3939464" y="1447835"/>
                        <a:pt x="3948486" y="1511986"/>
                        <a:pt x="3914485" y="1557117"/>
                      </a:cubicBezTo>
                      <a:lnTo>
                        <a:pt x="3756006" y="1767472"/>
                      </a:lnTo>
                      <a:cubicBezTo>
                        <a:pt x="3722004" y="1812603"/>
                        <a:pt x="3657854" y="1821626"/>
                        <a:pt x="3612722" y="1787625"/>
                      </a:cubicBezTo>
                      <a:lnTo>
                        <a:pt x="1967544" y="548164"/>
                      </a:lnTo>
                      <a:lnTo>
                        <a:pt x="322364" y="1787626"/>
                      </a:lnTo>
                      <a:cubicBezTo>
                        <a:pt x="277233" y="1821627"/>
                        <a:pt x="213082" y="1812604"/>
                        <a:pt x="179080" y="1767473"/>
                      </a:cubicBezTo>
                      <a:lnTo>
                        <a:pt x="20601" y="1557118"/>
                      </a:lnTo>
                      <a:cubicBezTo>
                        <a:pt x="-13400" y="1511987"/>
                        <a:pt x="-4378" y="1447836"/>
                        <a:pt x="40754" y="1413835"/>
                      </a:cubicBezTo>
                      <a:lnTo>
                        <a:pt x="1890038" y="20602"/>
                      </a:lnTo>
                      <a:cubicBezTo>
                        <a:pt x="1912604" y="3602"/>
                        <a:pt x="1939924" y="-2643"/>
                        <a:pt x="1965854" y="1004"/>
                      </a:cubicBezTo>
                      <a:lnTo>
                        <a:pt x="1967542" y="1586"/>
                      </a:lnTo>
                      <a:cubicBezTo>
                        <a:pt x="1968071" y="1171"/>
                        <a:pt x="1968652" y="1085"/>
                        <a:pt x="1969233" y="100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4781" name="Group 4780">
                <a:extLst>
                  <a:ext uri="{FF2B5EF4-FFF2-40B4-BE49-F238E27FC236}">
                    <a16:creationId xmlns:a16="http://schemas.microsoft.com/office/drawing/2014/main" id="{68D64138-A820-468C-8F4D-F3497251ECE7}"/>
                  </a:ext>
                </a:extLst>
              </p:cNvPr>
              <p:cNvGrpSpPr/>
              <p:nvPr/>
            </p:nvGrpSpPr>
            <p:grpSpPr>
              <a:xfrm rot="10066674">
                <a:off x="1444650" y="4351773"/>
                <a:ext cx="2063339" cy="852218"/>
                <a:chOff x="926950" y="1617134"/>
                <a:chExt cx="2063339" cy="852218"/>
              </a:xfrm>
            </p:grpSpPr>
            <p:sp>
              <p:nvSpPr>
                <p:cNvPr id="4789" name="Rectangle 14">
                  <a:extLst>
                    <a:ext uri="{FF2B5EF4-FFF2-40B4-BE49-F238E27FC236}">
                      <a16:creationId xmlns:a16="http://schemas.microsoft.com/office/drawing/2014/main" id="{88D413E4-BD3F-4F62-8364-D8A9AA9C3742}"/>
                    </a:ext>
                  </a:extLst>
                </p:cNvPr>
                <p:cNvSpPr/>
                <p:nvPr/>
              </p:nvSpPr>
              <p:spPr>
                <a:xfrm rot="19949266">
                  <a:off x="1199615" y="1717912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790" name="Right Triangle 13">
                  <a:extLst>
                    <a:ext uri="{FF2B5EF4-FFF2-40B4-BE49-F238E27FC236}">
                      <a16:creationId xmlns:a16="http://schemas.microsoft.com/office/drawing/2014/main" id="{81E03727-298B-4F41-BD9E-7333798D9661}"/>
                    </a:ext>
                  </a:extLst>
                </p:cNvPr>
                <p:cNvSpPr/>
                <p:nvPr/>
              </p:nvSpPr>
              <p:spPr>
                <a:xfrm>
                  <a:off x="1823542" y="1617134"/>
                  <a:ext cx="504056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32" h="3921971">
                      <a:moveTo>
                        <a:pt x="3379043" y="3254688"/>
                      </a:moveTo>
                      <a:lnTo>
                        <a:pt x="3379043" y="3462328"/>
                      </a:lnTo>
                      <a:lnTo>
                        <a:pt x="3628183" y="3462328"/>
                      </a:lnTo>
                      <a:lnTo>
                        <a:pt x="3628183" y="3254688"/>
                      </a:lnTo>
                      <a:close/>
                      <a:moveTo>
                        <a:pt x="2945132" y="3254688"/>
                      </a:moveTo>
                      <a:lnTo>
                        <a:pt x="2945132" y="3462328"/>
                      </a:lnTo>
                      <a:lnTo>
                        <a:pt x="3194272" y="3462328"/>
                      </a:lnTo>
                      <a:lnTo>
                        <a:pt x="3194272" y="3254688"/>
                      </a:lnTo>
                      <a:close/>
                      <a:moveTo>
                        <a:pt x="2514947" y="3254688"/>
                      </a:moveTo>
                      <a:lnTo>
                        <a:pt x="2514947" y="3462328"/>
                      </a:lnTo>
                      <a:lnTo>
                        <a:pt x="2764087" y="3462328"/>
                      </a:lnTo>
                      <a:lnTo>
                        <a:pt x="2764087" y="3254688"/>
                      </a:lnTo>
                      <a:close/>
                      <a:moveTo>
                        <a:pt x="3379043" y="2864535"/>
                      </a:moveTo>
                      <a:lnTo>
                        <a:pt x="3379043" y="3072175"/>
                      </a:lnTo>
                      <a:lnTo>
                        <a:pt x="3628183" y="3072175"/>
                      </a:lnTo>
                      <a:lnTo>
                        <a:pt x="3628183" y="2864535"/>
                      </a:lnTo>
                      <a:close/>
                      <a:moveTo>
                        <a:pt x="2945132" y="2864535"/>
                      </a:moveTo>
                      <a:lnTo>
                        <a:pt x="2945132" y="3072175"/>
                      </a:lnTo>
                      <a:lnTo>
                        <a:pt x="3194272" y="3072175"/>
                      </a:lnTo>
                      <a:lnTo>
                        <a:pt x="3194272" y="2864535"/>
                      </a:lnTo>
                      <a:close/>
                      <a:moveTo>
                        <a:pt x="2514947" y="2864535"/>
                      </a:moveTo>
                      <a:lnTo>
                        <a:pt x="2514947" y="3072175"/>
                      </a:lnTo>
                      <a:lnTo>
                        <a:pt x="2764087" y="3072175"/>
                      </a:lnTo>
                      <a:lnTo>
                        <a:pt x="2764087" y="2864535"/>
                      </a:lnTo>
                      <a:close/>
                      <a:moveTo>
                        <a:pt x="1945832" y="2577619"/>
                      </a:moveTo>
                      <a:lnTo>
                        <a:pt x="1945832" y="2937659"/>
                      </a:lnTo>
                      <a:lnTo>
                        <a:pt x="2124754" y="2937659"/>
                      </a:lnTo>
                      <a:lnTo>
                        <a:pt x="2124754" y="2577619"/>
                      </a:lnTo>
                      <a:close/>
                      <a:moveTo>
                        <a:pt x="1531681" y="2577619"/>
                      </a:moveTo>
                      <a:lnTo>
                        <a:pt x="1531681" y="2937659"/>
                      </a:lnTo>
                      <a:lnTo>
                        <a:pt x="1710603" y="2937659"/>
                      </a:lnTo>
                      <a:lnTo>
                        <a:pt x="1710603" y="2577619"/>
                      </a:lnTo>
                      <a:close/>
                      <a:moveTo>
                        <a:pt x="1117528" y="2577619"/>
                      </a:moveTo>
                      <a:lnTo>
                        <a:pt x="1117528" y="2937659"/>
                      </a:lnTo>
                      <a:lnTo>
                        <a:pt x="1296450" y="2937659"/>
                      </a:lnTo>
                      <a:lnTo>
                        <a:pt x="1296450" y="2577619"/>
                      </a:lnTo>
                      <a:close/>
                      <a:moveTo>
                        <a:pt x="703375" y="2577619"/>
                      </a:moveTo>
                      <a:lnTo>
                        <a:pt x="703375" y="2937659"/>
                      </a:lnTo>
                      <a:lnTo>
                        <a:pt x="882297" y="2937659"/>
                      </a:lnTo>
                      <a:lnTo>
                        <a:pt x="882297" y="2577619"/>
                      </a:lnTo>
                      <a:close/>
                      <a:moveTo>
                        <a:pt x="289222" y="2577619"/>
                      </a:moveTo>
                      <a:lnTo>
                        <a:pt x="289222" y="2937659"/>
                      </a:lnTo>
                      <a:lnTo>
                        <a:pt x="468144" y="2937659"/>
                      </a:lnTo>
                      <a:lnTo>
                        <a:pt x="468144" y="2577619"/>
                      </a:lnTo>
                      <a:close/>
                      <a:moveTo>
                        <a:pt x="3379043" y="2474382"/>
                      </a:moveTo>
                      <a:lnTo>
                        <a:pt x="3379043" y="2682022"/>
                      </a:lnTo>
                      <a:lnTo>
                        <a:pt x="3628183" y="2682022"/>
                      </a:lnTo>
                      <a:lnTo>
                        <a:pt x="3628183" y="2474382"/>
                      </a:lnTo>
                      <a:close/>
                      <a:moveTo>
                        <a:pt x="2945132" y="2474382"/>
                      </a:moveTo>
                      <a:lnTo>
                        <a:pt x="2945132" y="2682022"/>
                      </a:lnTo>
                      <a:lnTo>
                        <a:pt x="3194272" y="2682022"/>
                      </a:lnTo>
                      <a:lnTo>
                        <a:pt x="3194272" y="2474382"/>
                      </a:lnTo>
                      <a:close/>
                      <a:moveTo>
                        <a:pt x="2514947" y="2474382"/>
                      </a:moveTo>
                      <a:lnTo>
                        <a:pt x="2514947" y="2682022"/>
                      </a:lnTo>
                      <a:lnTo>
                        <a:pt x="2764087" y="2682022"/>
                      </a:lnTo>
                      <a:lnTo>
                        <a:pt x="2764087" y="2474382"/>
                      </a:lnTo>
                      <a:close/>
                      <a:moveTo>
                        <a:pt x="3379043" y="2084229"/>
                      </a:moveTo>
                      <a:lnTo>
                        <a:pt x="3379043" y="2291869"/>
                      </a:lnTo>
                      <a:lnTo>
                        <a:pt x="3628183" y="2291869"/>
                      </a:lnTo>
                      <a:lnTo>
                        <a:pt x="3628183" y="2084229"/>
                      </a:lnTo>
                      <a:close/>
                      <a:moveTo>
                        <a:pt x="2945132" y="2084229"/>
                      </a:moveTo>
                      <a:lnTo>
                        <a:pt x="2945132" y="2291869"/>
                      </a:lnTo>
                      <a:lnTo>
                        <a:pt x="3194272" y="2291869"/>
                      </a:lnTo>
                      <a:lnTo>
                        <a:pt x="3194272" y="2084229"/>
                      </a:lnTo>
                      <a:close/>
                      <a:moveTo>
                        <a:pt x="2514947" y="2084229"/>
                      </a:moveTo>
                      <a:lnTo>
                        <a:pt x="2514947" y="2291869"/>
                      </a:lnTo>
                      <a:lnTo>
                        <a:pt x="2764087" y="2291869"/>
                      </a:lnTo>
                      <a:lnTo>
                        <a:pt x="2764087" y="2084229"/>
                      </a:lnTo>
                      <a:close/>
                      <a:moveTo>
                        <a:pt x="2124144" y="1714020"/>
                      </a:moveTo>
                      <a:lnTo>
                        <a:pt x="2124144" y="2164020"/>
                      </a:lnTo>
                      <a:lnTo>
                        <a:pt x="1296144" y="2164020"/>
                      </a:lnTo>
                      <a:close/>
                      <a:moveTo>
                        <a:pt x="197090" y="609603"/>
                      </a:moveTo>
                      <a:lnTo>
                        <a:pt x="525322" y="609603"/>
                      </a:lnTo>
                      <a:lnTo>
                        <a:pt x="584058" y="2101023"/>
                      </a:lnTo>
                      <a:lnTo>
                        <a:pt x="1296144" y="1714020"/>
                      </a:lnTo>
                      <a:lnTo>
                        <a:pt x="1296144" y="2164020"/>
                      </a:lnTo>
                      <a:lnTo>
                        <a:pt x="586539" y="2164020"/>
                      </a:lnTo>
                      <a:lnTo>
                        <a:pt x="590547" y="2265787"/>
                      </a:lnTo>
                      <a:lnTo>
                        <a:pt x="2232248" y="2265787"/>
                      </a:lnTo>
                      <a:lnTo>
                        <a:pt x="2232248" y="1954513"/>
                      </a:lnTo>
                      <a:lnTo>
                        <a:pt x="2232248" y="1054513"/>
                      </a:lnTo>
                      <a:lnTo>
                        <a:pt x="3888248" y="1954513"/>
                      </a:lnTo>
                      <a:lnTo>
                        <a:pt x="3888432" y="1954513"/>
                      </a:lnTo>
                      <a:lnTo>
                        <a:pt x="3888432" y="3921971"/>
                      </a:lnTo>
                      <a:lnTo>
                        <a:pt x="2304256" y="3921971"/>
                      </a:lnTo>
                      <a:lnTo>
                        <a:pt x="2232248" y="3921971"/>
                      </a:lnTo>
                      <a:lnTo>
                        <a:pt x="772857" y="3921971"/>
                      </a:lnTo>
                      <a:lnTo>
                        <a:pt x="772857" y="3290059"/>
                      </a:lnTo>
                      <a:lnTo>
                        <a:pt x="361206" y="3290059"/>
                      </a:lnTo>
                      <a:lnTo>
                        <a:pt x="361206" y="3921971"/>
                      </a:lnTo>
                      <a:lnTo>
                        <a:pt x="0" y="3921971"/>
                      </a:lnTo>
                      <a:lnTo>
                        <a:pt x="0" y="2265787"/>
                      </a:lnTo>
                      <a:lnTo>
                        <a:pt x="131865" y="2265787"/>
                      </a:lnTo>
                      <a:close/>
                      <a:moveTo>
                        <a:pt x="929888" y="0"/>
                      </a:moveTo>
                      <a:cubicBezTo>
                        <a:pt x="1019595" y="0"/>
                        <a:pt x="1124659" y="30463"/>
                        <a:pt x="1166726" y="102575"/>
                      </a:cubicBezTo>
                      <a:cubicBezTo>
                        <a:pt x="1212070" y="48192"/>
                        <a:pt x="1255094" y="19511"/>
                        <a:pt x="1304210" y="14210"/>
                      </a:cubicBezTo>
                      <a:cubicBezTo>
                        <a:pt x="1353326" y="8909"/>
                        <a:pt x="1418945" y="35057"/>
                        <a:pt x="1461423" y="70767"/>
                      </a:cubicBezTo>
                      <a:cubicBezTo>
                        <a:pt x="1500648" y="39845"/>
                        <a:pt x="1550404" y="23049"/>
                        <a:pt x="1604082" y="23049"/>
                      </a:cubicBezTo>
                      <a:cubicBezTo>
                        <a:pt x="1692530" y="23049"/>
                        <a:pt x="1770327" y="68651"/>
                        <a:pt x="1814928" y="137833"/>
                      </a:cubicBezTo>
                      <a:cubicBezTo>
                        <a:pt x="1859765" y="69447"/>
                        <a:pt x="1937139" y="24416"/>
                        <a:pt x="2025031" y="24416"/>
                      </a:cubicBezTo>
                      <a:cubicBezTo>
                        <a:pt x="2135143" y="24416"/>
                        <a:pt x="2228747" y="95092"/>
                        <a:pt x="2261925" y="193913"/>
                      </a:cubicBezTo>
                      <a:cubicBezTo>
                        <a:pt x="2262329" y="193791"/>
                        <a:pt x="2262735" y="193790"/>
                        <a:pt x="2263140" y="193790"/>
                      </a:cubicBezTo>
                      <a:cubicBezTo>
                        <a:pt x="2402209" y="193790"/>
                        <a:pt x="2514947" y="306528"/>
                        <a:pt x="2514947" y="445597"/>
                      </a:cubicBezTo>
                      <a:cubicBezTo>
                        <a:pt x="2514947" y="584666"/>
                        <a:pt x="2402209" y="697404"/>
                        <a:pt x="2263140" y="697404"/>
                      </a:cubicBezTo>
                      <a:cubicBezTo>
                        <a:pt x="2176391" y="697404"/>
                        <a:pt x="2099888" y="653537"/>
                        <a:pt x="2054640" y="586750"/>
                      </a:cubicBezTo>
                      <a:cubicBezTo>
                        <a:pt x="2010395" y="653762"/>
                        <a:pt x="1934062" y="697404"/>
                        <a:pt x="1847535" y="697404"/>
                      </a:cubicBezTo>
                      <a:cubicBezTo>
                        <a:pt x="1789311" y="697404"/>
                        <a:pt x="1735702" y="677642"/>
                        <a:pt x="1693695" y="643630"/>
                      </a:cubicBezTo>
                      <a:cubicBezTo>
                        <a:pt x="1651689" y="677642"/>
                        <a:pt x="1598080" y="697404"/>
                        <a:pt x="1539855" y="697404"/>
                      </a:cubicBezTo>
                      <a:cubicBezTo>
                        <a:pt x="1441551" y="697404"/>
                        <a:pt x="1356403" y="641072"/>
                        <a:pt x="1315888" y="558445"/>
                      </a:cubicBezTo>
                      <a:cubicBezTo>
                        <a:pt x="1272229" y="598661"/>
                        <a:pt x="1206400" y="634839"/>
                        <a:pt x="1149712" y="622576"/>
                      </a:cubicBezTo>
                      <a:cubicBezTo>
                        <a:pt x="1096483" y="611061"/>
                        <a:pt x="1025744" y="572014"/>
                        <a:pt x="984978" y="498638"/>
                      </a:cubicBezTo>
                      <a:cubicBezTo>
                        <a:pt x="959504" y="574665"/>
                        <a:pt x="887516" y="629050"/>
                        <a:pt x="802824" y="629050"/>
                      </a:cubicBezTo>
                      <a:cubicBezTo>
                        <a:pt x="724492" y="629050"/>
                        <a:pt x="657026" y="582526"/>
                        <a:pt x="627413" y="515210"/>
                      </a:cubicBezTo>
                      <a:cubicBezTo>
                        <a:pt x="584988" y="553591"/>
                        <a:pt x="527392" y="574026"/>
                        <a:pt x="479717" y="567162"/>
                      </a:cubicBezTo>
                      <a:cubicBezTo>
                        <a:pt x="439788" y="561414"/>
                        <a:pt x="406466" y="547383"/>
                        <a:pt x="379767" y="527160"/>
                      </a:cubicBezTo>
                      <a:cubicBezTo>
                        <a:pt x="310874" y="498171"/>
                        <a:pt x="262300" y="430445"/>
                        <a:pt x="261518" y="351249"/>
                      </a:cubicBezTo>
                      <a:cubicBezTo>
                        <a:pt x="261425" y="351089"/>
                        <a:pt x="261381" y="350918"/>
                        <a:pt x="261338" y="350746"/>
                      </a:cubicBezTo>
                      <a:cubicBezTo>
                        <a:pt x="228153" y="316942"/>
                        <a:pt x="208360" y="270473"/>
                        <a:pt x="208360" y="219381"/>
                      </a:cubicBezTo>
                      <a:cubicBezTo>
                        <a:pt x="208360" y="112466"/>
                        <a:pt x="295031" y="25795"/>
                        <a:pt x="401946" y="25795"/>
                      </a:cubicBezTo>
                      <a:cubicBezTo>
                        <a:pt x="425158" y="25795"/>
                        <a:pt x="447416" y="29880"/>
                        <a:pt x="467791" y="38056"/>
                      </a:cubicBezTo>
                      <a:cubicBezTo>
                        <a:pt x="585794" y="17893"/>
                        <a:pt x="696162" y="87852"/>
                        <a:pt x="737322" y="124235"/>
                      </a:cubicBezTo>
                      <a:cubicBezTo>
                        <a:pt x="782627" y="68126"/>
                        <a:pt x="852143" y="0"/>
                        <a:pt x="929888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791" name="Rectangle 24">
                  <a:extLst>
                    <a:ext uri="{FF2B5EF4-FFF2-40B4-BE49-F238E27FC236}">
                      <a16:creationId xmlns:a16="http://schemas.microsoft.com/office/drawing/2014/main" id="{8893BA78-F44C-4586-B1E6-E5774F0158C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700000">
                  <a:off x="2307865" y="1808900"/>
                  <a:ext cx="456968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5825" h="2998234">
                      <a:moveTo>
                        <a:pt x="571963" y="2092124"/>
                      </a:moveTo>
                      <a:lnTo>
                        <a:pt x="465390" y="2092124"/>
                      </a:lnTo>
                      <a:lnTo>
                        <a:pt x="571963" y="2198697"/>
                      </a:lnTo>
                      <a:close/>
                      <a:moveTo>
                        <a:pt x="571962" y="1939097"/>
                      </a:moveTo>
                      <a:lnTo>
                        <a:pt x="465390" y="2045669"/>
                      </a:lnTo>
                      <a:lnTo>
                        <a:pt x="571962" y="2045669"/>
                      </a:lnTo>
                      <a:close/>
                      <a:moveTo>
                        <a:pt x="724990" y="2092124"/>
                      </a:moveTo>
                      <a:lnTo>
                        <a:pt x="618417" y="2092124"/>
                      </a:lnTo>
                      <a:lnTo>
                        <a:pt x="618418" y="2198697"/>
                      </a:lnTo>
                      <a:close/>
                      <a:moveTo>
                        <a:pt x="618418" y="1939104"/>
                      </a:moveTo>
                      <a:lnTo>
                        <a:pt x="618417" y="2045669"/>
                      </a:lnTo>
                      <a:lnTo>
                        <a:pt x="724982" y="2045669"/>
                      </a:lnTo>
                      <a:close/>
                      <a:moveTo>
                        <a:pt x="760612" y="1901643"/>
                      </a:moveTo>
                      <a:lnTo>
                        <a:pt x="654047" y="1901643"/>
                      </a:lnTo>
                      <a:lnTo>
                        <a:pt x="760612" y="2008208"/>
                      </a:lnTo>
                      <a:close/>
                      <a:moveTo>
                        <a:pt x="760612" y="1748616"/>
                      </a:moveTo>
                      <a:lnTo>
                        <a:pt x="654040" y="1855188"/>
                      </a:lnTo>
                      <a:lnTo>
                        <a:pt x="760612" y="1855188"/>
                      </a:lnTo>
                      <a:close/>
                      <a:moveTo>
                        <a:pt x="913640" y="1901643"/>
                      </a:moveTo>
                      <a:lnTo>
                        <a:pt x="807067" y="1901643"/>
                      </a:lnTo>
                      <a:lnTo>
                        <a:pt x="807067" y="2008216"/>
                      </a:lnTo>
                      <a:close/>
                      <a:moveTo>
                        <a:pt x="807067" y="1748615"/>
                      </a:moveTo>
                      <a:lnTo>
                        <a:pt x="807067" y="1855188"/>
                      </a:lnTo>
                      <a:lnTo>
                        <a:pt x="913640" y="1855188"/>
                      </a:lnTo>
                      <a:close/>
                      <a:moveTo>
                        <a:pt x="953368" y="1708887"/>
                      </a:moveTo>
                      <a:lnTo>
                        <a:pt x="846796" y="1708887"/>
                      </a:lnTo>
                      <a:lnTo>
                        <a:pt x="953368" y="1815459"/>
                      </a:lnTo>
                      <a:close/>
                      <a:moveTo>
                        <a:pt x="953368" y="1555860"/>
                      </a:moveTo>
                      <a:lnTo>
                        <a:pt x="846796" y="1662432"/>
                      </a:lnTo>
                      <a:lnTo>
                        <a:pt x="953368" y="1662432"/>
                      </a:lnTo>
                      <a:close/>
                      <a:moveTo>
                        <a:pt x="1106396" y="1708887"/>
                      </a:moveTo>
                      <a:lnTo>
                        <a:pt x="999823" y="1708887"/>
                      </a:lnTo>
                      <a:lnTo>
                        <a:pt x="999823" y="1815460"/>
                      </a:lnTo>
                      <a:close/>
                      <a:moveTo>
                        <a:pt x="999823" y="1555860"/>
                      </a:moveTo>
                      <a:lnTo>
                        <a:pt x="999823" y="1662432"/>
                      </a:lnTo>
                      <a:lnTo>
                        <a:pt x="1106396" y="1662432"/>
                      </a:lnTo>
                      <a:close/>
                      <a:moveTo>
                        <a:pt x="1144754" y="1514764"/>
                      </a:moveTo>
                      <a:lnTo>
                        <a:pt x="1038182" y="1514764"/>
                      </a:lnTo>
                      <a:lnTo>
                        <a:pt x="1144754" y="1621337"/>
                      </a:lnTo>
                      <a:close/>
                      <a:moveTo>
                        <a:pt x="1144754" y="1361737"/>
                      </a:moveTo>
                      <a:lnTo>
                        <a:pt x="1038182" y="1468309"/>
                      </a:lnTo>
                      <a:lnTo>
                        <a:pt x="1144754" y="1468309"/>
                      </a:lnTo>
                      <a:close/>
                      <a:moveTo>
                        <a:pt x="1297782" y="1514764"/>
                      </a:moveTo>
                      <a:lnTo>
                        <a:pt x="1191209" y="1514764"/>
                      </a:lnTo>
                      <a:lnTo>
                        <a:pt x="1191209" y="1621337"/>
                      </a:lnTo>
                      <a:close/>
                      <a:moveTo>
                        <a:pt x="1191209" y="1361737"/>
                      </a:moveTo>
                      <a:lnTo>
                        <a:pt x="1191209" y="1468309"/>
                      </a:lnTo>
                      <a:lnTo>
                        <a:pt x="1297782" y="1468309"/>
                      </a:lnTo>
                      <a:close/>
                      <a:moveTo>
                        <a:pt x="1335838" y="1323681"/>
                      </a:moveTo>
                      <a:lnTo>
                        <a:pt x="1229266" y="1323681"/>
                      </a:lnTo>
                      <a:lnTo>
                        <a:pt x="1335838" y="1430253"/>
                      </a:lnTo>
                      <a:close/>
                      <a:moveTo>
                        <a:pt x="1335838" y="1170654"/>
                      </a:moveTo>
                      <a:lnTo>
                        <a:pt x="1229266" y="1277226"/>
                      </a:lnTo>
                      <a:lnTo>
                        <a:pt x="1335838" y="1277226"/>
                      </a:lnTo>
                      <a:close/>
                      <a:moveTo>
                        <a:pt x="1488865" y="1323681"/>
                      </a:moveTo>
                      <a:lnTo>
                        <a:pt x="1382293" y="1323681"/>
                      </a:lnTo>
                      <a:lnTo>
                        <a:pt x="1382293" y="1430253"/>
                      </a:lnTo>
                      <a:close/>
                      <a:moveTo>
                        <a:pt x="1382293" y="1170653"/>
                      </a:moveTo>
                      <a:lnTo>
                        <a:pt x="1382293" y="1277226"/>
                      </a:lnTo>
                      <a:lnTo>
                        <a:pt x="1488865" y="1277226"/>
                      </a:lnTo>
                      <a:close/>
                      <a:moveTo>
                        <a:pt x="2914702" y="2523007"/>
                      </a:moveTo>
                      <a:cubicBezTo>
                        <a:pt x="2900642" y="2508947"/>
                        <a:pt x="2877845" y="2508947"/>
                        <a:pt x="2863784" y="2523007"/>
                      </a:cubicBezTo>
                      <a:cubicBezTo>
                        <a:pt x="2849724" y="2537067"/>
                        <a:pt x="2849724" y="2559864"/>
                        <a:pt x="2863784" y="2573924"/>
                      </a:cubicBezTo>
                      <a:cubicBezTo>
                        <a:pt x="2877845" y="2587985"/>
                        <a:pt x="2900642" y="2587985"/>
                        <a:pt x="2914702" y="2573924"/>
                      </a:cubicBezTo>
                      <a:cubicBezTo>
                        <a:pt x="2928762" y="2559864"/>
                        <a:pt x="2928762" y="2537067"/>
                        <a:pt x="2914702" y="2523007"/>
                      </a:cubicBezTo>
                      <a:close/>
                      <a:moveTo>
                        <a:pt x="1526922" y="1132597"/>
                      </a:moveTo>
                      <a:lnTo>
                        <a:pt x="1420350" y="1132596"/>
                      </a:lnTo>
                      <a:lnTo>
                        <a:pt x="1526922" y="1239169"/>
                      </a:lnTo>
                      <a:close/>
                      <a:moveTo>
                        <a:pt x="1526922" y="979569"/>
                      </a:moveTo>
                      <a:lnTo>
                        <a:pt x="1420350" y="1086141"/>
                      </a:lnTo>
                      <a:lnTo>
                        <a:pt x="1526922" y="1086142"/>
                      </a:lnTo>
                      <a:close/>
                      <a:moveTo>
                        <a:pt x="1679950" y="1132597"/>
                      </a:moveTo>
                      <a:lnTo>
                        <a:pt x="1573377" y="1132597"/>
                      </a:lnTo>
                      <a:lnTo>
                        <a:pt x="1573377" y="1239169"/>
                      </a:lnTo>
                      <a:close/>
                      <a:moveTo>
                        <a:pt x="1573377" y="979569"/>
                      </a:moveTo>
                      <a:lnTo>
                        <a:pt x="1573377" y="1086142"/>
                      </a:lnTo>
                      <a:lnTo>
                        <a:pt x="1679950" y="1086142"/>
                      </a:lnTo>
                      <a:close/>
                      <a:moveTo>
                        <a:pt x="1718007" y="941512"/>
                      </a:moveTo>
                      <a:lnTo>
                        <a:pt x="1611434" y="941512"/>
                      </a:lnTo>
                      <a:lnTo>
                        <a:pt x="1718007" y="1048085"/>
                      </a:lnTo>
                      <a:close/>
                      <a:moveTo>
                        <a:pt x="1718006" y="788485"/>
                      </a:moveTo>
                      <a:lnTo>
                        <a:pt x="1611434" y="895057"/>
                      </a:lnTo>
                      <a:lnTo>
                        <a:pt x="1718006" y="895057"/>
                      </a:lnTo>
                      <a:close/>
                      <a:moveTo>
                        <a:pt x="1871034" y="941512"/>
                      </a:moveTo>
                      <a:lnTo>
                        <a:pt x="1764461" y="941512"/>
                      </a:lnTo>
                      <a:lnTo>
                        <a:pt x="1764462" y="1048085"/>
                      </a:lnTo>
                      <a:close/>
                      <a:moveTo>
                        <a:pt x="1764461" y="788485"/>
                      </a:moveTo>
                      <a:lnTo>
                        <a:pt x="1764462" y="895057"/>
                      </a:lnTo>
                      <a:lnTo>
                        <a:pt x="1871034" y="895057"/>
                      </a:lnTo>
                      <a:close/>
                      <a:moveTo>
                        <a:pt x="3382381" y="1946466"/>
                      </a:moveTo>
                      <a:lnTo>
                        <a:pt x="2893361" y="2435486"/>
                      </a:lnTo>
                      <a:lnTo>
                        <a:pt x="2933988" y="2428503"/>
                      </a:lnTo>
                      <a:lnTo>
                        <a:pt x="3009207" y="2503722"/>
                      </a:lnTo>
                      <a:lnTo>
                        <a:pt x="3003173" y="2538827"/>
                      </a:lnTo>
                      <a:lnTo>
                        <a:pt x="3488958" y="2053042"/>
                      </a:lnTo>
                      <a:lnTo>
                        <a:pt x="3388629" y="1952714"/>
                      </a:lnTo>
                      <a:close/>
                      <a:moveTo>
                        <a:pt x="2405874" y="794872"/>
                      </a:moveTo>
                      <a:lnTo>
                        <a:pt x="2299301" y="794872"/>
                      </a:lnTo>
                      <a:lnTo>
                        <a:pt x="2405874" y="901444"/>
                      </a:lnTo>
                      <a:close/>
                      <a:moveTo>
                        <a:pt x="2789111" y="1176277"/>
                      </a:moveTo>
                      <a:lnTo>
                        <a:pt x="2682538" y="1176278"/>
                      </a:lnTo>
                      <a:lnTo>
                        <a:pt x="2789111" y="1282850"/>
                      </a:lnTo>
                      <a:close/>
                      <a:moveTo>
                        <a:pt x="2596355" y="983521"/>
                      </a:moveTo>
                      <a:lnTo>
                        <a:pt x="2489782" y="983522"/>
                      </a:lnTo>
                      <a:lnTo>
                        <a:pt x="2596355" y="1090094"/>
                      </a:lnTo>
                      <a:close/>
                      <a:moveTo>
                        <a:pt x="3174317" y="1558747"/>
                      </a:moveTo>
                      <a:lnTo>
                        <a:pt x="3067745" y="1558747"/>
                      </a:lnTo>
                      <a:lnTo>
                        <a:pt x="3174317" y="1665320"/>
                      </a:lnTo>
                      <a:close/>
                      <a:moveTo>
                        <a:pt x="2983234" y="1367664"/>
                      </a:moveTo>
                      <a:lnTo>
                        <a:pt x="2876661" y="1367664"/>
                      </a:lnTo>
                      <a:lnTo>
                        <a:pt x="2983234" y="1474236"/>
                      </a:lnTo>
                      <a:close/>
                      <a:moveTo>
                        <a:pt x="3556486" y="1940915"/>
                      </a:moveTo>
                      <a:lnTo>
                        <a:pt x="3449914" y="1940915"/>
                      </a:lnTo>
                      <a:lnTo>
                        <a:pt x="3556487" y="2047488"/>
                      </a:lnTo>
                      <a:close/>
                      <a:moveTo>
                        <a:pt x="3365402" y="1749831"/>
                      </a:moveTo>
                      <a:lnTo>
                        <a:pt x="3258830" y="1749831"/>
                      </a:lnTo>
                      <a:lnTo>
                        <a:pt x="3365402" y="1856404"/>
                      </a:lnTo>
                      <a:close/>
                      <a:moveTo>
                        <a:pt x="3761426" y="2144804"/>
                      </a:moveTo>
                      <a:lnTo>
                        <a:pt x="3654853" y="2144804"/>
                      </a:lnTo>
                      <a:lnTo>
                        <a:pt x="3761426" y="2251377"/>
                      </a:lnTo>
                      <a:close/>
                      <a:moveTo>
                        <a:pt x="2405874" y="657532"/>
                      </a:moveTo>
                      <a:lnTo>
                        <a:pt x="2314989" y="748417"/>
                      </a:lnTo>
                      <a:lnTo>
                        <a:pt x="2405874" y="748417"/>
                      </a:lnTo>
                      <a:close/>
                      <a:moveTo>
                        <a:pt x="2558894" y="794872"/>
                      </a:moveTo>
                      <a:lnTo>
                        <a:pt x="2452329" y="794872"/>
                      </a:lnTo>
                      <a:lnTo>
                        <a:pt x="2452329" y="901437"/>
                      </a:lnTo>
                      <a:close/>
                      <a:moveTo>
                        <a:pt x="2596355" y="830501"/>
                      </a:moveTo>
                      <a:lnTo>
                        <a:pt x="2489790" y="937067"/>
                      </a:lnTo>
                      <a:lnTo>
                        <a:pt x="2596355" y="937067"/>
                      </a:lnTo>
                      <a:close/>
                      <a:moveTo>
                        <a:pt x="2942138" y="1176278"/>
                      </a:moveTo>
                      <a:lnTo>
                        <a:pt x="2835566" y="1176277"/>
                      </a:lnTo>
                      <a:lnTo>
                        <a:pt x="2835566" y="1282850"/>
                      </a:lnTo>
                      <a:close/>
                      <a:moveTo>
                        <a:pt x="2789111" y="1023250"/>
                      </a:moveTo>
                      <a:lnTo>
                        <a:pt x="2682538" y="1129823"/>
                      </a:lnTo>
                      <a:lnTo>
                        <a:pt x="2789111" y="1129823"/>
                      </a:lnTo>
                      <a:close/>
                      <a:moveTo>
                        <a:pt x="2749382" y="983521"/>
                      </a:moveTo>
                      <a:lnTo>
                        <a:pt x="2642810" y="983522"/>
                      </a:lnTo>
                      <a:lnTo>
                        <a:pt x="2642810" y="1090094"/>
                      </a:lnTo>
                      <a:close/>
                      <a:moveTo>
                        <a:pt x="3327345" y="1558747"/>
                      </a:moveTo>
                      <a:lnTo>
                        <a:pt x="3220772" y="1558747"/>
                      </a:lnTo>
                      <a:lnTo>
                        <a:pt x="3220772" y="1665320"/>
                      </a:lnTo>
                      <a:close/>
                      <a:moveTo>
                        <a:pt x="3174317" y="1405720"/>
                      </a:moveTo>
                      <a:lnTo>
                        <a:pt x="3067745" y="1512292"/>
                      </a:lnTo>
                      <a:lnTo>
                        <a:pt x="3174317" y="1512292"/>
                      </a:lnTo>
                      <a:close/>
                      <a:moveTo>
                        <a:pt x="3136261" y="1367664"/>
                      </a:moveTo>
                      <a:lnTo>
                        <a:pt x="3029688" y="1367664"/>
                      </a:lnTo>
                      <a:lnTo>
                        <a:pt x="3029689" y="1474236"/>
                      </a:lnTo>
                      <a:close/>
                      <a:moveTo>
                        <a:pt x="2983234" y="1214636"/>
                      </a:moveTo>
                      <a:lnTo>
                        <a:pt x="2876661" y="1321209"/>
                      </a:lnTo>
                      <a:lnTo>
                        <a:pt x="2983234" y="1321209"/>
                      </a:lnTo>
                      <a:close/>
                      <a:moveTo>
                        <a:pt x="3709514" y="1940915"/>
                      </a:moveTo>
                      <a:lnTo>
                        <a:pt x="3602941" y="1940915"/>
                      </a:lnTo>
                      <a:lnTo>
                        <a:pt x="3602942" y="2047488"/>
                      </a:lnTo>
                      <a:close/>
                      <a:moveTo>
                        <a:pt x="3556487" y="1787888"/>
                      </a:moveTo>
                      <a:lnTo>
                        <a:pt x="3449914" y="1894460"/>
                      </a:lnTo>
                      <a:lnTo>
                        <a:pt x="3556486" y="1894460"/>
                      </a:lnTo>
                      <a:close/>
                      <a:moveTo>
                        <a:pt x="3518430" y="1749831"/>
                      </a:moveTo>
                      <a:lnTo>
                        <a:pt x="3411857" y="1749831"/>
                      </a:lnTo>
                      <a:lnTo>
                        <a:pt x="3411857" y="1856403"/>
                      </a:lnTo>
                      <a:close/>
                      <a:moveTo>
                        <a:pt x="3365402" y="1596803"/>
                      </a:moveTo>
                      <a:lnTo>
                        <a:pt x="3258830" y="1703376"/>
                      </a:lnTo>
                      <a:lnTo>
                        <a:pt x="3365402" y="1703376"/>
                      </a:lnTo>
                      <a:close/>
                      <a:moveTo>
                        <a:pt x="3761426" y="1991777"/>
                      </a:moveTo>
                      <a:lnTo>
                        <a:pt x="3654853" y="2098349"/>
                      </a:lnTo>
                      <a:lnTo>
                        <a:pt x="3761426" y="2098349"/>
                      </a:lnTo>
                      <a:close/>
                      <a:moveTo>
                        <a:pt x="2452329" y="641845"/>
                      </a:moveTo>
                      <a:lnTo>
                        <a:pt x="2452329" y="748417"/>
                      </a:lnTo>
                      <a:lnTo>
                        <a:pt x="2558901" y="748417"/>
                      </a:lnTo>
                      <a:close/>
                      <a:moveTo>
                        <a:pt x="2835566" y="1023250"/>
                      </a:moveTo>
                      <a:lnTo>
                        <a:pt x="2835566" y="1129822"/>
                      </a:lnTo>
                      <a:lnTo>
                        <a:pt x="2942138" y="1129822"/>
                      </a:lnTo>
                      <a:close/>
                      <a:moveTo>
                        <a:pt x="2642810" y="830494"/>
                      </a:moveTo>
                      <a:lnTo>
                        <a:pt x="2642810" y="937066"/>
                      </a:lnTo>
                      <a:lnTo>
                        <a:pt x="2749382" y="937066"/>
                      </a:lnTo>
                      <a:close/>
                      <a:moveTo>
                        <a:pt x="3220772" y="1405720"/>
                      </a:moveTo>
                      <a:lnTo>
                        <a:pt x="3220772" y="1512292"/>
                      </a:lnTo>
                      <a:lnTo>
                        <a:pt x="3327344" y="1512292"/>
                      </a:lnTo>
                      <a:close/>
                      <a:moveTo>
                        <a:pt x="3029688" y="1214636"/>
                      </a:moveTo>
                      <a:lnTo>
                        <a:pt x="3029688" y="1321209"/>
                      </a:lnTo>
                      <a:lnTo>
                        <a:pt x="3136261" y="1321209"/>
                      </a:lnTo>
                      <a:close/>
                      <a:moveTo>
                        <a:pt x="3602941" y="1787888"/>
                      </a:moveTo>
                      <a:lnTo>
                        <a:pt x="3602941" y="1894460"/>
                      </a:lnTo>
                      <a:lnTo>
                        <a:pt x="3709514" y="1894460"/>
                      </a:lnTo>
                      <a:close/>
                      <a:moveTo>
                        <a:pt x="3411857" y="1596803"/>
                      </a:moveTo>
                      <a:lnTo>
                        <a:pt x="3411857" y="1703376"/>
                      </a:lnTo>
                      <a:lnTo>
                        <a:pt x="3518429" y="1703376"/>
                      </a:lnTo>
                      <a:close/>
                      <a:moveTo>
                        <a:pt x="2353083" y="150965"/>
                      </a:moveTo>
                      <a:lnTo>
                        <a:pt x="2025288" y="132265"/>
                      </a:lnTo>
                      <a:lnTo>
                        <a:pt x="2071608" y="178585"/>
                      </a:lnTo>
                      <a:lnTo>
                        <a:pt x="2093619" y="156574"/>
                      </a:lnTo>
                      <a:lnTo>
                        <a:pt x="2220546" y="283501"/>
                      </a:lnTo>
                      <a:close/>
                      <a:moveTo>
                        <a:pt x="2523312" y="286240"/>
                      </a:moveTo>
                      <a:lnTo>
                        <a:pt x="2373298" y="436253"/>
                      </a:lnTo>
                      <a:lnTo>
                        <a:pt x="2500225" y="563180"/>
                      </a:lnTo>
                      <a:lnTo>
                        <a:pt x="2473487" y="589919"/>
                      </a:lnTo>
                      <a:lnTo>
                        <a:pt x="2618667" y="735099"/>
                      </a:lnTo>
                      <a:lnTo>
                        <a:pt x="2619582" y="734183"/>
                      </a:lnTo>
                      <a:lnTo>
                        <a:pt x="2812338" y="926939"/>
                      </a:lnTo>
                      <a:lnTo>
                        <a:pt x="2845693" y="960294"/>
                      </a:lnTo>
                      <a:lnTo>
                        <a:pt x="3005093" y="1119693"/>
                      </a:lnTo>
                      <a:lnTo>
                        <a:pt x="3006461" y="1118325"/>
                      </a:lnTo>
                      <a:lnTo>
                        <a:pt x="3197545" y="1309409"/>
                      </a:lnTo>
                      <a:lnTo>
                        <a:pt x="3232572" y="1344436"/>
                      </a:lnTo>
                      <a:lnTo>
                        <a:pt x="3246403" y="1358267"/>
                      </a:lnTo>
                      <a:close/>
                      <a:moveTo>
                        <a:pt x="2523816" y="30335"/>
                      </a:moveTo>
                      <a:lnTo>
                        <a:pt x="2626629" y="133149"/>
                      </a:lnTo>
                      <a:lnTo>
                        <a:pt x="2552082" y="207696"/>
                      </a:lnTo>
                      <a:lnTo>
                        <a:pt x="2576968" y="232583"/>
                      </a:lnTo>
                      <a:lnTo>
                        <a:pt x="2575182" y="234369"/>
                      </a:lnTo>
                      <a:lnTo>
                        <a:pt x="3513251" y="1625113"/>
                      </a:lnTo>
                      <a:lnTo>
                        <a:pt x="3579714" y="1691577"/>
                      </a:lnTo>
                      <a:lnTo>
                        <a:pt x="3614741" y="1726603"/>
                      </a:lnTo>
                      <a:lnTo>
                        <a:pt x="3784128" y="1895991"/>
                      </a:lnTo>
                      <a:lnTo>
                        <a:pt x="3784653" y="1895466"/>
                      </a:lnTo>
                      <a:lnTo>
                        <a:pt x="3802957" y="1913770"/>
                      </a:lnTo>
                      <a:lnTo>
                        <a:pt x="3802957" y="1914820"/>
                      </a:lnTo>
                      <a:lnTo>
                        <a:pt x="3805825" y="1917687"/>
                      </a:lnTo>
                      <a:lnTo>
                        <a:pt x="3802957" y="1920555"/>
                      </a:lnTo>
                      <a:lnTo>
                        <a:pt x="3802957" y="2329384"/>
                      </a:lnTo>
                      <a:lnTo>
                        <a:pt x="3784653" y="2347688"/>
                      </a:lnTo>
                      <a:lnTo>
                        <a:pt x="3580239" y="2143274"/>
                      </a:lnTo>
                      <a:lnTo>
                        <a:pt x="3579714" y="2143798"/>
                      </a:lnTo>
                      <a:lnTo>
                        <a:pt x="3514414" y="2078498"/>
                      </a:lnTo>
                      <a:lnTo>
                        <a:pt x="2992605" y="2600306"/>
                      </a:lnTo>
                      <a:lnTo>
                        <a:pt x="2990741" y="2611151"/>
                      </a:lnTo>
                      <a:lnTo>
                        <a:pt x="2771416" y="2767764"/>
                      </a:lnTo>
                      <a:lnTo>
                        <a:pt x="2746140" y="2742487"/>
                      </a:lnTo>
                      <a:lnTo>
                        <a:pt x="2670170" y="2818456"/>
                      </a:lnTo>
                      <a:lnTo>
                        <a:pt x="2651401" y="2799687"/>
                      </a:lnTo>
                      <a:cubicBezTo>
                        <a:pt x="2625528" y="2785735"/>
                        <a:pt x="2592950" y="2788926"/>
                        <a:pt x="2569612" y="2809139"/>
                      </a:cubicBezTo>
                      <a:cubicBezTo>
                        <a:pt x="2540180" y="2834630"/>
                        <a:pt x="2535445" y="2878528"/>
                        <a:pt x="2558763" y="2909709"/>
                      </a:cubicBezTo>
                      <a:cubicBezTo>
                        <a:pt x="2580225" y="2939886"/>
                        <a:pt x="2602221" y="2944074"/>
                        <a:pt x="2698387" y="2956528"/>
                      </a:cubicBezTo>
                      <a:cubicBezTo>
                        <a:pt x="2612716" y="3019512"/>
                        <a:pt x="2549084" y="3004923"/>
                        <a:pt x="2499317" y="2954166"/>
                      </a:cubicBezTo>
                      <a:cubicBezTo>
                        <a:pt x="2449549" y="2903408"/>
                        <a:pt x="2462151" y="2804007"/>
                        <a:pt x="2521014" y="2753027"/>
                      </a:cubicBezTo>
                      <a:cubicBezTo>
                        <a:pt x="2561003" y="2718393"/>
                        <a:pt x="2614554" y="2708748"/>
                        <a:pt x="2661444" y="2725347"/>
                      </a:cubicBezTo>
                      <a:lnTo>
                        <a:pt x="2695222" y="2691569"/>
                      </a:lnTo>
                      <a:lnTo>
                        <a:pt x="2669947" y="2666294"/>
                      </a:lnTo>
                      <a:lnTo>
                        <a:pt x="2810390" y="2469612"/>
                      </a:lnTo>
                      <a:lnTo>
                        <a:pt x="2809356" y="2468579"/>
                      </a:lnTo>
                      <a:lnTo>
                        <a:pt x="2815551" y="2462385"/>
                      </a:lnTo>
                      <a:lnTo>
                        <a:pt x="2826559" y="2446968"/>
                      </a:lnTo>
                      <a:lnTo>
                        <a:pt x="2831882" y="2446053"/>
                      </a:lnTo>
                      <a:lnTo>
                        <a:pt x="3356925" y="1921010"/>
                      </a:lnTo>
                      <a:lnTo>
                        <a:pt x="3353603" y="1917688"/>
                      </a:lnTo>
                      <a:lnTo>
                        <a:pt x="3197545" y="1761630"/>
                      </a:lnTo>
                      <a:lnTo>
                        <a:pt x="3197544" y="1761631"/>
                      </a:lnTo>
                      <a:lnTo>
                        <a:pt x="3006461" y="1570547"/>
                      </a:lnTo>
                      <a:lnTo>
                        <a:pt x="2971434" y="1535520"/>
                      </a:lnTo>
                      <a:lnTo>
                        <a:pt x="2813706" y="1377793"/>
                      </a:lnTo>
                      <a:lnTo>
                        <a:pt x="2812338" y="1379161"/>
                      </a:lnTo>
                      <a:lnTo>
                        <a:pt x="2619582" y="1186405"/>
                      </a:lnTo>
                      <a:lnTo>
                        <a:pt x="2586227" y="1153050"/>
                      </a:lnTo>
                      <a:lnTo>
                        <a:pt x="2430017" y="996839"/>
                      </a:lnTo>
                      <a:lnTo>
                        <a:pt x="2429101" y="997755"/>
                      </a:lnTo>
                      <a:lnTo>
                        <a:pt x="2247376" y="816030"/>
                      </a:lnTo>
                      <a:lnTo>
                        <a:pt x="2194721" y="868684"/>
                      </a:lnTo>
                      <a:lnTo>
                        <a:pt x="2169629" y="843592"/>
                      </a:lnTo>
                      <a:lnTo>
                        <a:pt x="2012511" y="1000710"/>
                      </a:lnTo>
                      <a:lnTo>
                        <a:pt x="1948715" y="936915"/>
                      </a:lnTo>
                      <a:lnTo>
                        <a:pt x="1776261" y="1109369"/>
                      </a:lnTo>
                      <a:lnTo>
                        <a:pt x="1741234" y="1144396"/>
                      </a:lnTo>
                      <a:lnTo>
                        <a:pt x="1585176" y="1300453"/>
                      </a:lnTo>
                      <a:lnTo>
                        <a:pt x="1550150" y="1335480"/>
                      </a:lnTo>
                      <a:lnTo>
                        <a:pt x="1394093" y="1491537"/>
                      </a:lnTo>
                      <a:lnTo>
                        <a:pt x="1359065" y="1526564"/>
                      </a:lnTo>
                      <a:lnTo>
                        <a:pt x="1201338" y="1684291"/>
                      </a:lnTo>
                      <a:lnTo>
                        <a:pt x="1202706" y="1685660"/>
                      </a:lnTo>
                      <a:lnTo>
                        <a:pt x="1009951" y="1878416"/>
                      </a:lnTo>
                      <a:lnTo>
                        <a:pt x="976596" y="1911771"/>
                      </a:lnTo>
                      <a:lnTo>
                        <a:pt x="820385" y="2067981"/>
                      </a:lnTo>
                      <a:lnTo>
                        <a:pt x="821301" y="2068897"/>
                      </a:lnTo>
                      <a:lnTo>
                        <a:pt x="612116" y="2278081"/>
                      </a:lnTo>
                      <a:lnTo>
                        <a:pt x="673628" y="2339593"/>
                      </a:lnTo>
                      <a:lnTo>
                        <a:pt x="567426" y="2445795"/>
                      </a:lnTo>
                      <a:lnTo>
                        <a:pt x="672230" y="2550598"/>
                      </a:lnTo>
                      <a:lnTo>
                        <a:pt x="566028" y="2656800"/>
                      </a:lnTo>
                      <a:lnTo>
                        <a:pt x="0" y="2090772"/>
                      </a:lnTo>
                      <a:lnTo>
                        <a:pt x="106202" y="1984570"/>
                      </a:lnTo>
                      <a:lnTo>
                        <a:pt x="211005" y="2089373"/>
                      </a:lnTo>
                      <a:lnTo>
                        <a:pt x="317206" y="1983171"/>
                      </a:lnTo>
                      <a:lnTo>
                        <a:pt x="386005" y="2051970"/>
                      </a:lnTo>
                      <a:lnTo>
                        <a:pt x="558644" y="1879331"/>
                      </a:lnTo>
                      <a:lnTo>
                        <a:pt x="557729" y="1878415"/>
                      </a:lnTo>
                      <a:lnTo>
                        <a:pt x="750485" y="1685660"/>
                      </a:lnTo>
                      <a:lnTo>
                        <a:pt x="783839" y="1652305"/>
                      </a:lnTo>
                      <a:lnTo>
                        <a:pt x="943239" y="1492905"/>
                      </a:lnTo>
                      <a:lnTo>
                        <a:pt x="941871" y="1491537"/>
                      </a:lnTo>
                      <a:lnTo>
                        <a:pt x="1132954" y="1300453"/>
                      </a:lnTo>
                      <a:lnTo>
                        <a:pt x="1167982" y="1265426"/>
                      </a:lnTo>
                      <a:lnTo>
                        <a:pt x="1324039" y="1109369"/>
                      </a:lnTo>
                      <a:lnTo>
                        <a:pt x="1359065" y="1074342"/>
                      </a:lnTo>
                      <a:lnTo>
                        <a:pt x="1515123" y="918285"/>
                      </a:lnTo>
                      <a:lnTo>
                        <a:pt x="1550150" y="883258"/>
                      </a:lnTo>
                      <a:lnTo>
                        <a:pt x="1722604" y="710804"/>
                      </a:lnTo>
                      <a:lnTo>
                        <a:pt x="1656089" y="644289"/>
                      </a:lnTo>
                      <a:lnTo>
                        <a:pt x="1813208" y="487170"/>
                      </a:lnTo>
                      <a:lnTo>
                        <a:pt x="1788115" y="462078"/>
                      </a:lnTo>
                      <a:lnTo>
                        <a:pt x="1817021" y="433172"/>
                      </a:lnTo>
                      <a:lnTo>
                        <a:pt x="1638436" y="254587"/>
                      </a:lnTo>
                      <a:lnTo>
                        <a:pt x="1893022" y="0"/>
                      </a:lnTo>
                      <a:lnTo>
                        <a:pt x="1948799" y="55777"/>
                      </a:lnTo>
                      <a:lnTo>
                        <a:pt x="2421315" y="82732"/>
                      </a:lnTo>
                      <a:lnTo>
                        <a:pt x="2424216" y="79831"/>
                      </a:lnTo>
                      <a:lnTo>
                        <a:pt x="2449269" y="104883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792" name="Rectangle 41">
                  <a:extLst>
                    <a:ext uri="{FF2B5EF4-FFF2-40B4-BE49-F238E27FC236}">
                      <a16:creationId xmlns:a16="http://schemas.microsoft.com/office/drawing/2014/main" id="{33327B0A-7FD3-44A5-8569-0AB178321A17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9192674">
                  <a:off x="926950" y="2109352"/>
                  <a:ext cx="360000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23" h="3970014">
                      <a:moveTo>
                        <a:pt x="1259577" y="2471243"/>
                      </a:moveTo>
                      <a:cubicBezTo>
                        <a:pt x="1293292" y="2471243"/>
                        <a:pt x="1320623" y="2543205"/>
                        <a:pt x="1320623" y="2631975"/>
                      </a:cubicBezTo>
                      <a:cubicBezTo>
                        <a:pt x="1320623" y="2720745"/>
                        <a:pt x="1293292" y="2792707"/>
                        <a:pt x="1259577" y="2792707"/>
                      </a:cubicBezTo>
                      <a:cubicBezTo>
                        <a:pt x="1225862" y="2792707"/>
                        <a:pt x="1198531" y="2720745"/>
                        <a:pt x="1198531" y="2631975"/>
                      </a:cubicBezTo>
                      <a:cubicBezTo>
                        <a:pt x="1198531" y="2543205"/>
                        <a:pt x="1225862" y="2471243"/>
                        <a:pt x="1259577" y="2471243"/>
                      </a:cubicBezTo>
                      <a:close/>
                      <a:moveTo>
                        <a:pt x="1710471" y="2470362"/>
                      </a:moveTo>
                      <a:cubicBezTo>
                        <a:pt x="1741030" y="2470028"/>
                        <a:pt x="1768823" y="2488083"/>
                        <a:pt x="1781169" y="2516203"/>
                      </a:cubicBezTo>
                      <a:cubicBezTo>
                        <a:pt x="1793845" y="2545068"/>
                        <a:pt x="1787700" y="2578742"/>
                        <a:pt x="1765642" y="2601268"/>
                      </a:cubicBezTo>
                      <a:cubicBezTo>
                        <a:pt x="1750827" y="2616399"/>
                        <a:pt x="1730831" y="2624459"/>
                        <a:pt x="1710472" y="2623745"/>
                      </a:cubicBezTo>
                      <a:close/>
                      <a:moveTo>
                        <a:pt x="2456093" y="2374056"/>
                      </a:moveTo>
                      <a:lnTo>
                        <a:pt x="2456093" y="2889893"/>
                      </a:lnTo>
                      <a:lnTo>
                        <a:pt x="2566690" y="2889893"/>
                      </a:lnTo>
                      <a:lnTo>
                        <a:pt x="2566690" y="2706284"/>
                      </a:lnTo>
                      <a:lnTo>
                        <a:pt x="2632197" y="2884955"/>
                      </a:lnTo>
                      <a:lnTo>
                        <a:pt x="2635843" y="2883618"/>
                      </a:lnTo>
                      <a:lnTo>
                        <a:pt x="2635843" y="2889893"/>
                      </a:lnTo>
                      <a:lnTo>
                        <a:pt x="2746439" y="2889893"/>
                      </a:lnTo>
                      <a:lnTo>
                        <a:pt x="2746439" y="2374056"/>
                      </a:lnTo>
                      <a:lnTo>
                        <a:pt x="2635843" y="2374056"/>
                      </a:lnTo>
                      <a:lnTo>
                        <a:pt x="2635843" y="2573614"/>
                      </a:lnTo>
                      <a:lnTo>
                        <a:pt x="2566690" y="2385000"/>
                      </a:lnTo>
                      <a:lnTo>
                        <a:pt x="2566690" y="2374056"/>
                      </a:lnTo>
                      <a:close/>
                      <a:moveTo>
                        <a:pt x="2032426" y="2374056"/>
                      </a:moveTo>
                      <a:lnTo>
                        <a:pt x="2032426" y="2889895"/>
                      </a:lnTo>
                      <a:lnTo>
                        <a:pt x="2115405" y="2889895"/>
                      </a:lnTo>
                      <a:lnTo>
                        <a:pt x="2143023" y="2889895"/>
                      </a:lnTo>
                      <a:lnTo>
                        <a:pt x="2308949" y="2889895"/>
                      </a:lnTo>
                      <a:lnTo>
                        <a:pt x="2308949" y="2779299"/>
                      </a:lnTo>
                      <a:lnTo>
                        <a:pt x="2143023" y="2779299"/>
                      </a:lnTo>
                      <a:lnTo>
                        <a:pt x="2143023" y="2686401"/>
                      </a:lnTo>
                      <a:lnTo>
                        <a:pt x="2308949" y="2686401"/>
                      </a:lnTo>
                      <a:lnTo>
                        <a:pt x="2308949" y="2575804"/>
                      </a:lnTo>
                      <a:lnTo>
                        <a:pt x="2143023" y="2575804"/>
                      </a:lnTo>
                      <a:lnTo>
                        <a:pt x="2143023" y="2484653"/>
                      </a:lnTo>
                      <a:lnTo>
                        <a:pt x="2308949" y="2484653"/>
                      </a:lnTo>
                      <a:lnTo>
                        <a:pt x="2308949" y="2374056"/>
                      </a:lnTo>
                      <a:lnTo>
                        <a:pt x="2143023" y="2374056"/>
                      </a:lnTo>
                      <a:lnTo>
                        <a:pt x="2115405" y="2374056"/>
                      </a:lnTo>
                      <a:close/>
                      <a:moveTo>
                        <a:pt x="1259577" y="2374056"/>
                      </a:moveTo>
                      <a:cubicBezTo>
                        <a:pt x="1172187" y="2374056"/>
                        <a:pt x="1101344" y="2489530"/>
                        <a:pt x="1101344" y="2631975"/>
                      </a:cubicBezTo>
                      <a:cubicBezTo>
                        <a:pt x="1101344" y="2774420"/>
                        <a:pt x="1172187" y="2889894"/>
                        <a:pt x="1259577" y="2889894"/>
                      </a:cubicBezTo>
                      <a:cubicBezTo>
                        <a:pt x="1346967" y="2889894"/>
                        <a:pt x="1417810" y="2774420"/>
                        <a:pt x="1417810" y="2631975"/>
                      </a:cubicBezTo>
                      <a:cubicBezTo>
                        <a:pt x="1417810" y="2489530"/>
                        <a:pt x="1346967" y="2374056"/>
                        <a:pt x="1259577" y="2374056"/>
                      </a:cubicBezTo>
                      <a:close/>
                      <a:moveTo>
                        <a:pt x="1599876" y="2366688"/>
                      </a:moveTo>
                      <a:lnTo>
                        <a:pt x="1599875" y="2882524"/>
                      </a:lnTo>
                      <a:lnTo>
                        <a:pt x="1710472" y="2882525"/>
                      </a:lnTo>
                      <a:lnTo>
                        <a:pt x="1710472" y="2723975"/>
                      </a:lnTo>
                      <a:cubicBezTo>
                        <a:pt x="1757507" y="2725624"/>
                        <a:pt x="1803701" y="2707003"/>
                        <a:pt x="1837929" y="2672047"/>
                      </a:cubicBezTo>
                      <a:cubicBezTo>
                        <a:pt x="1888884" y="2620006"/>
                        <a:pt x="1903084" y="2542214"/>
                        <a:pt x="1873801" y="2475527"/>
                      </a:cubicBezTo>
                      <a:cubicBezTo>
                        <a:pt x="1845275" y="2410565"/>
                        <a:pt x="1781067" y="2368851"/>
                        <a:pt x="1710472" y="2369624"/>
                      </a:cubicBezTo>
                      <a:lnTo>
                        <a:pt x="1710471" y="2366688"/>
                      </a:lnTo>
                      <a:close/>
                      <a:moveTo>
                        <a:pt x="920754" y="2169815"/>
                      </a:moveTo>
                      <a:lnTo>
                        <a:pt x="3008986" y="2169815"/>
                      </a:lnTo>
                      <a:lnTo>
                        <a:pt x="3008986" y="3105919"/>
                      </a:lnTo>
                      <a:lnTo>
                        <a:pt x="920754" y="3105919"/>
                      </a:lnTo>
                      <a:close/>
                      <a:moveTo>
                        <a:pt x="632722" y="1985007"/>
                      </a:moveTo>
                      <a:lnTo>
                        <a:pt x="632722" y="3321943"/>
                      </a:lnTo>
                      <a:lnTo>
                        <a:pt x="3297018" y="3321943"/>
                      </a:lnTo>
                      <a:lnTo>
                        <a:pt x="3297018" y="1985007"/>
                      </a:lnTo>
                      <a:close/>
                      <a:moveTo>
                        <a:pt x="2657019" y="761679"/>
                      </a:moveTo>
                      <a:lnTo>
                        <a:pt x="2760733" y="1606387"/>
                      </a:lnTo>
                      <a:lnTo>
                        <a:pt x="2761762" y="1614761"/>
                      </a:lnTo>
                      <a:lnTo>
                        <a:pt x="2762330" y="1614691"/>
                      </a:lnTo>
                      <a:cubicBezTo>
                        <a:pt x="2780335" y="1740615"/>
                        <a:pt x="2862522" y="1833408"/>
                        <a:pt x="2948897" y="1824230"/>
                      </a:cubicBezTo>
                      <a:cubicBezTo>
                        <a:pt x="3036464" y="1814924"/>
                        <a:pt x="3095979" y="1704243"/>
                        <a:pt x="3083047" y="1575312"/>
                      </a:cubicBezTo>
                      <a:lnTo>
                        <a:pt x="3083347" y="1575275"/>
                      </a:lnTo>
                      <a:lnTo>
                        <a:pt x="2983448" y="761679"/>
                      </a:lnTo>
                      <a:close/>
                      <a:moveTo>
                        <a:pt x="2205921" y="761679"/>
                      </a:moveTo>
                      <a:lnTo>
                        <a:pt x="2264137" y="1594263"/>
                      </a:lnTo>
                      <a:cubicBezTo>
                        <a:pt x="2264333" y="1597068"/>
                        <a:pt x="2264530" y="1599874"/>
                        <a:pt x="2264726" y="1602679"/>
                      </a:cubicBezTo>
                      <a:lnTo>
                        <a:pt x="2265297" y="1602640"/>
                      </a:lnTo>
                      <a:cubicBezTo>
                        <a:pt x="2276686" y="1729333"/>
                        <a:pt x="2353905" y="1826300"/>
                        <a:pt x="2440641" y="1821655"/>
                      </a:cubicBezTo>
                      <a:cubicBezTo>
                        <a:pt x="2528577" y="1816945"/>
                        <a:pt x="2593802" y="1709530"/>
                        <a:pt x="2587636" y="1580099"/>
                      </a:cubicBezTo>
                      <a:lnTo>
                        <a:pt x="2587937" y="1580078"/>
                      </a:lnTo>
                      <a:lnTo>
                        <a:pt x="2530706" y="761679"/>
                      </a:lnTo>
                      <a:close/>
                      <a:moveTo>
                        <a:pt x="1761700" y="761679"/>
                      </a:moveTo>
                      <a:cubicBezTo>
                        <a:pt x="1761699" y="1032443"/>
                        <a:pt x="1761699" y="1303208"/>
                        <a:pt x="1761698" y="1573972"/>
                      </a:cubicBezTo>
                      <a:lnTo>
                        <a:pt x="1761698" y="1582410"/>
                      </a:lnTo>
                      <a:lnTo>
                        <a:pt x="1762270" y="1582410"/>
                      </a:lnTo>
                      <a:cubicBezTo>
                        <a:pt x="1764795" y="1709590"/>
                        <a:pt x="1835062" y="1811707"/>
                        <a:pt x="1921910" y="1813122"/>
                      </a:cubicBezTo>
                      <a:cubicBezTo>
                        <a:pt x="2009960" y="1814558"/>
                        <a:pt x="2082519" y="1711955"/>
                        <a:pt x="2085398" y="1582410"/>
                      </a:cubicBezTo>
                      <a:lnTo>
                        <a:pt x="2085698" y="1582410"/>
                      </a:lnTo>
                      <a:cubicBezTo>
                        <a:pt x="2085698" y="1308834"/>
                        <a:pt x="2085698" y="1035256"/>
                        <a:pt x="2085696" y="761679"/>
                      </a:cubicBezTo>
                      <a:close/>
                      <a:moveTo>
                        <a:pt x="3411320" y="761678"/>
                      </a:moveTo>
                      <a:lnTo>
                        <a:pt x="3078803" y="761679"/>
                      </a:lnTo>
                      <a:lnTo>
                        <a:pt x="3277545" y="1622538"/>
                      </a:lnTo>
                      <a:lnTo>
                        <a:pt x="3279443" y="1630759"/>
                      </a:lnTo>
                      <a:lnTo>
                        <a:pt x="3280000" y="1630631"/>
                      </a:lnTo>
                      <a:cubicBezTo>
                        <a:pt x="3311069" y="1753983"/>
                        <a:pt x="3402507" y="1837676"/>
                        <a:pt x="3487448" y="1819520"/>
                      </a:cubicBezTo>
                      <a:cubicBezTo>
                        <a:pt x="3573564" y="1801112"/>
                        <a:pt x="3621183" y="1684815"/>
                        <a:pt x="3594846" y="1557943"/>
                      </a:cubicBezTo>
                      <a:lnTo>
                        <a:pt x="3595140" y="1557876"/>
                      </a:lnTo>
                      <a:close/>
                      <a:moveTo>
                        <a:pt x="1633002" y="761678"/>
                      </a:moveTo>
                      <a:lnTo>
                        <a:pt x="1308563" y="761679"/>
                      </a:lnTo>
                      <a:lnTo>
                        <a:pt x="1266057" y="1572672"/>
                      </a:lnTo>
                      <a:lnTo>
                        <a:pt x="1265616" y="1581099"/>
                      </a:lnTo>
                      <a:lnTo>
                        <a:pt x="1266187" y="1581128"/>
                      </a:lnTo>
                      <a:cubicBezTo>
                        <a:pt x="1262052" y="1708267"/>
                        <a:pt x="1326878" y="1813921"/>
                        <a:pt x="1413534" y="1819881"/>
                      </a:cubicBezTo>
                      <a:cubicBezTo>
                        <a:pt x="1501387" y="1825922"/>
                        <a:pt x="1579217" y="1727257"/>
                        <a:pt x="1588872" y="1598040"/>
                      </a:cubicBezTo>
                      <a:lnTo>
                        <a:pt x="1589172" y="1598055"/>
                      </a:lnTo>
                      <a:close/>
                      <a:moveTo>
                        <a:pt x="863949" y="761678"/>
                      </a:moveTo>
                      <a:lnTo>
                        <a:pt x="765078" y="1566901"/>
                      </a:lnTo>
                      <a:lnTo>
                        <a:pt x="764050" y="1575275"/>
                      </a:lnTo>
                      <a:lnTo>
                        <a:pt x="764617" y="1575345"/>
                      </a:lnTo>
                      <a:cubicBezTo>
                        <a:pt x="751624" y="1701884"/>
                        <a:pt x="808922" y="1811803"/>
                        <a:pt x="894951" y="1823794"/>
                      </a:cubicBezTo>
                      <a:cubicBezTo>
                        <a:pt x="982168" y="1835949"/>
                        <a:pt x="1066691" y="1742953"/>
                        <a:pt x="1085336" y="1614724"/>
                      </a:cubicBezTo>
                      <a:lnTo>
                        <a:pt x="1085635" y="1614761"/>
                      </a:lnTo>
                      <a:lnTo>
                        <a:pt x="1190378" y="761679"/>
                      </a:lnTo>
                      <a:close/>
                      <a:moveTo>
                        <a:pt x="295535" y="441623"/>
                      </a:moveTo>
                      <a:lnTo>
                        <a:pt x="3583899" y="441623"/>
                      </a:lnTo>
                      <a:cubicBezTo>
                        <a:pt x="3610412" y="441623"/>
                        <a:pt x="3631905" y="463116"/>
                        <a:pt x="3631905" y="489629"/>
                      </a:cubicBezTo>
                      <a:lnTo>
                        <a:pt x="3631905" y="655863"/>
                      </a:lnTo>
                      <a:lnTo>
                        <a:pt x="3884522" y="1666330"/>
                      </a:lnTo>
                      <a:cubicBezTo>
                        <a:pt x="3909974" y="1748325"/>
                        <a:pt x="3809191" y="1900953"/>
                        <a:pt x="3631905" y="1666330"/>
                      </a:cubicBezTo>
                      <a:lnTo>
                        <a:pt x="3631905" y="3970014"/>
                      </a:lnTo>
                      <a:lnTo>
                        <a:pt x="247529" y="3970014"/>
                      </a:lnTo>
                      <a:lnTo>
                        <a:pt x="247529" y="1768425"/>
                      </a:lnTo>
                      <a:cubicBezTo>
                        <a:pt x="263724" y="1795996"/>
                        <a:pt x="288366" y="1813812"/>
                        <a:pt x="317369" y="1820473"/>
                      </a:cubicBezTo>
                      <a:cubicBezTo>
                        <a:pt x="403196" y="1840184"/>
                        <a:pt x="495502" y="1754908"/>
                        <a:pt x="525251" y="1628793"/>
                      </a:cubicBezTo>
                      <a:lnTo>
                        <a:pt x="525545" y="1628855"/>
                      </a:lnTo>
                      <a:lnTo>
                        <a:pt x="709866" y="761679"/>
                      </a:lnTo>
                      <a:lnTo>
                        <a:pt x="378634" y="761679"/>
                      </a:lnTo>
                      <a:lnTo>
                        <a:pt x="210380" y="1553239"/>
                      </a:lnTo>
                      <a:lnTo>
                        <a:pt x="208625" y="1561492"/>
                      </a:lnTo>
                      <a:lnTo>
                        <a:pt x="209185" y="1561611"/>
                      </a:lnTo>
                      <a:cubicBezTo>
                        <a:pt x="202164" y="1598200"/>
                        <a:pt x="201274" y="1633895"/>
                        <a:pt x="207433" y="1666330"/>
                      </a:cubicBezTo>
                      <a:cubicBezTo>
                        <a:pt x="113985" y="1883037"/>
                        <a:pt x="-32319" y="1816968"/>
                        <a:pt x="6372" y="1666330"/>
                      </a:cubicBezTo>
                      <a:lnTo>
                        <a:pt x="249769" y="692744"/>
                      </a:lnTo>
                      <a:cubicBezTo>
                        <a:pt x="247993" y="689334"/>
                        <a:pt x="247529" y="685546"/>
                        <a:pt x="247529" y="681649"/>
                      </a:cubicBezTo>
                      <a:lnTo>
                        <a:pt x="247529" y="489629"/>
                      </a:lnTo>
                      <a:cubicBezTo>
                        <a:pt x="247529" y="463116"/>
                        <a:pt x="269022" y="441623"/>
                        <a:pt x="295535" y="441623"/>
                      </a:cubicBezTo>
                      <a:close/>
                      <a:moveTo>
                        <a:pt x="307785" y="0"/>
                      </a:moveTo>
                      <a:lnTo>
                        <a:pt x="3571649" y="0"/>
                      </a:lnTo>
                      <a:cubicBezTo>
                        <a:pt x="3604927" y="0"/>
                        <a:pt x="3631905" y="26978"/>
                        <a:pt x="3631905" y="60256"/>
                      </a:cubicBezTo>
                      <a:lnTo>
                        <a:pt x="3631905" y="301273"/>
                      </a:lnTo>
                      <a:cubicBezTo>
                        <a:pt x="3631905" y="334551"/>
                        <a:pt x="3604927" y="361529"/>
                        <a:pt x="3571649" y="361529"/>
                      </a:cubicBezTo>
                      <a:lnTo>
                        <a:pt x="307785" y="361529"/>
                      </a:lnTo>
                      <a:cubicBezTo>
                        <a:pt x="274507" y="361529"/>
                        <a:pt x="247529" y="334551"/>
                        <a:pt x="247529" y="301273"/>
                      </a:cubicBezTo>
                      <a:lnTo>
                        <a:pt x="247529" y="60256"/>
                      </a:lnTo>
                      <a:cubicBezTo>
                        <a:pt x="247529" y="26978"/>
                        <a:pt x="274507" y="0"/>
                        <a:pt x="307785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793" name="Isosceles Triangle 3">
                  <a:extLst>
                    <a:ext uri="{FF2B5EF4-FFF2-40B4-BE49-F238E27FC236}">
                      <a16:creationId xmlns:a16="http://schemas.microsoft.com/office/drawing/2014/main" id="{3919EB09-52C2-4646-981B-62011A1039D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229245">
                  <a:off x="2630628" y="1965414"/>
                  <a:ext cx="359661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5086" h="3938802">
                      <a:moveTo>
                        <a:pt x="1861742" y="3314001"/>
                      </a:moveTo>
                      <a:cubicBezTo>
                        <a:pt x="1921395" y="3314001"/>
                        <a:pt x="1969754" y="3362360"/>
                        <a:pt x="1969754" y="3422013"/>
                      </a:cubicBezTo>
                      <a:cubicBezTo>
                        <a:pt x="1969754" y="3481666"/>
                        <a:pt x="1921395" y="3530025"/>
                        <a:pt x="1861742" y="3530025"/>
                      </a:cubicBezTo>
                      <a:cubicBezTo>
                        <a:pt x="1802089" y="3530025"/>
                        <a:pt x="1753730" y="3481666"/>
                        <a:pt x="1753730" y="3422013"/>
                      </a:cubicBezTo>
                      <a:cubicBezTo>
                        <a:pt x="1753730" y="3362360"/>
                        <a:pt x="1802089" y="3314001"/>
                        <a:pt x="1861742" y="3314001"/>
                      </a:cubicBezTo>
                      <a:close/>
                      <a:moveTo>
                        <a:pt x="2097646" y="2118753"/>
                      </a:moveTo>
                      <a:lnTo>
                        <a:pt x="2097646" y="2478753"/>
                      </a:lnTo>
                      <a:lnTo>
                        <a:pt x="2457646" y="2478753"/>
                      </a:lnTo>
                      <a:lnTo>
                        <a:pt x="2457646" y="2118753"/>
                      </a:lnTo>
                      <a:close/>
                      <a:moveTo>
                        <a:pt x="1476536" y="2118753"/>
                      </a:moveTo>
                      <a:lnTo>
                        <a:pt x="1476536" y="2478753"/>
                      </a:lnTo>
                      <a:lnTo>
                        <a:pt x="1836536" y="2478753"/>
                      </a:lnTo>
                      <a:lnTo>
                        <a:pt x="1836536" y="2118753"/>
                      </a:lnTo>
                      <a:close/>
                      <a:moveTo>
                        <a:pt x="2097646" y="1539638"/>
                      </a:moveTo>
                      <a:lnTo>
                        <a:pt x="2097646" y="1899638"/>
                      </a:lnTo>
                      <a:lnTo>
                        <a:pt x="2457646" y="1899638"/>
                      </a:lnTo>
                      <a:lnTo>
                        <a:pt x="2457646" y="1539638"/>
                      </a:lnTo>
                      <a:close/>
                      <a:moveTo>
                        <a:pt x="1476536" y="1539638"/>
                      </a:moveTo>
                      <a:lnTo>
                        <a:pt x="1476536" y="1899638"/>
                      </a:lnTo>
                      <a:lnTo>
                        <a:pt x="1836536" y="1899638"/>
                      </a:lnTo>
                      <a:lnTo>
                        <a:pt x="1836536" y="1539638"/>
                      </a:lnTo>
                      <a:close/>
                      <a:moveTo>
                        <a:pt x="1989788" y="770570"/>
                      </a:moveTo>
                      <a:lnTo>
                        <a:pt x="3429788" y="1850570"/>
                      </a:lnTo>
                      <a:lnTo>
                        <a:pt x="3430108" y="1850570"/>
                      </a:lnTo>
                      <a:lnTo>
                        <a:pt x="3430108" y="3938802"/>
                      </a:lnTo>
                      <a:lnTo>
                        <a:pt x="2265771" y="3938802"/>
                      </a:lnTo>
                      <a:lnTo>
                        <a:pt x="2265771" y="2786674"/>
                      </a:lnTo>
                      <a:lnTo>
                        <a:pt x="1669844" y="2786674"/>
                      </a:lnTo>
                      <a:lnTo>
                        <a:pt x="1669844" y="3938802"/>
                      </a:lnTo>
                      <a:lnTo>
                        <a:pt x="549788" y="3938802"/>
                      </a:lnTo>
                      <a:lnTo>
                        <a:pt x="549788" y="1850570"/>
                      </a:lnTo>
                      <a:close/>
                      <a:moveTo>
                        <a:pt x="1969233" y="1003"/>
                      </a:moveTo>
                      <a:cubicBezTo>
                        <a:pt x="1995162" y="-2644"/>
                        <a:pt x="2022483" y="3601"/>
                        <a:pt x="2045048" y="20601"/>
                      </a:cubicBezTo>
                      <a:lnTo>
                        <a:pt x="3894333" y="1413834"/>
                      </a:lnTo>
                      <a:cubicBezTo>
                        <a:pt x="3939464" y="1447835"/>
                        <a:pt x="3948486" y="1511986"/>
                        <a:pt x="3914485" y="1557117"/>
                      </a:cubicBezTo>
                      <a:lnTo>
                        <a:pt x="3756006" y="1767472"/>
                      </a:lnTo>
                      <a:cubicBezTo>
                        <a:pt x="3722004" y="1812603"/>
                        <a:pt x="3657854" y="1821626"/>
                        <a:pt x="3612722" y="1787625"/>
                      </a:cubicBezTo>
                      <a:lnTo>
                        <a:pt x="1967544" y="548164"/>
                      </a:lnTo>
                      <a:lnTo>
                        <a:pt x="322364" y="1787626"/>
                      </a:lnTo>
                      <a:cubicBezTo>
                        <a:pt x="277233" y="1821627"/>
                        <a:pt x="213082" y="1812604"/>
                        <a:pt x="179080" y="1767473"/>
                      </a:cubicBezTo>
                      <a:lnTo>
                        <a:pt x="20601" y="1557118"/>
                      </a:lnTo>
                      <a:cubicBezTo>
                        <a:pt x="-13400" y="1511987"/>
                        <a:pt x="-4378" y="1447836"/>
                        <a:pt x="40754" y="1413835"/>
                      </a:cubicBezTo>
                      <a:lnTo>
                        <a:pt x="1890038" y="20602"/>
                      </a:lnTo>
                      <a:cubicBezTo>
                        <a:pt x="1912604" y="3602"/>
                        <a:pt x="1939924" y="-2643"/>
                        <a:pt x="1965854" y="1004"/>
                      </a:cubicBezTo>
                      <a:lnTo>
                        <a:pt x="1967542" y="1586"/>
                      </a:lnTo>
                      <a:cubicBezTo>
                        <a:pt x="1968071" y="1171"/>
                        <a:pt x="1968652" y="1085"/>
                        <a:pt x="1969233" y="100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4782" name="Group 4781">
                <a:extLst>
                  <a:ext uri="{FF2B5EF4-FFF2-40B4-BE49-F238E27FC236}">
                    <a16:creationId xmlns:a16="http://schemas.microsoft.com/office/drawing/2014/main" id="{FD11AEE7-C0D7-499F-9723-87253F980D5B}"/>
                  </a:ext>
                </a:extLst>
              </p:cNvPr>
              <p:cNvGrpSpPr/>
              <p:nvPr/>
            </p:nvGrpSpPr>
            <p:grpSpPr>
              <a:xfrm rot="15054074">
                <a:off x="-267551" y="3562253"/>
                <a:ext cx="2125623" cy="852218"/>
                <a:chOff x="926950" y="1617134"/>
                <a:chExt cx="2125623" cy="852218"/>
              </a:xfrm>
            </p:grpSpPr>
            <p:sp>
              <p:nvSpPr>
                <p:cNvPr id="4784" name="Rectangle 14">
                  <a:extLst>
                    <a:ext uri="{FF2B5EF4-FFF2-40B4-BE49-F238E27FC236}">
                      <a16:creationId xmlns:a16="http://schemas.microsoft.com/office/drawing/2014/main" id="{155E7536-7784-4B38-844C-E8E306B9854E}"/>
                    </a:ext>
                  </a:extLst>
                </p:cNvPr>
                <p:cNvSpPr/>
                <p:nvPr/>
              </p:nvSpPr>
              <p:spPr>
                <a:xfrm rot="19949266">
                  <a:off x="1199615" y="1717912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785" name="Right Triangle 13">
                  <a:extLst>
                    <a:ext uri="{FF2B5EF4-FFF2-40B4-BE49-F238E27FC236}">
                      <a16:creationId xmlns:a16="http://schemas.microsoft.com/office/drawing/2014/main" id="{E755318B-2499-42B4-9877-5B962E13718A}"/>
                    </a:ext>
                  </a:extLst>
                </p:cNvPr>
                <p:cNvSpPr/>
                <p:nvPr/>
              </p:nvSpPr>
              <p:spPr>
                <a:xfrm>
                  <a:off x="1823542" y="1617134"/>
                  <a:ext cx="504056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32" h="3921971">
                      <a:moveTo>
                        <a:pt x="3379043" y="3254688"/>
                      </a:moveTo>
                      <a:lnTo>
                        <a:pt x="3379043" y="3462328"/>
                      </a:lnTo>
                      <a:lnTo>
                        <a:pt x="3628183" y="3462328"/>
                      </a:lnTo>
                      <a:lnTo>
                        <a:pt x="3628183" y="3254688"/>
                      </a:lnTo>
                      <a:close/>
                      <a:moveTo>
                        <a:pt x="2945132" y="3254688"/>
                      </a:moveTo>
                      <a:lnTo>
                        <a:pt x="2945132" y="3462328"/>
                      </a:lnTo>
                      <a:lnTo>
                        <a:pt x="3194272" y="3462328"/>
                      </a:lnTo>
                      <a:lnTo>
                        <a:pt x="3194272" y="3254688"/>
                      </a:lnTo>
                      <a:close/>
                      <a:moveTo>
                        <a:pt x="2514947" y="3254688"/>
                      </a:moveTo>
                      <a:lnTo>
                        <a:pt x="2514947" y="3462328"/>
                      </a:lnTo>
                      <a:lnTo>
                        <a:pt x="2764087" y="3462328"/>
                      </a:lnTo>
                      <a:lnTo>
                        <a:pt x="2764087" y="3254688"/>
                      </a:lnTo>
                      <a:close/>
                      <a:moveTo>
                        <a:pt x="3379043" y="2864535"/>
                      </a:moveTo>
                      <a:lnTo>
                        <a:pt x="3379043" y="3072175"/>
                      </a:lnTo>
                      <a:lnTo>
                        <a:pt x="3628183" y="3072175"/>
                      </a:lnTo>
                      <a:lnTo>
                        <a:pt x="3628183" y="2864535"/>
                      </a:lnTo>
                      <a:close/>
                      <a:moveTo>
                        <a:pt x="2945132" y="2864535"/>
                      </a:moveTo>
                      <a:lnTo>
                        <a:pt x="2945132" y="3072175"/>
                      </a:lnTo>
                      <a:lnTo>
                        <a:pt x="3194272" y="3072175"/>
                      </a:lnTo>
                      <a:lnTo>
                        <a:pt x="3194272" y="2864535"/>
                      </a:lnTo>
                      <a:close/>
                      <a:moveTo>
                        <a:pt x="2514947" y="2864535"/>
                      </a:moveTo>
                      <a:lnTo>
                        <a:pt x="2514947" y="3072175"/>
                      </a:lnTo>
                      <a:lnTo>
                        <a:pt x="2764087" y="3072175"/>
                      </a:lnTo>
                      <a:lnTo>
                        <a:pt x="2764087" y="2864535"/>
                      </a:lnTo>
                      <a:close/>
                      <a:moveTo>
                        <a:pt x="1945832" y="2577619"/>
                      </a:moveTo>
                      <a:lnTo>
                        <a:pt x="1945832" y="2937659"/>
                      </a:lnTo>
                      <a:lnTo>
                        <a:pt x="2124754" y="2937659"/>
                      </a:lnTo>
                      <a:lnTo>
                        <a:pt x="2124754" y="2577619"/>
                      </a:lnTo>
                      <a:close/>
                      <a:moveTo>
                        <a:pt x="1531681" y="2577619"/>
                      </a:moveTo>
                      <a:lnTo>
                        <a:pt x="1531681" y="2937659"/>
                      </a:lnTo>
                      <a:lnTo>
                        <a:pt x="1710603" y="2937659"/>
                      </a:lnTo>
                      <a:lnTo>
                        <a:pt x="1710603" y="2577619"/>
                      </a:lnTo>
                      <a:close/>
                      <a:moveTo>
                        <a:pt x="1117528" y="2577619"/>
                      </a:moveTo>
                      <a:lnTo>
                        <a:pt x="1117528" y="2937659"/>
                      </a:lnTo>
                      <a:lnTo>
                        <a:pt x="1296450" y="2937659"/>
                      </a:lnTo>
                      <a:lnTo>
                        <a:pt x="1296450" y="2577619"/>
                      </a:lnTo>
                      <a:close/>
                      <a:moveTo>
                        <a:pt x="703375" y="2577619"/>
                      </a:moveTo>
                      <a:lnTo>
                        <a:pt x="703375" y="2937659"/>
                      </a:lnTo>
                      <a:lnTo>
                        <a:pt x="882297" y="2937659"/>
                      </a:lnTo>
                      <a:lnTo>
                        <a:pt x="882297" y="2577619"/>
                      </a:lnTo>
                      <a:close/>
                      <a:moveTo>
                        <a:pt x="289222" y="2577619"/>
                      </a:moveTo>
                      <a:lnTo>
                        <a:pt x="289222" y="2937659"/>
                      </a:lnTo>
                      <a:lnTo>
                        <a:pt x="468144" y="2937659"/>
                      </a:lnTo>
                      <a:lnTo>
                        <a:pt x="468144" y="2577619"/>
                      </a:lnTo>
                      <a:close/>
                      <a:moveTo>
                        <a:pt x="3379043" y="2474382"/>
                      </a:moveTo>
                      <a:lnTo>
                        <a:pt x="3379043" y="2682022"/>
                      </a:lnTo>
                      <a:lnTo>
                        <a:pt x="3628183" y="2682022"/>
                      </a:lnTo>
                      <a:lnTo>
                        <a:pt x="3628183" y="2474382"/>
                      </a:lnTo>
                      <a:close/>
                      <a:moveTo>
                        <a:pt x="2945132" y="2474382"/>
                      </a:moveTo>
                      <a:lnTo>
                        <a:pt x="2945132" y="2682022"/>
                      </a:lnTo>
                      <a:lnTo>
                        <a:pt x="3194272" y="2682022"/>
                      </a:lnTo>
                      <a:lnTo>
                        <a:pt x="3194272" y="2474382"/>
                      </a:lnTo>
                      <a:close/>
                      <a:moveTo>
                        <a:pt x="2514947" y="2474382"/>
                      </a:moveTo>
                      <a:lnTo>
                        <a:pt x="2514947" y="2682022"/>
                      </a:lnTo>
                      <a:lnTo>
                        <a:pt x="2764087" y="2682022"/>
                      </a:lnTo>
                      <a:lnTo>
                        <a:pt x="2764087" y="2474382"/>
                      </a:lnTo>
                      <a:close/>
                      <a:moveTo>
                        <a:pt x="3379043" y="2084229"/>
                      </a:moveTo>
                      <a:lnTo>
                        <a:pt x="3379043" y="2291869"/>
                      </a:lnTo>
                      <a:lnTo>
                        <a:pt x="3628183" y="2291869"/>
                      </a:lnTo>
                      <a:lnTo>
                        <a:pt x="3628183" y="2084229"/>
                      </a:lnTo>
                      <a:close/>
                      <a:moveTo>
                        <a:pt x="2945132" y="2084229"/>
                      </a:moveTo>
                      <a:lnTo>
                        <a:pt x="2945132" y="2291869"/>
                      </a:lnTo>
                      <a:lnTo>
                        <a:pt x="3194272" y="2291869"/>
                      </a:lnTo>
                      <a:lnTo>
                        <a:pt x="3194272" y="2084229"/>
                      </a:lnTo>
                      <a:close/>
                      <a:moveTo>
                        <a:pt x="2514947" y="2084229"/>
                      </a:moveTo>
                      <a:lnTo>
                        <a:pt x="2514947" y="2291869"/>
                      </a:lnTo>
                      <a:lnTo>
                        <a:pt x="2764087" y="2291869"/>
                      </a:lnTo>
                      <a:lnTo>
                        <a:pt x="2764087" y="2084229"/>
                      </a:lnTo>
                      <a:close/>
                      <a:moveTo>
                        <a:pt x="2124144" y="1714020"/>
                      </a:moveTo>
                      <a:lnTo>
                        <a:pt x="2124144" y="2164020"/>
                      </a:lnTo>
                      <a:lnTo>
                        <a:pt x="1296144" y="2164020"/>
                      </a:lnTo>
                      <a:close/>
                      <a:moveTo>
                        <a:pt x="197090" y="609603"/>
                      </a:moveTo>
                      <a:lnTo>
                        <a:pt x="525322" y="609603"/>
                      </a:lnTo>
                      <a:lnTo>
                        <a:pt x="584058" y="2101023"/>
                      </a:lnTo>
                      <a:lnTo>
                        <a:pt x="1296144" y="1714020"/>
                      </a:lnTo>
                      <a:lnTo>
                        <a:pt x="1296144" y="2164020"/>
                      </a:lnTo>
                      <a:lnTo>
                        <a:pt x="586539" y="2164020"/>
                      </a:lnTo>
                      <a:lnTo>
                        <a:pt x="590547" y="2265787"/>
                      </a:lnTo>
                      <a:lnTo>
                        <a:pt x="2232248" y="2265787"/>
                      </a:lnTo>
                      <a:lnTo>
                        <a:pt x="2232248" y="1954513"/>
                      </a:lnTo>
                      <a:lnTo>
                        <a:pt x="2232248" y="1054513"/>
                      </a:lnTo>
                      <a:lnTo>
                        <a:pt x="3888248" y="1954513"/>
                      </a:lnTo>
                      <a:lnTo>
                        <a:pt x="3888432" y="1954513"/>
                      </a:lnTo>
                      <a:lnTo>
                        <a:pt x="3888432" y="3921971"/>
                      </a:lnTo>
                      <a:lnTo>
                        <a:pt x="2304256" y="3921971"/>
                      </a:lnTo>
                      <a:lnTo>
                        <a:pt x="2232248" y="3921971"/>
                      </a:lnTo>
                      <a:lnTo>
                        <a:pt x="772857" y="3921971"/>
                      </a:lnTo>
                      <a:lnTo>
                        <a:pt x="772857" y="3290059"/>
                      </a:lnTo>
                      <a:lnTo>
                        <a:pt x="361206" y="3290059"/>
                      </a:lnTo>
                      <a:lnTo>
                        <a:pt x="361206" y="3921971"/>
                      </a:lnTo>
                      <a:lnTo>
                        <a:pt x="0" y="3921971"/>
                      </a:lnTo>
                      <a:lnTo>
                        <a:pt x="0" y="2265787"/>
                      </a:lnTo>
                      <a:lnTo>
                        <a:pt x="131865" y="2265787"/>
                      </a:lnTo>
                      <a:close/>
                      <a:moveTo>
                        <a:pt x="929888" y="0"/>
                      </a:moveTo>
                      <a:cubicBezTo>
                        <a:pt x="1019595" y="0"/>
                        <a:pt x="1124659" y="30463"/>
                        <a:pt x="1166726" y="102575"/>
                      </a:cubicBezTo>
                      <a:cubicBezTo>
                        <a:pt x="1212070" y="48192"/>
                        <a:pt x="1255094" y="19511"/>
                        <a:pt x="1304210" y="14210"/>
                      </a:cubicBezTo>
                      <a:cubicBezTo>
                        <a:pt x="1353326" y="8909"/>
                        <a:pt x="1418945" y="35057"/>
                        <a:pt x="1461423" y="70767"/>
                      </a:cubicBezTo>
                      <a:cubicBezTo>
                        <a:pt x="1500648" y="39845"/>
                        <a:pt x="1550404" y="23049"/>
                        <a:pt x="1604082" y="23049"/>
                      </a:cubicBezTo>
                      <a:cubicBezTo>
                        <a:pt x="1692530" y="23049"/>
                        <a:pt x="1770327" y="68651"/>
                        <a:pt x="1814928" y="137833"/>
                      </a:cubicBezTo>
                      <a:cubicBezTo>
                        <a:pt x="1859765" y="69447"/>
                        <a:pt x="1937139" y="24416"/>
                        <a:pt x="2025031" y="24416"/>
                      </a:cubicBezTo>
                      <a:cubicBezTo>
                        <a:pt x="2135143" y="24416"/>
                        <a:pt x="2228747" y="95092"/>
                        <a:pt x="2261925" y="193913"/>
                      </a:cubicBezTo>
                      <a:cubicBezTo>
                        <a:pt x="2262329" y="193791"/>
                        <a:pt x="2262735" y="193790"/>
                        <a:pt x="2263140" y="193790"/>
                      </a:cubicBezTo>
                      <a:cubicBezTo>
                        <a:pt x="2402209" y="193790"/>
                        <a:pt x="2514947" y="306528"/>
                        <a:pt x="2514947" y="445597"/>
                      </a:cubicBezTo>
                      <a:cubicBezTo>
                        <a:pt x="2514947" y="584666"/>
                        <a:pt x="2402209" y="697404"/>
                        <a:pt x="2263140" y="697404"/>
                      </a:cubicBezTo>
                      <a:cubicBezTo>
                        <a:pt x="2176391" y="697404"/>
                        <a:pt x="2099888" y="653537"/>
                        <a:pt x="2054640" y="586750"/>
                      </a:cubicBezTo>
                      <a:cubicBezTo>
                        <a:pt x="2010395" y="653762"/>
                        <a:pt x="1934062" y="697404"/>
                        <a:pt x="1847535" y="697404"/>
                      </a:cubicBezTo>
                      <a:cubicBezTo>
                        <a:pt x="1789311" y="697404"/>
                        <a:pt x="1735702" y="677642"/>
                        <a:pt x="1693695" y="643630"/>
                      </a:cubicBezTo>
                      <a:cubicBezTo>
                        <a:pt x="1651689" y="677642"/>
                        <a:pt x="1598080" y="697404"/>
                        <a:pt x="1539855" y="697404"/>
                      </a:cubicBezTo>
                      <a:cubicBezTo>
                        <a:pt x="1441551" y="697404"/>
                        <a:pt x="1356403" y="641072"/>
                        <a:pt x="1315888" y="558445"/>
                      </a:cubicBezTo>
                      <a:cubicBezTo>
                        <a:pt x="1272229" y="598661"/>
                        <a:pt x="1206400" y="634839"/>
                        <a:pt x="1149712" y="622576"/>
                      </a:cubicBezTo>
                      <a:cubicBezTo>
                        <a:pt x="1096483" y="611061"/>
                        <a:pt x="1025744" y="572014"/>
                        <a:pt x="984978" y="498638"/>
                      </a:cubicBezTo>
                      <a:cubicBezTo>
                        <a:pt x="959504" y="574665"/>
                        <a:pt x="887516" y="629050"/>
                        <a:pt x="802824" y="629050"/>
                      </a:cubicBezTo>
                      <a:cubicBezTo>
                        <a:pt x="724492" y="629050"/>
                        <a:pt x="657026" y="582526"/>
                        <a:pt x="627413" y="515210"/>
                      </a:cubicBezTo>
                      <a:cubicBezTo>
                        <a:pt x="584988" y="553591"/>
                        <a:pt x="527392" y="574026"/>
                        <a:pt x="479717" y="567162"/>
                      </a:cubicBezTo>
                      <a:cubicBezTo>
                        <a:pt x="439788" y="561414"/>
                        <a:pt x="406466" y="547383"/>
                        <a:pt x="379767" y="527160"/>
                      </a:cubicBezTo>
                      <a:cubicBezTo>
                        <a:pt x="310874" y="498171"/>
                        <a:pt x="262300" y="430445"/>
                        <a:pt x="261518" y="351249"/>
                      </a:cubicBezTo>
                      <a:cubicBezTo>
                        <a:pt x="261425" y="351089"/>
                        <a:pt x="261381" y="350918"/>
                        <a:pt x="261338" y="350746"/>
                      </a:cubicBezTo>
                      <a:cubicBezTo>
                        <a:pt x="228153" y="316942"/>
                        <a:pt x="208360" y="270473"/>
                        <a:pt x="208360" y="219381"/>
                      </a:cubicBezTo>
                      <a:cubicBezTo>
                        <a:pt x="208360" y="112466"/>
                        <a:pt x="295031" y="25795"/>
                        <a:pt x="401946" y="25795"/>
                      </a:cubicBezTo>
                      <a:cubicBezTo>
                        <a:pt x="425158" y="25795"/>
                        <a:pt x="447416" y="29880"/>
                        <a:pt x="467791" y="38056"/>
                      </a:cubicBezTo>
                      <a:cubicBezTo>
                        <a:pt x="585794" y="17893"/>
                        <a:pt x="696162" y="87852"/>
                        <a:pt x="737322" y="124235"/>
                      </a:cubicBezTo>
                      <a:cubicBezTo>
                        <a:pt x="782627" y="68126"/>
                        <a:pt x="852143" y="0"/>
                        <a:pt x="929888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786" name="Rectangle 24">
                  <a:extLst>
                    <a:ext uri="{FF2B5EF4-FFF2-40B4-BE49-F238E27FC236}">
                      <a16:creationId xmlns:a16="http://schemas.microsoft.com/office/drawing/2014/main" id="{160144E2-C04C-47D2-818C-BD2454E255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700000">
                  <a:off x="2307865" y="1808900"/>
                  <a:ext cx="456968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5825" h="2998234">
                      <a:moveTo>
                        <a:pt x="571963" y="2092124"/>
                      </a:moveTo>
                      <a:lnTo>
                        <a:pt x="465390" y="2092124"/>
                      </a:lnTo>
                      <a:lnTo>
                        <a:pt x="571963" y="2198697"/>
                      </a:lnTo>
                      <a:close/>
                      <a:moveTo>
                        <a:pt x="571962" y="1939097"/>
                      </a:moveTo>
                      <a:lnTo>
                        <a:pt x="465390" y="2045669"/>
                      </a:lnTo>
                      <a:lnTo>
                        <a:pt x="571962" y="2045669"/>
                      </a:lnTo>
                      <a:close/>
                      <a:moveTo>
                        <a:pt x="724990" y="2092124"/>
                      </a:moveTo>
                      <a:lnTo>
                        <a:pt x="618417" y="2092124"/>
                      </a:lnTo>
                      <a:lnTo>
                        <a:pt x="618418" y="2198697"/>
                      </a:lnTo>
                      <a:close/>
                      <a:moveTo>
                        <a:pt x="618418" y="1939104"/>
                      </a:moveTo>
                      <a:lnTo>
                        <a:pt x="618417" y="2045669"/>
                      </a:lnTo>
                      <a:lnTo>
                        <a:pt x="724982" y="2045669"/>
                      </a:lnTo>
                      <a:close/>
                      <a:moveTo>
                        <a:pt x="760612" y="1901643"/>
                      </a:moveTo>
                      <a:lnTo>
                        <a:pt x="654047" y="1901643"/>
                      </a:lnTo>
                      <a:lnTo>
                        <a:pt x="760612" y="2008208"/>
                      </a:lnTo>
                      <a:close/>
                      <a:moveTo>
                        <a:pt x="760612" y="1748616"/>
                      </a:moveTo>
                      <a:lnTo>
                        <a:pt x="654040" y="1855188"/>
                      </a:lnTo>
                      <a:lnTo>
                        <a:pt x="760612" y="1855188"/>
                      </a:lnTo>
                      <a:close/>
                      <a:moveTo>
                        <a:pt x="913640" y="1901643"/>
                      </a:moveTo>
                      <a:lnTo>
                        <a:pt x="807067" y="1901643"/>
                      </a:lnTo>
                      <a:lnTo>
                        <a:pt x="807067" y="2008216"/>
                      </a:lnTo>
                      <a:close/>
                      <a:moveTo>
                        <a:pt x="807067" y="1748615"/>
                      </a:moveTo>
                      <a:lnTo>
                        <a:pt x="807067" y="1855188"/>
                      </a:lnTo>
                      <a:lnTo>
                        <a:pt x="913640" y="1855188"/>
                      </a:lnTo>
                      <a:close/>
                      <a:moveTo>
                        <a:pt x="953368" y="1708887"/>
                      </a:moveTo>
                      <a:lnTo>
                        <a:pt x="846796" y="1708887"/>
                      </a:lnTo>
                      <a:lnTo>
                        <a:pt x="953368" y="1815459"/>
                      </a:lnTo>
                      <a:close/>
                      <a:moveTo>
                        <a:pt x="953368" y="1555860"/>
                      </a:moveTo>
                      <a:lnTo>
                        <a:pt x="846796" y="1662432"/>
                      </a:lnTo>
                      <a:lnTo>
                        <a:pt x="953368" y="1662432"/>
                      </a:lnTo>
                      <a:close/>
                      <a:moveTo>
                        <a:pt x="1106396" y="1708887"/>
                      </a:moveTo>
                      <a:lnTo>
                        <a:pt x="999823" y="1708887"/>
                      </a:lnTo>
                      <a:lnTo>
                        <a:pt x="999823" y="1815460"/>
                      </a:lnTo>
                      <a:close/>
                      <a:moveTo>
                        <a:pt x="999823" y="1555860"/>
                      </a:moveTo>
                      <a:lnTo>
                        <a:pt x="999823" y="1662432"/>
                      </a:lnTo>
                      <a:lnTo>
                        <a:pt x="1106396" y="1662432"/>
                      </a:lnTo>
                      <a:close/>
                      <a:moveTo>
                        <a:pt x="1144754" y="1514764"/>
                      </a:moveTo>
                      <a:lnTo>
                        <a:pt x="1038182" y="1514764"/>
                      </a:lnTo>
                      <a:lnTo>
                        <a:pt x="1144754" y="1621337"/>
                      </a:lnTo>
                      <a:close/>
                      <a:moveTo>
                        <a:pt x="1144754" y="1361737"/>
                      </a:moveTo>
                      <a:lnTo>
                        <a:pt x="1038182" y="1468309"/>
                      </a:lnTo>
                      <a:lnTo>
                        <a:pt x="1144754" y="1468309"/>
                      </a:lnTo>
                      <a:close/>
                      <a:moveTo>
                        <a:pt x="1297782" y="1514764"/>
                      </a:moveTo>
                      <a:lnTo>
                        <a:pt x="1191209" y="1514764"/>
                      </a:lnTo>
                      <a:lnTo>
                        <a:pt x="1191209" y="1621337"/>
                      </a:lnTo>
                      <a:close/>
                      <a:moveTo>
                        <a:pt x="1191209" y="1361737"/>
                      </a:moveTo>
                      <a:lnTo>
                        <a:pt x="1191209" y="1468309"/>
                      </a:lnTo>
                      <a:lnTo>
                        <a:pt x="1297782" y="1468309"/>
                      </a:lnTo>
                      <a:close/>
                      <a:moveTo>
                        <a:pt x="1335838" y="1323681"/>
                      </a:moveTo>
                      <a:lnTo>
                        <a:pt x="1229266" y="1323681"/>
                      </a:lnTo>
                      <a:lnTo>
                        <a:pt x="1335838" y="1430253"/>
                      </a:lnTo>
                      <a:close/>
                      <a:moveTo>
                        <a:pt x="1335838" y="1170654"/>
                      </a:moveTo>
                      <a:lnTo>
                        <a:pt x="1229266" y="1277226"/>
                      </a:lnTo>
                      <a:lnTo>
                        <a:pt x="1335838" y="1277226"/>
                      </a:lnTo>
                      <a:close/>
                      <a:moveTo>
                        <a:pt x="1488865" y="1323681"/>
                      </a:moveTo>
                      <a:lnTo>
                        <a:pt x="1382293" y="1323681"/>
                      </a:lnTo>
                      <a:lnTo>
                        <a:pt x="1382293" y="1430253"/>
                      </a:lnTo>
                      <a:close/>
                      <a:moveTo>
                        <a:pt x="1382293" y="1170653"/>
                      </a:moveTo>
                      <a:lnTo>
                        <a:pt x="1382293" y="1277226"/>
                      </a:lnTo>
                      <a:lnTo>
                        <a:pt x="1488865" y="1277226"/>
                      </a:lnTo>
                      <a:close/>
                      <a:moveTo>
                        <a:pt x="2914702" y="2523007"/>
                      </a:moveTo>
                      <a:cubicBezTo>
                        <a:pt x="2900642" y="2508947"/>
                        <a:pt x="2877845" y="2508947"/>
                        <a:pt x="2863784" y="2523007"/>
                      </a:cubicBezTo>
                      <a:cubicBezTo>
                        <a:pt x="2849724" y="2537067"/>
                        <a:pt x="2849724" y="2559864"/>
                        <a:pt x="2863784" y="2573924"/>
                      </a:cubicBezTo>
                      <a:cubicBezTo>
                        <a:pt x="2877845" y="2587985"/>
                        <a:pt x="2900642" y="2587985"/>
                        <a:pt x="2914702" y="2573924"/>
                      </a:cubicBezTo>
                      <a:cubicBezTo>
                        <a:pt x="2928762" y="2559864"/>
                        <a:pt x="2928762" y="2537067"/>
                        <a:pt x="2914702" y="2523007"/>
                      </a:cubicBezTo>
                      <a:close/>
                      <a:moveTo>
                        <a:pt x="1526922" y="1132597"/>
                      </a:moveTo>
                      <a:lnTo>
                        <a:pt x="1420350" y="1132596"/>
                      </a:lnTo>
                      <a:lnTo>
                        <a:pt x="1526922" y="1239169"/>
                      </a:lnTo>
                      <a:close/>
                      <a:moveTo>
                        <a:pt x="1526922" y="979569"/>
                      </a:moveTo>
                      <a:lnTo>
                        <a:pt x="1420350" y="1086141"/>
                      </a:lnTo>
                      <a:lnTo>
                        <a:pt x="1526922" y="1086142"/>
                      </a:lnTo>
                      <a:close/>
                      <a:moveTo>
                        <a:pt x="1679950" y="1132597"/>
                      </a:moveTo>
                      <a:lnTo>
                        <a:pt x="1573377" y="1132597"/>
                      </a:lnTo>
                      <a:lnTo>
                        <a:pt x="1573377" y="1239169"/>
                      </a:lnTo>
                      <a:close/>
                      <a:moveTo>
                        <a:pt x="1573377" y="979569"/>
                      </a:moveTo>
                      <a:lnTo>
                        <a:pt x="1573377" y="1086142"/>
                      </a:lnTo>
                      <a:lnTo>
                        <a:pt x="1679950" y="1086142"/>
                      </a:lnTo>
                      <a:close/>
                      <a:moveTo>
                        <a:pt x="1718007" y="941512"/>
                      </a:moveTo>
                      <a:lnTo>
                        <a:pt x="1611434" y="941512"/>
                      </a:lnTo>
                      <a:lnTo>
                        <a:pt x="1718007" y="1048085"/>
                      </a:lnTo>
                      <a:close/>
                      <a:moveTo>
                        <a:pt x="1718006" y="788485"/>
                      </a:moveTo>
                      <a:lnTo>
                        <a:pt x="1611434" y="895057"/>
                      </a:lnTo>
                      <a:lnTo>
                        <a:pt x="1718006" y="895057"/>
                      </a:lnTo>
                      <a:close/>
                      <a:moveTo>
                        <a:pt x="1871034" y="941512"/>
                      </a:moveTo>
                      <a:lnTo>
                        <a:pt x="1764461" y="941512"/>
                      </a:lnTo>
                      <a:lnTo>
                        <a:pt x="1764462" y="1048085"/>
                      </a:lnTo>
                      <a:close/>
                      <a:moveTo>
                        <a:pt x="1764461" y="788485"/>
                      </a:moveTo>
                      <a:lnTo>
                        <a:pt x="1764462" y="895057"/>
                      </a:lnTo>
                      <a:lnTo>
                        <a:pt x="1871034" y="895057"/>
                      </a:lnTo>
                      <a:close/>
                      <a:moveTo>
                        <a:pt x="3382381" y="1946466"/>
                      </a:moveTo>
                      <a:lnTo>
                        <a:pt x="2893361" y="2435486"/>
                      </a:lnTo>
                      <a:lnTo>
                        <a:pt x="2933988" y="2428503"/>
                      </a:lnTo>
                      <a:lnTo>
                        <a:pt x="3009207" y="2503722"/>
                      </a:lnTo>
                      <a:lnTo>
                        <a:pt x="3003173" y="2538827"/>
                      </a:lnTo>
                      <a:lnTo>
                        <a:pt x="3488958" y="2053042"/>
                      </a:lnTo>
                      <a:lnTo>
                        <a:pt x="3388629" y="1952714"/>
                      </a:lnTo>
                      <a:close/>
                      <a:moveTo>
                        <a:pt x="2405874" y="794872"/>
                      </a:moveTo>
                      <a:lnTo>
                        <a:pt x="2299301" y="794872"/>
                      </a:lnTo>
                      <a:lnTo>
                        <a:pt x="2405874" y="901444"/>
                      </a:lnTo>
                      <a:close/>
                      <a:moveTo>
                        <a:pt x="2789111" y="1176277"/>
                      </a:moveTo>
                      <a:lnTo>
                        <a:pt x="2682538" y="1176278"/>
                      </a:lnTo>
                      <a:lnTo>
                        <a:pt x="2789111" y="1282850"/>
                      </a:lnTo>
                      <a:close/>
                      <a:moveTo>
                        <a:pt x="2596355" y="983521"/>
                      </a:moveTo>
                      <a:lnTo>
                        <a:pt x="2489782" y="983522"/>
                      </a:lnTo>
                      <a:lnTo>
                        <a:pt x="2596355" y="1090094"/>
                      </a:lnTo>
                      <a:close/>
                      <a:moveTo>
                        <a:pt x="3174317" y="1558747"/>
                      </a:moveTo>
                      <a:lnTo>
                        <a:pt x="3067745" y="1558747"/>
                      </a:lnTo>
                      <a:lnTo>
                        <a:pt x="3174317" y="1665320"/>
                      </a:lnTo>
                      <a:close/>
                      <a:moveTo>
                        <a:pt x="2983234" y="1367664"/>
                      </a:moveTo>
                      <a:lnTo>
                        <a:pt x="2876661" y="1367664"/>
                      </a:lnTo>
                      <a:lnTo>
                        <a:pt x="2983234" y="1474236"/>
                      </a:lnTo>
                      <a:close/>
                      <a:moveTo>
                        <a:pt x="3556486" y="1940915"/>
                      </a:moveTo>
                      <a:lnTo>
                        <a:pt x="3449914" y="1940915"/>
                      </a:lnTo>
                      <a:lnTo>
                        <a:pt x="3556487" y="2047488"/>
                      </a:lnTo>
                      <a:close/>
                      <a:moveTo>
                        <a:pt x="3365402" y="1749831"/>
                      </a:moveTo>
                      <a:lnTo>
                        <a:pt x="3258830" y="1749831"/>
                      </a:lnTo>
                      <a:lnTo>
                        <a:pt x="3365402" y="1856404"/>
                      </a:lnTo>
                      <a:close/>
                      <a:moveTo>
                        <a:pt x="3761426" y="2144804"/>
                      </a:moveTo>
                      <a:lnTo>
                        <a:pt x="3654853" y="2144804"/>
                      </a:lnTo>
                      <a:lnTo>
                        <a:pt x="3761426" y="2251377"/>
                      </a:lnTo>
                      <a:close/>
                      <a:moveTo>
                        <a:pt x="2405874" y="657532"/>
                      </a:moveTo>
                      <a:lnTo>
                        <a:pt x="2314989" y="748417"/>
                      </a:lnTo>
                      <a:lnTo>
                        <a:pt x="2405874" y="748417"/>
                      </a:lnTo>
                      <a:close/>
                      <a:moveTo>
                        <a:pt x="2558894" y="794872"/>
                      </a:moveTo>
                      <a:lnTo>
                        <a:pt x="2452329" y="794872"/>
                      </a:lnTo>
                      <a:lnTo>
                        <a:pt x="2452329" y="901437"/>
                      </a:lnTo>
                      <a:close/>
                      <a:moveTo>
                        <a:pt x="2596355" y="830501"/>
                      </a:moveTo>
                      <a:lnTo>
                        <a:pt x="2489790" y="937067"/>
                      </a:lnTo>
                      <a:lnTo>
                        <a:pt x="2596355" y="937067"/>
                      </a:lnTo>
                      <a:close/>
                      <a:moveTo>
                        <a:pt x="2942138" y="1176278"/>
                      </a:moveTo>
                      <a:lnTo>
                        <a:pt x="2835566" y="1176277"/>
                      </a:lnTo>
                      <a:lnTo>
                        <a:pt x="2835566" y="1282850"/>
                      </a:lnTo>
                      <a:close/>
                      <a:moveTo>
                        <a:pt x="2789111" y="1023250"/>
                      </a:moveTo>
                      <a:lnTo>
                        <a:pt x="2682538" y="1129823"/>
                      </a:lnTo>
                      <a:lnTo>
                        <a:pt x="2789111" y="1129823"/>
                      </a:lnTo>
                      <a:close/>
                      <a:moveTo>
                        <a:pt x="2749382" y="983521"/>
                      </a:moveTo>
                      <a:lnTo>
                        <a:pt x="2642810" y="983522"/>
                      </a:lnTo>
                      <a:lnTo>
                        <a:pt x="2642810" y="1090094"/>
                      </a:lnTo>
                      <a:close/>
                      <a:moveTo>
                        <a:pt x="3327345" y="1558747"/>
                      </a:moveTo>
                      <a:lnTo>
                        <a:pt x="3220772" y="1558747"/>
                      </a:lnTo>
                      <a:lnTo>
                        <a:pt x="3220772" y="1665320"/>
                      </a:lnTo>
                      <a:close/>
                      <a:moveTo>
                        <a:pt x="3174317" y="1405720"/>
                      </a:moveTo>
                      <a:lnTo>
                        <a:pt x="3067745" y="1512292"/>
                      </a:lnTo>
                      <a:lnTo>
                        <a:pt x="3174317" y="1512292"/>
                      </a:lnTo>
                      <a:close/>
                      <a:moveTo>
                        <a:pt x="3136261" y="1367664"/>
                      </a:moveTo>
                      <a:lnTo>
                        <a:pt x="3029688" y="1367664"/>
                      </a:lnTo>
                      <a:lnTo>
                        <a:pt x="3029689" y="1474236"/>
                      </a:lnTo>
                      <a:close/>
                      <a:moveTo>
                        <a:pt x="2983234" y="1214636"/>
                      </a:moveTo>
                      <a:lnTo>
                        <a:pt x="2876661" y="1321209"/>
                      </a:lnTo>
                      <a:lnTo>
                        <a:pt x="2983234" y="1321209"/>
                      </a:lnTo>
                      <a:close/>
                      <a:moveTo>
                        <a:pt x="3709514" y="1940915"/>
                      </a:moveTo>
                      <a:lnTo>
                        <a:pt x="3602941" y="1940915"/>
                      </a:lnTo>
                      <a:lnTo>
                        <a:pt x="3602942" y="2047488"/>
                      </a:lnTo>
                      <a:close/>
                      <a:moveTo>
                        <a:pt x="3556487" y="1787888"/>
                      </a:moveTo>
                      <a:lnTo>
                        <a:pt x="3449914" y="1894460"/>
                      </a:lnTo>
                      <a:lnTo>
                        <a:pt x="3556486" y="1894460"/>
                      </a:lnTo>
                      <a:close/>
                      <a:moveTo>
                        <a:pt x="3518430" y="1749831"/>
                      </a:moveTo>
                      <a:lnTo>
                        <a:pt x="3411857" y="1749831"/>
                      </a:lnTo>
                      <a:lnTo>
                        <a:pt x="3411857" y="1856403"/>
                      </a:lnTo>
                      <a:close/>
                      <a:moveTo>
                        <a:pt x="3365402" y="1596803"/>
                      </a:moveTo>
                      <a:lnTo>
                        <a:pt x="3258830" y="1703376"/>
                      </a:lnTo>
                      <a:lnTo>
                        <a:pt x="3365402" y="1703376"/>
                      </a:lnTo>
                      <a:close/>
                      <a:moveTo>
                        <a:pt x="3761426" y="1991777"/>
                      </a:moveTo>
                      <a:lnTo>
                        <a:pt x="3654853" y="2098349"/>
                      </a:lnTo>
                      <a:lnTo>
                        <a:pt x="3761426" y="2098349"/>
                      </a:lnTo>
                      <a:close/>
                      <a:moveTo>
                        <a:pt x="2452329" y="641845"/>
                      </a:moveTo>
                      <a:lnTo>
                        <a:pt x="2452329" y="748417"/>
                      </a:lnTo>
                      <a:lnTo>
                        <a:pt x="2558901" y="748417"/>
                      </a:lnTo>
                      <a:close/>
                      <a:moveTo>
                        <a:pt x="2835566" y="1023250"/>
                      </a:moveTo>
                      <a:lnTo>
                        <a:pt x="2835566" y="1129822"/>
                      </a:lnTo>
                      <a:lnTo>
                        <a:pt x="2942138" y="1129822"/>
                      </a:lnTo>
                      <a:close/>
                      <a:moveTo>
                        <a:pt x="2642810" y="830494"/>
                      </a:moveTo>
                      <a:lnTo>
                        <a:pt x="2642810" y="937066"/>
                      </a:lnTo>
                      <a:lnTo>
                        <a:pt x="2749382" y="937066"/>
                      </a:lnTo>
                      <a:close/>
                      <a:moveTo>
                        <a:pt x="3220772" y="1405720"/>
                      </a:moveTo>
                      <a:lnTo>
                        <a:pt x="3220772" y="1512292"/>
                      </a:lnTo>
                      <a:lnTo>
                        <a:pt x="3327344" y="1512292"/>
                      </a:lnTo>
                      <a:close/>
                      <a:moveTo>
                        <a:pt x="3029688" y="1214636"/>
                      </a:moveTo>
                      <a:lnTo>
                        <a:pt x="3029688" y="1321209"/>
                      </a:lnTo>
                      <a:lnTo>
                        <a:pt x="3136261" y="1321209"/>
                      </a:lnTo>
                      <a:close/>
                      <a:moveTo>
                        <a:pt x="3602941" y="1787888"/>
                      </a:moveTo>
                      <a:lnTo>
                        <a:pt x="3602941" y="1894460"/>
                      </a:lnTo>
                      <a:lnTo>
                        <a:pt x="3709514" y="1894460"/>
                      </a:lnTo>
                      <a:close/>
                      <a:moveTo>
                        <a:pt x="3411857" y="1596803"/>
                      </a:moveTo>
                      <a:lnTo>
                        <a:pt x="3411857" y="1703376"/>
                      </a:lnTo>
                      <a:lnTo>
                        <a:pt x="3518429" y="1703376"/>
                      </a:lnTo>
                      <a:close/>
                      <a:moveTo>
                        <a:pt x="2353083" y="150965"/>
                      </a:moveTo>
                      <a:lnTo>
                        <a:pt x="2025288" y="132265"/>
                      </a:lnTo>
                      <a:lnTo>
                        <a:pt x="2071608" y="178585"/>
                      </a:lnTo>
                      <a:lnTo>
                        <a:pt x="2093619" y="156574"/>
                      </a:lnTo>
                      <a:lnTo>
                        <a:pt x="2220546" y="283501"/>
                      </a:lnTo>
                      <a:close/>
                      <a:moveTo>
                        <a:pt x="2523312" y="286240"/>
                      </a:moveTo>
                      <a:lnTo>
                        <a:pt x="2373298" y="436253"/>
                      </a:lnTo>
                      <a:lnTo>
                        <a:pt x="2500225" y="563180"/>
                      </a:lnTo>
                      <a:lnTo>
                        <a:pt x="2473487" y="589919"/>
                      </a:lnTo>
                      <a:lnTo>
                        <a:pt x="2618667" y="735099"/>
                      </a:lnTo>
                      <a:lnTo>
                        <a:pt x="2619582" y="734183"/>
                      </a:lnTo>
                      <a:lnTo>
                        <a:pt x="2812338" y="926939"/>
                      </a:lnTo>
                      <a:lnTo>
                        <a:pt x="2845693" y="960294"/>
                      </a:lnTo>
                      <a:lnTo>
                        <a:pt x="3005093" y="1119693"/>
                      </a:lnTo>
                      <a:lnTo>
                        <a:pt x="3006461" y="1118325"/>
                      </a:lnTo>
                      <a:lnTo>
                        <a:pt x="3197545" y="1309409"/>
                      </a:lnTo>
                      <a:lnTo>
                        <a:pt x="3232572" y="1344436"/>
                      </a:lnTo>
                      <a:lnTo>
                        <a:pt x="3246403" y="1358267"/>
                      </a:lnTo>
                      <a:close/>
                      <a:moveTo>
                        <a:pt x="2523816" y="30335"/>
                      </a:moveTo>
                      <a:lnTo>
                        <a:pt x="2626629" y="133149"/>
                      </a:lnTo>
                      <a:lnTo>
                        <a:pt x="2552082" y="207696"/>
                      </a:lnTo>
                      <a:lnTo>
                        <a:pt x="2576968" y="232583"/>
                      </a:lnTo>
                      <a:lnTo>
                        <a:pt x="2575182" y="234369"/>
                      </a:lnTo>
                      <a:lnTo>
                        <a:pt x="3513251" y="1625113"/>
                      </a:lnTo>
                      <a:lnTo>
                        <a:pt x="3579714" y="1691577"/>
                      </a:lnTo>
                      <a:lnTo>
                        <a:pt x="3614741" y="1726603"/>
                      </a:lnTo>
                      <a:lnTo>
                        <a:pt x="3784128" y="1895991"/>
                      </a:lnTo>
                      <a:lnTo>
                        <a:pt x="3784653" y="1895466"/>
                      </a:lnTo>
                      <a:lnTo>
                        <a:pt x="3802957" y="1913770"/>
                      </a:lnTo>
                      <a:lnTo>
                        <a:pt x="3802957" y="1914820"/>
                      </a:lnTo>
                      <a:lnTo>
                        <a:pt x="3805825" y="1917687"/>
                      </a:lnTo>
                      <a:lnTo>
                        <a:pt x="3802957" y="1920555"/>
                      </a:lnTo>
                      <a:lnTo>
                        <a:pt x="3802957" y="2329384"/>
                      </a:lnTo>
                      <a:lnTo>
                        <a:pt x="3784653" y="2347688"/>
                      </a:lnTo>
                      <a:lnTo>
                        <a:pt x="3580239" y="2143274"/>
                      </a:lnTo>
                      <a:lnTo>
                        <a:pt x="3579714" y="2143798"/>
                      </a:lnTo>
                      <a:lnTo>
                        <a:pt x="3514414" y="2078498"/>
                      </a:lnTo>
                      <a:lnTo>
                        <a:pt x="2992605" y="2600306"/>
                      </a:lnTo>
                      <a:lnTo>
                        <a:pt x="2990741" y="2611151"/>
                      </a:lnTo>
                      <a:lnTo>
                        <a:pt x="2771416" y="2767764"/>
                      </a:lnTo>
                      <a:lnTo>
                        <a:pt x="2746140" y="2742487"/>
                      </a:lnTo>
                      <a:lnTo>
                        <a:pt x="2670170" y="2818456"/>
                      </a:lnTo>
                      <a:lnTo>
                        <a:pt x="2651401" y="2799687"/>
                      </a:lnTo>
                      <a:cubicBezTo>
                        <a:pt x="2625528" y="2785735"/>
                        <a:pt x="2592950" y="2788926"/>
                        <a:pt x="2569612" y="2809139"/>
                      </a:cubicBezTo>
                      <a:cubicBezTo>
                        <a:pt x="2540180" y="2834630"/>
                        <a:pt x="2535445" y="2878528"/>
                        <a:pt x="2558763" y="2909709"/>
                      </a:cubicBezTo>
                      <a:cubicBezTo>
                        <a:pt x="2580225" y="2939886"/>
                        <a:pt x="2602221" y="2944074"/>
                        <a:pt x="2698387" y="2956528"/>
                      </a:cubicBezTo>
                      <a:cubicBezTo>
                        <a:pt x="2612716" y="3019512"/>
                        <a:pt x="2549084" y="3004923"/>
                        <a:pt x="2499317" y="2954166"/>
                      </a:cubicBezTo>
                      <a:cubicBezTo>
                        <a:pt x="2449549" y="2903408"/>
                        <a:pt x="2462151" y="2804007"/>
                        <a:pt x="2521014" y="2753027"/>
                      </a:cubicBezTo>
                      <a:cubicBezTo>
                        <a:pt x="2561003" y="2718393"/>
                        <a:pt x="2614554" y="2708748"/>
                        <a:pt x="2661444" y="2725347"/>
                      </a:cubicBezTo>
                      <a:lnTo>
                        <a:pt x="2695222" y="2691569"/>
                      </a:lnTo>
                      <a:lnTo>
                        <a:pt x="2669947" y="2666294"/>
                      </a:lnTo>
                      <a:lnTo>
                        <a:pt x="2810390" y="2469612"/>
                      </a:lnTo>
                      <a:lnTo>
                        <a:pt x="2809356" y="2468579"/>
                      </a:lnTo>
                      <a:lnTo>
                        <a:pt x="2815551" y="2462385"/>
                      </a:lnTo>
                      <a:lnTo>
                        <a:pt x="2826559" y="2446968"/>
                      </a:lnTo>
                      <a:lnTo>
                        <a:pt x="2831882" y="2446053"/>
                      </a:lnTo>
                      <a:lnTo>
                        <a:pt x="3356925" y="1921010"/>
                      </a:lnTo>
                      <a:lnTo>
                        <a:pt x="3353603" y="1917688"/>
                      </a:lnTo>
                      <a:lnTo>
                        <a:pt x="3197545" y="1761630"/>
                      </a:lnTo>
                      <a:lnTo>
                        <a:pt x="3197544" y="1761631"/>
                      </a:lnTo>
                      <a:lnTo>
                        <a:pt x="3006461" y="1570547"/>
                      </a:lnTo>
                      <a:lnTo>
                        <a:pt x="2971434" y="1535520"/>
                      </a:lnTo>
                      <a:lnTo>
                        <a:pt x="2813706" y="1377793"/>
                      </a:lnTo>
                      <a:lnTo>
                        <a:pt x="2812338" y="1379161"/>
                      </a:lnTo>
                      <a:lnTo>
                        <a:pt x="2619582" y="1186405"/>
                      </a:lnTo>
                      <a:lnTo>
                        <a:pt x="2586227" y="1153050"/>
                      </a:lnTo>
                      <a:lnTo>
                        <a:pt x="2430017" y="996839"/>
                      </a:lnTo>
                      <a:lnTo>
                        <a:pt x="2429101" y="997755"/>
                      </a:lnTo>
                      <a:lnTo>
                        <a:pt x="2247376" y="816030"/>
                      </a:lnTo>
                      <a:lnTo>
                        <a:pt x="2194721" y="868684"/>
                      </a:lnTo>
                      <a:lnTo>
                        <a:pt x="2169629" y="843592"/>
                      </a:lnTo>
                      <a:lnTo>
                        <a:pt x="2012511" y="1000710"/>
                      </a:lnTo>
                      <a:lnTo>
                        <a:pt x="1948715" y="936915"/>
                      </a:lnTo>
                      <a:lnTo>
                        <a:pt x="1776261" y="1109369"/>
                      </a:lnTo>
                      <a:lnTo>
                        <a:pt x="1741234" y="1144396"/>
                      </a:lnTo>
                      <a:lnTo>
                        <a:pt x="1585176" y="1300453"/>
                      </a:lnTo>
                      <a:lnTo>
                        <a:pt x="1550150" y="1335480"/>
                      </a:lnTo>
                      <a:lnTo>
                        <a:pt x="1394093" y="1491537"/>
                      </a:lnTo>
                      <a:lnTo>
                        <a:pt x="1359065" y="1526564"/>
                      </a:lnTo>
                      <a:lnTo>
                        <a:pt x="1201338" y="1684291"/>
                      </a:lnTo>
                      <a:lnTo>
                        <a:pt x="1202706" y="1685660"/>
                      </a:lnTo>
                      <a:lnTo>
                        <a:pt x="1009951" y="1878416"/>
                      </a:lnTo>
                      <a:lnTo>
                        <a:pt x="976596" y="1911771"/>
                      </a:lnTo>
                      <a:lnTo>
                        <a:pt x="820385" y="2067981"/>
                      </a:lnTo>
                      <a:lnTo>
                        <a:pt x="821301" y="2068897"/>
                      </a:lnTo>
                      <a:lnTo>
                        <a:pt x="612116" y="2278081"/>
                      </a:lnTo>
                      <a:lnTo>
                        <a:pt x="673628" y="2339593"/>
                      </a:lnTo>
                      <a:lnTo>
                        <a:pt x="567426" y="2445795"/>
                      </a:lnTo>
                      <a:lnTo>
                        <a:pt x="672230" y="2550598"/>
                      </a:lnTo>
                      <a:lnTo>
                        <a:pt x="566028" y="2656800"/>
                      </a:lnTo>
                      <a:lnTo>
                        <a:pt x="0" y="2090772"/>
                      </a:lnTo>
                      <a:lnTo>
                        <a:pt x="106202" y="1984570"/>
                      </a:lnTo>
                      <a:lnTo>
                        <a:pt x="211005" y="2089373"/>
                      </a:lnTo>
                      <a:lnTo>
                        <a:pt x="317206" y="1983171"/>
                      </a:lnTo>
                      <a:lnTo>
                        <a:pt x="386005" y="2051970"/>
                      </a:lnTo>
                      <a:lnTo>
                        <a:pt x="558644" y="1879331"/>
                      </a:lnTo>
                      <a:lnTo>
                        <a:pt x="557729" y="1878415"/>
                      </a:lnTo>
                      <a:lnTo>
                        <a:pt x="750485" y="1685660"/>
                      </a:lnTo>
                      <a:lnTo>
                        <a:pt x="783839" y="1652305"/>
                      </a:lnTo>
                      <a:lnTo>
                        <a:pt x="943239" y="1492905"/>
                      </a:lnTo>
                      <a:lnTo>
                        <a:pt x="941871" y="1491537"/>
                      </a:lnTo>
                      <a:lnTo>
                        <a:pt x="1132954" y="1300453"/>
                      </a:lnTo>
                      <a:lnTo>
                        <a:pt x="1167982" y="1265426"/>
                      </a:lnTo>
                      <a:lnTo>
                        <a:pt x="1324039" y="1109369"/>
                      </a:lnTo>
                      <a:lnTo>
                        <a:pt x="1359065" y="1074342"/>
                      </a:lnTo>
                      <a:lnTo>
                        <a:pt x="1515123" y="918285"/>
                      </a:lnTo>
                      <a:lnTo>
                        <a:pt x="1550150" y="883258"/>
                      </a:lnTo>
                      <a:lnTo>
                        <a:pt x="1722604" y="710804"/>
                      </a:lnTo>
                      <a:lnTo>
                        <a:pt x="1656089" y="644289"/>
                      </a:lnTo>
                      <a:lnTo>
                        <a:pt x="1813208" y="487170"/>
                      </a:lnTo>
                      <a:lnTo>
                        <a:pt x="1788115" y="462078"/>
                      </a:lnTo>
                      <a:lnTo>
                        <a:pt x="1817021" y="433172"/>
                      </a:lnTo>
                      <a:lnTo>
                        <a:pt x="1638436" y="254587"/>
                      </a:lnTo>
                      <a:lnTo>
                        <a:pt x="1893022" y="0"/>
                      </a:lnTo>
                      <a:lnTo>
                        <a:pt x="1948799" y="55777"/>
                      </a:lnTo>
                      <a:lnTo>
                        <a:pt x="2421315" y="82732"/>
                      </a:lnTo>
                      <a:lnTo>
                        <a:pt x="2424216" y="79831"/>
                      </a:lnTo>
                      <a:lnTo>
                        <a:pt x="2449269" y="104883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787" name="Rectangle 41">
                  <a:extLst>
                    <a:ext uri="{FF2B5EF4-FFF2-40B4-BE49-F238E27FC236}">
                      <a16:creationId xmlns:a16="http://schemas.microsoft.com/office/drawing/2014/main" id="{B91B3508-A5F7-4CBE-A263-EB3889A3D8D2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9192674">
                  <a:off x="926950" y="2109352"/>
                  <a:ext cx="360000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23" h="3970014">
                      <a:moveTo>
                        <a:pt x="1259577" y="2471243"/>
                      </a:moveTo>
                      <a:cubicBezTo>
                        <a:pt x="1293292" y="2471243"/>
                        <a:pt x="1320623" y="2543205"/>
                        <a:pt x="1320623" y="2631975"/>
                      </a:cubicBezTo>
                      <a:cubicBezTo>
                        <a:pt x="1320623" y="2720745"/>
                        <a:pt x="1293292" y="2792707"/>
                        <a:pt x="1259577" y="2792707"/>
                      </a:cubicBezTo>
                      <a:cubicBezTo>
                        <a:pt x="1225862" y="2792707"/>
                        <a:pt x="1198531" y="2720745"/>
                        <a:pt x="1198531" y="2631975"/>
                      </a:cubicBezTo>
                      <a:cubicBezTo>
                        <a:pt x="1198531" y="2543205"/>
                        <a:pt x="1225862" y="2471243"/>
                        <a:pt x="1259577" y="2471243"/>
                      </a:cubicBezTo>
                      <a:close/>
                      <a:moveTo>
                        <a:pt x="1710471" y="2470362"/>
                      </a:moveTo>
                      <a:cubicBezTo>
                        <a:pt x="1741030" y="2470028"/>
                        <a:pt x="1768823" y="2488083"/>
                        <a:pt x="1781169" y="2516203"/>
                      </a:cubicBezTo>
                      <a:cubicBezTo>
                        <a:pt x="1793845" y="2545068"/>
                        <a:pt x="1787700" y="2578742"/>
                        <a:pt x="1765642" y="2601268"/>
                      </a:cubicBezTo>
                      <a:cubicBezTo>
                        <a:pt x="1750827" y="2616399"/>
                        <a:pt x="1730831" y="2624459"/>
                        <a:pt x="1710472" y="2623745"/>
                      </a:cubicBezTo>
                      <a:close/>
                      <a:moveTo>
                        <a:pt x="2456093" y="2374056"/>
                      </a:moveTo>
                      <a:lnTo>
                        <a:pt x="2456093" y="2889893"/>
                      </a:lnTo>
                      <a:lnTo>
                        <a:pt x="2566690" y="2889893"/>
                      </a:lnTo>
                      <a:lnTo>
                        <a:pt x="2566690" y="2706284"/>
                      </a:lnTo>
                      <a:lnTo>
                        <a:pt x="2632197" y="2884955"/>
                      </a:lnTo>
                      <a:lnTo>
                        <a:pt x="2635843" y="2883618"/>
                      </a:lnTo>
                      <a:lnTo>
                        <a:pt x="2635843" y="2889893"/>
                      </a:lnTo>
                      <a:lnTo>
                        <a:pt x="2746439" y="2889893"/>
                      </a:lnTo>
                      <a:lnTo>
                        <a:pt x="2746439" y="2374056"/>
                      </a:lnTo>
                      <a:lnTo>
                        <a:pt x="2635843" y="2374056"/>
                      </a:lnTo>
                      <a:lnTo>
                        <a:pt x="2635843" y="2573614"/>
                      </a:lnTo>
                      <a:lnTo>
                        <a:pt x="2566690" y="2385000"/>
                      </a:lnTo>
                      <a:lnTo>
                        <a:pt x="2566690" y="2374056"/>
                      </a:lnTo>
                      <a:close/>
                      <a:moveTo>
                        <a:pt x="2032426" y="2374056"/>
                      </a:moveTo>
                      <a:lnTo>
                        <a:pt x="2032426" y="2889895"/>
                      </a:lnTo>
                      <a:lnTo>
                        <a:pt x="2115405" y="2889895"/>
                      </a:lnTo>
                      <a:lnTo>
                        <a:pt x="2143023" y="2889895"/>
                      </a:lnTo>
                      <a:lnTo>
                        <a:pt x="2308949" y="2889895"/>
                      </a:lnTo>
                      <a:lnTo>
                        <a:pt x="2308949" y="2779299"/>
                      </a:lnTo>
                      <a:lnTo>
                        <a:pt x="2143023" y="2779299"/>
                      </a:lnTo>
                      <a:lnTo>
                        <a:pt x="2143023" y="2686401"/>
                      </a:lnTo>
                      <a:lnTo>
                        <a:pt x="2308949" y="2686401"/>
                      </a:lnTo>
                      <a:lnTo>
                        <a:pt x="2308949" y="2575804"/>
                      </a:lnTo>
                      <a:lnTo>
                        <a:pt x="2143023" y="2575804"/>
                      </a:lnTo>
                      <a:lnTo>
                        <a:pt x="2143023" y="2484653"/>
                      </a:lnTo>
                      <a:lnTo>
                        <a:pt x="2308949" y="2484653"/>
                      </a:lnTo>
                      <a:lnTo>
                        <a:pt x="2308949" y="2374056"/>
                      </a:lnTo>
                      <a:lnTo>
                        <a:pt x="2143023" y="2374056"/>
                      </a:lnTo>
                      <a:lnTo>
                        <a:pt x="2115405" y="2374056"/>
                      </a:lnTo>
                      <a:close/>
                      <a:moveTo>
                        <a:pt x="1259577" y="2374056"/>
                      </a:moveTo>
                      <a:cubicBezTo>
                        <a:pt x="1172187" y="2374056"/>
                        <a:pt x="1101344" y="2489530"/>
                        <a:pt x="1101344" y="2631975"/>
                      </a:cubicBezTo>
                      <a:cubicBezTo>
                        <a:pt x="1101344" y="2774420"/>
                        <a:pt x="1172187" y="2889894"/>
                        <a:pt x="1259577" y="2889894"/>
                      </a:cubicBezTo>
                      <a:cubicBezTo>
                        <a:pt x="1346967" y="2889894"/>
                        <a:pt x="1417810" y="2774420"/>
                        <a:pt x="1417810" y="2631975"/>
                      </a:cubicBezTo>
                      <a:cubicBezTo>
                        <a:pt x="1417810" y="2489530"/>
                        <a:pt x="1346967" y="2374056"/>
                        <a:pt x="1259577" y="2374056"/>
                      </a:cubicBezTo>
                      <a:close/>
                      <a:moveTo>
                        <a:pt x="1599876" y="2366688"/>
                      </a:moveTo>
                      <a:lnTo>
                        <a:pt x="1599875" y="2882524"/>
                      </a:lnTo>
                      <a:lnTo>
                        <a:pt x="1710472" y="2882525"/>
                      </a:lnTo>
                      <a:lnTo>
                        <a:pt x="1710472" y="2723975"/>
                      </a:lnTo>
                      <a:cubicBezTo>
                        <a:pt x="1757507" y="2725624"/>
                        <a:pt x="1803701" y="2707003"/>
                        <a:pt x="1837929" y="2672047"/>
                      </a:cubicBezTo>
                      <a:cubicBezTo>
                        <a:pt x="1888884" y="2620006"/>
                        <a:pt x="1903084" y="2542214"/>
                        <a:pt x="1873801" y="2475527"/>
                      </a:cubicBezTo>
                      <a:cubicBezTo>
                        <a:pt x="1845275" y="2410565"/>
                        <a:pt x="1781067" y="2368851"/>
                        <a:pt x="1710472" y="2369624"/>
                      </a:cubicBezTo>
                      <a:lnTo>
                        <a:pt x="1710471" y="2366688"/>
                      </a:lnTo>
                      <a:close/>
                      <a:moveTo>
                        <a:pt x="920754" y="2169815"/>
                      </a:moveTo>
                      <a:lnTo>
                        <a:pt x="3008986" y="2169815"/>
                      </a:lnTo>
                      <a:lnTo>
                        <a:pt x="3008986" y="3105919"/>
                      </a:lnTo>
                      <a:lnTo>
                        <a:pt x="920754" y="3105919"/>
                      </a:lnTo>
                      <a:close/>
                      <a:moveTo>
                        <a:pt x="632722" y="1985007"/>
                      </a:moveTo>
                      <a:lnTo>
                        <a:pt x="632722" y="3321943"/>
                      </a:lnTo>
                      <a:lnTo>
                        <a:pt x="3297018" y="3321943"/>
                      </a:lnTo>
                      <a:lnTo>
                        <a:pt x="3297018" y="1985007"/>
                      </a:lnTo>
                      <a:close/>
                      <a:moveTo>
                        <a:pt x="2657019" y="761679"/>
                      </a:moveTo>
                      <a:lnTo>
                        <a:pt x="2760733" y="1606387"/>
                      </a:lnTo>
                      <a:lnTo>
                        <a:pt x="2761762" y="1614761"/>
                      </a:lnTo>
                      <a:lnTo>
                        <a:pt x="2762330" y="1614691"/>
                      </a:lnTo>
                      <a:cubicBezTo>
                        <a:pt x="2780335" y="1740615"/>
                        <a:pt x="2862522" y="1833408"/>
                        <a:pt x="2948897" y="1824230"/>
                      </a:cubicBezTo>
                      <a:cubicBezTo>
                        <a:pt x="3036464" y="1814924"/>
                        <a:pt x="3095979" y="1704243"/>
                        <a:pt x="3083047" y="1575312"/>
                      </a:cubicBezTo>
                      <a:lnTo>
                        <a:pt x="3083347" y="1575275"/>
                      </a:lnTo>
                      <a:lnTo>
                        <a:pt x="2983448" y="761679"/>
                      </a:lnTo>
                      <a:close/>
                      <a:moveTo>
                        <a:pt x="2205921" y="761679"/>
                      </a:moveTo>
                      <a:lnTo>
                        <a:pt x="2264137" y="1594263"/>
                      </a:lnTo>
                      <a:cubicBezTo>
                        <a:pt x="2264333" y="1597068"/>
                        <a:pt x="2264530" y="1599874"/>
                        <a:pt x="2264726" y="1602679"/>
                      </a:cubicBezTo>
                      <a:lnTo>
                        <a:pt x="2265297" y="1602640"/>
                      </a:lnTo>
                      <a:cubicBezTo>
                        <a:pt x="2276686" y="1729333"/>
                        <a:pt x="2353905" y="1826300"/>
                        <a:pt x="2440641" y="1821655"/>
                      </a:cubicBezTo>
                      <a:cubicBezTo>
                        <a:pt x="2528577" y="1816945"/>
                        <a:pt x="2593802" y="1709530"/>
                        <a:pt x="2587636" y="1580099"/>
                      </a:cubicBezTo>
                      <a:lnTo>
                        <a:pt x="2587937" y="1580078"/>
                      </a:lnTo>
                      <a:lnTo>
                        <a:pt x="2530706" y="761679"/>
                      </a:lnTo>
                      <a:close/>
                      <a:moveTo>
                        <a:pt x="1761700" y="761679"/>
                      </a:moveTo>
                      <a:cubicBezTo>
                        <a:pt x="1761699" y="1032443"/>
                        <a:pt x="1761699" y="1303208"/>
                        <a:pt x="1761698" y="1573972"/>
                      </a:cubicBezTo>
                      <a:lnTo>
                        <a:pt x="1761698" y="1582410"/>
                      </a:lnTo>
                      <a:lnTo>
                        <a:pt x="1762270" y="1582410"/>
                      </a:lnTo>
                      <a:cubicBezTo>
                        <a:pt x="1764795" y="1709590"/>
                        <a:pt x="1835062" y="1811707"/>
                        <a:pt x="1921910" y="1813122"/>
                      </a:cubicBezTo>
                      <a:cubicBezTo>
                        <a:pt x="2009960" y="1814558"/>
                        <a:pt x="2082519" y="1711955"/>
                        <a:pt x="2085398" y="1582410"/>
                      </a:cubicBezTo>
                      <a:lnTo>
                        <a:pt x="2085698" y="1582410"/>
                      </a:lnTo>
                      <a:cubicBezTo>
                        <a:pt x="2085698" y="1308834"/>
                        <a:pt x="2085698" y="1035256"/>
                        <a:pt x="2085696" y="761679"/>
                      </a:cubicBezTo>
                      <a:close/>
                      <a:moveTo>
                        <a:pt x="3411320" y="761678"/>
                      </a:moveTo>
                      <a:lnTo>
                        <a:pt x="3078803" y="761679"/>
                      </a:lnTo>
                      <a:lnTo>
                        <a:pt x="3277545" y="1622538"/>
                      </a:lnTo>
                      <a:lnTo>
                        <a:pt x="3279443" y="1630759"/>
                      </a:lnTo>
                      <a:lnTo>
                        <a:pt x="3280000" y="1630631"/>
                      </a:lnTo>
                      <a:cubicBezTo>
                        <a:pt x="3311069" y="1753983"/>
                        <a:pt x="3402507" y="1837676"/>
                        <a:pt x="3487448" y="1819520"/>
                      </a:cubicBezTo>
                      <a:cubicBezTo>
                        <a:pt x="3573564" y="1801112"/>
                        <a:pt x="3621183" y="1684815"/>
                        <a:pt x="3594846" y="1557943"/>
                      </a:cubicBezTo>
                      <a:lnTo>
                        <a:pt x="3595140" y="1557876"/>
                      </a:lnTo>
                      <a:close/>
                      <a:moveTo>
                        <a:pt x="1633002" y="761678"/>
                      </a:moveTo>
                      <a:lnTo>
                        <a:pt x="1308563" y="761679"/>
                      </a:lnTo>
                      <a:lnTo>
                        <a:pt x="1266057" y="1572672"/>
                      </a:lnTo>
                      <a:lnTo>
                        <a:pt x="1265616" y="1581099"/>
                      </a:lnTo>
                      <a:lnTo>
                        <a:pt x="1266187" y="1581128"/>
                      </a:lnTo>
                      <a:cubicBezTo>
                        <a:pt x="1262052" y="1708267"/>
                        <a:pt x="1326878" y="1813921"/>
                        <a:pt x="1413534" y="1819881"/>
                      </a:cubicBezTo>
                      <a:cubicBezTo>
                        <a:pt x="1501387" y="1825922"/>
                        <a:pt x="1579217" y="1727257"/>
                        <a:pt x="1588872" y="1598040"/>
                      </a:cubicBezTo>
                      <a:lnTo>
                        <a:pt x="1589172" y="1598055"/>
                      </a:lnTo>
                      <a:close/>
                      <a:moveTo>
                        <a:pt x="863949" y="761678"/>
                      </a:moveTo>
                      <a:lnTo>
                        <a:pt x="765078" y="1566901"/>
                      </a:lnTo>
                      <a:lnTo>
                        <a:pt x="764050" y="1575275"/>
                      </a:lnTo>
                      <a:lnTo>
                        <a:pt x="764617" y="1575345"/>
                      </a:lnTo>
                      <a:cubicBezTo>
                        <a:pt x="751624" y="1701884"/>
                        <a:pt x="808922" y="1811803"/>
                        <a:pt x="894951" y="1823794"/>
                      </a:cubicBezTo>
                      <a:cubicBezTo>
                        <a:pt x="982168" y="1835949"/>
                        <a:pt x="1066691" y="1742953"/>
                        <a:pt x="1085336" y="1614724"/>
                      </a:cubicBezTo>
                      <a:lnTo>
                        <a:pt x="1085635" y="1614761"/>
                      </a:lnTo>
                      <a:lnTo>
                        <a:pt x="1190378" y="761679"/>
                      </a:lnTo>
                      <a:close/>
                      <a:moveTo>
                        <a:pt x="295535" y="441623"/>
                      </a:moveTo>
                      <a:lnTo>
                        <a:pt x="3583899" y="441623"/>
                      </a:lnTo>
                      <a:cubicBezTo>
                        <a:pt x="3610412" y="441623"/>
                        <a:pt x="3631905" y="463116"/>
                        <a:pt x="3631905" y="489629"/>
                      </a:cubicBezTo>
                      <a:lnTo>
                        <a:pt x="3631905" y="655863"/>
                      </a:lnTo>
                      <a:lnTo>
                        <a:pt x="3884522" y="1666330"/>
                      </a:lnTo>
                      <a:cubicBezTo>
                        <a:pt x="3909974" y="1748325"/>
                        <a:pt x="3809191" y="1900953"/>
                        <a:pt x="3631905" y="1666330"/>
                      </a:cubicBezTo>
                      <a:lnTo>
                        <a:pt x="3631905" y="3970014"/>
                      </a:lnTo>
                      <a:lnTo>
                        <a:pt x="247529" y="3970014"/>
                      </a:lnTo>
                      <a:lnTo>
                        <a:pt x="247529" y="1768425"/>
                      </a:lnTo>
                      <a:cubicBezTo>
                        <a:pt x="263724" y="1795996"/>
                        <a:pt x="288366" y="1813812"/>
                        <a:pt x="317369" y="1820473"/>
                      </a:cubicBezTo>
                      <a:cubicBezTo>
                        <a:pt x="403196" y="1840184"/>
                        <a:pt x="495502" y="1754908"/>
                        <a:pt x="525251" y="1628793"/>
                      </a:cubicBezTo>
                      <a:lnTo>
                        <a:pt x="525545" y="1628855"/>
                      </a:lnTo>
                      <a:lnTo>
                        <a:pt x="709866" y="761679"/>
                      </a:lnTo>
                      <a:lnTo>
                        <a:pt x="378634" y="761679"/>
                      </a:lnTo>
                      <a:lnTo>
                        <a:pt x="210380" y="1553239"/>
                      </a:lnTo>
                      <a:lnTo>
                        <a:pt x="208625" y="1561492"/>
                      </a:lnTo>
                      <a:lnTo>
                        <a:pt x="209185" y="1561611"/>
                      </a:lnTo>
                      <a:cubicBezTo>
                        <a:pt x="202164" y="1598200"/>
                        <a:pt x="201274" y="1633895"/>
                        <a:pt x="207433" y="1666330"/>
                      </a:cubicBezTo>
                      <a:cubicBezTo>
                        <a:pt x="113985" y="1883037"/>
                        <a:pt x="-32319" y="1816968"/>
                        <a:pt x="6372" y="1666330"/>
                      </a:cubicBezTo>
                      <a:lnTo>
                        <a:pt x="249769" y="692744"/>
                      </a:lnTo>
                      <a:cubicBezTo>
                        <a:pt x="247993" y="689334"/>
                        <a:pt x="247529" y="685546"/>
                        <a:pt x="247529" y="681649"/>
                      </a:cubicBezTo>
                      <a:lnTo>
                        <a:pt x="247529" y="489629"/>
                      </a:lnTo>
                      <a:cubicBezTo>
                        <a:pt x="247529" y="463116"/>
                        <a:pt x="269022" y="441623"/>
                        <a:pt x="295535" y="441623"/>
                      </a:cubicBezTo>
                      <a:close/>
                      <a:moveTo>
                        <a:pt x="307785" y="0"/>
                      </a:moveTo>
                      <a:lnTo>
                        <a:pt x="3571649" y="0"/>
                      </a:lnTo>
                      <a:cubicBezTo>
                        <a:pt x="3604927" y="0"/>
                        <a:pt x="3631905" y="26978"/>
                        <a:pt x="3631905" y="60256"/>
                      </a:cubicBezTo>
                      <a:lnTo>
                        <a:pt x="3631905" y="301273"/>
                      </a:lnTo>
                      <a:cubicBezTo>
                        <a:pt x="3631905" y="334551"/>
                        <a:pt x="3604927" y="361529"/>
                        <a:pt x="3571649" y="361529"/>
                      </a:cubicBezTo>
                      <a:lnTo>
                        <a:pt x="307785" y="361529"/>
                      </a:lnTo>
                      <a:cubicBezTo>
                        <a:pt x="274507" y="361529"/>
                        <a:pt x="247529" y="334551"/>
                        <a:pt x="247529" y="301273"/>
                      </a:cubicBezTo>
                      <a:lnTo>
                        <a:pt x="247529" y="60256"/>
                      </a:lnTo>
                      <a:cubicBezTo>
                        <a:pt x="247529" y="26978"/>
                        <a:pt x="274507" y="0"/>
                        <a:pt x="307785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788" name="Isosceles Triangle 3">
                  <a:extLst>
                    <a:ext uri="{FF2B5EF4-FFF2-40B4-BE49-F238E27FC236}">
                      <a16:creationId xmlns:a16="http://schemas.microsoft.com/office/drawing/2014/main" id="{B702C0E3-E074-4DA7-9599-E67973B1744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229245">
                  <a:off x="2692912" y="1965188"/>
                  <a:ext cx="359661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5086" h="3938802">
                      <a:moveTo>
                        <a:pt x="1861742" y="3314001"/>
                      </a:moveTo>
                      <a:cubicBezTo>
                        <a:pt x="1921395" y="3314001"/>
                        <a:pt x="1969754" y="3362360"/>
                        <a:pt x="1969754" y="3422013"/>
                      </a:cubicBezTo>
                      <a:cubicBezTo>
                        <a:pt x="1969754" y="3481666"/>
                        <a:pt x="1921395" y="3530025"/>
                        <a:pt x="1861742" y="3530025"/>
                      </a:cubicBezTo>
                      <a:cubicBezTo>
                        <a:pt x="1802089" y="3530025"/>
                        <a:pt x="1753730" y="3481666"/>
                        <a:pt x="1753730" y="3422013"/>
                      </a:cubicBezTo>
                      <a:cubicBezTo>
                        <a:pt x="1753730" y="3362360"/>
                        <a:pt x="1802089" y="3314001"/>
                        <a:pt x="1861742" y="3314001"/>
                      </a:cubicBezTo>
                      <a:close/>
                      <a:moveTo>
                        <a:pt x="2097646" y="2118753"/>
                      </a:moveTo>
                      <a:lnTo>
                        <a:pt x="2097646" y="2478753"/>
                      </a:lnTo>
                      <a:lnTo>
                        <a:pt x="2457646" y="2478753"/>
                      </a:lnTo>
                      <a:lnTo>
                        <a:pt x="2457646" y="2118753"/>
                      </a:lnTo>
                      <a:close/>
                      <a:moveTo>
                        <a:pt x="1476536" y="2118753"/>
                      </a:moveTo>
                      <a:lnTo>
                        <a:pt x="1476536" y="2478753"/>
                      </a:lnTo>
                      <a:lnTo>
                        <a:pt x="1836536" y="2478753"/>
                      </a:lnTo>
                      <a:lnTo>
                        <a:pt x="1836536" y="2118753"/>
                      </a:lnTo>
                      <a:close/>
                      <a:moveTo>
                        <a:pt x="2097646" y="1539638"/>
                      </a:moveTo>
                      <a:lnTo>
                        <a:pt x="2097646" y="1899638"/>
                      </a:lnTo>
                      <a:lnTo>
                        <a:pt x="2457646" y="1899638"/>
                      </a:lnTo>
                      <a:lnTo>
                        <a:pt x="2457646" y="1539638"/>
                      </a:lnTo>
                      <a:close/>
                      <a:moveTo>
                        <a:pt x="1476536" y="1539638"/>
                      </a:moveTo>
                      <a:lnTo>
                        <a:pt x="1476536" y="1899638"/>
                      </a:lnTo>
                      <a:lnTo>
                        <a:pt x="1836536" y="1899638"/>
                      </a:lnTo>
                      <a:lnTo>
                        <a:pt x="1836536" y="1539638"/>
                      </a:lnTo>
                      <a:close/>
                      <a:moveTo>
                        <a:pt x="1989788" y="770570"/>
                      </a:moveTo>
                      <a:lnTo>
                        <a:pt x="3429788" y="1850570"/>
                      </a:lnTo>
                      <a:lnTo>
                        <a:pt x="3430108" y="1850570"/>
                      </a:lnTo>
                      <a:lnTo>
                        <a:pt x="3430108" y="3938802"/>
                      </a:lnTo>
                      <a:lnTo>
                        <a:pt x="2265771" y="3938802"/>
                      </a:lnTo>
                      <a:lnTo>
                        <a:pt x="2265771" y="2786674"/>
                      </a:lnTo>
                      <a:lnTo>
                        <a:pt x="1669844" y="2786674"/>
                      </a:lnTo>
                      <a:lnTo>
                        <a:pt x="1669844" y="3938802"/>
                      </a:lnTo>
                      <a:lnTo>
                        <a:pt x="549788" y="3938802"/>
                      </a:lnTo>
                      <a:lnTo>
                        <a:pt x="549788" y="1850570"/>
                      </a:lnTo>
                      <a:close/>
                      <a:moveTo>
                        <a:pt x="1969233" y="1003"/>
                      </a:moveTo>
                      <a:cubicBezTo>
                        <a:pt x="1995162" y="-2644"/>
                        <a:pt x="2022483" y="3601"/>
                        <a:pt x="2045048" y="20601"/>
                      </a:cubicBezTo>
                      <a:lnTo>
                        <a:pt x="3894333" y="1413834"/>
                      </a:lnTo>
                      <a:cubicBezTo>
                        <a:pt x="3939464" y="1447835"/>
                        <a:pt x="3948486" y="1511986"/>
                        <a:pt x="3914485" y="1557117"/>
                      </a:cubicBezTo>
                      <a:lnTo>
                        <a:pt x="3756006" y="1767472"/>
                      </a:lnTo>
                      <a:cubicBezTo>
                        <a:pt x="3722004" y="1812603"/>
                        <a:pt x="3657854" y="1821626"/>
                        <a:pt x="3612722" y="1787625"/>
                      </a:cubicBezTo>
                      <a:lnTo>
                        <a:pt x="1967544" y="548164"/>
                      </a:lnTo>
                      <a:lnTo>
                        <a:pt x="322364" y="1787626"/>
                      </a:lnTo>
                      <a:cubicBezTo>
                        <a:pt x="277233" y="1821627"/>
                        <a:pt x="213082" y="1812604"/>
                        <a:pt x="179080" y="1767473"/>
                      </a:cubicBezTo>
                      <a:lnTo>
                        <a:pt x="20601" y="1557118"/>
                      </a:lnTo>
                      <a:cubicBezTo>
                        <a:pt x="-13400" y="1511987"/>
                        <a:pt x="-4378" y="1447836"/>
                        <a:pt x="40754" y="1413835"/>
                      </a:cubicBezTo>
                      <a:lnTo>
                        <a:pt x="1890038" y="20602"/>
                      </a:lnTo>
                      <a:cubicBezTo>
                        <a:pt x="1912604" y="3602"/>
                        <a:pt x="1939924" y="-2643"/>
                        <a:pt x="1965854" y="1004"/>
                      </a:cubicBezTo>
                      <a:lnTo>
                        <a:pt x="1967542" y="1586"/>
                      </a:lnTo>
                      <a:cubicBezTo>
                        <a:pt x="1968071" y="1171"/>
                        <a:pt x="1968652" y="1085"/>
                        <a:pt x="1969233" y="100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4783" name="Rectangle 14">
                <a:extLst>
                  <a:ext uri="{FF2B5EF4-FFF2-40B4-BE49-F238E27FC236}">
                    <a16:creationId xmlns:a16="http://schemas.microsoft.com/office/drawing/2014/main" id="{841599E6-1262-4DB8-8A66-D9016F041297}"/>
                  </a:ext>
                </a:extLst>
              </p:cNvPr>
              <p:cNvSpPr/>
              <p:nvPr/>
            </p:nvSpPr>
            <p:spPr>
              <a:xfrm rot="18143891">
                <a:off x="423487" y="2403381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804" name="Group 4803">
              <a:extLst>
                <a:ext uri="{FF2B5EF4-FFF2-40B4-BE49-F238E27FC236}">
                  <a16:creationId xmlns:a16="http://schemas.microsoft.com/office/drawing/2014/main" id="{CE1BBAB8-9CA1-4BAF-B110-37E484F2B9C8}"/>
                </a:ext>
              </a:extLst>
            </p:cNvPr>
            <p:cNvGrpSpPr/>
            <p:nvPr/>
          </p:nvGrpSpPr>
          <p:grpSpPr>
            <a:xfrm>
              <a:off x="2112691" y="1984122"/>
              <a:ext cx="8423488" cy="4380611"/>
              <a:chOff x="-579606" y="1852101"/>
              <a:chExt cx="7004510" cy="3642676"/>
            </a:xfrm>
          </p:grpSpPr>
          <p:sp>
            <p:nvSpPr>
              <p:cNvPr id="4805" name="Oval 4804">
                <a:extLst>
                  <a:ext uri="{FF2B5EF4-FFF2-40B4-BE49-F238E27FC236}">
                    <a16:creationId xmlns:a16="http://schemas.microsoft.com/office/drawing/2014/main" id="{C5E5C68F-694E-41EF-A06F-809C09298FB8}"/>
                  </a:ext>
                </a:extLst>
              </p:cNvPr>
              <p:cNvSpPr/>
              <p:nvPr/>
            </p:nvSpPr>
            <p:spPr>
              <a:xfrm>
                <a:off x="561202" y="1968076"/>
                <a:ext cx="3002685" cy="3002685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4806" name="Freeform 5">
                <a:extLst>
                  <a:ext uri="{FF2B5EF4-FFF2-40B4-BE49-F238E27FC236}">
                    <a16:creationId xmlns:a16="http://schemas.microsoft.com/office/drawing/2014/main" id="{E278C970-1A12-404E-BA96-5705F9EA75A1}"/>
                  </a:ext>
                </a:extLst>
              </p:cNvPr>
              <p:cNvSpPr/>
              <p:nvPr/>
            </p:nvSpPr>
            <p:spPr>
              <a:xfrm>
                <a:off x="-579606" y="1852101"/>
                <a:ext cx="7004510" cy="3642676"/>
              </a:xfrm>
              <a:custGeom>
                <a:avLst/>
                <a:gdLst>
                  <a:gd name="connsiteX0" fmla="*/ 0 w 6410325"/>
                  <a:gd name="connsiteY0" fmla="*/ 2800350 h 2800350"/>
                  <a:gd name="connsiteX1" fmla="*/ 2447925 w 6410325"/>
                  <a:gd name="connsiteY1" fmla="*/ 2314575 h 2800350"/>
                  <a:gd name="connsiteX2" fmla="*/ 5448300 w 6410325"/>
                  <a:gd name="connsiteY2" fmla="*/ 590550 h 2800350"/>
                  <a:gd name="connsiteX3" fmla="*/ 6410325 w 6410325"/>
                  <a:gd name="connsiteY3" fmla="*/ 0 h 2800350"/>
                  <a:gd name="connsiteX0" fmla="*/ 0 w 6410325"/>
                  <a:gd name="connsiteY0" fmla="*/ 2800350 h 2800350"/>
                  <a:gd name="connsiteX1" fmla="*/ 2447925 w 6410325"/>
                  <a:gd name="connsiteY1" fmla="*/ 2314575 h 2800350"/>
                  <a:gd name="connsiteX2" fmla="*/ 5448300 w 6410325"/>
                  <a:gd name="connsiteY2" fmla="*/ 590550 h 2800350"/>
                  <a:gd name="connsiteX3" fmla="*/ 6410325 w 6410325"/>
                  <a:gd name="connsiteY3" fmla="*/ 0 h 2800350"/>
                  <a:gd name="connsiteX0" fmla="*/ 0 w 6410325"/>
                  <a:gd name="connsiteY0" fmla="*/ 2800350 h 2800350"/>
                  <a:gd name="connsiteX1" fmla="*/ 2447925 w 6410325"/>
                  <a:gd name="connsiteY1" fmla="*/ 2314575 h 2800350"/>
                  <a:gd name="connsiteX2" fmla="*/ 4924425 w 6410325"/>
                  <a:gd name="connsiteY2" fmla="*/ 552450 h 2800350"/>
                  <a:gd name="connsiteX3" fmla="*/ 6410325 w 6410325"/>
                  <a:gd name="connsiteY3" fmla="*/ 0 h 2800350"/>
                  <a:gd name="connsiteX0" fmla="*/ 0 w 6410325"/>
                  <a:gd name="connsiteY0" fmla="*/ 2800350 h 2800350"/>
                  <a:gd name="connsiteX1" fmla="*/ 2876550 w 6410325"/>
                  <a:gd name="connsiteY1" fmla="*/ 2076450 h 2800350"/>
                  <a:gd name="connsiteX2" fmla="*/ 4924425 w 6410325"/>
                  <a:gd name="connsiteY2" fmla="*/ 552450 h 2800350"/>
                  <a:gd name="connsiteX3" fmla="*/ 6410325 w 6410325"/>
                  <a:gd name="connsiteY3" fmla="*/ 0 h 2800350"/>
                  <a:gd name="connsiteX0" fmla="*/ 0 w 6410325"/>
                  <a:gd name="connsiteY0" fmla="*/ 2800350 h 2800350"/>
                  <a:gd name="connsiteX1" fmla="*/ 2876550 w 6410325"/>
                  <a:gd name="connsiteY1" fmla="*/ 2076450 h 2800350"/>
                  <a:gd name="connsiteX2" fmla="*/ 4924425 w 6410325"/>
                  <a:gd name="connsiteY2" fmla="*/ 552450 h 2800350"/>
                  <a:gd name="connsiteX3" fmla="*/ 6410325 w 6410325"/>
                  <a:gd name="connsiteY3" fmla="*/ 0 h 2800350"/>
                  <a:gd name="connsiteX0" fmla="*/ 0 w 6410325"/>
                  <a:gd name="connsiteY0" fmla="*/ 2800350 h 2800350"/>
                  <a:gd name="connsiteX1" fmla="*/ 2876550 w 6410325"/>
                  <a:gd name="connsiteY1" fmla="*/ 2076450 h 2800350"/>
                  <a:gd name="connsiteX2" fmla="*/ 4924425 w 6410325"/>
                  <a:gd name="connsiteY2" fmla="*/ 552450 h 2800350"/>
                  <a:gd name="connsiteX3" fmla="*/ 6410325 w 6410325"/>
                  <a:gd name="connsiteY3" fmla="*/ 0 h 2800350"/>
                  <a:gd name="connsiteX0" fmla="*/ 0 w 6410325"/>
                  <a:gd name="connsiteY0" fmla="*/ 2800350 h 2800350"/>
                  <a:gd name="connsiteX1" fmla="*/ 2876550 w 6410325"/>
                  <a:gd name="connsiteY1" fmla="*/ 2076450 h 2800350"/>
                  <a:gd name="connsiteX2" fmla="*/ 4924425 w 6410325"/>
                  <a:gd name="connsiteY2" fmla="*/ 552450 h 2800350"/>
                  <a:gd name="connsiteX3" fmla="*/ 6410325 w 6410325"/>
                  <a:gd name="connsiteY3" fmla="*/ 0 h 2800350"/>
                  <a:gd name="connsiteX0" fmla="*/ 0 w 6381750"/>
                  <a:gd name="connsiteY0" fmla="*/ 3209925 h 3209925"/>
                  <a:gd name="connsiteX1" fmla="*/ 2847975 w 6381750"/>
                  <a:gd name="connsiteY1" fmla="*/ 2076450 h 3209925"/>
                  <a:gd name="connsiteX2" fmla="*/ 4895850 w 6381750"/>
                  <a:gd name="connsiteY2" fmla="*/ 552450 h 3209925"/>
                  <a:gd name="connsiteX3" fmla="*/ 6381750 w 6381750"/>
                  <a:gd name="connsiteY3" fmla="*/ 0 h 3209925"/>
                  <a:gd name="connsiteX0" fmla="*/ 0 w 6381750"/>
                  <a:gd name="connsiteY0" fmla="*/ 3209925 h 3209925"/>
                  <a:gd name="connsiteX1" fmla="*/ 2847975 w 6381750"/>
                  <a:gd name="connsiteY1" fmla="*/ 2076450 h 3209925"/>
                  <a:gd name="connsiteX2" fmla="*/ 4895850 w 6381750"/>
                  <a:gd name="connsiteY2" fmla="*/ 552450 h 3209925"/>
                  <a:gd name="connsiteX3" fmla="*/ 6381750 w 6381750"/>
                  <a:gd name="connsiteY3" fmla="*/ 0 h 3209925"/>
                  <a:gd name="connsiteX0" fmla="*/ 0 w 6381750"/>
                  <a:gd name="connsiteY0" fmla="*/ 3209925 h 3209925"/>
                  <a:gd name="connsiteX1" fmla="*/ 2847975 w 6381750"/>
                  <a:gd name="connsiteY1" fmla="*/ 2076450 h 3209925"/>
                  <a:gd name="connsiteX2" fmla="*/ 4895850 w 6381750"/>
                  <a:gd name="connsiteY2" fmla="*/ 552450 h 3209925"/>
                  <a:gd name="connsiteX3" fmla="*/ 6381750 w 6381750"/>
                  <a:gd name="connsiteY3" fmla="*/ 0 h 3209925"/>
                  <a:gd name="connsiteX0" fmla="*/ 0 w 6381750"/>
                  <a:gd name="connsiteY0" fmla="*/ 3209925 h 3209925"/>
                  <a:gd name="connsiteX1" fmla="*/ 2847975 w 6381750"/>
                  <a:gd name="connsiteY1" fmla="*/ 2076450 h 3209925"/>
                  <a:gd name="connsiteX2" fmla="*/ 4895850 w 6381750"/>
                  <a:gd name="connsiteY2" fmla="*/ 552450 h 3209925"/>
                  <a:gd name="connsiteX3" fmla="*/ 6381750 w 6381750"/>
                  <a:gd name="connsiteY3" fmla="*/ 0 h 3209925"/>
                  <a:gd name="connsiteX0" fmla="*/ 0 w 6381750"/>
                  <a:gd name="connsiteY0" fmla="*/ 3209925 h 3209925"/>
                  <a:gd name="connsiteX1" fmla="*/ 2847975 w 6381750"/>
                  <a:gd name="connsiteY1" fmla="*/ 2076450 h 3209925"/>
                  <a:gd name="connsiteX2" fmla="*/ 4895850 w 6381750"/>
                  <a:gd name="connsiteY2" fmla="*/ 552450 h 3209925"/>
                  <a:gd name="connsiteX3" fmla="*/ 6381750 w 6381750"/>
                  <a:gd name="connsiteY3" fmla="*/ 0 h 3209925"/>
                  <a:gd name="connsiteX0" fmla="*/ 0 w 6381750"/>
                  <a:gd name="connsiteY0" fmla="*/ 3209925 h 3209925"/>
                  <a:gd name="connsiteX1" fmla="*/ 2847975 w 6381750"/>
                  <a:gd name="connsiteY1" fmla="*/ 2076450 h 3209925"/>
                  <a:gd name="connsiteX2" fmla="*/ 4895850 w 6381750"/>
                  <a:gd name="connsiteY2" fmla="*/ 552450 h 3209925"/>
                  <a:gd name="connsiteX3" fmla="*/ 6381750 w 6381750"/>
                  <a:gd name="connsiteY3" fmla="*/ 0 h 3209925"/>
                  <a:gd name="connsiteX0" fmla="*/ 0 w 6381750"/>
                  <a:gd name="connsiteY0" fmla="*/ 3209925 h 3209925"/>
                  <a:gd name="connsiteX1" fmla="*/ 2847975 w 6381750"/>
                  <a:gd name="connsiteY1" fmla="*/ 2076450 h 3209925"/>
                  <a:gd name="connsiteX2" fmla="*/ 4895850 w 6381750"/>
                  <a:gd name="connsiteY2" fmla="*/ 476250 h 3209925"/>
                  <a:gd name="connsiteX3" fmla="*/ 6381750 w 6381750"/>
                  <a:gd name="connsiteY3" fmla="*/ 0 h 3209925"/>
                  <a:gd name="connsiteX0" fmla="*/ 0 w 6381750"/>
                  <a:gd name="connsiteY0" fmla="*/ 3209925 h 3209925"/>
                  <a:gd name="connsiteX1" fmla="*/ 2847975 w 6381750"/>
                  <a:gd name="connsiteY1" fmla="*/ 2076450 h 3209925"/>
                  <a:gd name="connsiteX2" fmla="*/ 4762500 w 6381750"/>
                  <a:gd name="connsiteY2" fmla="*/ 552450 h 3209925"/>
                  <a:gd name="connsiteX3" fmla="*/ 6381750 w 6381750"/>
                  <a:gd name="connsiteY3" fmla="*/ 0 h 3209925"/>
                  <a:gd name="connsiteX0" fmla="*/ 0 w 6381750"/>
                  <a:gd name="connsiteY0" fmla="*/ 3209925 h 3209925"/>
                  <a:gd name="connsiteX1" fmla="*/ 2847975 w 6381750"/>
                  <a:gd name="connsiteY1" fmla="*/ 2076450 h 3209925"/>
                  <a:gd name="connsiteX2" fmla="*/ 4762500 w 6381750"/>
                  <a:gd name="connsiteY2" fmla="*/ 552450 h 3209925"/>
                  <a:gd name="connsiteX3" fmla="*/ 6381750 w 6381750"/>
                  <a:gd name="connsiteY3" fmla="*/ 0 h 3209925"/>
                  <a:gd name="connsiteX0" fmla="*/ 0 w 6381750"/>
                  <a:gd name="connsiteY0" fmla="*/ 3209925 h 3209925"/>
                  <a:gd name="connsiteX1" fmla="*/ 2847975 w 6381750"/>
                  <a:gd name="connsiteY1" fmla="*/ 2076450 h 3209925"/>
                  <a:gd name="connsiteX2" fmla="*/ 4705350 w 6381750"/>
                  <a:gd name="connsiteY2" fmla="*/ 838200 h 3209925"/>
                  <a:gd name="connsiteX3" fmla="*/ 6381750 w 6381750"/>
                  <a:gd name="connsiteY3" fmla="*/ 0 h 3209925"/>
                  <a:gd name="connsiteX0" fmla="*/ 0 w 6381750"/>
                  <a:gd name="connsiteY0" fmla="*/ 3209925 h 3209925"/>
                  <a:gd name="connsiteX1" fmla="*/ 2847975 w 6381750"/>
                  <a:gd name="connsiteY1" fmla="*/ 2076450 h 3209925"/>
                  <a:gd name="connsiteX2" fmla="*/ 4705350 w 6381750"/>
                  <a:gd name="connsiteY2" fmla="*/ 838200 h 3209925"/>
                  <a:gd name="connsiteX3" fmla="*/ 6381750 w 6381750"/>
                  <a:gd name="connsiteY3" fmla="*/ 0 h 3209925"/>
                  <a:gd name="connsiteX0" fmla="*/ 0 w 6381750"/>
                  <a:gd name="connsiteY0" fmla="*/ 3209925 h 3209925"/>
                  <a:gd name="connsiteX1" fmla="*/ 2895600 w 6381750"/>
                  <a:gd name="connsiteY1" fmla="*/ 2038350 h 3209925"/>
                  <a:gd name="connsiteX2" fmla="*/ 4705350 w 6381750"/>
                  <a:gd name="connsiteY2" fmla="*/ 838200 h 3209925"/>
                  <a:gd name="connsiteX3" fmla="*/ 6381750 w 6381750"/>
                  <a:gd name="connsiteY3" fmla="*/ 0 h 3209925"/>
                  <a:gd name="connsiteX0" fmla="*/ 0 w 6381750"/>
                  <a:gd name="connsiteY0" fmla="*/ 3209925 h 3209925"/>
                  <a:gd name="connsiteX1" fmla="*/ 2895600 w 6381750"/>
                  <a:gd name="connsiteY1" fmla="*/ 2038350 h 3209925"/>
                  <a:gd name="connsiteX2" fmla="*/ 4705350 w 6381750"/>
                  <a:gd name="connsiteY2" fmla="*/ 838200 h 3209925"/>
                  <a:gd name="connsiteX3" fmla="*/ 6381750 w 6381750"/>
                  <a:gd name="connsiteY3" fmla="*/ 0 h 3209925"/>
                  <a:gd name="connsiteX0" fmla="*/ 0 w 6381750"/>
                  <a:gd name="connsiteY0" fmla="*/ 3209925 h 3209925"/>
                  <a:gd name="connsiteX1" fmla="*/ 2895600 w 6381750"/>
                  <a:gd name="connsiteY1" fmla="*/ 2038350 h 3209925"/>
                  <a:gd name="connsiteX2" fmla="*/ 4705350 w 6381750"/>
                  <a:gd name="connsiteY2" fmla="*/ 838200 h 3209925"/>
                  <a:gd name="connsiteX3" fmla="*/ 6381750 w 6381750"/>
                  <a:gd name="connsiteY3" fmla="*/ 0 h 3209925"/>
                  <a:gd name="connsiteX0" fmla="*/ 0 w 6334125"/>
                  <a:gd name="connsiteY0" fmla="*/ 3267075 h 3267075"/>
                  <a:gd name="connsiteX1" fmla="*/ 2895600 w 6334125"/>
                  <a:gd name="connsiteY1" fmla="*/ 2095500 h 3267075"/>
                  <a:gd name="connsiteX2" fmla="*/ 4705350 w 6334125"/>
                  <a:gd name="connsiteY2" fmla="*/ 895350 h 3267075"/>
                  <a:gd name="connsiteX3" fmla="*/ 6334125 w 6334125"/>
                  <a:gd name="connsiteY3" fmla="*/ 0 h 3267075"/>
                  <a:gd name="connsiteX0" fmla="*/ 0 w 6334125"/>
                  <a:gd name="connsiteY0" fmla="*/ 3481601 h 3481601"/>
                  <a:gd name="connsiteX1" fmla="*/ 2895600 w 6334125"/>
                  <a:gd name="connsiteY1" fmla="*/ 2310026 h 3481601"/>
                  <a:gd name="connsiteX2" fmla="*/ 4705350 w 6334125"/>
                  <a:gd name="connsiteY2" fmla="*/ 1109876 h 3481601"/>
                  <a:gd name="connsiteX3" fmla="*/ 6334125 w 6334125"/>
                  <a:gd name="connsiteY3" fmla="*/ 214526 h 3481601"/>
                  <a:gd name="connsiteX0" fmla="*/ 0 w 6334125"/>
                  <a:gd name="connsiteY0" fmla="*/ 3267075 h 3267075"/>
                  <a:gd name="connsiteX1" fmla="*/ 2895600 w 6334125"/>
                  <a:gd name="connsiteY1" fmla="*/ 2095500 h 3267075"/>
                  <a:gd name="connsiteX2" fmla="*/ 4705350 w 6334125"/>
                  <a:gd name="connsiteY2" fmla="*/ 895350 h 3267075"/>
                  <a:gd name="connsiteX3" fmla="*/ 6334125 w 6334125"/>
                  <a:gd name="connsiteY3" fmla="*/ 0 h 3267075"/>
                  <a:gd name="connsiteX0" fmla="*/ 0 w 6334125"/>
                  <a:gd name="connsiteY0" fmla="*/ 3267075 h 3267075"/>
                  <a:gd name="connsiteX1" fmla="*/ 2895600 w 6334125"/>
                  <a:gd name="connsiteY1" fmla="*/ 2095500 h 3267075"/>
                  <a:gd name="connsiteX2" fmla="*/ 4705350 w 6334125"/>
                  <a:gd name="connsiteY2" fmla="*/ 895350 h 3267075"/>
                  <a:gd name="connsiteX3" fmla="*/ 5221610 w 6334125"/>
                  <a:gd name="connsiteY3" fmla="*/ 181769 h 3267075"/>
                  <a:gd name="connsiteX4" fmla="*/ 6334125 w 6334125"/>
                  <a:gd name="connsiteY4" fmla="*/ 0 h 3267075"/>
                  <a:gd name="connsiteX0" fmla="*/ 0 w 6334125"/>
                  <a:gd name="connsiteY0" fmla="*/ 3848138 h 3848138"/>
                  <a:gd name="connsiteX1" fmla="*/ 2895600 w 6334125"/>
                  <a:gd name="connsiteY1" fmla="*/ 2676563 h 3848138"/>
                  <a:gd name="connsiteX2" fmla="*/ 4705350 w 6334125"/>
                  <a:gd name="connsiteY2" fmla="*/ 1476413 h 3848138"/>
                  <a:gd name="connsiteX3" fmla="*/ 4526285 w 6334125"/>
                  <a:gd name="connsiteY3" fmla="*/ 19882 h 3848138"/>
                  <a:gd name="connsiteX4" fmla="*/ 6334125 w 6334125"/>
                  <a:gd name="connsiteY4" fmla="*/ 581063 h 3848138"/>
                  <a:gd name="connsiteX0" fmla="*/ 0 w 6334125"/>
                  <a:gd name="connsiteY0" fmla="*/ 3868812 h 3868812"/>
                  <a:gd name="connsiteX1" fmla="*/ 2895600 w 6334125"/>
                  <a:gd name="connsiteY1" fmla="*/ 2697237 h 3868812"/>
                  <a:gd name="connsiteX2" fmla="*/ 4705350 w 6334125"/>
                  <a:gd name="connsiteY2" fmla="*/ 1497087 h 3868812"/>
                  <a:gd name="connsiteX3" fmla="*/ 4526285 w 6334125"/>
                  <a:gd name="connsiteY3" fmla="*/ 40556 h 3868812"/>
                  <a:gd name="connsiteX4" fmla="*/ 6334125 w 6334125"/>
                  <a:gd name="connsiteY4" fmla="*/ 601737 h 3868812"/>
                  <a:gd name="connsiteX0" fmla="*/ 0 w 6334125"/>
                  <a:gd name="connsiteY0" fmla="*/ 3868812 h 3868812"/>
                  <a:gd name="connsiteX1" fmla="*/ 2895600 w 6334125"/>
                  <a:gd name="connsiteY1" fmla="*/ 2697237 h 3868812"/>
                  <a:gd name="connsiteX2" fmla="*/ 4705350 w 6334125"/>
                  <a:gd name="connsiteY2" fmla="*/ 1497087 h 3868812"/>
                  <a:gd name="connsiteX3" fmla="*/ 4526285 w 6334125"/>
                  <a:gd name="connsiteY3" fmla="*/ 40556 h 3868812"/>
                  <a:gd name="connsiteX4" fmla="*/ 6334125 w 6334125"/>
                  <a:gd name="connsiteY4" fmla="*/ 601737 h 3868812"/>
                  <a:gd name="connsiteX0" fmla="*/ 0 w 6334125"/>
                  <a:gd name="connsiteY0" fmla="*/ 3868812 h 3868812"/>
                  <a:gd name="connsiteX1" fmla="*/ 2895600 w 6334125"/>
                  <a:gd name="connsiteY1" fmla="*/ 2697237 h 3868812"/>
                  <a:gd name="connsiteX2" fmla="*/ 4705350 w 6334125"/>
                  <a:gd name="connsiteY2" fmla="*/ 1497087 h 3868812"/>
                  <a:gd name="connsiteX3" fmla="*/ 4526285 w 6334125"/>
                  <a:gd name="connsiteY3" fmla="*/ 40556 h 3868812"/>
                  <a:gd name="connsiteX4" fmla="*/ 4973960 w 6334125"/>
                  <a:gd name="connsiteY4" fmla="*/ 545381 h 3868812"/>
                  <a:gd name="connsiteX5" fmla="*/ 6334125 w 6334125"/>
                  <a:gd name="connsiteY5" fmla="*/ 601737 h 3868812"/>
                  <a:gd name="connsiteX0" fmla="*/ 0 w 6334125"/>
                  <a:gd name="connsiteY0" fmla="*/ 3868812 h 3868812"/>
                  <a:gd name="connsiteX1" fmla="*/ 2895600 w 6334125"/>
                  <a:gd name="connsiteY1" fmla="*/ 2697237 h 3868812"/>
                  <a:gd name="connsiteX2" fmla="*/ 4705350 w 6334125"/>
                  <a:gd name="connsiteY2" fmla="*/ 1497087 h 3868812"/>
                  <a:gd name="connsiteX3" fmla="*/ 4526285 w 6334125"/>
                  <a:gd name="connsiteY3" fmla="*/ 40556 h 3868812"/>
                  <a:gd name="connsiteX4" fmla="*/ 4183385 w 6334125"/>
                  <a:gd name="connsiteY4" fmla="*/ 1012106 h 3868812"/>
                  <a:gd name="connsiteX5" fmla="*/ 6334125 w 6334125"/>
                  <a:gd name="connsiteY5" fmla="*/ 601737 h 3868812"/>
                  <a:gd name="connsiteX0" fmla="*/ 0 w 6334125"/>
                  <a:gd name="connsiteY0" fmla="*/ 3870938 h 3870938"/>
                  <a:gd name="connsiteX1" fmla="*/ 2895600 w 6334125"/>
                  <a:gd name="connsiteY1" fmla="*/ 2699363 h 3870938"/>
                  <a:gd name="connsiteX2" fmla="*/ 4705350 w 6334125"/>
                  <a:gd name="connsiteY2" fmla="*/ 1499213 h 3870938"/>
                  <a:gd name="connsiteX3" fmla="*/ 4526285 w 6334125"/>
                  <a:gd name="connsiteY3" fmla="*/ 42682 h 3870938"/>
                  <a:gd name="connsiteX4" fmla="*/ 4183385 w 6334125"/>
                  <a:gd name="connsiteY4" fmla="*/ 1014232 h 3870938"/>
                  <a:gd name="connsiteX5" fmla="*/ 6334125 w 6334125"/>
                  <a:gd name="connsiteY5" fmla="*/ 603863 h 3870938"/>
                  <a:gd name="connsiteX0" fmla="*/ 0 w 6334125"/>
                  <a:gd name="connsiteY0" fmla="*/ 3870938 h 3870938"/>
                  <a:gd name="connsiteX1" fmla="*/ 2895600 w 6334125"/>
                  <a:gd name="connsiteY1" fmla="*/ 2699363 h 3870938"/>
                  <a:gd name="connsiteX2" fmla="*/ 4705350 w 6334125"/>
                  <a:gd name="connsiteY2" fmla="*/ 1499213 h 3870938"/>
                  <a:gd name="connsiteX3" fmla="*/ 4526285 w 6334125"/>
                  <a:gd name="connsiteY3" fmla="*/ 42682 h 3870938"/>
                  <a:gd name="connsiteX4" fmla="*/ 4183385 w 6334125"/>
                  <a:gd name="connsiteY4" fmla="*/ 1014232 h 3870938"/>
                  <a:gd name="connsiteX5" fmla="*/ 6334125 w 6334125"/>
                  <a:gd name="connsiteY5" fmla="*/ 603863 h 3870938"/>
                  <a:gd name="connsiteX0" fmla="*/ 0 w 6334125"/>
                  <a:gd name="connsiteY0" fmla="*/ 3852187 h 3852187"/>
                  <a:gd name="connsiteX1" fmla="*/ 2895600 w 6334125"/>
                  <a:gd name="connsiteY1" fmla="*/ 2680612 h 3852187"/>
                  <a:gd name="connsiteX2" fmla="*/ 4705350 w 6334125"/>
                  <a:gd name="connsiteY2" fmla="*/ 1480462 h 3852187"/>
                  <a:gd name="connsiteX3" fmla="*/ 4526285 w 6334125"/>
                  <a:gd name="connsiteY3" fmla="*/ 23931 h 3852187"/>
                  <a:gd name="connsiteX4" fmla="*/ 4183385 w 6334125"/>
                  <a:gd name="connsiteY4" fmla="*/ 995481 h 3852187"/>
                  <a:gd name="connsiteX5" fmla="*/ 6334125 w 6334125"/>
                  <a:gd name="connsiteY5" fmla="*/ 585112 h 3852187"/>
                  <a:gd name="connsiteX0" fmla="*/ 0 w 6334125"/>
                  <a:gd name="connsiteY0" fmla="*/ 3848561 h 3848561"/>
                  <a:gd name="connsiteX1" fmla="*/ 2895600 w 6334125"/>
                  <a:gd name="connsiteY1" fmla="*/ 2676986 h 3848561"/>
                  <a:gd name="connsiteX2" fmla="*/ 4705350 w 6334125"/>
                  <a:gd name="connsiteY2" fmla="*/ 1476836 h 3848561"/>
                  <a:gd name="connsiteX3" fmla="*/ 4526285 w 6334125"/>
                  <a:gd name="connsiteY3" fmla="*/ 20305 h 3848561"/>
                  <a:gd name="connsiteX4" fmla="*/ 4183385 w 6334125"/>
                  <a:gd name="connsiteY4" fmla="*/ 991855 h 3848561"/>
                  <a:gd name="connsiteX5" fmla="*/ 6334125 w 6334125"/>
                  <a:gd name="connsiteY5" fmla="*/ 581486 h 3848561"/>
                  <a:gd name="connsiteX0" fmla="*/ 0 w 6334125"/>
                  <a:gd name="connsiteY0" fmla="*/ 3848561 h 3848561"/>
                  <a:gd name="connsiteX1" fmla="*/ 2895600 w 6334125"/>
                  <a:gd name="connsiteY1" fmla="*/ 2676986 h 3848561"/>
                  <a:gd name="connsiteX2" fmla="*/ 4705350 w 6334125"/>
                  <a:gd name="connsiteY2" fmla="*/ 1476836 h 3848561"/>
                  <a:gd name="connsiteX3" fmla="*/ 4526285 w 6334125"/>
                  <a:gd name="connsiteY3" fmla="*/ 20305 h 3848561"/>
                  <a:gd name="connsiteX4" fmla="*/ 4183385 w 6334125"/>
                  <a:gd name="connsiteY4" fmla="*/ 991855 h 3848561"/>
                  <a:gd name="connsiteX5" fmla="*/ 6334125 w 6334125"/>
                  <a:gd name="connsiteY5" fmla="*/ 581486 h 3848561"/>
                  <a:gd name="connsiteX0" fmla="*/ 0 w 6334125"/>
                  <a:gd name="connsiteY0" fmla="*/ 3848561 h 3848561"/>
                  <a:gd name="connsiteX1" fmla="*/ 2895600 w 6334125"/>
                  <a:gd name="connsiteY1" fmla="*/ 2676986 h 3848561"/>
                  <a:gd name="connsiteX2" fmla="*/ 4705350 w 6334125"/>
                  <a:gd name="connsiteY2" fmla="*/ 1476836 h 3848561"/>
                  <a:gd name="connsiteX3" fmla="*/ 4526285 w 6334125"/>
                  <a:gd name="connsiteY3" fmla="*/ 20305 h 3848561"/>
                  <a:gd name="connsiteX4" fmla="*/ 4554860 w 6334125"/>
                  <a:gd name="connsiteY4" fmla="*/ 1020430 h 3848561"/>
                  <a:gd name="connsiteX5" fmla="*/ 6334125 w 6334125"/>
                  <a:gd name="connsiteY5" fmla="*/ 581486 h 3848561"/>
                  <a:gd name="connsiteX0" fmla="*/ 0 w 6334125"/>
                  <a:gd name="connsiteY0" fmla="*/ 3848561 h 3848561"/>
                  <a:gd name="connsiteX1" fmla="*/ 2895600 w 6334125"/>
                  <a:gd name="connsiteY1" fmla="*/ 2676986 h 3848561"/>
                  <a:gd name="connsiteX2" fmla="*/ 4705350 w 6334125"/>
                  <a:gd name="connsiteY2" fmla="*/ 1476836 h 3848561"/>
                  <a:gd name="connsiteX3" fmla="*/ 4526285 w 6334125"/>
                  <a:gd name="connsiteY3" fmla="*/ 20305 h 3848561"/>
                  <a:gd name="connsiteX4" fmla="*/ 4554860 w 6334125"/>
                  <a:gd name="connsiteY4" fmla="*/ 1020430 h 3848561"/>
                  <a:gd name="connsiteX5" fmla="*/ 6334125 w 6334125"/>
                  <a:gd name="connsiteY5" fmla="*/ 581486 h 3848561"/>
                  <a:gd name="connsiteX0" fmla="*/ 0 w 6334125"/>
                  <a:gd name="connsiteY0" fmla="*/ 3848561 h 3848561"/>
                  <a:gd name="connsiteX1" fmla="*/ 2895600 w 6334125"/>
                  <a:gd name="connsiteY1" fmla="*/ 2676986 h 3848561"/>
                  <a:gd name="connsiteX2" fmla="*/ 4705350 w 6334125"/>
                  <a:gd name="connsiteY2" fmla="*/ 1476836 h 3848561"/>
                  <a:gd name="connsiteX3" fmla="*/ 4526285 w 6334125"/>
                  <a:gd name="connsiteY3" fmla="*/ 20305 h 3848561"/>
                  <a:gd name="connsiteX4" fmla="*/ 4554860 w 6334125"/>
                  <a:gd name="connsiteY4" fmla="*/ 1020430 h 3848561"/>
                  <a:gd name="connsiteX5" fmla="*/ 6334125 w 6334125"/>
                  <a:gd name="connsiteY5" fmla="*/ 581486 h 3848561"/>
                  <a:gd name="connsiteX0" fmla="*/ 0 w 6334125"/>
                  <a:gd name="connsiteY0" fmla="*/ 3848561 h 3848561"/>
                  <a:gd name="connsiteX1" fmla="*/ 2895600 w 6334125"/>
                  <a:gd name="connsiteY1" fmla="*/ 2676986 h 3848561"/>
                  <a:gd name="connsiteX2" fmla="*/ 4705350 w 6334125"/>
                  <a:gd name="connsiteY2" fmla="*/ 1476836 h 3848561"/>
                  <a:gd name="connsiteX3" fmla="*/ 4526285 w 6334125"/>
                  <a:gd name="connsiteY3" fmla="*/ 20305 h 3848561"/>
                  <a:gd name="connsiteX4" fmla="*/ 4554860 w 6334125"/>
                  <a:gd name="connsiteY4" fmla="*/ 1020430 h 3848561"/>
                  <a:gd name="connsiteX5" fmla="*/ 6334125 w 6334125"/>
                  <a:gd name="connsiteY5" fmla="*/ 581486 h 3848561"/>
                  <a:gd name="connsiteX0" fmla="*/ 0 w 6334125"/>
                  <a:gd name="connsiteY0" fmla="*/ 3942513 h 3942513"/>
                  <a:gd name="connsiteX1" fmla="*/ 2895600 w 6334125"/>
                  <a:gd name="connsiteY1" fmla="*/ 2770938 h 3942513"/>
                  <a:gd name="connsiteX2" fmla="*/ 4705350 w 6334125"/>
                  <a:gd name="connsiteY2" fmla="*/ 1570788 h 3942513"/>
                  <a:gd name="connsiteX3" fmla="*/ 4383410 w 6334125"/>
                  <a:gd name="connsiteY3" fmla="*/ 19007 h 3942513"/>
                  <a:gd name="connsiteX4" fmla="*/ 4554860 w 6334125"/>
                  <a:gd name="connsiteY4" fmla="*/ 1114382 h 3942513"/>
                  <a:gd name="connsiteX5" fmla="*/ 6334125 w 6334125"/>
                  <a:gd name="connsiteY5" fmla="*/ 675438 h 3942513"/>
                  <a:gd name="connsiteX0" fmla="*/ 0 w 6334125"/>
                  <a:gd name="connsiteY0" fmla="*/ 3968190 h 3968190"/>
                  <a:gd name="connsiteX1" fmla="*/ 2895600 w 6334125"/>
                  <a:gd name="connsiteY1" fmla="*/ 2796615 h 3968190"/>
                  <a:gd name="connsiteX2" fmla="*/ 4705350 w 6334125"/>
                  <a:gd name="connsiteY2" fmla="*/ 1596465 h 3968190"/>
                  <a:gd name="connsiteX3" fmla="*/ 4383410 w 6334125"/>
                  <a:gd name="connsiteY3" fmla="*/ 44684 h 3968190"/>
                  <a:gd name="connsiteX4" fmla="*/ 4554860 w 6334125"/>
                  <a:gd name="connsiteY4" fmla="*/ 1140059 h 3968190"/>
                  <a:gd name="connsiteX5" fmla="*/ 6334125 w 6334125"/>
                  <a:gd name="connsiteY5" fmla="*/ 701115 h 3968190"/>
                  <a:gd name="connsiteX0" fmla="*/ 0 w 6334125"/>
                  <a:gd name="connsiteY0" fmla="*/ 3968190 h 3968190"/>
                  <a:gd name="connsiteX1" fmla="*/ 2895600 w 6334125"/>
                  <a:gd name="connsiteY1" fmla="*/ 2796615 h 3968190"/>
                  <a:gd name="connsiteX2" fmla="*/ 4705350 w 6334125"/>
                  <a:gd name="connsiteY2" fmla="*/ 1596465 h 3968190"/>
                  <a:gd name="connsiteX3" fmla="*/ 4383410 w 6334125"/>
                  <a:gd name="connsiteY3" fmla="*/ 44684 h 3968190"/>
                  <a:gd name="connsiteX4" fmla="*/ 4554860 w 6334125"/>
                  <a:gd name="connsiteY4" fmla="*/ 1140059 h 3968190"/>
                  <a:gd name="connsiteX5" fmla="*/ 6334125 w 6334125"/>
                  <a:gd name="connsiteY5" fmla="*/ 701115 h 3968190"/>
                  <a:gd name="connsiteX0" fmla="*/ 0 w 6334125"/>
                  <a:gd name="connsiteY0" fmla="*/ 3968190 h 3968190"/>
                  <a:gd name="connsiteX1" fmla="*/ 2895600 w 6334125"/>
                  <a:gd name="connsiteY1" fmla="*/ 2796615 h 3968190"/>
                  <a:gd name="connsiteX2" fmla="*/ 4705350 w 6334125"/>
                  <a:gd name="connsiteY2" fmla="*/ 1596465 h 3968190"/>
                  <a:gd name="connsiteX3" fmla="*/ 4383410 w 6334125"/>
                  <a:gd name="connsiteY3" fmla="*/ 44684 h 3968190"/>
                  <a:gd name="connsiteX4" fmla="*/ 5250185 w 6334125"/>
                  <a:gd name="connsiteY4" fmla="*/ 1121009 h 3968190"/>
                  <a:gd name="connsiteX5" fmla="*/ 6334125 w 6334125"/>
                  <a:gd name="connsiteY5" fmla="*/ 701115 h 3968190"/>
                  <a:gd name="connsiteX0" fmla="*/ 0 w 6334125"/>
                  <a:gd name="connsiteY0" fmla="*/ 3968190 h 3968190"/>
                  <a:gd name="connsiteX1" fmla="*/ 2895600 w 6334125"/>
                  <a:gd name="connsiteY1" fmla="*/ 2796615 h 3968190"/>
                  <a:gd name="connsiteX2" fmla="*/ 4705350 w 6334125"/>
                  <a:gd name="connsiteY2" fmla="*/ 1596465 h 3968190"/>
                  <a:gd name="connsiteX3" fmla="*/ 4383410 w 6334125"/>
                  <a:gd name="connsiteY3" fmla="*/ 44684 h 3968190"/>
                  <a:gd name="connsiteX4" fmla="*/ 5421635 w 6334125"/>
                  <a:gd name="connsiteY4" fmla="*/ 1140059 h 3968190"/>
                  <a:gd name="connsiteX5" fmla="*/ 6334125 w 6334125"/>
                  <a:gd name="connsiteY5" fmla="*/ 701115 h 3968190"/>
                  <a:gd name="connsiteX0" fmla="*/ 0 w 6334125"/>
                  <a:gd name="connsiteY0" fmla="*/ 3968190 h 3968190"/>
                  <a:gd name="connsiteX1" fmla="*/ 2895600 w 6334125"/>
                  <a:gd name="connsiteY1" fmla="*/ 2796615 h 3968190"/>
                  <a:gd name="connsiteX2" fmla="*/ 4705350 w 6334125"/>
                  <a:gd name="connsiteY2" fmla="*/ 1596465 h 3968190"/>
                  <a:gd name="connsiteX3" fmla="*/ 4383410 w 6334125"/>
                  <a:gd name="connsiteY3" fmla="*/ 44684 h 3968190"/>
                  <a:gd name="connsiteX4" fmla="*/ 5421635 w 6334125"/>
                  <a:gd name="connsiteY4" fmla="*/ 1140059 h 3968190"/>
                  <a:gd name="connsiteX5" fmla="*/ 6334125 w 6334125"/>
                  <a:gd name="connsiteY5" fmla="*/ 701115 h 3968190"/>
                  <a:gd name="connsiteX0" fmla="*/ 0 w 6334125"/>
                  <a:gd name="connsiteY0" fmla="*/ 3968190 h 3968190"/>
                  <a:gd name="connsiteX1" fmla="*/ 2895600 w 6334125"/>
                  <a:gd name="connsiteY1" fmla="*/ 2796615 h 3968190"/>
                  <a:gd name="connsiteX2" fmla="*/ 4705350 w 6334125"/>
                  <a:gd name="connsiteY2" fmla="*/ 1596465 h 3968190"/>
                  <a:gd name="connsiteX3" fmla="*/ 4383410 w 6334125"/>
                  <a:gd name="connsiteY3" fmla="*/ 44684 h 3968190"/>
                  <a:gd name="connsiteX4" fmla="*/ 5421635 w 6334125"/>
                  <a:gd name="connsiteY4" fmla="*/ 1140059 h 3968190"/>
                  <a:gd name="connsiteX5" fmla="*/ 6334125 w 6334125"/>
                  <a:gd name="connsiteY5" fmla="*/ 701115 h 3968190"/>
                  <a:gd name="connsiteX0" fmla="*/ 0 w 6334125"/>
                  <a:gd name="connsiteY0" fmla="*/ 3968190 h 3968190"/>
                  <a:gd name="connsiteX1" fmla="*/ 2895600 w 6334125"/>
                  <a:gd name="connsiteY1" fmla="*/ 2796615 h 3968190"/>
                  <a:gd name="connsiteX2" fmla="*/ 4705350 w 6334125"/>
                  <a:gd name="connsiteY2" fmla="*/ 1596465 h 3968190"/>
                  <a:gd name="connsiteX3" fmla="*/ 4383410 w 6334125"/>
                  <a:gd name="connsiteY3" fmla="*/ 44684 h 3968190"/>
                  <a:gd name="connsiteX4" fmla="*/ 5421635 w 6334125"/>
                  <a:gd name="connsiteY4" fmla="*/ 1140059 h 3968190"/>
                  <a:gd name="connsiteX5" fmla="*/ 6334125 w 6334125"/>
                  <a:gd name="connsiteY5" fmla="*/ 701115 h 3968190"/>
                  <a:gd name="connsiteX0" fmla="*/ 0 w 6334125"/>
                  <a:gd name="connsiteY0" fmla="*/ 3968190 h 3968190"/>
                  <a:gd name="connsiteX1" fmla="*/ 2895600 w 6334125"/>
                  <a:gd name="connsiteY1" fmla="*/ 2796615 h 3968190"/>
                  <a:gd name="connsiteX2" fmla="*/ 4705350 w 6334125"/>
                  <a:gd name="connsiteY2" fmla="*/ 1596465 h 3968190"/>
                  <a:gd name="connsiteX3" fmla="*/ 4383410 w 6334125"/>
                  <a:gd name="connsiteY3" fmla="*/ 44684 h 3968190"/>
                  <a:gd name="connsiteX4" fmla="*/ 5421635 w 6334125"/>
                  <a:gd name="connsiteY4" fmla="*/ 1140059 h 3968190"/>
                  <a:gd name="connsiteX5" fmla="*/ 6334125 w 6334125"/>
                  <a:gd name="connsiteY5" fmla="*/ 701115 h 3968190"/>
                  <a:gd name="connsiteX0" fmla="*/ 0 w 6334125"/>
                  <a:gd name="connsiteY0" fmla="*/ 3968190 h 3968190"/>
                  <a:gd name="connsiteX1" fmla="*/ 2895600 w 6334125"/>
                  <a:gd name="connsiteY1" fmla="*/ 2796615 h 3968190"/>
                  <a:gd name="connsiteX2" fmla="*/ 4705350 w 6334125"/>
                  <a:gd name="connsiteY2" fmla="*/ 1596465 h 3968190"/>
                  <a:gd name="connsiteX3" fmla="*/ 4383410 w 6334125"/>
                  <a:gd name="connsiteY3" fmla="*/ 44684 h 3968190"/>
                  <a:gd name="connsiteX4" fmla="*/ 5421635 w 6334125"/>
                  <a:gd name="connsiteY4" fmla="*/ 1140059 h 3968190"/>
                  <a:gd name="connsiteX5" fmla="*/ 6334125 w 6334125"/>
                  <a:gd name="connsiteY5" fmla="*/ 701115 h 3968190"/>
                  <a:gd name="connsiteX0" fmla="*/ 0 w 6334125"/>
                  <a:gd name="connsiteY0" fmla="*/ 3968190 h 3968190"/>
                  <a:gd name="connsiteX1" fmla="*/ 2895600 w 6334125"/>
                  <a:gd name="connsiteY1" fmla="*/ 2796615 h 3968190"/>
                  <a:gd name="connsiteX2" fmla="*/ 4705350 w 6334125"/>
                  <a:gd name="connsiteY2" fmla="*/ 1596465 h 3968190"/>
                  <a:gd name="connsiteX3" fmla="*/ 4383410 w 6334125"/>
                  <a:gd name="connsiteY3" fmla="*/ 44684 h 3968190"/>
                  <a:gd name="connsiteX4" fmla="*/ 5421635 w 6334125"/>
                  <a:gd name="connsiteY4" fmla="*/ 1140059 h 3968190"/>
                  <a:gd name="connsiteX5" fmla="*/ 6334125 w 6334125"/>
                  <a:gd name="connsiteY5" fmla="*/ 701115 h 3968190"/>
                  <a:gd name="connsiteX0" fmla="*/ 0 w 6334125"/>
                  <a:gd name="connsiteY0" fmla="*/ 3982329 h 3982329"/>
                  <a:gd name="connsiteX1" fmla="*/ 2895600 w 6334125"/>
                  <a:gd name="connsiteY1" fmla="*/ 2810754 h 3982329"/>
                  <a:gd name="connsiteX2" fmla="*/ 4705350 w 6334125"/>
                  <a:gd name="connsiteY2" fmla="*/ 1610604 h 3982329"/>
                  <a:gd name="connsiteX3" fmla="*/ 4383410 w 6334125"/>
                  <a:gd name="connsiteY3" fmla="*/ 58823 h 3982329"/>
                  <a:gd name="connsiteX4" fmla="*/ 5421635 w 6334125"/>
                  <a:gd name="connsiteY4" fmla="*/ 1154198 h 3982329"/>
                  <a:gd name="connsiteX5" fmla="*/ 6334125 w 6334125"/>
                  <a:gd name="connsiteY5" fmla="*/ 715254 h 3982329"/>
                  <a:gd name="connsiteX0" fmla="*/ 0 w 6334125"/>
                  <a:gd name="connsiteY0" fmla="*/ 4028446 h 4028446"/>
                  <a:gd name="connsiteX1" fmla="*/ 2895600 w 6334125"/>
                  <a:gd name="connsiteY1" fmla="*/ 2856871 h 4028446"/>
                  <a:gd name="connsiteX2" fmla="*/ 4705350 w 6334125"/>
                  <a:gd name="connsiteY2" fmla="*/ 1656721 h 4028446"/>
                  <a:gd name="connsiteX3" fmla="*/ 4326260 w 6334125"/>
                  <a:gd name="connsiteY3" fmla="*/ 57315 h 4028446"/>
                  <a:gd name="connsiteX4" fmla="*/ 5421635 w 6334125"/>
                  <a:gd name="connsiteY4" fmla="*/ 1200315 h 4028446"/>
                  <a:gd name="connsiteX5" fmla="*/ 6334125 w 6334125"/>
                  <a:gd name="connsiteY5" fmla="*/ 761371 h 4028446"/>
                  <a:gd name="connsiteX0" fmla="*/ 0 w 6334125"/>
                  <a:gd name="connsiteY0" fmla="*/ 4028446 h 4028446"/>
                  <a:gd name="connsiteX1" fmla="*/ 2895600 w 6334125"/>
                  <a:gd name="connsiteY1" fmla="*/ 2856871 h 4028446"/>
                  <a:gd name="connsiteX2" fmla="*/ 4705350 w 6334125"/>
                  <a:gd name="connsiteY2" fmla="*/ 1656721 h 4028446"/>
                  <a:gd name="connsiteX3" fmla="*/ 4326260 w 6334125"/>
                  <a:gd name="connsiteY3" fmla="*/ 57315 h 4028446"/>
                  <a:gd name="connsiteX4" fmla="*/ 5421635 w 6334125"/>
                  <a:gd name="connsiteY4" fmla="*/ 1200315 h 4028446"/>
                  <a:gd name="connsiteX5" fmla="*/ 6334125 w 6334125"/>
                  <a:gd name="connsiteY5" fmla="*/ 761371 h 4028446"/>
                  <a:gd name="connsiteX0" fmla="*/ 0 w 6334125"/>
                  <a:gd name="connsiteY0" fmla="*/ 4026055 h 4026055"/>
                  <a:gd name="connsiteX1" fmla="*/ 2895600 w 6334125"/>
                  <a:gd name="connsiteY1" fmla="*/ 2854480 h 4026055"/>
                  <a:gd name="connsiteX2" fmla="*/ 4705350 w 6334125"/>
                  <a:gd name="connsiteY2" fmla="*/ 1654330 h 4026055"/>
                  <a:gd name="connsiteX3" fmla="*/ 4326260 w 6334125"/>
                  <a:gd name="connsiteY3" fmla="*/ 54924 h 4026055"/>
                  <a:gd name="connsiteX4" fmla="*/ 5421635 w 6334125"/>
                  <a:gd name="connsiteY4" fmla="*/ 1197924 h 4026055"/>
                  <a:gd name="connsiteX5" fmla="*/ 6334125 w 6334125"/>
                  <a:gd name="connsiteY5" fmla="*/ 758980 h 4026055"/>
                  <a:gd name="connsiteX0" fmla="*/ 0 w 6334125"/>
                  <a:gd name="connsiteY0" fmla="*/ 4020433 h 4020433"/>
                  <a:gd name="connsiteX1" fmla="*/ 2895600 w 6334125"/>
                  <a:gd name="connsiteY1" fmla="*/ 2848858 h 4020433"/>
                  <a:gd name="connsiteX2" fmla="*/ 4362450 w 6334125"/>
                  <a:gd name="connsiteY2" fmla="*/ 1858258 h 4020433"/>
                  <a:gd name="connsiteX3" fmla="*/ 4326260 w 6334125"/>
                  <a:gd name="connsiteY3" fmla="*/ 49302 h 4020433"/>
                  <a:gd name="connsiteX4" fmla="*/ 5421635 w 6334125"/>
                  <a:gd name="connsiteY4" fmla="*/ 1192302 h 4020433"/>
                  <a:gd name="connsiteX5" fmla="*/ 6334125 w 6334125"/>
                  <a:gd name="connsiteY5" fmla="*/ 753358 h 4020433"/>
                  <a:gd name="connsiteX0" fmla="*/ 0 w 6334125"/>
                  <a:gd name="connsiteY0" fmla="*/ 4018875 h 4018875"/>
                  <a:gd name="connsiteX1" fmla="*/ 2895600 w 6334125"/>
                  <a:gd name="connsiteY1" fmla="*/ 2847300 h 4018875"/>
                  <a:gd name="connsiteX2" fmla="*/ 4248150 w 6334125"/>
                  <a:gd name="connsiteY2" fmla="*/ 1923375 h 4018875"/>
                  <a:gd name="connsiteX3" fmla="*/ 4326260 w 6334125"/>
                  <a:gd name="connsiteY3" fmla="*/ 47744 h 4018875"/>
                  <a:gd name="connsiteX4" fmla="*/ 5421635 w 6334125"/>
                  <a:gd name="connsiteY4" fmla="*/ 1190744 h 4018875"/>
                  <a:gd name="connsiteX5" fmla="*/ 6334125 w 6334125"/>
                  <a:gd name="connsiteY5" fmla="*/ 751800 h 4018875"/>
                  <a:gd name="connsiteX0" fmla="*/ 0 w 6334125"/>
                  <a:gd name="connsiteY0" fmla="*/ 4008687 h 4008687"/>
                  <a:gd name="connsiteX1" fmla="*/ 2895600 w 6334125"/>
                  <a:gd name="connsiteY1" fmla="*/ 2837112 h 4008687"/>
                  <a:gd name="connsiteX2" fmla="*/ 4248150 w 6334125"/>
                  <a:gd name="connsiteY2" fmla="*/ 1913187 h 4008687"/>
                  <a:gd name="connsiteX3" fmla="*/ 4326260 w 6334125"/>
                  <a:gd name="connsiteY3" fmla="*/ 37556 h 4008687"/>
                  <a:gd name="connsiteX4" fmla="*/ 5421635 w 6334125"/>
                  <a:gd name="connsiteY4" fmla="*/ 1180556 h 4008687"/>
                  <a:gd name="connsiteX5" fmla="*/ 6334125 w 6334125"/>
                  <a:gd name="connsiteY5" fmla="*/ 741612 h 4008687"/>
                  <a:gd name="connsiteX0" fmla="*/ 0 w 6334125"/>
                  <a:gd name="connsiteY0" fmla="*/ 4008687 h 4008687"/>
                  <a:gd name="connsiteX1" fmla="*/ 2895600 w 6334125"/>
                  <a:gd name="connsiteY1" fmla="*/ 2837112 h 4008687"/>
                  <a:gd name="connsiteX2" fmla="*/ 4248150 w 6334125"/>
                  <a:gd name="connsiteY2" fmla="*/ 1913187 h 4008687"/>
                  <a:gd name="connsiteX3" fmla="*/ 4326260 w 6334125"/>
                  <a:gd name="connsiteY3" fmla="*/ 37556 h 4008687"/>
                  <a:gd name="connsiteX4" fmla="*/ 5421635 w 6334125"/>
                  <a:gd name="connsiteY4" fmla="*/ 1180556 h 4008687"/>
                  <a:gd name="connsiteX5" fmla="*/ 6334125 w 6334125"/>
                  <a:gd name="connsiteY5" fmla="*/ 741612 h 4008687"/>
                  <a:gd name="connsiteX0" fmla="*/ 0 w 6334125"/>
                  <a:gd name="connsiteY0" fmla="*/ 4027609 h 4027609"/>
                  <a:gd name="connsiteX1" fmla="*/ 2895600 w 6334125"/>
                  <a:gd name="connsiteY1" fmla="*/ 2856034 h 4027609"/>
                  <a:gd name="connsiteX2" fmla="*/ 4248150 w 6334125"/>
                  <a:gd name="connsiteY2" fmla="*/ 1932109 h 4027609"/>
                  <a:gd name="connsiteX3" fmla="*/ 4326260 w 6334125"/>
                  <a:gd name="connsiteY3" fmla="*/ 56478 h 4027609"/>
                  <a:gd name="connsiteX4" fmla="*/ 5421635 w 6334125"/>
                  <a:gd name="connsiteY4" fmla="*/ 1199478 h 4027609"/>
                  <a:gd name="connsiteX5" fmla="*/ 6334125 w 6334125"/>
                  <a:gd name="connsiteY5" fmla="*/ 760534 h 4027609"/>
                  <a:gd name="connsiteX0" fmla="*/ 0 w 6334125"/>
                  <a:gd name="connsiteY0" fmla="*/ 3994320 h 3994320"/>
                  <a:gd name="connsiteX1" fmla="*/ 2895600 w 6334125"/>
                  <a:gd name="connsiteY1" fmla="*/ 2822745 h 3994320"/>
                  <a:gd name="connsiteX2" fmla="*/ 4248150 w 6334125"/>
                  <a:gd name="connsiteY2" fmla="*/ 1898820 h 3994320"/>
                  <a:gd name="connsiteX3" fmla="*/ 4326260 w 6334125"/>
                  <a:gd name="connsiteY3" fmla="*/ 23189 h 3994320"/>
                  <a:gd name="connsiteX4" fmla="*/ 5421635 w 6334125"/>
                  <a:gd name="connsiteY4" fmla="*/ 1166189 h 3994320"/>
                  <a:gd name="connsiteX5" fmla="*/ 6334125 w 6334125"/>
                  <a:gd name="connsiteY5" fmla="*/ 727245 h 3994320"/>
                  <a:gd name="connsiteX0" fmla="*/ 0 w 6334125"/>
                  <a:gd name="connsiteY0" fmla="*/ 3995390 h 3995390"/>
                  <a:gd name="connsiteX1" fmla="*/ 2895600 w 6334125"/>
                  <a:gd name="connsiteY1" fmla="*/ 2823815 h 3995390"/>
                  <a:gd name="connsiteX2" fmla="*/ 4248150 w 6334125"/>
                  <a:gd name="connsiteY2" fmla="*/ 1899890 h 3995390"/>
                  <a:gd name="connsiteX3" fmla="*/ 4326260 w 6334125"/>
                  <a:gd name="connsiteY3" fmla="*/ 24259 h 3995390"/>
                  <a:gd name="connsiteX4" fmla="*/ 5421635 w 6334125"/>
                  <a:gd name="connsiteY4" fmla="*/ 1167259 h 3995390"/>
                  <a:gd name="connsiteX5" fmla="*/ 6334125 w 6334125"/>
                  <a:gd name="connsiteY5" fmla="*/ 728315 h 3995390"/>
                  <a:gd name="connsiteX0" fmla="*/ 0 w 6334125"/>
                  <a:gd name="connsiteY0" fmla="*/ 3996562 h 3996562"/>
                  <a:gd name="connsiteX1" fmla="*/ 2895600 w 6334125"/>
                  <a:gd name="connsiteY1" fmla="*/ 2824987 h 3996562"/>
                  <a:gd name="connsiteX2" fmla="*/ 4248150 w 6334125"/>
                  <a:gd name="connsiteY2" fmla="*/ 1901062 h 3996562"/>
                  <a:gd name="connsiteX3" fmla="*/ 4326260 w 6334125"/>
                  <a:gd name="connsiteY3" fmla="*/ 25431 h 3996562"/>
                  <a:gd name="connsiteX4" fmla="*/ 5421635 w 6334125"/>
                  <a:gd name="connsiteY4" fmla="*/ 1168431 h 3996562"/>
                  <a:gd name="connsiteX5" fmla="*/ 6334125 w 6334125"/>
                  <a:gd name="connsiteY5" fmla="*/ 729487 h 3996562"/>
                  <a:gd name="connsiteX0" fmla="*/ 0 w 6334125"/>
                  <a:gd name="connsiteY0" fmla="*/ 3998304 h 3998304"/>
                  <a:gd name="connsiteX1" fmla="*/ 2895600 w 6334125"/>
                  <a:gd name="connsiteY1" fmla="*/ 2826729 h 3998304"/>
                  <a:gd name="connsiteX2" fmla="*/ 4248150 w 6334125"/>
                  <a:gd name="connsiteY2" fmla="*/ 1902804 h 3998304"/>
                  <a:gd name="connsiteX3" fmla="*/ 4326260 w 6334125"/>
                  <a:gd name="connsiteY3" fmla="*/ 27173 h 3998304"/>
                  <a:gd name="connsiteX4" fmla="*/ 5421635 w 6334125"/>
                  <a:gd name="connsiteY4" fmla="*/ 1170173 h 3998304"/>
                  <a:gd name="connsiteX5" fmla="*/ 6334125 w 6334125"/>
                  <a:gd name="connsiteY5" fmla="*/ 731229 h 3998304"/>
                  <a:gd name="connsiteX0" fmla="*/ 0 w 6310364"/>
                  <a:gd name="connsiteY0" fmla="*/ 3562678 h 3562678"/>
                  <a:gd name="connsiteX1" fmla="*/ 2871839 w 6310364"/>
                  <a:gd name="connsiteY1" fmla="*/ 2826729 h 3562678"/>
                  <a:gd name="connsiteX2" fmla="*/ 4224389 w 6310364"/>
                  <a:gd name="connsiteY2" fmla="*/ 1902804 h 3562678"/>
                  <a:gd name="connsiteX3" fmla="*/ 4302499 w 6310364"/>
                  <a:gd name="connsiteY3" fmla="*/ 27173 h 3562678"/>
                  <a:gd name="connsiteX4" fmla="*/ 5397874 w 6310364"/>
                  <a:gd name="connsiteY4" fmla="*/ 1170173 h 3562678"/>
                  <a:gd name="connsiteX5" fmla="*/ 6310364 w 6310364"/>
                  <a:gd name="connsiteY5" fmla="*/ 731229 h 3562678"/>
                  <a:gd name="connsiteX0" fmla="*/ 0 w 6310364"/>
                  <a:gd name="connsiteY0" fmla="*/ 3562678 h 3562678"/>
                  <a:gd name="connsiteX1" fmla="*/ 2871839 w 6310364"/>
                  <a:gd name="connsiteY1" fmla="*/ 2826729 h 3562678"/>
                  <a:gd name="connsiteX2" fmla="*/ 4224389 w 6310364"/>
                  <a:gd name="connsiteY2" fmla="*/ 1902804 h 3562678"/>
                  <a:gd name="connsiteX3" fmla="*/ 4302499 w 6310364"/>
                  <a:gd name="connsiteY3" fmla="*/ 27173 h 3562678"/>
                  <a:gd name="connsiteX4" fmla="*/ 5397874 w 6310364"/>
                  <a:gd name="connsiteY4" fmla="*/ 1170173 h 3562678"/>
                  <a:gd name="connsiteX5" fmla="*/ 6310364 w 6310364"/>
                  <a:gd name="connsiteY5" fmla="*/ 731229 h 3562678"/>
                  <a:gd name="connsiteX0" fmla="*/ 0 w 6310364"/>
                  <a:gd name="connsiteY0" fmla="*/ 3564213 h 3564213"/>
                  <a:gd name="connsiteX1" fmla="*/ 2871839 w 6310364"/>
                  <a:gd name="connsiteY1" fmla="*/ 2828264 h 3564213"/>
                  <a:gd name="connsiteX2" fmla="*/ 4232309 w 6310364"/>
                  <a:gd name="connsiteY2" fmla="*/ 1817214 h 3564213"/>
                  <a:gd name="connsiteX3" fmla="*/ 4302499 w 6310364"/>
                  <a:gd name="connsiteY3" fmla="*/ 28708 h 3564213"/>
                  <a:gd name="connsiteX4" fmla="*/ 5397874 w 6310364"/>
                  <a:gd name="connsiteY4" fmla="*/ 1171708 h 3564213"/>
                  <a:gd name="connsiteX5" fmla="*/ 6310364 w 6310364"/>
                  <a:gd name="connsiteY5" fmla="*/ 732764 h 3564213"/>
                  <a:gd name="connsiteX0" fmla="*/ 0 w 6310364"/>
                  <a:gd name="connsiteY0" fmla="*/ 3564213 h 3564213"/>
                  <a:gd name="connsiteX1" fmla="*/ 2871839 w 6310364"/>
                  <a:gd name="connsiteY1" fmla="*/ 2828264 h 3564213"/>
                  <a:gd name="connsiteX2" fmla="*/ 4232309 w 6310364"/>
                  <a:gd name="connsiteY2" fmla="*/ 1817214 h 3564213"/>
                  <a:gd name="connsiteX3" fmla="*/ 4302499 w 6310364"/>
                  <a:gd name="connsiteY3" fmla="*/ 28708 h 3564213"/>
                  <a:gd name="connsiteX4" fmla="*/ 5397874 w 6310364"/>
                  <a:gd name="connsiteY4" fmla="*/ 1171708 h 3564213"/>
                  <a:gd name="connsiteX5" fmla="*/ 6310364 w 6310364"/>
                  <a:gd name="connsiteY5" fmla="*/ 732764 h 3564213"/>
                  <a:gd name="connsiteX0" fmla="*/ 0 w 6310364"/>
                  <a:gd name="connsiteY0" fmla="*/ 3564213 h 3564213"/>
                  <a:gd name="connsiteX1" fmla="*/ 2871839 w 6310364"/>
                  <a:gd name="connsiteY1" fmla="*/ 2828264 h 3564213"/>
                  <a:gd name="connsiteX2" fmla="*/ 4232309 w 6310364"/>
                  <a:gd name="connsiteY2" fmla="*/ 1817214 h 3564213"/>
                  <a:gd name="connsiteX3" fmla="*/ 4302499 w 6310364"/>
                  <a:gd name="connsiteY3" fmla="*/ 28708 h 3564213"/>
                  <a:gd name="connsiteX4" fmla="*/ 5397874 w 6310364"/>
                  <a:gd name="connsiteY4" fmla="*/ 1171708 h 3564213"/>
                  <a:gd name="connsiteX5" fmla="*/ 6310364 w 6310364"/>
                  <a:gd name="connsiteY5" fmla="*/ 732764 h 3564213"/>
                  <a:gd name="connsiteX0" fmla="*/ 0 w 6310364"/>
                  <a:gd name="connsiteY0" fmla="*/ 3564213 h 3564213"/>
                  <a:gd name="connsiteX1" fmla="*/ 2871839 w 6310364"/>
                  <a:gd name="connsiteY1" fmla="*/ 2828264 h 3564213"/>
                  <a:gd name="connsiteX2" fmla="*/ 4232309 w 6310364"/>
                  <a:gd name="connsiteY2" fmla="*/ 1817214 h 3564213"/>
                  <a:gd name="connsiteX3" fmla="*/ 4302499 w 6310364"/>
                  <a:gd name="connsiteY3" fmla="*/ 28708 h 3564213"/>
                  <a:gd name="connsiteX4" fmla="*/ 5397874 w 6310364"/>
                  <a:gd name="connsiteY4" fmla="*/ 1171708 h 3564213"/>
                  <a:gd name="connsiteX5" fmla="*/ 6310364 w 6310364"/>
                  <a:gd name="connsiteY5" fmla="*/ 732764 h 3564213"/>
                  <a:gd name="connsiteX0" fmla="*/ 0 w 6310364"/>
                  <a:gd name="connsiteY0" fmla="*/ 3564213 h 3564213"/>
                  <a:gd name="connsiteX1" fmla="*/ 2871839 w 6310364"/>
                  <a:gd name="connsiteY1" fmla="*/ 2828264 h 3564213"/>
                  <a:gd name="connsiteX2" fmla="*/ 4232309 w 6310364"/>
                  <a:gd name="connsiteY2" fmla="*/ 1817214 h 3564213"/>
                  <a:gd name="connsiteX3" fmla="*/ 4302499 w 6310364"/>
                  <a:gd name="connsiteY3" fmla="*/ 28708 h 3564213"/>
                  <a:gd name="connsiteX4" fmla="*/ 5397874 w 6310364"/>
                  <a:gd name="connsiteY4" fmla="*/ 1171708 h 3564213"/>
                  <a:gd name="connsiteX5" fmla="*/ 6310364 w 6310364"/>
                  <a:gd name="connsiteY5" fmla="*/ 732764 h 3564213"/>
                  <a:gd name="connsiteX0" fmla="*/ 0 w 6310364"/>
                  <a:gd name="connsiteY0" fmla="*/ 3562590 h 3562590"/>
                  <a:gd name="connsiteX1" fmla="*/ 2871839 w 6310364"/>
                  <a:gd name="connsiteY1" fmla="*/ 2826641 h 3562590"/>
                  <a:gd name="connsiteX2" fmla="*/ 4232309 w 6310364"/>
                  <a:gd name="connsiteY2" fmla="*/ 1815591 h 3562590"/>
                  <a:gd name="connsiteX3" fmla="*/ 4302499 w 6310364"/>
                  <a:gd name="connsiteY3" fmla="*/ 27085 h 3562590"/>
                  <a:gd name="connsiteX4" fmla="*/ 5397874 w 6310364"/>
                  <a:gd name="connsiteY4" fmla="*/ 1170085 h 3562590"/>
                  <a:gd name="connsiteX5" fmla="*/ 6310364 w 6310364"/>
                  <a:gd name="connsiteY5" fmla="*/ 731141 h 3562590"/>
                  <a:gd name="connsiteX0" fmla="*/ 0 w 6310364"/>
                  <a:gd name="connsiteY0" fmla="*/ 3337326 h 3337326"/>
                  <a:gd name="connsiteX1" fmla="*/ 2871839 w 6310364"/>
                  <a:gd name="connsiteY1" fmla="*/ 2601377 h 3337326"/>
                  <a:gd name="connsiteX2" fmla="*/ 4232309 w 6310364"/>
                  <a:gd name="connsiteY2" fmla="*/ 1590327 h 3337326"/>
                  <a:gd name="connsiteX3" fmla="*/ 4357943 w 6310364"/>
                  <a:gd name="connsiteY3" fmla="*/ 31515 h 3337326"/>
                  <a:gd name="connsiteX4" fmla="*/ 5397874 w 6310364"/>
                  <a:gd name="connsiteY4" fmla="*/ 944821 h 3337326"/>
                  <a:gd name="connsiteX5" fmla="*/ 6310364 w 6310364"/>
                  <a:gd name="connsiteY5" fmla="*/ 505877 h 3337326"/>
                  <a:gd name="connsiteX0" fmla="*/ 0 w 6310364"/>
                  <a:gd name="connsiteY0" fmla="*/ 3337326 h 3337326"/>
                  <a:gd name="connsiteX1" fmla="*/ 2871839 w 6310364"/>
                  <a:gd name="connsiteY1" fmla="*/ 2601377 h 3337326"/>
                  <a:gd name="connsiteX2" fmla="*/ 4232309 w 6310364"/>
                  <a:gd name="connsiteY2" fmla="*/ 1590327 h 3337326"/>
                  <a:gd name="connsiteX3" fmla="*/ 4357943 w 6310364"/>
                  <a:gd name="connsiteY3" fmla="*/ 31515 h 3337326"/>
                  <a:gd name="connsiteX4" fmla="*/ 5397874 w 6310364"/>
                  <a:gd name="connsiteY4" fmla="*/ 944821 h 3337326"/>
                  <a:gd name="connsiteX5" fmla="*/ 6310364 w 6310364"/>
                  <a:gd name="connsiteY5" fmla="*/ 505877 h 3337326"/>
                  <a:gd name="connsiteX0" fmla="*/ 0 w 6310364"/>
                  <a:gd name="connsiteY0" fmla="*/ 3337326 h 3337326"/>
                  <a:gd name="connsiteX1" fmla="*/ 2871839 w 6310364"/>
                  <a:gd name="connsiteY1" fmla="*/ 2601377 h 3337326"/>
                  <a:gd name="connsiteX2" fmla="*/ 4232309 w 6310364"/>
                  <a:gd name="connsiteY2" fmla="*/ 1590327 h 3337326"/>
                  <a:gd name="connsiteX3" fmla="*/ 4357943 w 6310364"/>
                  <a:gd name="connsiteY3" fmla="*/ 31515 h 3337326"/>
                  <a:gd name="connsiteX4" fmla="*/ 5397874 w 6310364"/>
                  <a:gd name="connsiteY4" fmla="*/ 944821 h 3337326"/>
                  <a:gd name="connsiteX5" fmla="*/ 6310364 w 6310364"/>
                  <a:gd name="connsiteY5" fmla="*/ 505877 h 3337326"/>
                  <a:gd name="connsiteX0" fmla="*/ 0 w 6310364"/>
                  <a:gd name="connsiteY0" fmla="*/ 3337326 h 3337326"/>
                  <a:gd name="connsiteX1" fmla="*/ 2871839 w 6310364"/>
                  <a:gd name="connsiteY1" fmla="*/ 2601377 h 3337326"/>
                  <a:gd name="connsiteX2" fmla="*/ 4232309 w 6310364"/>
                  <a:gd name="connsiteY2" fmla="*/ 1590327 h 3337326"/>
                  <a:gd name="connsiteX3" fmla="*/ 4357943 w 6310364"/>
                  <a:gd name="connsiteY3" fmla="*/ 31515 h 3337326"/>
                  <a:gd name="connsiteX4" fmla="*/ 5397874 w 6310364"/>
                  <a:gd name="connsiteY4" fmla="*/ 944821 h 3337326"/>
                  <a:gd name="connsiteX5" fmla="*/ 6310364 w 6310364"/>
                  <a:gd name="connsiteY5" fmla="*/ 505877 h 3337326"/>
                  <a:gd name="connsiteX0" fmla="*/ 0 w 6310364"/>
                  <a:gd name="connsiteY0" fmla="*/ 3337326 h 3337326"/>
                  <a:gd name="connsiteX1" fmla="*/ 2871839 w 6310364"/>
                  <a:gd name="connsiteY1" fmla="*/ 2601377 h 3337326"/>
                  <a:gd name="connsiteX2" fmla="*/ 4232309 w 6310364"/>
                  <a:gd name="connsiteY2" fmla="*/ 1590327 h 3337326"/>
                  <a:gd name="connsiteX3" fmla="*/ 4357943 w 6310364"/>
                  <a:gd name="connsiteY3" fmla="*/ 31515 h 3337326"/>
                  <a:gd name="connsiteX4" fmla="*/ 5350352 w 6310364"/>
                  <a:gd name="connsiteY4" fmla="*/ 810173 h 3337326"/>
                  <a:gd name="connsiteX5" fmla="*/ 6310364 w 6310364"/>
                  <a:gd name="connsiteY5" fmla="*/ 505877 h 3337326"/>
                  <a:gd name="connsiteX0" fmla="*/ 0 w 6009386"/>
                  <a:gd name="connsiteY0" fmla="*/ 3337326 h 3337326"/>
                  <a:gd name="connsiteX1" fmla="*/ 2871839 w 6009386"/>
                  <a:gd name="connsiteY1" fmla="*/ 2601377 h 3337326"/>
                  <a:gd name="connsiteX2" fmla="*/ 4232309 w 6009386"/>
                  <a:gd name="connsiteY2" fmla="*/ 1590327 h 3337326"/>
                  <a:gd name="connsiteX3" fmla="*/ 4357943 w 6009386"/>
                  <a:gd name="connsiteY3" fmla="*/ 31515 h 3337326"/>
                  <a:gd name="connsiteX4" fmla="*/ 5350352 w 6009386"/>
                  <a:gd name="connsiteY4" fmla="*/ 810173 h 3337326"/>
                  <a:gd name="connsiteX5" fmla="*/ 6009386 w 6009386"/>
                  <a:gd name="connsiteY5" fmla="*/ 474195 h 3337326"/>
                  <a:gd name="connsiteX0" fmla="*/ 0 w 6009386"/>
                  <a:gd name="connsiteY0" fmla="*/ 3337326 h 3337326"/>
                  <a:gd name="connsiteX1" fmla="*/ 2871839 w 6009386"/>
                  <a:gd name="connsiteY1" fmla="*/ 2601377 h 3337326"/>
                  <a:gd name="connsiteX2" fmla="*/ 4232309 w 6009386"/>
                  <a:gd name="connsiteY2" fmla="*/ 1590327 h 3337326"/>
                  <a:gd name="connsiteX3" fmla="*/ 4357943 w 6009386"/>
                  <a:gd name="connsiteY3" fmla="*/ 31515 h 3337326"/>
                  <a:gd name="connsiteX4" fmla="*/ 5350352 w 6009386"/>
                  <a:gd name="connsiteY4" fmla="*/ 810173 h 3337326"/>
                  <a:gd name="connsiteX5" fmla="*/ 6009386 w 6009386"/>
                  <a:gd name="connsiteY5" fmla="*/ 474195 h 3337326"/>
                  <a:gd name="connsiteX0" fmla="*/ 0 w 6009386"/>
                  <a:gd name="connsiteY0" fmla="*/ 3337326 h 3337326"/>
                  <a:gd name="connsiteX1" fmla="*/ 2871839 w 6009386"/>
                  <a:gd name="connsiteY1" fmla="*/ 2601377 h 3337326"/>
                  <a:gd name="connsiteX2" fmla="*/ 4232309 w 6009386"/>
                  <a:gd name="connsiteY2" fmla="*/ 1590327 h 3337326"/>
                  <a:gd name="connsiteX3" fmla="*/ 4357943 w 6009386"/>
                  <a:gd name="connsiteY3" fmla="*/ 31515 h 3337326"/>
                  <a:gd name="connsiteX4" fmla="*/ 5199864 w 6009386"/>
                  <a:gd name="connsiteY4" fmla="*/ 810173 h 3337326"/>
                  <a:gd name="connsiteX5" fmla="*/ 6009386 w 6009386"/>
                  <a:gd name="connsiteY5" fmla="*/ 474195 h 3337326"/>
                  <a:gd name="connsiteX0" fmla="*/ 0 w 6009386"/>
                  <a:gd name="connsiteY0" fmla="*/ 3337326 h 3337326"/>
                  <a:gd name="connsiteX1" fmla="*/ 2871839 w 6009386"/>
                  <a:gd name="connsiteY1" fmla="*/ 2601377 h 3337326"/>
                  <a:gd name="connsiteX2" fmla="*/ 4232309 w 6009386"/>
                  <a:gd name="connsiteY2" fmla="*/ 1590327 h 3337326"/>
                  <a:gd name="connsiteX3" fmla="*/ 4357943 w 6009386"/>
                  <a:gd name="connsiteY3" fmla="*/ 31515 h 3337326"/>
                  <a:gd name="connsiteX4" fmla="*/ 5104819 w 6009386"/>
                  <a:gd name="connsiteY4" fmla="*/ 810173 h 3337326"/>
                  <a:gd name="connsiteX5" fmla="*/ 6009386 w 6009386"/>
                  <a:gd name="connsiteY5" fmla="*/ 474195 h 3337326"/>
                  <a:gd name="connsiteX0" fmla="*/ 0 w 6009386"/>
                  <a:gd name="connsiteY0" fmla="*/ 3399330 h 3399330"/>
                  <a:gd name="connsiteX1" fmla="*/ 2871839 w 6009386"/>
                  <a:gd name="connsiteY1" fmla="*/ 2663381 h 3399330"/>
                  <a:gd name="connsiteX2" fmla="*/ 4232309 w 6009386"/>
                  <a:gd name="connsiteY2" fmla="*/ 1652331 h 3399330"/>
                  <a:gd name="connsiteX3" fmla="*/ 4302500 w 6009386"/>
                  <a:gd name="connsiteY3" fmla="*/ 30155 h 3399330"/>
                  <a:gd name="connsiteX4" fmla="*/ 5104819 w 6009386"/>
                  <a:gd name="connsiteY4" fmla="*/ 872177 h 3399330"/>
                  <a:gd name="connsiteX5" fmla="*/ 6009386 w 6009386"/>
                  <a:gd name="connsiteY5" fmla="*/ 536199 h 3399330"/>
                  <a:gd name="connsiteX0" fmla="*/ 0 w 6009386"/>
                  <a:gd name="connsiteY0" fmla="*/ 3394402 h 3394402"/>
                  <a:gd name="connsiteX1" fmla="*/ 2871839 w 6009386"/>
                  <a:gd name="connsiteY1" fmla="*/ 2658453 h 3394402"/>
                  <a:gd name="connsiteX2" fmla="*/ 4232309 w 6009386"/>
                  <a:gd name="connsiteY2" fmla="*/ 1647403 h 3394402"/>
                  <a:gd name="connsiteX3" fmla="*/ 4302500 w 6009386"/>
                  <a:gd name="connsiteY3" fmla="*/ 25227 h 3394402"/>
                  <a:gd name="connsiteX4" fmla="*/ 5104819 w 6009386"/>
                  <a:gd name="connsiteY4" fmla="*/ 867249 h 3394402"/>
                  <a:gd name="connsiteX5" fmla="*/ 6009386 w 6009386"/>
                  <a:gd name="connsiteY5" fmla="*/ 531271 h 3394402"/>
                  <a:gd name="connsiteX0" fmla="*/ 0 w 5914340"/>
                  <a:gd name="connsiteY0" fmla="*/ 3394402 h 3394402"/>
                  <a:gd name="connsiteX1" fmla="*/ 2871839 w 5914340"/>
                  <a:gd name="connsiteY1" fmla="*/ 2658453 h 3394402"/>
                  <a:gd name="connsiteX2" fmla="*/ 4232309 w 5914340"/>
                  <a:gd name="connsiteY2" fmla="*/ 1647403 h 3394402"/>
                  <a:gd name="connsiteX3" fmla="*/ 4302500 w 5914340"/>
                  <a:gd name="connsiteY3" fmla="*/ 25227 h 3394402"/>
                  <a:gd name="connsiteX4" fmla="*/ 5104819 w 5914340"/>
                  <a:gd name="connsiteY4" fmla="*/ 867249 h 3394402"/>
                  <a:gd name="connsiteX5" fmla="*/ 5914340 w 5914340"/>
                  <a:gd name="connsiteY5" fmla="*/ 562953 h 3394402"/>
                  <a:gd name="connsiteX0" fmla="*/ 0 w 5914340"/>
                  <a:gd name="connsiteY0" fmla="*/ 3404270 h 3404270"/>
                  <a:gd name="connsiteX1" fmla="*/ 2871839 w 5914340"/>
                  <a:gd name="connsiteY1" fmla="*/ 2668321 h 3404270"/>
                  <a:gd name="connsiteX2" fmla="*/ 4232309 w 5914340"/>
                  <a:gd name="connsiteY2" fmla="*/ 1657271 h 3404270"/>
                  <a:gd name="connsiteX3" fmla="*/ 4302500 w 5914340"/>
                  <a:gd name="connsiteY3" fmla="*/ 35095 h 3404270"/>
                  <a:gd name="connsiteX4" fmla="*/ 5104819 w 5914340"/>
                  <a:gd name="connsiteY4" fmla="*/ 877117 h 3404270"/>
                  <a:gd name="connsiteX5" fmla="*/ 5914340 w 5914340"/>
                  <a:gd name="connsiteY5" fmla="*/ 572821 h 3404270"/>
                  <a:gd name="connsiteX0" fmla="*/ 0 w 5914340"/>
                  <a:gd name="connsiteY0" fmla="*/ 3404270 h 3404270"/>
                  <a:gd name="connsiteX1" fmla="*/ 2871839 w 5914340"/>
                  <a:gd name="connsiteY1" fmla="*/ 2668321 h 3404270"/>
                  <a:gd name="connsiteX2" fmla="*/ 4232309 w 5914340"/>
                  <a:gd name="connsiteY2" fmla="*/ 1657271 h 3404270"/>
                  <a:gd name="connsiteX3" fmla="*/ 4302500 w 5914340"/>
                  <a:gd name="connsiteY3" fmla="*/ 35095 h 3404270"/>
                  <a:gd name="connsiteX4" fmla="*/ 5104819 w 5914340"/>
                  <a:gd name="connsiteY4" fmla="*/ 877117 h 3404270"/>
                  <a:gd name="connsiteX5" fmla="*/ 5914340 w 5914340"/>
                  <a:gd name="connsiteY5" fmla="*/ 572821 h 3404270"/>
                  <a:gd name="connsiteX0" fmla="*/ 0 w 5914340"/>
                  <a:gd name="connsiteY0" fmla="*/ 3404270 h 3404270"/>
                  <a:gd name="connsiteX1" fmla="*/ 2871839 w 5914340"/>
                  <a:gd name="connsiteY1" fmla="*/ 2668321 h 3404270"/>
                  <a:gd name="connsiteX2" fmla="*/ 4232309 w 5914340"/>
                  <a:gd name="connsiteY2" fmla="*/ 1657271 h 3404270"/>
                  <a:gd name="connsiteX3" fmla="*/ 4302500 w 5914340"/>
                  <a:gd name="connsiteY3" fmla="*/ 35095 h 3404270"/>
                  <a:gd name="connsiteX4" fmla="*/ 5104819 w 5914340"/>
                  <a:gd name="connsiteY4" fmla="*/ 877117 h 3404270"/>
                  <a:gd name="connsiteX5" fmla="*/ 5914340 w 5914340"/>
                  <a:gd name="connsiteY5" fmla="*/ 572821 h 3404270"/>
                  <a:gd name="connsiteX0" fmla="*/ 0 w 5914340"/>
                  <a:gd name="connsiteY0" fmla="*/ 3403048 h 3403048"/>
                  <a:gd name="connsiteX1" fmla="*/ 2871839 w 5914340"/>
                  <a:gd name="connsiteY1" fmla="*/ 2667099 h 3403048"/>
                  <a:gd name="connsiteX2" fmla="*/ 4232309 w 5914340"/>
                  <a:gd name="connsiteY2" fmla="*/ 1656049 h 3403048"/>
                  <a:gd name="connsiteX3" fmla="*/ 4302500 w 5914340"/>
                  <a:gd name="connsiteY3" fmla="*/ 33873 h 3403048"/>
                  <a:gd name="connsiteX4" fmla="*/ 5104819 w 5914340"/>
                  <a:gd name="connsiteY4" fmla="*/ 875895 h 3403048"/>
                  <a:gd name="connsiteX5" fmla="*/ 5914340 w 5914340"/>
                  <a:gd name="connsiteY5" fmla="*/ 571599 h 3403048"/>
                  <a:gd name="connsiteX0" fmla="*/ 0 w 5914340"/>
                  <a:gd name="connsiteY0" fmla="*/ 3402580 h 3402580"/>
                  <a:gd name="connsiteX1" fmla="*/ 2871839 w 5914340"/>
                  <a:gd name="connsiteY1" fmla="*/ 2666631 h 3402580"/>
                  <a:gd name="connsiteX2" fmla="*/ 4232309 w 5914340"/>
                  <a:gd name="connsiteY2" fmla="*/ 1655581 h 3402580"/>
                  <a:gd name="connsiteX3" fmla="*/ 4302500 w 5914340"/>
                  <a:gd name="connsiteY3" fmla="*/ 33405 h 3402580"/>
                  <a:gd name="connsiteX4" fmla="*/ 5104819 w 5914340"/>
                  <a:gd name="connsiteY4" fmla="*/ 875427 h 3402580"/>
                  <a:gd name="connsiteX5" fmla="*/ 5914340 w 5914340"/>
                  <a:gd name="connsiteY5" fmla="*/ 571131 h 3402580"/>
                  <a:gd name="connsiteX0" fmla="*/ 0 w 5914340"/>
                  <a:gd name="connsiteY0" fmla="*/ 3453106 h 3453106"/>
                  <a:gd name="connsiteX1" fmla="*/ 2871839 w 5914340"/>
                  <a:gd name="connsiteY1" fmla="*/ 2717157 h 3453106"/>
                  <a:gd name="connsiteX2" fmla="*/ 4232309 w 5914340"/>
                  <a:gd name="connsiteY2" fmla="*/ 1706107 h 3453106"/>
                  <a:gd name="connsiteX3" fmla="*/ 4302500 w 5914340"/>
                  <a:gd name="connsiteY3" fmla="*/ 83931 h 3453106"/>
                  <a:gd name="connsiteX4" fmla="*/ 5104819 w 5914340"/>
                  <a:gd name="connsiteY4" fmla="*/ 925953 h 3453106"/>
                  <a:gd name="connsiteX5" fmla="*/ 5914340 w 5914340"/>
                  <a:gd name="connsiteY5" fmla="*/ 621657 h 3453106"/>
                  <a:gd name="connsiteX0" fmla="*/ 0 w 5914340"/>
                  <a:gd name="connsiteY0" fmla="*/ 3453106 h 3453106"/>
                  <a:gd name="connsiteX1" fmla="*/ 2871839 w 5914340"/>
                  <a:gd name="connsiteY1" fmla="*/ 2717157 h 3453106"/>
                  <a:gd name="connsiteX2" fmla="*/ 4232309 w 5914340"/>
                  <a:gd name="connsiteY2" fmla="*/ 1706107 h 3453106"/>
                  <a:gd name="connsiteX3" fmla="*/ 4302500 w 5914340"/>
                  <a:gd name="connsiteY3" fmla="*/ 83931 h 3453106"/>
                  <a:gd name="connsiteX4" fmla="*/ 5104819 w 5914340"/>
                  <a:gd name="connsiteY4" fmla="*/ 925953 h 3453106"/>
                  <a:gd name="connsiteX5" fmla="*/ 5914340 w 5914340"/>
                  <a:gd name="connsiteY5" fmla="*/ 621657 h 3453106"/>
                  <a:gd name="connsiteX0" fmla="*/ 0 w 6496747"/>
                  <a:gd name="connsiteY0" fmla="*/ 3469284 h 3469284"/>
                  <a:gd name="connsiteX1" fmla="*/ 3454246 w 6496747"/>
                  <a:gd name="connsiteY1" fmla="*/ 2717157 h 3469284"/>
                  <a:gd name="connsiteX2" fmla="*/ 4814716 w 6496747"/>
                  <a:gd name="connsiteY2" fmla="*/ 1706107 h 3469284"/>
                  <a:gd name="connsiteX3" fmla="*/ 4884907 w 6496747"/>
                  <a:gd name="connsiteY3" fmla="*/ 83931 h 3469284"/>
                  <a:gd name="connsiteX4" fmla="*/ 5687226 w 6496747"/>
                  <a:gd name="connsiteY4" fmla="*/ 925953 h 3469284"/>
                  <a:gd name="connsiteX5" fmla="*/ 6496747 w 6496747"/>
                  <a:gd name="connsiteY5" fmla="*/ 621657 h 3469284"/>
                  <a:gd name="connsiteX0" fmla="*/ 0 w 7734362"/>
                  <a:gd name="connsiteY0" fmla="*/ 3469284 h 3469284"/>
                  <a:gd name="connsiteX1" fmla="*/ 3454246 w 7734362"/>
                  <a:gd name="connsiteY1" fmla="*/ 2717157 h 3469284"/>
                  <a:gd name="connsiteX2" fmla="*/ 4814716 w 7734362"/>
                  <a:gd name="connsiteY2" fmla="*/ 1706107 h 3469284"/>
                  <a:gd name="connsiteX3" fmla="*/ 4884907 w 7734362"/>
                  <a:gd name="connsiteY3" fmla="*/ 83931 h 3469284"/>
                  <a:gd name="connsiteX4" fmla="*/ 5687226 w 7734362"/>
                  <a:gd name="connsiteY4" fmla="*/ 925953 h 3469284"/>
                  <a:gd name="connsiteX5" fmla="*/ 7734362 w 7734362"/>
                  <a:gd name="connsiteY5" fmla="*/ 613568 h 3469284"/>
                  <a:gd name="connsiteX0" fmla="*/ 0 w 7734362"/>
                  <a:gd name="connsiteY0" fmla="*/ 3469284 h 3469284"/>
                  <a:gd name="connsiteX1" fmla="*/ 3454246 w 7734362"/>
                  <a:gd name="connsiteY1" fmla="*/ 2717157 h 3469284"/>
                  <a:gd name="connsiteX2" fmla="*/ 4814716 w 7734362"/>
                  <a:gd name="connsiteY2" fmla="*/ 1706107 h 3469284"/>
                  <a:gd name="connsiteX3" fmla="*/ 4884907 w 7734362"/>
                  <a:gd name="connsiteY3" fmla="*/ 83931 h 3469284"/>
                  <a:gd name="connsiteX4" fmla="*/ 5687226 w 7734362"/>
                  <a:gd name="connsiteY4" fmla="*/ 925953 h 3469284"/>
                  <a:gd name="connsiteX5" fmla="*/ 7734362 w 7734362"/>
                  <a:gd name="connsiteY5" fmla="*/ 613568 h 3469284"/>
                  <a:gd name="connsiteX0" fmla="*/ 0 w 7734362"/>
                  <a:gd name="connsiteY0" fmla="*/ 3469284 h 3469284"/>
                  <a:gd name="connsiteX1" fmla="*/ 3454246 w 7734362"/>
                  <a:gd name="connsiteY1" fmla="*/ 2717157 h 3469284"/>
                  <a:gd name="connsiteX2" fmla="*/ 4814716 w 7734362"/>
                  <a:gd name="connsiteY2" fmla="*/ 1706107 h 3469284"/>
                  <a:gd name="connsiteX3" fmla="*/ 4884907 w 7734362"/>
                  <a:gd name="connsiteY3" fmla="*/ 83931 h 3469284"/>
                  <a:gd name="connsiteX4" fmla="*/ 5687226 w 7734362"/>
                  <a:gd name="connsiteY4" fmla="*/ 925953 h 3469284"/>
                  <a:gd name="connsiteX5" fmla="*/ 7734362 w 7734362"/>
                  <a:gd name="connsiteY5" fmla="*/ 613568 h 3469284"/>
                  <a:gd name="connsiteX0" fmla="*/ 0 w 7734362"/>
                  <a:gd name="connsiteY0" fmla="*/ 3469284 h 3469284"/>
                  <a:gd name="connsiteX1" fmla="*/ 3454246 w 7734362"/>
                  <a:gd name="connsiteY1" fmla="*/ 2717157 h 3469284"/>
                  <a:gd name="connsiteX2" fmla="*/ 4814716 w 7734362"/>
                  <a:gd name="connsiteY2" fmla="*/ 1706107 h 3469284"/>
                  <a:gd name="connsiteX3" fmla="*/ 4884907 w 7734362"/>
                  <a:gd name="connsiteY3" fmla="*/ 83931 h 3469284"/>
                  <a:gd name="connsiteX4" fmla="*/ 5711493 w 7734362"/>
                  <a:gd name="connsiteY4" fmla="*/ 998754 h 3469284"/>
                  <a:gd name="connsiteX5" fmla="*/ 7734362 w 7734362"/>
                  <a:gd name="connsiteY5" fmla="*/ 613568 h 3469284"/>
                  <a:gd name="connsiteX0" fmla="*/ 0 w 7734362"/>
                  <a:gd name="connsiteY0" fmla="*/ 3469284 h 3469284"/>
                  <a:gd name="connsiteX1" fmla="*/ 3454246 w 7734362"/>
                  <a:gd name="connsiteY1" fmla="*/ 2717157 h 3469284"/>
                  <a:gd name="connsiteX2" fmla="*/ 4814716 w 7734362"/>
                  <a:gd name="connsiteY2" fmla="*/ 1706107 h 3469284"/>
                  <a:gd name="connsiteX3" fmla="*/ 4884907 w 7734362"/>
                  <a:gd name="connsiteY3" fmla="*/ 83931 h 3469284"/>
                  <a:gd name="connsiteX4" fmla="*/ 5711493 w 7734362"/>
                  <a:gd name="connsiteY4" fmla="*/ 998754 h 3469284"/>
                  <a:gd name="connsiteX5" fmla="*/ 7734362 w 7734362"/>
                  <a:gd name="connsiteY5" fmla="*/ 613568 h 3469284"/>
                  <a:gd name="connsiteX0" fmla="*/ 0 w 7734362"/>
                  <a:gd name="connsiteY0" fmla="*/ 3469284 h 3469284"/>
                  <a:gd name="connsiteX1" fmla="*/ 3454246 w 7734362"/>
                  <a:gd name="connsiteY1" fmla="*/ 2717157 h 3469284"/>
                  <a:gd name="connsiteX2" fmla="*/ 4814716 w 7734362"/>
                  <a:gd name="connsiteY2" fmla="*/ 1706107 h 3469284"/>
                  <a:gd name="connsiteX3" fmla="*/ 4884907 w 7734362"/>
                  <a:gd name="connsiteY3" fmla="*/ 83931 h 3469284"/>
                  <a:gd name="connsiteX4" fmla="*/ 5897540 w 7734362"/>
                  <a:gd name="connsiteY4" fmla="*/ 1014932 h 3469284"/>
                  <a:gd name="connsiteX5" fmla="*/ 7734362 w 7734362"/>
                  <a:gd name="connsiteY5" fmla="*/ 613568 h 3469284"/>
                  <a:gd name="connsiteX0" fmla="*/ 0 w 7734362"/>
                  <a:gd name="connsiteY0" fmla="*/ 3469284 h 3469284"/>
                  <a:gd name="connsiteX1" fmla="*/ 3454246 w 7734362"/>
                  <a:gd name="connsiteY1" fmla="*/ 2717157 h 3469284"/>
                  <a:gd name="connsiteX2" fmla="*/ 4814716 w 7734362"/>
                  <a:gd name="connsiteY2" fmla="*/ 1706107 h 3469284"/>
                  <a:gd name="connsiteX3" fmla="*/ 4884907 w 7734362"/>
                  <a:gd name="connsiteY3" fmla="*/ 83931 h 3469284"/>
                  <a:gd name="connsiteX4" fmla="*/ 5897540 w 7734362"/>
                  <a:gd name="connsiteY4" fmla="*/ 1014932 h 3469284"/>
                  <a:gd name="connsiteX5" fmla="*/ 7734362 w 7734362"/>
                  <a:gd name="connsiteY5" fmla="*/ 613568 h 3469284"/>
                  <a:gd name="connsiteX0" fmla="*/ 0 w 7734362"/>
                  <a:gd name="connsiteY0" fmla="*/ 3469284 h 3469284"/>
                  <a:gd name="connsiteX1" fmla="*/ 3454246 w 7734362"/>
                  <a:gd name="connsiteY1" fmla="*/ 2717157 h 3469284"/>
                  <a:gd name="connsiteX2" fmla="*/ 4814716 w 7734362"/>
                  <a:gd name="connsiteY2" fmla="*/ 1706107 h 3469284"/>
                  <a:gd name="connsiteX3" fmla="*/ 4884907 w 7734362"/>
                  <a:gd name="connsiteY3" fmla="*/ 83931 h 3469284"/>
                  <a:gd name="connsiteX4" fmla="*/ 6164476 w 7734362"/>
                  <a:gd name="connsiteY4" fmla="*/ 1023021 h 3469284"/>
                  <a:gd name="connsiteX5" fmla="*/ 7734362 w 7734362"/>
                  <a:gd name="connsiteY5" fmla="*/ 613568 h 3469284"/>
                  <a:gd name="connsiteX0" fmla="*/ 0 w 7734362"/>
                  <a:gd name="connsiteY0" fmla="*/ 3469284 h 3469284"/>
                  <a:gd name="connsiteX1" fmla="*/ 3454246 w 7734362"/>
                  <a:gd name="connsiteY1" fmla="*/ 2717157 h 3469284"/>
                  <a:gd name="connsiteX2" fmla="*/ 4814716 w 7734362"/>
                  <a:gd name="connsiteY2" fmla="*/ 1706107 h 3469284"/>
                  <a:gd name="connsiteX3" fmla="*/ 4884907 w 7734362"/>
                  <a:gd name="connsiteY3" fmla="*/ 83931 h 3469284"/>
                  <a:gd name="connsiteX4" fmla="*/ 6164476 w 7734362"/>
                  <a:gd name="connsiteY4" fmla="*/ 1023021 h 3469284"/>
                  <a:gd name="connsiteX5" fmla="*/ 7734362 w 7734362"/>
                  <a:gd name="connsiteY5" fmla="*/ 613568 h 3469284"/>
                  <a:gd name="connsiteX0" fmla="*/ 0 w 7734362"/>
                  <a:gd name="connsiteY0" fmla="*/ 3476437 h 3476437"/>
                  <a:gd name="connsiteX1" fmla="*/ 3454246 w 7734362"/>
                  <a:gd name="connsiteY1" fmla="*/ 2724310 h 3476437"/>
                  <a:gd name="connsiteX2" fmla="*/ 5025030 w 7734362"/>
                  <a:gd name="connsiteY2" fmla="*/ 1600014 h 3476437"/>
                  <a:gd name="connsiteX3" fmla="*/ 4884907 w 7734362"/>
                  <a:gd name="connsiteY3" fmla="*/ 91084 h 3476437"/>
                  <a:gd name="connsiteX4" fmla="*/ 6164476 w 7734362"/>
                  <a:gd name="connsiteY4" fmla="*/ 1030174 h 3476437"/>
                  <a:gd name="connsiteX5" fmla="*/ 7734362 w 7734362"/>
                  <a:gd name="connsiteY5" fmla="*/ 620721 h 3476437"/>
                  <a:gd name="connsiteX0" fmla="*/ 0 w 7734362"/>
                  <a:gd name="connsiteY0" fmla="*/ 3491750 h 3491750"/>
                  <a:gd name="connsiteX1" fmla="*/ 3454246 w 7734362"/>
                  <a:gd name="connsiteY1" fmla="*/ 2739623 h 3491750"/>
                  <a:gd name="connsiteX2" fmla="*/ 5162543 w 7734362"/>
                  <a:gd name="connsiteY2" fmla="*/ 1421191 h 3491750"/>
                  <a:gd name="connsiteX3" fmla="*/ 4884907 w 7734362"/>
                  <a:gd name="connsiteY3" fmla="*/ 106397 h 3491750"/>
                  <a:gd name="connsiteX4" fmla="*/ 6164476 w 7734362"/>
                  <a:gd name="connsiteY4" fmla="*/ 1045487 h 3491750"/>
                  <a:gd name="connsiteX5" fmla="*/ 7734362 w 7734362"/>
                  <a:gd name="connsiteY5" fmla="*/ 636034 h 3491750"/>
                  <a:gd name="connsiteX0" fmla="*/ 0 w 7734362"/>
                  <a:gd name="connsiteY0" fmla="*/ 3481682 h 3481682"/>
                  <a:gd name="connsiteX1" fmla="*/ 3454246 w 7734362"/>
                  <a:gd name="connsiteY1" fmla="*/ 2729555 h 3481682"/>
                  <a:gd name="connsiteX2" fmla="*/ 5162543 w 7734362"/>
                  <a:gd name="connsiteY2" fmla="*/ 1411123 h 3481682"/>
                  <a:gd name="connsiteX3" fmla="*/ 4884907 w 7734362"/>
                  <a:gd name="connsiteY3" fmla="*/ 96329 h 3481682"/>
                  <a:gd name="connsiteX4" fmla="*/ 6164476 w 7734362"/>
                  <a:gd name="connsiteY4" fmla="*/ 1035419 h 3481682"/>
                  <a:gd name="connsiteX5" fmla="*/ 7734362 w 7734362"/>
                  <a:gd name="connsiteY5" fmla="*/ 625966 h 3481682"/>
                  <a:gd name="connsiteX0" fmla="*/ 0 w 7734362"/>
                  <a:gd name="connsiteY0" fmla="*/ 3617264 h 3617264"/>
                  <a:gd name="connsiteX1" fmla="*/ 3454246 w 7734362"/>
                  <a:gd name="connsiteY1" fmla="*/ 2865137 h 3617264"/>
                  <a:gd name="connsiteX2" fmla="*/ 5162543 w 7734362"/>
                  <a:gd name="connsiteY2" fmla="*/ 1546705 h 3617264"/>
                  <a:gd name="connsiteX3" fmla="*/ 5022420 w 7734362"/>
                  <a:gd name="connsiteY3" fmla="*/ 86309 h 3617264"/>
                  <a:gd name="connsiteX4" fmla="*/ 6164476 w 7734362"/>
                  <a:gd name="connsiteY4" fmla="*/ 1171001 h 3617264"/>
                  <a:gd name="connsiteX5" fmla="*/ 7734362 w 7734362"/>
                  <a:gd name="connsiteY5" fmla="*/ 761548 h 3617264"/>
                  <a:gd name="connsiteX0" fmla="*/ 0 w 7734362"/>
                  <a:gd name="connsiteY0" fmla="*/ 3617264 h 3617264"/>
                  <a:gd name="connsiteX1" fmla="*/ 3454246 w 7734362"/>
                  <a:gd name="connsiteY1" fmla="*/ 2865137 h 3617264"/>
                  <a:gd name="connsiteX2" fmla="*/ 5162543 w 7734362"/>
                  <a:gd name="connsiteY2" fmla="*/ 1546705 h 3617264"/>
                  <a:gd name="connsiteX3" fmla="*/ 5022420 w 7734362"/>
                  <a:gd name="connsiteY3" fmla="*/ 86309 h 3617264"/>
                  <a:gd name="connsiteX4" fmla="*/ 6164476 w 7734362"/>
                  <a:gd name="connsiteY4" fmla="*/ 1171001 h 3617264"/>
                  <a:gd name="connsiteX5" fmla="*/ 7734362 w 7734362"/>
                  <a:gd name="connsiteY5" fmla="*/ 761548 h 3617264"/>
                  <a:gd name="connsiteX0" fmla="*/ 0 w 7734362"/>
                  <a:gd name="connsiteY0" fmla="*/ 3601719 h 3601719"/>
                  <a:gd name="connsiteX1" fmla="*/ 3454246 w 7734362"/>
                  <a:gd name="connsiteY1" fmla="*/ 2849592 h 3601719"/>
                  <a:gd name="connsiteX2" fmla="*/ 5162543 w 7734362"/>
                  <a:gd name="connsiteY2" fmla="*/ 1531160 h 3601719"/>
                  <a:gd name="connsiteX3" fmla="*/ 5022420 w 7734362"/>
                  <a:gd name="connsiteY3" fmla="*/ 70764 h 3601719"/>
                  <a:gd name="connsiteX4" fmla="*/ 6164476 w 7734362"/>
                  <a:gd name="connsiteY4" fmla="*/ 1155456 h 3601719"/>
                  <a:gd name="connsiteX5" fmla="*/ 7734362 w 7734362"/>
                  <a:gd name="connsiteY5" fmla="*/ 746003 h 3601719"/>
                  <a:gd name="connsiteX0" fmla="*/ 0 w 7734362"/>
                  <a:gd name="connsiteY0" fmla="*/ 3663073 h 3663073"/>
                  <a:gd name="connsiteX1" fmla="*/ 3454246 w 7734362"/>
                  <a:gd name="connsiteY1" fmla="*/ 2910946 h 3663073"/>
                  <a:gd name="connsiteX2" fmla="*/ 5162543 w 7734362"/>
                  <a:gd name="connsiteY2" fmla="*/ 1592514 h 3663073"/>
                  <a:gd name="connsiteX3" fmla="*/ 4941530 w 7734362"/>
                  <a:gd name="connsiteY3" fmla="*/ 67405 h 3663073"/>
                  <a:gd name="connsiteX4" fmla="*/ 6164476 w 7734362"/>
                  <a:gd name="connsiteY4" fmla="*/ 1216810 h 3663073"/>
                  <a:gd name="connsiteX5" fmla="*/ 7734362 w 7734362"/>
                  <a:gd name="connsiteY5" fmla="*/ 807357 h 3663073"/>
                  <a:gd name="connsiteX0" fmla="*/ 0 w 7734362"/>
                  <a:gd name="connsiteY0" fmla="*/ 3660638 h 3660638"/>
                  <a:gd name="connsiteX1" fmla="*/ 3454246 w 7734362"/>
                  <a:gd name="connsiteY1" fmla="*/ 2908511 h 3660638"/>
                  <a:gd name="connsiteX2" fmla="*/ 5162543 w 7734362"/>
                  <a:gd name="connsiteY2" fmla="*/ 1590079 h 3660638"/>
                  <a:gd name="connsiteX3" fmla="*/ 4941530 w 7734362"/>
                  <a:gd name="connsiteY3" fmla="*/ 64970 h 3660638"/>
                  <a:gd name="connsiteX4" fmla="*/ 6164476 w 7734362"/>
                  <a:gd name="connsiteY4" fmla="*/ 1214375 h 3660638"/>
                  <a:gd name="connsiteX5" fmla="*/ 7734362 w 7734362"/>
                  <a:gd name="connsiteY5" fmla="*/ 804922 h 3660638"/>
                  <a:gd name="connsiteX0" fmla="*/ 0 w 7734362"/>
                  <a:gd name="connsiteY0" fmla="*/ 3688791 h 3688791"/>
                  <a:gd name="connsiteX1" fmla="*/ 3454246 w 7734362"/>
                  <a:gd name="connsiteY1" fmla="*/ 2936664 h 3688791"/>
                  <a:gd name="connsiteX2" fmla="*/ 5162543 w 7734362"/>
                  <a:gd name="connsiteY2" fmla="*/ 1618232 h 3688791"/>
                  <a:gd name="connsiteX3" fmla="*/ 4941530 w 7734362"/>
                  <a:gd name="connsiteY3" fmla="*/ 93123 h 3688791"/>
                  <a:gd name="connsiteX4" fmla="*/ 6164476 w 7734362"/>
                  <a:gd name="connsiteY4" fmla="*/ 1242528 h 3688791"/>
                  <a:gd name="connsiteX5" fmla="*/ 7734362 w 7734362"/>
                  <a:gd name="connsiteY5" fmla="*/ 833075 h 3688791"/>
                  <a:gd name="connsiteX0" fmla="*/ 0 w 7734362"/>
                  <a:gd name="connsiteY0" fmla="*/ 3673620 h 3673620"/>
                  <a:gd name="connsiteX1" fmla="*/ 3454246 w 7734362"/>
                  <a:gd name="connsiteY1" fmla="*/ 2921493 h 3673620"/>
                  <a:gd name="connsiteX2" fmla="*/ 5162543 w 7734362"/>
                  <a:gd name="connsiteY2" fmla="*/ 1603061 h 3673620"/>
                  <a:gd name="connsiteX3" fmla="*/ 4957709 w 7734362"/>
                  <a:gd name="connsiteY3" fmla="*/ 94131 h 3673620"/>
                  <a:gd name="connsiteX4" fmla="*/ 6164476 w 7734362"/>
                  <a:gd name="connsiteY4" fmla="*/ 1227357 h 3673620"/>
                  <a:gd name="connsiteX5" fmla="*/ 7734362 w 7734362"/>
                  <a:gd name="connsiteY5" fmla="*/ 817904 h 3673620"/>
                  <a:gd name="connsiteX0" fmla="*/ 0 w 7734362"/>
                  <a:gd name="connsiteY0" fmla="*/ 3640616 h 3640616"/>
                  <a:gd name="connsiteX1" fmla="*/ 3454246 w 7734362"/>
                  <a:gd name="connsiteY1" fmla="*/ 2888489 h 3640616"/>
                  <a:gd name="connsiteX2" fmla="*/ 5162543 w 7734362"/>
                  <a:gd name="connsiteY2" fmla="*/ 1570057 h 3640616"/>
                  <a:gd name="connsiteX3" fmla="*/ 4957709 w 7734362"/>
                  <a:gd name="connsiteY3" fmla="*/ 61127 h 3640616"/>
                  <a:gd name="connsiteX4" fmla="*/ 6164476 w 7734362"/>
                  <a:gd name="connsiteY4" fmla="*/ 1194353 h 3640616"/>
                  <a:gd name="connsiteX5" fmla="*/ 7734362 w 7734362"/>
                  <a:gd name="connsiteY5" fmla="*/ 784900 h 3640616"/>
                  <a:gd name="connsiteX0" fmla="*/ 0 w 7734362"/>
                  <a:gd name="connsiteY0" fmla="*/ 3647921 h 3647921"/>
                  <a:gd name="connsiteX1" fmla="*/ 3454246 w 7734362"/>
                  <a:gd name="connsiteY1" fmla="*/ 2895794 h 3647921"/>
                  <a:gd name="connsiteX2" fmla="*/ 5162543 w 7734362"/>
                  <a:gd name="connsiteY2" fmla="*/ 1577362 h 3647921"/>
                  <a:gd name="connsiteX3" fmla="*/ 4957709 w 7734362"/>
                  <a:gd name="connsiteY3" fmla="*/ 68432 h 3647921"/>
                  <a:gd name="connsiteX4" fmla="*/ 6164476 w 7734362"/>
                  <a:gd name="connsiteY4" fmla="*/ 1201658 h 3647921"/>
                  <a:gd name="connsiteX5" fmla="*/ 7734362 w 7734362"/>
                  <a:gd name="connsiteY5" fmla="*/ 792205 h 3647921"/>
                  <a:gd name="connsiteX0" fmla="*/ 0 w 7734362"/>
                  <a:gd name="connsiteY0" fmla="*/ 3659436 h 3659436"/>
                  <a:gd name="connsiteX1" fmla="*/ 3454246 w 7734362"/>
                  <a:gd name="connsiteY1" fmla="*/ 2907309 h 3659436"/>
                  <a:gd name="connsiteX2" fmla="*/ 5162543 w 7734362"/>
                  <a:gd name="connsiteY2" fmla="*/ 1588877 h 3659436"/>
                  <a:gd name="connsiteX3" fmla="*/ 4957709 w 7734362"/>
                  <a:gd name="connsiteY3" fmla="*/ 79947 h 3659436"/>
                  <a:gd name="connsiteX4" fmla="*/ 6164476 w 7734362"/>
                  <a:gd name="connsiteY4" fmla="*/ 1213173 h 3659436"/>
                  <a:gd name="connsiteX5" fmla="*/ 7734362 w 7734362"/>
                  <a:gd name="connsiteY5" fmla="*/ 803720 h 3659436"/>
                  <a:gd name="connsiteX0" fmla="*/ 0 w 7734362"/>
                  <a:gd name="connsiteY0" fmla="*/ 3659436 h 3659436"/>
                  <a:gd name="connsiteX1" fmla="*/ 3454246 w 7734362"/>
                  <a:gd name="connsiteY1" fmla="*/ 2907309 h 3659436"/>
                  <a:gd name="connsiteX2" fmla="*/ 5162543 w 7734362"/>
                  <a:gd name="connsiteY2" fmla="*/ 1588877 h 3659436"/>
                  <a:gd name="connsiteX3" fmla="*/ 4957709 w 7734362"/>
                  <a:gd name="connsiteY3" fmla="*/ 79947 h 3659436"/>
                  <a:gd name="connsiteX4" fmla="*/ 6164476 w 7734362"/>
                  <a:gd name="connsiteY4" fmla="*/ 1213173 h 3659436"/>
                  <a:gd name="connsiteX5" fmla="*/ 7734362 w 7734362"/>
                  <a:gd name="connsiteY5" fmla="*/ 803720 h 3659436"/>
                  <a:gd name="connsiteX0" fmla="*/ 0 w 7734362"/>
                  <a:gd name="connsiteY0" fmla="*/ 3582010 h 3582010"/>
                  <a:gd name="connsiteX1" fmla="*/ 3454246 w 7734362"/>
                  <a:gd name="connsiteY1" fmla="*/ 2829883 h 3582010"/>
                  <a:gd name="connsiteX2" fmla="*/ 5162543 w 7734362"/>
                  <a:gd name="connsiteY2" fmla="*/ 1511451 h 3582010"/>
                  <a:gd name="connsiteX3" fmla="*/ 4957709 w 7734362"/>
                  <a:gd name="connsiteY3" fmla="*/ 2521 h 3582010"/>
                  <a:gd name="connsiteX4" fmla="*/ 6407145 w 7734362"/>
                  <a:gd name="connsiteY4" fmla="*/ 1103391 h 3582010"/>
                  <a:gd name="connsiteX5" fmla="*/ 7734362 w 7734362"/>
                  <a:gd name="connsiteY5" fmla="*/ 726294 h 3582010"/>
                  <a:gd name="connsiteX0" fmla="*/ 0 w 7734362"/>
                  <a:gd name="connsiteY0" fmla="*/ 3586304 h 3586304"/>
                  <a:gd name="connsiteX1" fmla="*/ 3454246 w 7734362"/>
                  <a:gd name="connsiteY1" fmla="*/ 2834177 h 3586304"/>
                  <a:gd name="connsiteX2" fmla="*/ 5162543 w 7734362"/>
                  <a:gd name="connsiteY2" fmla="*/ 1515745 h 3586304"/>
                  <a:gd name="connsiteX3" fmla="*/ 4957709 w 7734362"/>
                  <a:gd name="connsiteY3" fmla="*/ 6815 h 3586304"/>
                  <a:gd name="connsiteX4" fmla="*/ 6407145 w 7734362"/>
                  <a:gd name="connsiteY4" fmla="*/ 1107685 h 3586304"/>
                  <a:gd name="connsiteX5" fmla="*/ 7734362 w 7734362"/>
                  <a:gd name="connsiteY5" fmla="*/ 730588 h 3586304"/>
                  <a:gd name="connsiteX0" fmla="*/ 0 w 7734362"/>
                  <a:gd name="connsiteY0" fmla="*/ 3687876 h 3687876"/>
                  <a:gd name="connsiteX1" fmla="*/ 3454246 w 7734362"/>
                  <a:gd name="connsiteY1" fmla="*/ 2935749 h 3687876"/>
                  <a:gd name="connsiteX2" fmla="*/ 5162543 w 7734362"/>
                  <a:gd name="connsiteY2" fmla="*/ 1617317 h 3687876"/>
                  <a:gd name="connsiteX3" fmla="*/ 4957709 w 7734362"/>
                  <a:gd name="connsiteY3" fmla="*/ 108387 h 3687876"/>
                  <a:gd name="connsiteX4" fmla="*/ 6407145 w 7734362"/>
                  <a:gd name="connsiteY4" fmla="*/ 1209257 h 3687876"/>
                  <a:gd name="connsiteX5" fmla="*/ 7734362 w 7734362"/>
                  <a:gd name="connsiteY5" fmla="*/ 832160 h 3687876"/>
                  <a:gd name="connsiteX0" fmla="*/ 0 w 7734362"/>
                  <a:gd name="connsiteY0" fmla="*/ 3707261 h 3707261"/>
                  <a:gd name="connsiteX1" fmla="*/ 3454246 w 7734362"/>
                  <a:gd name="connsiteY1" fmla="*/ 2955134 h 3707261"/>
                  <a:gd name="connsiteX2" fmla="*/ 5162543 w 7734362"/>
                  <a:gd name="connsiteY2" fmla="*/ 1636702 h 3707261"/>
                  <a:gd name="connsiteX3" fmla="*/ 4957709 w 7734362"/>
                  <a:gd name="connsiteY3" fmla="*/ 127772 h 3707261"/>
                  <a:gd name="connsiteX4" fmla="*/ 6407145 w 7734362"/>
                  <a:gd name="connsiteY4" fmla="*/ 1228642 h 3707261"/>
                  <a:gd name="connsiteX5" fmla="*/ 7734362 w 7734362"/>
                  <a:gd name="connsiteY5" fmla="*/ 851545 h 3707261"/>
                  <a:gd name="connsiteX0" fmla="*/ 0 w 7734362"/>
                  <a:gd name="connsiteY0" fmla="*/ 3661117 h 3661117"/>
                  <a:gd name="connsiteX1" fmla="*/ 3454246 w 7734362"/>
                  <a:gd name="connsiteY1" fmla="*/ 2908990 h 3661117"/>
                  <a:gd name="connsiteX2" fmla="*/ 5162543 w 7734362"/>
                  <a:gd name="connsiteY2" fmla="*/ 1590558 h 3661117"/>
                  <a:gd name="connsiteX3" fmla="*/ 4957709 w 7734362"/>
                  <a:gd name="connsiteY3" fmla="*/ 81628 h 3661117"/>
                  <a:gd name="connsiteX4" fmla="*/ 6407145 w 7734362"/>
                  <a:gd name="connsiteY4" fmla="*/ 1182498 h 3661117"/>
                  <a:gd name="connsiteX5" fmla="*/ 7734362 w 7734362"/>
                  <a:gd name="connsiteY5" fmla="*/ 805401 h 3661117"/>
                  <a:gd name="connsiteX0" fmla="*/ 0 w 7734362"/>
                  <a:gd name="connsiteY0" fmla="*/ 3653475 h 3653475"/>
                  <a:gd name="connsiteX1" fmla="*/ 3454246 w 7734362"/>
                  <a:gd name="connsiteY1" fmla="*/ 2901348 h 3653475"/>
                  <a:gd name="connsiteX2" fmla="*/ 5162543 w 7734362"/>
                  <a:gd name="connsiteY2" fmla="*/ 1582916 h 3653475"/>
                  <a:gd name="connsiteX3" fmla="*/ 4957709 w 7734362"/>
                  <a:gd name="connsiteY3" fmla="*/ 73986 h 3653475"/>
                  <a:gd name="connsiteX4" fmla="*/ 6407145 w 7734362"/>
                  <a:gd name="connsiteY4" fmla="*/ 1174856 h 3653475"/>
                  <a:gd name="connsiteX5" fmla="*/ 7734362 w 7734362"/>
                  <a:gd name="connsiteY5" fmla="*/ 797759 h 3653475"/>
                  <a:gd name="connsiteX0" fmla="*/ 0 w 7734362"/>
                  <a:gd name="connsiteY0" fmla="*/ 3682289 h 3682289"/>
                  <a:gd name="connsiteX1" fmla="*/ 3454246 w 7734362"/>
                  <a:gd name="connsiteY1" fmla="*/ 2930162 h 3682289"/>
                  <a:gd name="connsiteX2" fmla="*/ 5162543 w 7734362"/>
                  <a:gd name="connsiteY2" fmla="*/ 1611730 h 3682289"/>
                  <a:gd name="connsiteX3" fmla="*/ 4957709 w 7734362"/>
                  <a:gd name="connsiteY3" fmla="*/ 102800 h 3682289"/>
                  <a:gd name="connsiteX4" fmla="*/ 6407145 w 7734362"/>
                  <a:gd name="connsiteY4" fmla="*/ 1203670 h 3682289"/>
                  <a:gd name="connsiteX5" fmla="*/ 7734362 w 7734362"/>
                  <a:gd name="connsiteY5" fmla="*/ 826573 h 3682289"/>
                  <a:gd name="connsiteX0" fmla="*/ 0 w 7734362"/>
                  <a:gd name="connsiteY0" fmla="*/ 3583278 h 3583278"/>
                  <a:gd name="connsiteX1" fmla="*/ 3454246 w 7734362"/>
                  <a:gd name="connsiteY1" fmla="*/ 2831151 h 3583278"/>
                  <a:gd name="connsiteX2" fmla="*/ 5162544 w 7734362"/>
                  <a:gd name="connsiteY2" fmla="*/ 1609787 h 3583278"/>
                  <a:gd name="connsiteX3" fmla="*/ 4957709 w 7734362"/>
                  <a:gd name="connsiteY3" fmla="*/ 3789 h 3583278"/>
                  <a:gd name="connsiteX4" fmla="*/ 6407145 w 7734362"/>
                  <a:gd name="connsiteY4" fmla="*/ 1104659 h 3583278"/>
                  <a:gd name="connsiteX5" fmla="*/ 7734362 w 7734362"/>
                  <a:gd name="connsiteY5" fmla="*/ 727562 h 3583278"/>
                  <a:gd name="connsiteX0" fmla="*/ 0 w 7734362"/>
                  <a:gd name="connsiteY0" fmla="*/ 3581730 h 3581730"/>
                  <a:gd name="connsiteX1" fmla="*/ 3454246 w 7734362"/>
                  <a:gd name="connsiteY1" fmla="*/ 2829603 h 3581730"/>
                  <a:gd name="connsiteX2" fmla="*/ 5211078 w 7734362"/>
                  <a:gd name="connsiteY2" fmla="*/ 1486904 h 3581730"/>
                  <a:gd name="connsiteX3" fmla="*/ 4957709 w 7734362"/>
                  <a:gd name="connsiteY3" fmla="*/ 2241 h 3581730"/>
                  <a:gd name="connsiteX4" fmla="*/ 6407145 w 7734362"/>
                  <a:gd name="connsiteY4" fmla="*/ 1103111 h 3581730"/>
                  <a:gd name="connsiteX5" fmla="*/ 7734362 w 7734362"/>
                  <a:gd name="connsiteY5" fmla="*/ 726014 h 3581730"/>
                  <a:gd name="connsiteX0" fmla="*/ 0 w 7734362"/>
                  <a:gd name="connsiteY0" fmla="*/ 3581730 h 3581730"/>
                  <a:gd name="connsiteX1" fmla="*/ 3454246 w 7734362"/>
                  <a:gd name="connsiteY1" fmla="*/ 2829603 h 3581730"/>
                  <a:gd name="connsiteX2" fmla="*/ 5211078 w 7734362"/>
                  <a:gd name="connsiteY2" fmla="*/ 1486904 h 3581730"/>
                  <a:gd name="connsiteX3" fmla="*/ 4957709 w 7734362"/>
                  <a:gd name="connsiteY3" fmla="*/ 2241 h 3581730"/>
                  <a:gd name="connsiteX4" fmla="*/ 6407145 w 7734362"/>
                  <a:gd name="connsiteY4" fmla="*/ 1103111 h 3581730"/>
                  <a:gd name="connsiteX5" fmla="*/ 7734362 w 7734362"/>
                  <a:gd name="connsiteY5" fmla="*/ 726014 h 3581730"/>
                  <a:gd name="connsiteX0" fmla="*/ 0 w 7734362"/>
                  <a:gd name="connsiteY0" fmla="*/ 3591513 h 3591513"/>
                  <a:gd name="connsiteX1" fmla="*/ 3454246 w 7734362"/>
                  <a:gd name="connsiteY1" fmla="*/ 2839386 h 3591513"/>
                  <a:gd name="connsiteX2" fmla="*/ 5211078 w 7734362"/>
                  <a:gd name="connsiteY2" fmla="*/ 1496687 h 3591513"/>
                  <a:gd name="connsiteX3" fmla="*/ 4957709 w 7734362"/>
                  <a:gd name="connsiteY3" fmla="*/ 12024 h 3591513"/>
                  <a:gd name="connsiteX4" fmla="*/ 6407145 w 7734362"/>
                  <a:gd name="connsiteY4" fmla="*/ 1112894 h 3591513"/>
                  <a:gd name="connsiteX5" fmla="*/ 7734362 w 7734362"/>
                  <a:gd name="connsiteY5" fmla="*/ 735797 h 3591513"/>
                  <a:gd name="connsiteX0" fmla="*/ 0 w 7734362"/>
                  <a:gd name="connsiteY0" fmla="*/ 3613435 h 3613435"/>
                  <a:gd name="connsiteX1" fmla="*/ 3454246 w 7734362"/>
                  <a:gd name="connsiteY1" fmla="*/ 2861308 h 3613435"/>
                  <a:gd name="connsiteX2" fmla="*/ 5211078 w 7734362"/>
                  <a:gd name="connsiteY2" fmla="*/ 1518609 h 3613435"/>
                  <a:gd name="connsiteX3" fmla="*/ 4957709 w 7734362"/>
                  <a:gd name="connsiteY3" fmla="*/ 33946 h 3613435"/>
                  <a:gd name="connsiteX4" fmla="*/ 6407145 w 7734362"/>
                  <a:gd name="connsiteY4" fmla="*/ 1134816 h 3613435"/>
                  <a:gd name="connsiteX5" fmla="*/ 7734362 w 7734362"/>
                  <a:gd name="connsiteY5" fmla="*/ 757719 h 3613435"/>
                  <a:gd name="connsiteX0" fmla="*/ 0 w 7734362"/>
                  <a:gd name="connsiteY0" fmla="*/ 3583340 h 3583340"/>
                  <a:gd name="connsiteX1" fmla="*/ 3454246 w 7734362"/>
                  <a:gd name="connsiteY1" fmla="*/ 2831213 h 3583340"/>
                  <a:gd name="connsiteX2" fmla="*/ 5211078 w 7734362"/>
                  <a:gd name="connsiteY2" fmla="*/ 1488514 h 3583340"/>
                  <a:gd name="connsiteX3" fmla="*/ 4957709 w 7734362"/>
                  <a:gd name="connsiteY3" fmla="*/ 3851 h 3583340"/>
                  <a:gd name="connsiteX4" fmla="*/ 6326255 w 7734362"/>
                  <a:gd name="connsiteY4" fmla="*/ 999564 h 3583340"/>
                  <a:gd name="connsiteX5" fmla="*/ 7734362 w 7734362"/>
                  <a:gd name="connsiteY5" fmla="*/ 727624 h 3583340"/>
                  <a:gd name="connsiteX0" fmla="*/ 0 w 7734362"/>
                  <a:gd name="connsiteY0" fmla="*/ 3583340 h 3583340"/>
                  <a:gd name="connsiteX1" fmla="*/ 3454246 w 7734362"/>
                  <a:gd name="connsiteY1" fmla="*/ 2831213 h 3583340"/>
                  <a:gd name="connsiteX2" fmla="*/ 5211078 w 7734362"/>
                  <a:gd name="connsiteY2" fmla="*/ 1488514 h 3583340"/>
                  <a:gd name="connsiteX3" fmla="*/ 4957709 w 7734362"/>
                  <a:gd name="connsiteY3" fmla="*/ 3851 h 3583340"/>
                  <a:gd name="connsiteX4" fmla="*/ 6326255 w 7734362"/>
                  <a:gd name="connsiteY4" fmla="*/ 999564 h 3583340"/>
                  <a:gd name="connsiteX5" fmla="*/ 7734362 w 7734362"/>
                  <a:gd name="connsiteY5" fmla="*/ 727624 h 3583340"/>
                  <a:gd name="connsiteX0" fmla="*/ 0 w 7734362"/>
                  <a:gd name="connsiteY0" fmla="*/ 3583340 h 3583340"/>
                  <a:gd name="connsiteX1" fmla="*/ 3454246 w 7734362"/>
                  <a:gd name="connsiteY1" fmla="*/ 2831213 h 3583340"/>
                  <a:gd name="connsiteX2" fmla="*/ 5211078 w 7734362"/>
                  <a:gd name="connsiteY2" fmla="*/ 1488514 h 3583340"/>
                  <a:gd name="connsiteX3" fmla="*/ 4957709 w 7734362"/>
                  <a:gd name="connsiteY3" fmla="*/ 3851 h 3583340"/>
                  <a:gd name="connsiteX4" fmla="*/ 6326255 w 7734362"/>
                  <a:gd name="connsiteY4" fmla="*/ 999564 h 3583340"/>
                  <a:gd name="connsiteX5" fmla="*/ 7734362 w 7734362"/>
                  <a:gd name="connsiteY5" fmla="*/ 727624 h 3583340"/>
                  <a:gd name="connsiteX0" fmla="*/ 0 w 7734362"/>
                  <a:gd name="connsiteY0" fmla="*/ 3586818 h 3586818"/>
                  <a:gd name="connsiteX1" fmla="*/ 3454246 w 7734362"/>
                  <a:gd name="connsiteY1" fmla="*/ 2834691 h 3586818"/>
                  <a:gd name="connsiteX2" fmla="*/ 5211078 w 7734362"/>
                  <a:gd name="connsiteY2" fmla="*/ 1491992 h 3586818"/>
                  <a:gd name="connsiteX3" fmla="*/ 4957709 w 7734362"/>
                  <a:gd name="connsiteY3" fmla="*/ 7329 h 3586818"/>
                  <a:gd name="connsiteX4" fmla="*/ 6326255 w 7734362"/>
                  <a:gd name="connsiteY4" fmla="*/ 1003042 h 3586818"/>
                  <a:gd name="connsiteX5" fmla="*/ 7734362 w 7734362"/>
                  <a:gd name="connsiteY5" fmla="*/ 731102 h 3586818"/>
                  <a:gd name="connsiteX0" fmla="*/ 0 w 7734362"/>
                  <a:gd name="connsiteY0" fmla="*/ 3582159 h 3582159"/>
                  <a:gd name="connsiteX1" fmla="*/ 3454246 w 7734362"/>
                  <a:gd name="connsiteY1" fmla="*/ 2830032 h 3582159"/>
                  <a:gd name="connsiteX2" fmla="*/ 5211078 w 7734362"/>
                  <a:gd name="connsiteY2" fmla="*/ 1487333 h 3582159"/>
                  <a:gd name="connsiteX3" fmla="*/ 4957709 w 7734362"/>
                  <a:gd name="connsiteY3" fmla="*/ 2670 h 3582159"/>
                  <a:gd name="connsiteX4" fmla="*/ 6326255 w 7734362"/>
                  <a:gd name="connsiteY4" fmla="*/ 998383 h 3582159"/>
                  <a:gd name="connsiteX5" fmla="*/ 7734362 w 7734362"/>
                  <a:gd name="connsiteY5" fmla="*/ 726443 h 3582159"/>
                  <a:gd name="connsiteX0" fmla="*/ 0 w 7734362"/>
                  <a:gd name="connsiteY0" fmla="*/ 3626225 h 3626225"/>
                  <a:gd name="connsiteX1" fmla="*/ 3454246 w 7734362"/>
                  <a:gd name="connsiteY1" fmla="*/ 2874098 h 3626225"/>
                  <a:gd name="connsiteX2" fmla="*/ 5211078 w 7734362"/>
                  <a:gd name="connsiteY2" fmla="*/ 1531399 h 3626225"/>
                  <a:gd name="connsiteX3" fmla="*/ 4957709 w 7734362"/>
                  <a:gd name="connsiteY3" fmla="*/ 46736 h 3626225"/>
                  <a:gd name="connsiteX4" fmla="*/ 6326255 w 7734362"/>
                  <a:gd name="connsiteY4" fmla="*/ 1042449 h 3626225"/>
                  <a:gd name="connsiteX5" fmla="*/ 7734362 w 7734362"/>
                  <a:gd name="connsiteY5" fmla="*/ 770509 h 3626225"/>
                  <a:gd name="connsiteX0" fmla="*/ 0 w 7734362"/>
                  <a:gd name="connsiteY0" fmla="*/ 3597711 h 3597711"/>
                  <a:gd name="connsiteX1" fmla="*/ 3454246 w 7734362"/>
                  <a:gd name="connsiteY1" fmla="*/ 2845584 h 3597711"/>
                  <a:gd name="connsiteX2" fmla="*/ 5211078 w 7734362"/>
                  <a:gd name="connsiteY2" fmla="*/ 1502885 h 3597711"/>
                  <a:gd name="connsiteX3" fmla="*/ 4957709 w 7734362"/>
                  <a:gd name="connsiteY3" fmla="*/ 18222 h 3597711"/>
                  <a:gd name="connsiteX4" fmla="*/ 6326255 w 7734362"/>
                  <a:gd name="connsiteY4" fmla="*/ 1013935 h 3597711"/>
                  <a:gd name="connsiteX5" fmla="*/ 7734362 w 7734362"/>
                  <a:gd name="connsiteY5" fmla="*/ 741995 h 3597711"/>
                  <a:gd name="connsiteX0" fmla="*/ 0 w 7734362"/>
                  <a:gd name="connsiteY0" fmla="*/ 3613656 h 3613656"/>
                  <a:gd name="connsiteX1" fmla="*/ 3454246 w 7734362"/>
                  <a:gd name="connsiteY1" fmla="*/ 2861529 h 3613656"/>
                  <a:gd name="connsiteX2" fmla="*/ 5211078 w 7734362"/>
                  <a:gd name="connsiteY2" fmla="*/ 1518830 h 3613656"/>
                  <a:gd name="connsiteX3" fmla="*/ 4957709 w 7734362"/>
                  <a:gd name="connsiteY3" fmla="*/ 34167 h 3613656"/>
                  <a:gd name="connsiteX4" fmla="*/ 6326255 w 7734362"/>
                  <a:gd name="connsiteY4" fmla="*/ 1029880 h 3613656"/>
                  <a:gd name="connsiteX5" fmla="*/ 7734362 w 7734362"/>
                  <a:gd name="connsiteY5" fmla="*/ 757940 h 3613656"/>
                  <a:gd name="connsiteX0" fmla="*/ 0 w 7734362"/>
                  <a:gd name="connsiteY0" fmla="*/ 3613656 h 3613656"/>
                  <a:gd name="connsiteX1" fmla="*/ 3454246 w 7734362"/>
                  <a:gd name="connsiteY1" fmla="*/ 2861529 h 3613656"/>
                  <a:gd name="connsiteX2" fmla="*/ 5211078 w 7734362"/>
                  <a:gd name="connsiteY2" fmla="*/ 1518830 h 3613656"/>
                  <a:gd name="connsiteX3" fmla="*/ 4957709 w 7734362"/>
                  <a:gd name="connsiteY3" fmla="*/ 34167 h 3613656"/>
                  <a:gd name="connsiteX4" fmla="*/ 6326255 w 7734362"/>
                  <a:gd name="connsiteY4" fmla="*/ 1029880 h 3613656"/>
                  <a:gd name="connsiteX5" fmla="*/ 7734362 w 7734362"/>
                  <a:gd name="connsiteY5" fmla="*/ 757940 h 3613656"/>
                  <a:gd name="connsiteX0" fmla="*/ 0 w 7734362"/>
                  <a:gd name="connsiteY0" fmla="*/ 3613656 h 3613656"/>
                  <a:gd name="connsiteX1" fmla="*/ 3454246 w 7734362"/>
                  <a:gd name="connsiteY1" fmla="*/ 2861529 h 3613656"/>
                  <a:gd name="connsiteX2" fmla="*/ 5211078 w 7734362"/>
                  <a:gd name="connsiteY2" fmla="*/ 1518830 h 3613656"/>
                  <a:gd name="connsiteX3" fmla="*/ 4957709 w 7734362"/>
                  <a:gd name="connsiteY3" fmla="*/ 34167 h 3613656"/>
                  <a:gd name="connsiteX4" fmla="*/ 6326255 w 7734362"/>
                  <a:gd name="connsiteY4" fmla="*/ 1029880 h 3613656"/>
                  <a:gd name="connsiteX5" fmla="*/ 7734362 w 7734362"/>
                  <a:gd name="connsiteY5" fmla="*/ 757940 h 3613656"/>
                  <a:gd name="connsiteX0" fmla="*/ 0 w 7734362"/>
                  <a:gd name="connsiteY0" fmla="*/ 3613656 h 3613656"/>
                  <a:gd name="connsiteX1" fmla="*/ 3454246 w 7734362"/>
                  <a:gd name="connsiteY1" fmla="*/ 2861529 h 3613656"/>
                  <a:gd name="connsiteX2" fmla="*/ 5211078 w 7734362"/>
                  <a:gd name="connsiteY2" fmla="*/ 1518830 h 3613656"/>
                  <a:gd name="connsiteX3" fmla="*/ 4957709 w 7734362"/>
                  <a:gd name="connsiteY3" fmla="*/ 34167 h 3613656"/>
                  <a:gd name="connsiteX4" fmla="*/ 6245366 w 7734362"/>
                  <a:gd name="connsiteY4" fmla="*/ 1062236 h 3613656"/>
                  <a:gd name="connsiteX5" fmla="*/ 7734362 w 7734362"/>
                  <a:gd name="connsiteY5" fmla="*/ 757940 h 3613656"/>
                  <a:gd name="connsiteX0" fmla="*/ 0 w 7734362"/>
                  <a:gd name="connsiteY0" fmla="*/ 3613656 h 3613656"/>
                  <a:gd name="connsiteX1" fmla="*/ 3454246 w 7734362"/>
                  <a:gd name="connsiteY1" fmla="*/ 2861529 h 3613656"/>
                  <a:gd name="connsiteX2" fmla="*/ 5186811 w 7734362"/>
                  <a:gd name="connsiteY2" fmla="*/ 1518830 h 3613656"/>
                  <a:gd name="connsiteX3" fmla="*/ 4957709 w 7734362"/>
                  <a:gd name="connsiteY3" fmla="*/ 34167 h 3613656"/>
                  <a:gd name="connsiteX4" fmla="*/ 6245366 w 7734362"/>
                  <a:gd name="connsiteY4" fmla="*/ 1062236 h 3613656"/>
                  <a:gd name="connsiteX5" fmla="*/ 7734362 w 7734362"/>
                  <a:gd name="connsiteY5" fmla="*/ 757940 h 3613656"/>
                  <a:gd name="connsiteX0" fmla="*/ 0 w 7734362"/>
                  <a:gd name="connsiteY0" fmla="*/ 3613440 h 3613440"/>
                  <a:gd name="connsiteX1" fmla="*/ 3454246 w 7734362"/>
                  <a:gd name="connsiteY1" fmla="*/ 2861313 h 3613440"/>
                  <a:gd name="connsiteX2" fmla="*/ 5186811 w 7734362"/>
                  <a:gd name="connsiteY2" fmla="*/ 1518614 h 3613440"/>
                  <a:gd name="connsiteX3" fmla="*/ 4957709 w 7734362"/>
                  <a:gd name="connsiteY3" fmla="*/ 33951 h 3613440"/>
                  <a:gd name="connsiteX4" fmla="*/ 6245366 w 7734362"/>
                  <a:gd name="connsiteY4" fmla="*/ 1062020 h 3613440"/>
                  <a:gd name="connsiteX5" fmla="*/ 7734362 w 7734362"/>
                  <a:gd name="connsiteY5" fmla="*/ 757724 h 3613440"/>
                  <a:gd name="connsiteX0" fmla="*/ 0 w 7734362"/>
                  <a:gd name="connsiteY0" fmla="*/ 3616227 h 3616227"/>
                  <a:gd name="connsiteX1" fmla="*/ 3454246 w 7734362"/>
                  <a:gd name="connsiteY1" fmla="*/ 2864100 h 3616227"/>
                  <a:gd name="connsiteX2" fmla="*/ 5186811 w 7734362"/>
                  <a:gd name="connsiteY2" fmla="*/ 1521401 h 3616227"/>
                  <a:gd name="connsiteX3" fmla="*/ 4957709 w 7734362"/>
                  <a:gd name="connsiteY3" fmla="*/ 36738 h 3616227"/>
                  <a:gd name="connsiteX4" fmla="*/ 6245366 w 7734362"/>
                  <a:gd name="connsiteY4" fmla="*/ 1064807 h 3616227"/>
                  <a:gd name="connsiteX5" fmla="*/ 7734362 w 7734362"/>
                  <a:gd name="connsiteY5" fmla="*/ 760511 h 3616227"/>
                  <a:gd name="connsiteX0" fmla="*/ 0 w 7734362"/>
                  <a:gd name="connsiteY0" fmla="*/ 3631562 h 3631562"/>
                  <a:gd name="connsiteX1" fmla="*/ 3454246 w 7734362"/>
                  <a:gd name="connsiteY1" fmla="*/ 2879435 h 3631562"/>
                  <a:gd name="connsiteX2" fmla="*/ 5186811 w 7734362"/>
                  <a:gd name="connsiteY2" fmla="*/ 1536736 h 3631562"/>
                  <a:gd name="connsiteX3" fmla="*/ 4957709 w 7734362"/>
                  <a:gd name="connsiteY3" fmla="*/ 52073 h 3631562"/>
                  <a:gd name="connsiteX4" fmla="*/ 6245366 w 7734362"/>
                  <a:gd name="connsiteY4" fmla="*/ 1080142 h 3631562"/>
                  <a:gd name="connsiteX5" fmla="*/ 7734362 w 7734362"/>
                  <a:gd name="connsiteY5" fmla="*/ 775846 h 3631562"/>
                  <a:gd name="connsiteX0" fmla="*/ 0 w 7734362"/>
                  <a:gd name="connsiteY0" fmla="*/ 3631562 h 3631562"/>
                  <a:gd name="connsiteX1" fmla="*/ 3454246 w 7734362"/>
                  <a:gd name="connsiteY1" fmla="*/ 2879435 h 3631562"/>
                  <a:gd name="connsiteX2" fmla="*/ 5186811 w 7734362"/>
                  <a:gd name="connsiteY2" fmla="*/ 1536736 h 3631562"/>
                  <a:gd name="connsiteX3" fmla="*/ 4957709 w 7734362"/>
                  <a:gd name="connsiteY3" fmla="*/ 52073 h 3631562"/>
                  <a:gd name="connsiteX4" fmla="*/ 6245366 w 7734362"/>
                  <a:gd name="connsiteY4" fmla="*/ 1080142 h 3631562"/>
                  <a:gd name="connsiteX5" fmla="*/ 7734362 w 7734362"/>
                  <a:gd name="connsiteY5" fmla="*/ 775846 h 3631562"/>
                  <a:gd name="connsiteX0" fmla="*/ 0 w 7734362"/>
                  <a:gd name="connsiteY0" fmla="*/ 3631562 h 3631562"/>
                  <a:gd name="connsiteX1" fmla="*/ 3454246 w 7734362"/>
                  <a:gd name="connsiteY1" fmla="*/ 2879435 h 3631562"/>
                  <a:gd name="connsiteX2" fmla="*/ 5186811 w 7734362"/>
                  <a:gd name="connsiteY2" fmla="*/ 1536736 h 3631562"/>
                  <a:gd name="connsiteX3" fmla="*/ 4957709 w 7734362"/>
                  <a:gd name="connsiteY3" fmla="*/ 52073 h 3631562"/>
                  <a:gd name="connsiteX4" fmla="*/ 6245366 w 7734362"/>
                  <a:gd name="connsiteY4" fmla="*/ 1080142 h 3631562"/>
                  <a:gd name="connsiteX5" fmla="*/ 7734362 w 7734362"/>
                  <a:gd name="connsiteY5" fmla="*/ 775846 h 3631562"/>
                  <a:gd name="connsiteX0" fmla="*/ 0 w 7734362"/>
                  <a:gd name="connsiteY0" fmla="*/ 3631562 h 3631562"/>
                  <a:gd name="connsiteX1" fmla="*/ 3454246 w 7734362"/>
                  <a:gd name="connsiteY1" fmla="*/ 2879435 h 3631562"/>
                  <a:gd name="connsiteX2" fmla="*/ 5186811 w 7734362"/>
                  <a:gd name="connsiteY2" fmla="*/ 1536736 h 3631562"/>
                  <a:gd name="connsiteX3" fmla="*/ 4957709 w 7734362"/>
                  <a:gd name="connsiteY3" fmla="*/ 52073 h 3631562"/>
                  <a:gd name="connsiteX4" fmla="*/ 6245366 w 7734362"/>
                  <a:gd name="connsiteY4" fmla="*/ 1080142 h 3631562"/>
                  <a:gd name="connsiteX5" fmla="*/ 7734362 w 7734362"/>
                  <a:gd name="connsiteY5" fmla="*/ 775846 h 3631562"/>
                  <a:gd name="connsiteX0" fmla="*/ 0 w 7734362"/>
                  <a:gd name="connsiteY0" fmla="*/ 3631562 h 3631562"/>
                  <a:gd name="connsiteX1" fmla="*/ 3454246 w 7734362"/>
                  <a:gd name="connsiteY1" fmla="*/ 2879435 h 3631562"/>
                  <a:gd name="connsiteX2" fmla="*/ 5186811 w 7734362"/>
                  <a:gd name="connsiteY2" fmla="*/ 1536736 h 3631562"/>
                  <a:gd name="connsiteX3" fmla="*/ 4957709 w 7734362"/>
                  <a:gd name="connsiteY3" fmla="*/ 52073 h 3631562"/>
                  <a:gd name="connsiteX4" fmla="*/ 6245366 w 7734362"/>
                  <a:gd name="connsiteY4" fmla="*/ 1080142 h 3631562"/>
                  <a:gd name="connsiteX5" fmla="*/ 7734362 w 7734362"/>
                  <a:gd name="connsiteY5" fmla="*/ 775846 h 3631562"/>
                  <a:gd name="connsiteX0" fmla="*/ 0 w 7734362"/>
                  <a:gd name="connsiteY0" fmla="*/ 3631562 h 3631562"/>
                  <a:gd name="connsiteX1" fmla="*/ 3454246 w 7734362"/>
                  <a:gd name="connsiteY1" fmla="*/ 2879435 h 3631562"/>
                  <a:gd name="connsiteX2" fmla="*/ 5186811 w 7734362"/>
                  <a:gd name="connsiteY2" fmla="*/ 1536736 h 3631562"/>
                  <a:gd name="connsiteX3" fmla="*/ 4957709 w 7734362"/>
                  <a:gd name="connsiteY3" fmla="*/ 52073 h 3631562"/>
                  <a:gd name="connsiteX4" fmla="*/ 6245366 w 7734362"/>
                  <a:gd name="connsiteY4" fmla="*/ 1080142 h 3631562"/>
                  <a:gd name="connsiteX5" fmla="*/ 7734362 w 7734362"/>
                  <a:gd name="connsiteY5" fmla="*/ 775846 h 3631562"/>
                  <a:gd name="connsiteX0" fmla="*/ 0 w 7734362"/>
                  <a:gd name="connsiteY0" fmla="*/ 3632880 h 3632880"/>
                  <a:gd name="connsiteX1" fmla="*/ 3454246 w 7734362"/>
                  <a:gd name="connsiteY1" fmla="*/ 2880753 h 3632880"/>
                  <a:gd name="connsiteX2" fmla="*/ 5186811 w 7734362"/>
                  <a:gd name="connsiteY2" fmla="*/ 1538054 h 3632880"/>
                  <a:gd name="connsiteX3" fmla="*/ 4957709 w 7734362"/>
                  <a:gd name="connsiteY3" fmla="*/ 53391 h 3632880"/>
                  <a:gd name="connsiteX4" fmla="*/ 6245366 w 7734362"/>
                  <a:gd name="connsiteY4" fmla="*/ 1081460 h 3632880"/>
                  <a:gd name="connsiteX5" fmla="*/ 7734362 w 7734362"/>
                  <a:gd name="connsiteY5" fmla="*/ 777164 h 3632880"/>
                  <a:gd name="connsiteX0" fmla="*/ 0 w 7734362"/>
                  <a:gd name="connsiteY0" fmla="*/ 3633908 h 3633908"/>
                  <a:gd name="connsiteX1" fmla="*/ 3454246 w 7734362"/>
                  <a:gd name="connsiteY1" fmla="*/ 2881781 h 3633908"/>
                  <a:gd name="connsiteX2" fmla="*/ 5186811 w 7734362"/>
                  <a:gd name="connsiteY2" fmla="*/ 1539082 h 3633908"/>
                  <a:gd name="connsiteX3" fmla="*/ 4957709 w 7734362"/>
                  <a:gd name="connsiteY3" fmla="*/ 54419 h 3633908"/>
                  <a:gd name="connsiteX4" fmla="*/ 6245366 w 7734362"/>
                  <a:gd name="connsiteY4" fmla="*/ 1082488 h 3633908"/>
                  <a:gd name="connsiteX5" fmla="*/ 7734362 w 7734362"/>
                  <a:gd name="connsiteY5" fmla="*/ 778192 h 3633908"/>
                  <a:gd name="connsiteX0" fmla="*/ 0 w 7734362"/>
                  <a:gd name="connsiteY0" fmla="*/ 3633908 h 3633908"/>
                  <a:gd name="connsiteX1" fmla="*/ 3454246 w 7734362"/>
                  <a:gd name="connsiteY1" fmla="*/ 2881781 h 3633908"/>
                  <a:gd name="connsiteX2" fmla="*/ 5186811 w 7734362"/>
                  <a:gd name="connsiteY2" fmla="*/ 1539082 h 3633908"/>
                  <a:gd name="connsiteX3" fmla="*/ 4957709 w 7734362"/>
                  <a:gd name="connsiteY3" fmla="*/ 54419 h 3633908"/>
                  <a:gd name="connsiteX4" fmla="*/ 6245366 w 7734362"/>
                  <a:gd name="connsiteY4" fmla="*/ 1082488 h 3633908"/>
                  <a:gd name="connsiteX5" fmla="*/ 7734362 w 7734362"/>
                  <a:gd name="connsiteY5" fmla="*/ 778192 h 3633908"/>
                  <a:gd name="connsiteX0" fmla="*/ 0 w 7734362"/>
                  <a:gd name="connsiteY0" fmla="*/ 3636289 h 3636289"/>
                  <a:gd name="connsiteX1" fmla="*/ 3454246 w 7734362"/>
                  <a:gd name="connsiteY1" fmla="*/ 2884162 h 3636289"/>
                  <a:gd name="connsiteX2" fmla="*/ 5186811 w 7734362"/>
                  <a:gd name="connsiteY2" fmla="*/ 1541463 h 3636289"/>
                  <a:gd name="connsiteX3" fmla="*/ 4957709 w 7734362"/>
                  <a:gd name="connsiteY3" fmla="*/ 56800 h 3636289"/>
                  <a:gd name="connsiteX4" fmla="*/ 6245366 w 7734362"/>
                  <a:gd name="connsiteY4" fmla="*/ 1084869 h 3636289"/>
                  <a:gd name="connsiteX5" fmla="*/ 7734362 w 7734362"/>
                  <a:gd name="connsiteY5" fmla="*/ 780573 h 3636289"/>
                  <a:gd name="connsiteX0" fmla="*/ 0 w 7734362"/>
                  <a:gd name="connsiteY0" fmla="*/ 3641128 h 3641128"/>
                  <a:gd name="connsiteX1" fmla="*/ 3454246 w 7734362"/>
                  <a:gd name="connsiteY1" fmla="*/ 2889001 h 3641128"/>
                  <a:gd name="connsiteX2" fmla="*/ 5186811 w 7734362"/>
                  <a:gd name="connsiteY2" fmla="*/ 1546302 h 3641128"/>
                  <a:gd name="connsiteX3" fmla="*/ 4957709 w 7734362"/>
                  <a:gd name="connsiteY3" fmla="*/ 61639 h 3641128"/>
                  <a:gd name="connsiteX4" fmla="*/ 6245366 w 7734362"/>
                  <a:gd name="connsiteY4" fmla="*/ 1089708 h 3641128"/>
                  <a:gd name="connsiteX5" fmla="*/ 7734362 w 7734362"/>
                  <a:gd name="connsiteY5" fmla="*/ 785412 h 3641128"/>
                  <a:gd name="connsiteX0" fmla="*/ 0 w 7734362"/>
                  <a:gd name="connsiteY0" fmla="*/ 3641128 h 3641128"/>
                  <a:gd name="connsiteX1" fmla="*/ 3454246 w 7734362"/>
                  <a:gd name="connsiteY1" fmla="*/ 2889001 h 3641128"/>
                  <a:gd name="connsiteX2" fmla="*/ 5186811 w 7734362"/>
                  <a:gd name="connsiteY2" fmla="*/ 1546302 h 3641128"/>
                  <a:gd name="connsiteX3" fmla="*/ 4957709 w 7734362"/>
                  <a:gd name="connsiteY3" fmla="*/ 61639 h 3641128"/>
                  <a:gd name="connsiteX4" fmla="*/ 6245366 w 7734362"/>
                  <a:gd name="connsiteY4" fmla="*/ 1089708 h 3641128"/>
                  <a:gd name="connsiteX5" fmla="*/ 7734362 w 7734362"/>
                  <a:gd name="connsiteY5" fmla="*/ 785412 h 3641128"/>
                  <a:gd name="connsiteX0" fmla="*/ 0 w 7734362"/>
                  <a:gd name="connsiteY0" fmla="*/ 3642680 h 3642680"/>
                  <a:gd name="connsiteX1" fmla="*/ 3454246 w 7734362"/>
                  <a:gd name="connsiteY1" fmla="*/ 2890553 h 3642680"/>
                  <a:gd name="connsiteX2" fmla="*/ 5186811 w 7734362"/>
                  <a:gd name="connsiteY2" fmla="*/ 1547854 h 3642680"/>
                  <a:gd name="connsiteX3" fmla="*/ 4957709 w 7734362"/>
                  <a:gd name="connsiteY3" fmla="*/ 63191 h 3642680"/>
                  <a:gd name="connsiteX4" fmla="*/ 6245366 w 7734362"/>
                  <a:gd name="connsiteY4" fmla="*/ 1091260 h 3642680"/>
                  <a:gd name="connsiteX5" fmla="*/ 7734362 w 7734362"/>
                  <a:gd name="connsiteY5" fmla="*/ 786964 h 3642680"/>
                  <a:gd name="connsiteX0" fmla="*/ 0 w 7734362"/>
                  <a:gd name="connsiteY0" fmla="*/ 3642680 h 3642680"/>
                  <a:gd name="connsiteX1" fmla="*/ 3454246 w 7734362"/>
                  <a:gd name="connsiteY1" fmla="*/ 2890553 h 3642680"/>
                  <a:gd name="connsiteX2" fmla="*/ 5186811 w 7734362"/>
                  <a:gd name="connsiteY2" fmla="*/ 1547854 h 3642680"/>
                  <a:gd name="connsiteX3" fmla="*/ 4957709 w 7734362"/>
                  <a:gd name="connsiteY3" fmla="*/ 63191 h 3642680"/>
                  <a:gd name="connsiteX4" fmla="*/ 6245366 w 7734362"/>
                  <a:gd name="connsiteY4" fmla="*/ 1091260 h 3642680"/>
                  <a:gd name="connsiteX5" fmla="*/ 7734362 w 7734362"/>
                  <a:gd name="connsiteY5" fmla="*/ 786964 h 3642680"/>
                  <a:gd name="connsiteX0" fmla="*/ 0 w 7734362"/>
                  <a:gd name="connsiteY0" fmla="*/ 3642680 h 3642680"/>
                  <a:gd name="connsiteX1" fmla="*/ 3454246 w 7734362"/>
                  <a:gd name="connsiteY1" fmla="*/ 2890553 h 3642680"/>
                  <a:gd name="connsiteX2" fmla="*/ 5186811 w 7734362"/>
                  <a:gd name="connsiteY2" fmla="*/ 1547854 h 3642680"/>
                  <a:gd name="connsiteX3" fmla="*/ 4957709 w 7734362"/>
                  <a:gd name="connsiteY3" fmla="*/ 63191 h 3642680"/>
                  <a:gd name="connsiteX4" fmla="*/ 6245366 w 7734362"/>
                  <a:gd name="connsiteY4" fmla="*/ 1091260 h 3642680"/>
                  <a:gd name="connsiteX5" fmla="*/ 7734362 w 7734362"/>
                  <a:gd name="connsiteY5" fmla="*/ 738430 h 3642680"/>
                  <a:gd name="connsiteX0" fmla="*/ 0 w 7734362"/>
                  <a:gd name="connsiteY0" fmla="*/ 3642680 h 3642680"/>
                  <a:gd name="connsiteX1" fmla="*/ 3454246 w 7734362"/>
                  <a:gd name="connsiteY1" fmla="*/ 2890553 h 3642680"/>
                  <a:gd name="connsiteX2" fmla="*/ 5186811 w 7734362"/>
                  <a:gd name="connsiteY2" fmla="*/ 1547854 h 3642680"/>
                  <a:gd name="connsiteX3" fmla="*/ 4957709 w 7734362"/>
                  <a:gd name="connsiteY3" fmla="*/ 63191 h 3642680"/>
                  <a:gd name="connsiteX4" fmla="*/ 6229187 w 7734362"/>
                  <a:gd name="connsiteY4" fmla="*/ 1139794 h 3642680"/>
                  <a:gd name="connsiteX5" fmla="*/ 7734362 w 7734362"/>
                  <a:gd name="connsiteY5" fmla="*/ 738430 h 3642680"/>
                  <a:gd name="connsiteX0" fmla="*/ 0 w 7734362"/>
                  <a:gd name="connsiteY0" fmla="*/ 3642680 h 3642680"/>
                  <a:gd name="connsiteX1" fmla="*/ 3454246 w 7734362"/>
                  <a:gd name="connsiteY1" fmla="*/ 2890553 h 3642680"/>
                  <a:gd name="connsiteX2" fmla="*/ 5186811 w 7734362"/>
                  <a:gd name="connsiteY2" fmla="*/ 1547854 h 3642680"/>
                  <a:gd name="connsiteX3" fmla="*/ 4957709 w 7734362"/>
                  <a:gd name="connsiteY3" fmla="*/ 63191 h 3642680"/>
                  <a:gd name="connsiteX4" fmla="*/ 6229187 w 7734362"/>
                  <a:gd name="connsiteY4" fmla="*/ 1139794 h 3642680"/>
                  <a:gd name="connsiteX5" fmla="*/ 7734362 w 7734362"/>
                  <a:gd name="connsiteY5" fmla="*/ 738430 h 3642680"/>
                  <a:gd name="connsiteX0" fmla="*/ 0 w 8066010"/>
                  <a:gd name="connsiteY0" fmla="*/ 3642680 h 3642680"/>
                  <a:gd name="connsiteX1" fmla="*/ 3454246 w 8066010"/>
                  <a:gd name="connsiteY1" fmla="*/ 2890553 h 3642680"/>
                  <a:gd name="connsiteX2" fmla="*/ 5186811 w 8066010"/>
                  <a:gd name="connsiteY2" fmla="*/ 1547854 h 3642680"/>
                  <a:gd name="connsiteX3" fmla="*/ 4957709 w 8066010"/>
                  <a:gd name="connsiteY3" fmla="*/ 63191 h 3642680"/>
                  <a:gd name="connsiteX4" fmla="*/ 6229187 w 8066010"/>
                  <a:gd name="connsiteY4" fmla="*/ 1139794 h 3642680"/>
                  <a:gd name="connsiteX5" fmla="*/ 8066010 w 8066010"/>
                  <a:gd name="connsiteY5" fmla="*/ 609006 h 3642680"/>
                  <a:gd name="connsiteX0" fmla="*/ 0 w 8066010"/>
                  <a:gd name="connsiteY0" fmla="*/ 3642680 h 3642680"/>
                  <a:gd name="connsiteX1" fmla="*/ 3454246 w 8066010"/>
                  <a:gd name="connsiteY1" fmla="*/ 2890553 h 3642680"/>
                  <a:gd name="connsiteX2" fmla="*/ 5186811 w 8066010"/>
                  <a:gd name="connsiteY2" fmla="*/ 1547854 h 3642680"/>
                  <a:gd name="connsiteX3" fmla="*/ 4957709 w 8066010"/>
                  <a:gd name="connsiteY3" fmla="*/ 63191 h 3642680"/>
                  <a:gd name="connsiteX4" fmla="*/ 6229187 w 8066010"/>
                  <a:gd name="connsiteY4" fmla="*/ 1139794 h 3642680"/>
                  <a:gd name="connsiteX5" fmla="*/ 8066010 w 8066010"/>
                  <a:gd name="connsiteY5" fmla="*/ 609006 h 3642680"/>
                  <a:gd name="connsiteX0" fmla="*/ 0 w 7230361"/>
                  <a:gd name="connsiteY0" fmla="*/ 3642680 h 3642680"/>
                  <a:gd name="connsiteX1" fmla="*/ 3454246 w 7230361"/>
                  <a:gd name="connsiteY1" fmla="*/ 2890553 h 3642680"/>
                  <a:gd name="connsiteX2" fmla="*/ 5186811 w 7230361"/>
                  <a:gd name="connsiteY2" fmla="*/ 1547854 h 3642680"/>
                  <a:gd name="connsiteX3" fmla="*/ 4957709 w 7230361"/>
                  <a:gd name="connsiteY3" fmla="*/ 63191 h 3642680"/>
                  <a:gd name="connsiteX4" fmla="*/ 6229187 w 7230361"/>
                  <a:gd name="connsiteY4" fmla="*/ 1139794 h 3642680"/>
                  <a:gd name="connsiteX5" fmla="*/ 7230361 w 7230361"/>
                  <a:gd name="connsiteY5" fmla="*/ 240116 h 3642680"/>
                  <a:gd name="connsiteX0" fmla="*/ 0 w 7230361"/>
                  <a:gd name="connsiteY0" fmla="*/ 3642680 h 3642680"/>
                  <a:gd name="connsiteX1" fmla="*/ 3454246 w 7230361"/>
                  <a:gd name="connsiteY1" fmla="*/ 2890553 h 3642680"/>
                  <a:gd name="connsiteX2" fmla="*/ 5186811 w 7230361"/>
                  <a:gd name="connsiteY2" fmla="*/ 1547854 h 3642680"/>
                  <a:gd name="connsiteX3" fmla="*/ 4957709 w 7230361"/>
                  <a:gd name="connsiteY3" fmla="*/ 63191 h 3642680"/>
                  <a:gd name="connsiteX4" fmla="*/ 6071092 w 7230361"/>
                  <a:gd name="connsiteY4" fmla="*/ 1177436 h 3642680"/>
                  <a:gd name="connsiteX5" fmla="*/ 7230361 w 7230361"/>
                  <a:gd name="connsiteY5" fmla="*/ 240116 h 3642680"/>
                  <a:gd name="connsiteX0" fmla="*/ 0 w 7230361"/>
                  <a:gd name="connsiteY0" fmla="*/ 3642680 h 3642680"/>
                  <a:gd name="connsiteX1" fmla="*/ 3454246 w 7230361"/>
                  <a:gd name="connsiteY1" fmla="*/ 2890553 h 3642680"/>
                  <a:gd name="connsiteX2" fmla="*/ 5186811 w 7230361"/>
                  <a:gd name="connsiteY2" fmla="*/ 1547854 h 3642680"/>
                  <a:gd name="connsiteX3" fmla="*/ 4957709 w 7230361"/>
                  <a:gd name="connsiteY3" fmla="*/ 63191 h 3642680"/>
                  <a:gd name="connsiteX4" fmla="*/ 6071092 w 7230361"/>
                  <a:gd name="connsiteY4" fmla="*/ 1177436 h 3642680"/>
                  <a:gd name="connsiteX5" fmla="*/ 7230361 w 7230361"/>
                  <a:gd name="connsiteY5" fmla="*/ 240116 h 3642680"/>
                  <a:gd name="connsiteX0" fmla="*/ 0 w 7230361"/>
                  <a:gd name="connsiteY0" fmla="*/ 3642680 h 3642680"/>
                  <a:gd name="connsiteX1" fmla="*/ 3454246 w 7230361"/>
                  <a:gd name="connsiteY1" fmla="*/ 2890553 h 3642680"/>
                  <a:gd name="connsiteX2" fmla="*/ 5186811 w 7230361"/>
                  <a:gd name="connsiteY2" fmla="*/ 1547854 h 3642680"/>
                  <a:gd name="connsiteX3" fmla="*/ 4957709 w 7230361"/>
                  <a:gd name="connsiteY3" fmla="*/ 63191 h 3642680"/>
                  <a:gd name="connsiteX4" fmla="*/ 5762429 w 7230361"/>
                  <a:gd name="connsiteY4" fmla="*/ 1169907 h 3642680"/>
                  <a:gd name="connsiteX5" fmla="*/ 7230361 w 7230361"/>
                  <a:gd name="connsiteY5" fmla="*/ 240116 h 3642680"/>
                  <a:gd name="connsiteX0" fmla="*/ 0 w 7230361"/>
                  <a:gd name="connsiteY0" fmla="*/ 3642680 h 3642680"/>
                  <a:gd name="connsiteX1" fmla="*/ 3454246 w 7230361"/>
                  <a:gd name="connsiteY1" fmla="*/ 2890553 h 3642680"/>
                  <a:gd name="connsiteX2" fmla="*/ 5186811 w 7230361"/>
                  <a:gd name="connsiteY2" fmla="*/ 1547854 h 3642680"/>
                  <a:gd name="connsiteX3" fmla="*/ 4957709 w 7230361"/>
                  <a:gd name="connsiteY3" fmla="*/ 63191 h 3642680"/>
                  <a:gd name="connsiteX4" fmla="*/ 5762429 w 7230361"/>
                  <a:gd name="connsiteY4" fmla="*/ 1169907 h 3642680"/>
                  <a:gd name="connsiteX5" fmla="*/ 7230361 w 7230361"/>
                  <a:gd name="connsiteY5" fmla="*/ 240116 h 3642680"/>
                  <a:gd name="connsiteX0" fmla="*/ 0 w 7230361"/>
                  <a:gd name="connsiteY0" fmla="*/ 3642680 h 3642680"/>
                  <a:gd name="connsiteX1" fmla="*/ 3454246 w 7230361"/>
                  <a:gd name="connsiteY1" fmla="*/ 2890553 h 3642680"/>
                  <a:gd name="connsiteX2" fmla="*/ 5186811 w 7230361"/>
                  <a:gd name="connsiteY2" fmla="*/ 1547854 h 3642680"/>
                  <a:gd name="connsiteX3" fmla="*/ 4957709 w 7230361"/>
                  <a:gd name="connsiteY3" fmla="*/ 63191 h 3642680"/>
                  <a:gd name="connsiteX4" fmla="*/ 5762429 w 7230361"/>
                  <a:gd name="connsiteY4" fmla="*/ 1169907 h 3642680"/>
                  <a:gd name="connsiteX5" fmla="*/ 7230361 w 7230361"/>
                  <a:gd name="connsiteY5" fmla="*/ 240116 h 3642680"/>
                  <a:gd name="connsiteX0" fmla="*/ 0 w 7004510"/>
                  <a:gd name="connsiteY0" fmla="*/ 3642680 h 3642680"/>
                  <a:gd name="connsiteX1" fmla="*/ 3454246 w 7004510"/>
                  <a:gd name="connsiteY1" fmla="*/ 2890553 h 3642680"/>
                  <a:gd name="connsiteX2" fmla="*/ 5186811 w 7004510"/>
                  <a:gd name="connsiteY2" fmla="*/ 1547854 h 3642680"/>
                  <a:gd name="connsiteX3" fmla="*/ 4957709 w 7004510"/>
                  <a:gd name="connsiteY3" fmla="*/ 63191 h 3642680"/>
                  <a:gd name="connsiteX4" fmla="*/ 5762429 w 7004510"/>
                  <a:gd name="connsiteY4" fmla="*/ 1169907 h 3642680"/>
                  <a:gd name="connsiteX5" fmla="*/ 7004510 w 7004510"/>
                  <a:gd name="connsiteY5" fmla="*/ 127191 h 3642680"/>
                  <a:gd name="connsiteX0" fmla="*/ 0 w 7004510"/>
                  <a:gd name="connsiteY0" fmla="*/ 3642680 h 3642680"/>
                  <a:gd name="connsiteX1" fmla="*/ 3454246 w 7004510"/>
                  <a:gd name="connsiteY1" fmla="*/ 2890553 h 3642680"/>
                  <a:gd name="connsiteX2" fmla="*/ 5186811 w 7004510"/>
                  <a:gd name="connsiteY2" fmla="*/ 1547854 h 3642680"/>
                  <a:gd name="connsiteX3" fmla="*/ 4957709 w 7004510"/>
                  <a:gd name="connsiteY3" fmla="*/ 63191 h 3642680"/>
                  <a:gd name="connsiteX4" fmla="*/ 5762429 w 7004510"/>
                  <a:gd name="connsiteY4" fmla="*/ 1169907 h 3642680"/>
                  <a:gd name="connsiteX5" fmla="*/ 7004510 w 7004510"/>
                  <a:gd name="connsiteY5" fmla="*/ 127191 h 3642680"/>
                  <a:gd name="connsiteX0" fmla="*/ 0 w 7004510"/>
                  <a:gd name="connsiteY0" fmla="*/ 3642680 h 3642680"/>
                  <a:gd name="connsiteX1" fmla="*/ 3454246 w 7004510"/>
                  <a:gd name="connsiteY1" fmla="*/ 2890553 h 3642680"/>
                  <a:gd name="connsiteX2" fmla="*/ 5186811 w 7004510"/>
                  <a:gd name="connsiteY2" fmla="*/ 1547854 h 3642680"/>
                  <a:gd name="connsiteX3" fmla="*/ 4957709 w 7004510"/>
                  <a:gd name="connsiteY3" fmla="*/ 63191 h 3642680"/>
                  <a:gd name="connsiteX4" fmla="*/ 5800072 w 7004510"/>
                  <a:gd name="connsiteY4" fmla="*/ 1079567 h 3642680"/>
                  <a:gd name="connsiteX5" fmla="*/ 7004510 w 7004510"/>
                  <a:gd name="connsiteY5" fmla="*/ 127191 h 3642680"/>
                  <a:gd name="connsiteX0" fmla="*/ 0 w 7004510"/>
                  <a:gd name="connsiteY0" fmla="*/ 3642680 h 3642680"/>
                  <a:gd name="connsiteX1" fmla="*/ 3454246 w 7004510"/>
                  <a:gd name="connsiteY1" fmla="*/ 2890553 h 3642680"/>
                  <a:gd name="connsiteX2" fmla="*/ 5186811 w 7004510"/>
                  <a:gd name="connsiteY2" fmla="*/ 1547854 h 3642680"/>
                  <a:gd name="connsiteX3" fmla="*/ 4957709 w 7004510"/>
                  <a:gd name="connsiteY3" fmla="*/ 63191 h 3642680"/>
                  <a:gd name="connsiteX4" fmla="*/ 5800072 w 7004510"/>
                  <a:gd name="connsiteY4" fmla="*/ 1079567 h 3642680"/>
                  <a:gd name="connsiteX5" fmla="*/ 7004510 w 7004510"/>
                  <a:gd name="connsiteY5" fmla="*/ 127191 h 3642680"/>
                  <a:gd name="connsiteX0" fmla="*/ 0 w 7004510"/>
                  <a:gd name="connsiteY0" fmla="*/ 3642680 h 3642680"/>
                  <a:gd name="connsiteX1" fmla="*/ 3454246 w 7004510"/>
                  <a:gd name="connsiteY1" fmla="*/ 2890553 h 3642680"/>
                  <a:gd name="connsiteX2" fmla="*/ 5186811 w 7004510"/>
                  <a:gd name="connsiteY2" fmla="*/ 1547854 h 3642680"/>
                  <a:gd name="connsiteX3" fmla="*/ 4957709 w 7004510"/>
                  <a:gd name="connsiteY3" fmla="*/ 63191 h 3642680"/>
                  <a:gd name="connsiteX4" fmla="*/ 5800072 w 7004510"/>
                  <a:gd name="connsiteY4" fmla="*/ 1079567 h 3642680"/>
                  <a:gd name="connsiteX5" fmla="*/ 7004510 w 7004510"/>
                  <a:gd name="connsiteY5" fmla="*/ 29322 h 3642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004510" h="3642680">
                    <a:moveTo>
                      <a:pt x="0" y="3642680"/>
                    </a:moveTo>
                    <a:cubicBezTo>
                      <a:pt x="1046691" y="3596387"/>
                      <a:pt x="2362046" y="3608103"/>
                      <a:pt x="3454246" y="2890553"/>
                    </a:cubicBezTo>
                    <a:cubicBezTo>
                      <a:pt x="4140046" y="2411128"/>
                      <a:pt x="4805885" y="1893245"/>
                      <a:pt x="5186811" y="1547854"/>
                    </a:cubicBezTo>
                    <a:cubicBezTo>
                      <a:pt x="6363902" y="660932"/>
                      <a:pt x="5691633" y="-250607"/>
                      <a:pt x="4957709" y="63191"/>
                    </a:cubicBezTo>
                    <a:cubicBezTo>
                      <a:pt x="4321797" y="361226"/>
                      <a:pt x="4452302" y="1430143"/>
                      <a:pt x="5800072" y="1079567"/>
                    </a:cubicBezTo>
                    <a:cubicBezTo>
                      <a:pt x="6174773" y="984378"/>
                      <a:pt x="6639063" y="461109"/>
                      <a:pt x="7004510" y="29322"/>
                    </a:cubicBezTo>
                  </a:path>
                </a:pathLst>
              </a:custGeom>
              <a:ln w="254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4807" name="Group 4806">
              <a:extLst>
                <a:ext uri="{FF2B5EF4-FFF2-40B4-BE49-F238E27FC236}">
                  <a16:creationId xmlns:a16="http://schemas.microsoft.com/office/drawing/2014/main" id="{CC69DC01-30A5-41DD-98F2-E20E3B595BE1}"/>
                </a:ext>
              </a:extLst>
            </p:cNvPr>
            <p:cNvGrpSpPr/>
            <p:nvPr/>
          </p:nvGrpSpPr>
          <p:grpSpPr>
            <a:xfrm>
              <a:off x="3713303" y="2268493"/>
              <a:ext cx="3184899" cy="3184899"/>
              <a:chOff x="1510528" y="1366070"/>
              <a:chExt cx="3431329" cy="3431329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808" name="Freeform: Shape 4807">
                <a:extLst>
                  <a:ext uri="{FF2B5EF4-FFF2-40B4-BE49-F238E27FC236}">
                    <a16:creationId xmlns:a16="http://schemas.microsoft.com/office/drawing/2014/main" id="{69228321-2BB3-4893-8347-11BBD29042EC}"/>
                  </a:ext>
                </a:extLst>
              </p:cNvPr>
              <p:cNvSpPr/>
              <p:nvPr/>
            </p:nvSpPr>
            <p:spPr>
              <a:xfrm>
                <a:off x="1510528" y="1366070"/>
                <a:ext cx="3431329" cy="3431329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809" name="Freeform: Shape 4808">
                <a:extLst>
                  <a:ext uri="{FF2B5EF4-FFF2-40B4-BE49-F238E27FC236}">
                    <a16:creationId xmlns:a16="http://schemas.microsoft.com/office/drawing/2014/main" id="{4E8E8720-06E1-478F-821E-CD1F77B9562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529854" y="1388027"/>
                <a:ext cx="3411797" cy="3337560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4810" name="Graphic 25">
              <a:extLst>
                <a:ext uri="{FF2B5EF4-FFF2-40B4-BE49-F238E27FC236}">
                  <a16:creationId xmlns:a16="http://schemas.microsoft.com/office/drawing/2014/main" id="{75407402-A11D-4E79-BF74-76903FF1329A}"/>
                </a:ext>
              </a:extLst>
            </p:cNvPr>
            <p:cNvGrpSpPr/>
            <p:nvPr/>
          </p:nvGrpSpPr>
          <p:grpSpPr>
            <a:xfrm>
              <a:off x="394183" y="5447170"/>
              <a:ext cx="1920177" cy="1275995"/>
              <a:chOff x="342288" y="5278574"/>
              <a:chExt cx="1920177" cy="1275995"/>
            </a:xfrm>
          </p:grpSpPr>
          <p:sp>
            <p:nvSpPr>
              <p:cNvPr id="4811" name="Freeform: Shape 4810">
                <a:extLst>
                  <a:ext uri="{FF2B5EF4-FFF2-40B4-BE49-F238E27FC236}">
                    <a16:creationId xmlns:a16="http://schemas.microsoft.com/office/drawing/2014/main" id="{7A6AF716-96A5-4814-A8DC-547A49317AC8}"/>
                  </a:ext>
                </a:extLst>
              </p:cNvPr>
              <p:cNvSpPr/>
              <p:nvPr/>
            </p:nvSpPr>
            <p:spPr>
              <a:xfrm>
                <a:off x="342288" y="5278574"/>
                <a:ext cx="1920177" cy="1275995"/>
              </a:xfrm>
              <a:custGeom>
                <a:avLst/>
                <a:gdLst>
                  <a:gd name="connsiteX0" fmla="*/ 1895460 w 1920176"/>
                  <a:gd name="connsiteY0" fmla="*/ 616030 h 1274796"/>
                  <a:gd name="connsiteX1" fmla="*/ 1829939 w 1920176"/>
                  <a:gd name="connsiteY1" fmla="*/ 539306 h 1274796"/>
                  <a:gd name="connsiteX2" fmla="*/ 1633135 w 1920176"/>
                  <a:gd name="connsiteY2" fmla="*/ 367101 h 1274796"/>
                  <a:gd name="connsiteX3" fmla="*/ 1431946 w 1920176"/>
                  <a:gd name="connsiteY3" fmla="*/ 220229 h 1274796"/>
                  <a:gd name="connsiteX4" fmla="*/ 1122124 w 1920176"/>
                  <a:gd name="connsiteY4" fmla="*/ 73112 h 1274796"/>
                  <a:gd name="connsiteX5" fmla="*/ 816931 w 1920176"/>
                  <a:gd name="connsiteY5" fmla="*/ 2964 h 1274796"/>
                  <a:gd name="connsiteX6" fmla="*/ 573360 w 1920176"/>
                  <a:gd name="connsiteY6" fmla="*/ 15630 h 1274796"/>
                  <a:gd name="connsiteX7" fmla="*/ 289114 w 1920176"/>
                  <a:gd name="connsiteY7" fmla="*/ 113058 h 1274796"/>
                  <a:gd name="connsiteX8" fmla="*/ 102052 w 1920176"/>
                  <a:gd name="connsiteY8" fmla="*/ 262123 h 1274796"/>
                  <a:gd name="connsiteX9" fmla="*/ 56991 w 1920176"/>
                  <a:gd name="connsiteY9" fmla="*/ 711266 h 1274796"/>
                  <a:gd name="connsiteX10" fmla="*/ 258180 w 1920176"/>
                  <a:gd name="connsiteY10" fmla="*/ 899302 h 1274796"/>
                  <a:gd name="connsiteX11" fmla="*/ 549977 w 1920176"/>
                  <a:gd name="connsiteY11" fmla="*/ 1050316 h 1274796"/>
                  <a:gd name="connsiteX12" fmla="*/ 879772 w 1920176"/>
                  <a:gd name="connsiteY12" fmla="*/ 1181844 h 1274796"/>
                  <a:gd name="connsiteX13" fmla="*/ 1159634 w 1920176"/>
                  <a:gd name="connsiteY13" fmla="*/ 1270503 h 1274796"/>
                  <a:gd name="connsiteX14" fmla="*/ 1272163 w 1920176"/>
                  <a:gd name="connsiteY14" fmla="*/ 1270503 h 1274796"/>
                  <a:gd name="connsiteX15" fmla="*/ 1408076 w 1920176"/>
                  <a:gd name="connsiteY15" fmla="*/ 1214239 h 1274796"/>
                  <a:gd name="connsiteX16" fmla="*/ 1738844 w 1920176"/>
                  <a:gd name="connsiteY16" fmla="*/ 964579 h 1274796"/>
                  <a:gd name="connsiteX17" fmla="*/ 1786584 w 1920176"/>
                  <a:gd name="connsiteY17" fmla="*/ 967258 h 1274796"/>
                  <a:gd name="connsiteX18" fmla="*/ 1807775 w 1920176"/>
                  <a:gd name="connsiteY18" fmla="*/ 927069 h 1274796"/>
                  <a:gd name="connsiteX19" fmla="*/ 1784879 w 1920176"/>
                  <a:gd name="connsiteY19" fmla="*/ 918301 h 1274796"/>
                  <a:gd name="connsiteX20" fmla="*/ 1836029 w 1920176"/>
                  <a:gd name="connsiteY20" fmla="*/ 859600 h 1274796"/>
                  <a:gd name="connsiteX21" fmla="*/ 1910805 w 1920176"/>
                  <a:gd name="connsiteY21" fmla="*/ 735136 h 1274796"/>
                  <a:gd name="connsiteX22" fmla="*/ 1895460 w 1920176"/>
                  <a:gd name="connsiteY22" fmla="*/ 616030 h 1274796"/>
                  <a:gd name="connsiteX0" fmla="*/ 1895460 w 1920177"/>
                  <a:gd name="connsiteY0" fmla="*/ 616030 h 1274796"/>
                  <a:gd name="connsiteX1" fmla="*/ 1829939 w 1920177"/>
                  <a:gd name="connsiteY1" fmla="*/ 539306 h 1274796"/>
                  <a:gd name="connsiteX2" fmla="*/ 1633135 w 1920177"/>
                  <a:gd name="connsiteY2" fmla="*/ 367101 h 1274796"/>
                  <a:gd name="connsiteX3" fmla="*/ 1431946 w 1920177"/>
                  <a:gd name="connsiteY3" fmla="*/ 220229 h 1274796"/>
                  <a:gd name="connsiteX4" fmla="*/ 1122124 w 1920177"/>
                  <a:gd name="connsiteY4" fmla="*/ 73112 h 1274796"/>
                  <a:gd name="connsiteX5" fmla="*/ 816931 w 1920177"/>
                  <a:gd name="connsiteY5" fmla="*/ 2964 h 1274796"/>
                  <a:gd name="connsiteX6" fmla="*/ 573360 w 1920177"/>
                  <a:gd name="connsiteY6" fmla="*/ 15630 h 1274796"/>
                  <a:gd name="connsiteX7" fmla="*/ 289114 w 1920177"/>
                  <a:gd name="connsiteY7" fmla="*/ 113058 h 1274796"/>
                  <a:gd name="connsiteX8" fmla="*/ 102052 w 1920177"/>
                  <a:gd name="connsiteY8" fmla="*/ 262123 h 1274796"/>
                  <a:gd name="connsiteX9" fmla="*/ 56991 w 1920177"/>
                  <a:gd name="connsiteY9" fmla="*/ 711266 h 1274796"/>
                  <a:gd name="connsiteX10" fmla="*/ 258180 w 1920177"/>
                  <a:gd name="connsiteY10" fmla="*/ 899302 h 1274796"/>
                  <a:gd name="connsiteX11" fmla="*/ 549977 w 1920177"/>
                  <a:gd name="connsiteY11" fmla="*/ 1050316 h 1274796"/>
                  <a:gd name="connsiteX12" fmla="*/ 879772 w 1920177"/>
                  <a:gd name="connsiteY12" fmla="*/ 1181844 h 1274796"/>
                  <a:gd name="connsiteX13" fmla="*/ 1159634 w 1920177"/>
                  <a:gd name="connsiteY13" fmla="*/ 1270503 h 1274796"/>
                  <a:gd name="connsiteX14" fmla="*/ 1272163 w 1920177"/>
                  <a:gd name="connsiteY14" fmla="*/ 1270503 h 1274796"/>
                  <a:gd name="connsiteX15" fmla="*/ 1408076 w 1920177"/>
                  <a:gd name="connsiteY15" fmla="*/ 1214239 h 1274796"/>
                  <a:gd name="connsiteX16" fmla="*/ 1738844 w 1920177"/>
                  <a:gd name="connsiteY16" fmla="*/ 964579 h 1274796"/>
                  <a:gd name="connsiteX17" fmla="*/ 1807775 w 1920177"/>
                  <a:gd name="connsiteY17" fmla="*/ 927069 h 1274796"/>
                  <a:gd name="connsiteX18" fmla="*/ 1784879 w 1920177"/>
                  <a:gd name="connsiteY18" fmla="*/ 918301 h 1274796"/>
                  <a:gd name="connsiteX19" fmla="*/ 1836029 w 1920177"/>
                  <a:gd name="connsiteY19" fmla="*/ 859600 h 1274796"/>
                  <a:gd name="connsiteX20" fmla="*/ 1910805 w 1920177"/>
                  <a:gd name="connsiteY20" fmla="*/ 735136 h 1274796"/>
                  <a:gd name="connsiteX21" fmla="*/ 1895460 w 1920177"/>
                  <a:gd name="connsiteY21" fmla="*/ 616030 h 1274796"/>
                  <a:gd name="connsiteX0" fmla="*/ 1895460 w 1920177"/>
                  <a:gd name="connsiteY0" fmla="*/ 616030 h 1274796"/>
                  <a:gd name="connsiteX1" fmla="*/ 1829939 w 1920177"/>
                  <a:gd name="connsiteY1" fmla="*/ 539306 h 1274796"/>
                  <a:gd name="connsiteX2" fmla="*/ 1633135 w 1920177"/>
                  <a:gd name="connsiteY2" fmla="*/ 367101 h 1274796"/>
                  <a:gd name="connsiteX3" fmla="*/ 1431946 w 1920177"/>
                  <a:gd name="connsiteY3" fmla="*/ 220229 h 1274796"/>
                  <a:gd name="connsiteX4" fmla="*/ 1122124 w 1920177"/>
                  <a:gd name="connsiteY4" fmla="*/ 73112 h 1274796"/>
                  <a:gd name="connsiteX5" fmla="*/ 816931 w 1920177"/>
                  <a:gd name="connsiteY5" fmla="*/ 2964 h 1274796"/>
                  <a:gd name="connsiteX6" fmla="*/ 573360 w 1920177"/>
                  <a:gd name="connsiteY6" fmla="*/ 15630 h 1274796"/>
                  <a:gd name="connsiteX7" fmla="*/ 289114 w 1920177"/>
                  <a:gd name="connsiteY7" fmla="*/ 113058 h 1274796"/>
                  <a:gd name="connsiteX8" fmla="*/ 102052 w 1920177"/>
                  <a:gd name="connsiteY8" fmla="*/ 262123 h 1274796"/>
                  <a:gd name="connsiteX9" fmla="*/ 56991 w 1920177"/>
                  <a:gd name="connsiteY9" fmla="*/ 711266 h 1274796"/>
                  <a:gd name="connsiteX10" fmla="*/ 258180 w 1920177"/>
                  <a:gd name="connsiteY10" fmla="*/ 899302 h 1274796"/>
                  <a:gd name="connsiteX11" fmla="*/ 549977 w 1920177"/>
                  <a:gd name="connsiteY11" fmla="*/ 1050316 h 1274796"/>
                  <a:gd name="connsiteX12" fmla="*/ 879772 w 1920177"/>
                  <a:gd name="connsiteY12" fmla="*/ 1181844 h 1274796"/>
                  <a:gd name="connsiteX13" fmla="*/ 1159634 w 1920177"/>
                  <a:gd name="connsiteY13" fmla="*/ 1270503 h 1274796"/>
                  <a:gd name="connsiteX14" fmla="*/ 1272163 w 1920177"/>
                  <a:gd name="connsiteY14" fmla="*/ 1270503 h 1274796"/>
                  <a:gd name="connsiteX15" fmla="*/ 1408076 w 1920177"/>
                  <a:gd name="connsiteY15" fmla="*/ 1214239 h 1274796"/>
                  <a:gd name="connsiteX16" fmla="*/ 1738844 w 1920177"/>
                  <a:gd name="connsiteY16" fmla="*/ 964579 h 1274796"/>
                  <a:gd name="connsiteX17" fmla="*/ 1784879 w 1920177"/>
                  <a:gd name="connsiteY17" fmla="*/ 918301 h 1274796"/>
                  <a:gd name="connsiteX18" fmla="*/ 1836029 w 1920177"/>
                  <a:gd name="connsiteY18" fmla="*/ 859600 h 1274796"/>
                  <a:gd name="connsiteX19" fmla="*/ 1910805 w 1920177"/>
                  <a:gd name="connsiteY19" fmla="*/ 735136 h 1274796"/>
                  <a:gd name="connsiteX20" fmla="*/ 1895460 w 1920177"/>
                  <a:gd name="connsiteY20" fmla="*/ 616030 h 1274796"/>
                  <a:gd name="connsiteX0" fmla="*/ 1895460 w 1920177"/>
                  <a:gd name="connsiteY0" fmla="*/ 616030 h 1274796"/>
                  <a:gd name="connsiteX1" fmla="*/ 1829939 w 1920177"/>
                  <a:gd name="connsiteY1" fmla="*/ 539306 h 1274796"/>
                  <a:gd name="connsiteX2" fmla="*/ 1633135 w 1920177"/>
                  <a:gd name="connsiteY2" fmla="*/ 367101 h 1274796"/>
                  <a:gd name="connsiteX3" fmla="*/ 1431946 w 1920177"/>
                  <a:gd name="connsiteY3" fmla="*/ 220229 h 1274796"/>
                  <a:gd name="connsiteX4" fmla="*/ 1122124 w 1920177"/>
                  <a:gd name="connsiteY4" fmla="*/ 73112 h 1274796"/>
                  <a:gd name="connsiteX5" fmla="*/ 816931 w 1920177"/>
                  <a:gd name="connsiteY5" fmla="*/ 2964 h 1274796"/>
                  <a:gd name="connsiteX6" fmla="*/ 573360 w 1920177"/>
                  <a:gd name="connsiteY6" fmla="*/ 15630 h 1274796"/>
                  <a:gd name="connsiteX7" fmla="*/ 289114 w 1920177"/>
                  <a:gd name="connsiteY7" fmla="*/ 113058 h 1274796"/>
                  <a:gd name="connsiteX8" fmla="*/ 102052 w 1920177"/>
                  <a:gd name="connsiteY8" fmla="*/ 262123 h 1274796"/>
                  <a:gd name="connsiteX9" fmla="*/ 56991 w 1920177"/>
                  <a:gd name="connsiteY9" fmla="*/ 711266 h 1274796"/>
                  <a:gd name="connsiteX10" fmla="*/ 258180 w 1920177"/>
                  <a:gd name="connsiteY10" fmla="*/ 899302 h 1274796"/>
                  <a:gd name="connsiteX11" fmla="*/ 549977 w 1920177"/>
                  <a:gd name="connsiteY11" fmla="*/ 1050316 h 1274796"/>
                  <a:gd name="connsiteX12" fmla="*/ 879772 w 1920177"/>
                  <a:gd name="connsiteY12" fmla="*/ 1181844 h 1274796"/>
                  <a:gd name="connsiteX13" fmla="*/ 1159634 w 1920177"/>
                  <a:gd name="connsiteY13" fmla="*/ 1270503 h 1274796"/>
                  <a:gd name="connsiteX14" fmla="*/ 1272163 w 1920177"/>
                  <a:gd name="connsiteY14" fmla="*/ 1270503 h 1274796"/>
                  <a:gd name="connsiteX15" fmla="*/ 1408076 w 1920177"/>
                  <a:gd name="connsiteY15" fmla="*/ 1214239 h 1274796"/>
                  <a:gd name="connsiteX16" fmla="*/ 1738844 w 1920177"/>
                  <a:gd name="connsiteY16" fmla="*/ 964579 h 1274796"/>
                  <a:gd name="connsiteX17" fmla="*/ 1836029 w 1920177"/>
                  <a:gd name="connsiteY17" fmla="*/ 859600 h 1274796"/>
                  <a:gd name="connsiteX18" fmla="*/ 1910805 w 1920177"/>
                  <a:gd name="connsiteY18" fmla="*/ 735136 h 1274796"/>
                  <a:gd name="connsiteX19" fmla="*/ 1895460 w 1920177"/>
                  <a:gd name="connsiteY19" fmla="*/ 616030 h 1274796"/>
                  <a:gd name="connsiteX0" fmla="*/ 1895460 w 1920177"/>
                  <a:gd name="connsiteY0" fmla="*/ 616030 h 1274796"/>
                  <a:gd name="connsiteX1" fmla="*/ 1829939 w 1920177"/>
                  <a:gd name="connsiteY1" fmla="*/ 539306 h 1274796"/>
                  <a:gd name="connsiteX2" fmla="*/ 1633135 w 1920177"/>
                  <a:gd name="connsiteY2" fmla="*/ 367101 h 1274796"/>
                  <a:gd name="connsiteX3" fmla="*/ 1431946 w 1920177"/>
                  <a:gd name="connsiteY3" fmla="*/ 220229 h 1274796"/>
                  <a:gd name="connsiteX4" fmla="*/ 1122124 w 1920177"/>
                  <a:gd name="connsiteY4" fmla="*/ 73112 h 1274796"/>
                  <a:gd name="connsiteX5" fmla="*/ 816931 w 1920177"/>
                  <a:gd name="connsiteY5" fmla="*/ 2964 h 1274796"/>
                  <a:gd name="connsiteX6" fmla="*/ 573360 w 1920177"/>
                  <a:gd name="connsiteY6" fmla="*/ 15630 h 1274796"/>
                  <a:gd name="connsiteX7" fmla="*/ 289114 w 1920177"/>
                  <a:gd name="connsiteY7" fmla="*/ 113058 h 1274796"/>
                  <a:gd name="connsiteX8" fmla="*/ 102052 w 1920177"/>
                  <a:gd name="connsiteY8" fmla="*/ 262123 h 1274796"/>
                  <a:gd name="connsiteX9" fmla="*/ 56991 w 1920177"/>
                  <a:gd name="connsiteY9" fmla="*/ 711266 h 1274796"/>
                  <a:gd name="connsiteX10" fmla="*/ 258180 w 1920177"/>
                  <a:gd name="connsiteY10" fmla="*/ 899302 h 1274796"/>
                  <a:gd name="connsiteX11" fmla="*/ 549977 w 1920177"/>
                  <a:gd name="connsiteY11" fmla="*/ 1050316 h 1274796"/>
                  <a:gd name="connsiteX12" fmla="*/ 879772 w 1920177"/>
                  <a:gd name="connsiteY12" fmla="*/ 1181844 h 1274796"/>
                  <a:gd name="connsiteX13" fmla="*/ 1159634 w 1920177"/>
                  <a:gd name="connsiteY13" fmla="*/ 1270503 h 1274796"/>
                  <a:gd name="connsiteX14" fmla="*/ 1272163 w 1920177"/>
                  <a:gd name="connsiteY14" fmla="*/ 1270503 h 1274796"/>
                  <a:gd name="connsiteX15" fmla="*/ 1408076 w 1920177"/>
                  <a:gd name="connsiteY15" fmla="*/ 1214239 h 1274796"/>
                  <a:gd name="connsiteX16" fmla="*/ 1738844 w 1920177"/>
                  <a:gd name="connsiteY16" fmla="*/ 964579 h 1274796"/>
                  <a:gd name="connsiteX17" fmla="*/ 1836029 w 1920177"/>
                  <a:gd name="connsiteY17" fmla="*/ 859600 h 1274796"/>
                  <a:gd name="connsiteX18" fmla="*/ 1910805 w 1920177"/>
                  <a:gd name="connsiteY18" fmla="*/ 735136 h 1274796"/>
                  <a:gd name="connsiteX19" fmla="*/ 1895460 w 1920177"/>
                  <a:gd name="connsiteY19" fmla="*/ 616030 h 1274796"/>
                  <a:gd name="connsiteX0" fmla="*/ 1895460 w 1920177"/>
                  <a:gd name="connsiteY0" fmla="*/ 616030 h 1276419"/>
                  <a:gd name="connsiteX1" fmla="*/ 1829939 w 1920177"/>
                  <a:gd name="connsiteY1" fmla="*/ 539306 h 1276419"/>
                  <a:gd name="connsiteX2" fmla="*/ 1633135 w 1920177"/>
                  <a:gd name="connsiteY2" fmla="*/ 367101 h 1276419"/>
                  <a:gd name="connsiteX3" fmla="*/ 1431946 w 1920177"/>
                  <a:gd name="connsiteY3" fmla="*/ 220229 h 1276419"/>
                  <a:gd name="connsiteX4" fmla="*/ 1122124 w 1920177"/>
                  <a:gd name="connsiteY4" fmla="*/ 73112 h 1276419"/>
                  <a:gd name="connsiteX5" fmla="*/ 816931 w 1920177"/>
                  <a:gd name="connsiteY5" fmla="*/ 2964 h 1276419"/>
                  <a:gd name="connsiteX6" fmla="*/ 573360 w 1920177"/>
                  <a:gd name="connsiteY6" fmla="*/ 15630 h 1276419"/>
                  <a:gd name="connsiteX7" fmla="*/ 289114 w 1920177"/>
                  <a:gd name="connsiteY7" fmla="*/ 113058 h 1276419"/>
                  <a:gd name="connsiteX8" fmla="*/ 102052 w 1920177"/>
                  <a:gd name="connsiteY8" fmla="*/ 262123 h 1276419"/>
                  <a:gd name="connsiteX9" fmla="*/ 56991 w 1920177"/>
                  <a:gd name="connsiteY9" fmla="*/ 711266 h 1276419"/>
                  <a:gd name="connsiteX10" fmla="*/ 258180 w 1920177"/>
                  <a:gd name="connsiteY10" fmla="*/ 899302 h 1276419"/>
                  <a:gd name="connsiteX11" fmla="*/ 549977 w 1920177"/>
                  <a:gd name="connsiteY11" fmla="*/ 1050316 h 1276419"/>
                  <a:gd name="connsiteX12" fmla="*/ 879772 w 1920177"/>
                  <a:gd name="connsiteY12" fmla="*/ 1181844 h 1276419"/>
                  <a:gd name="connsiteX13" fmla="*/ 1159634 w 1920177"/>
                  <a:gd name="connsiteY13" fmla="*/ 1270503 h 1276419"/>
                  <a:gd name="connsiteX14" fmla="*/ 1272163 w 1920177"/>
                  <a:gd name="connsiteY14" fmla="*/ 1270503 h 1276419"/>
                  <a:gd name="connsiteX15" fmla="*/ 1414234 w 1920177"/>
                  <a:gd name="connsiteY15" fmla="*/ 1211160 h 1276419"/>
                  <a:gd name="connsiteX16" fmla="*/ 1738844 w 1920177"/>
                  <a:gd name="connsiteY16" fmla="*/ 964579 h 1276419"/>
                  <a:gd name="connsiteX17" fmla="*/ 1836029 w 1920177"/>
                  <a:gd name="connsiteY17" fmla="*/ 859600 h 1276419"/>
                  <a:gd name="connsiteX18" fmla="*/ 1910805 w 1920177"/>
                  <a:gd name="connsiteY18" fmla="*/ 735136 h 1276419"/>
                  <a:gd name="connsiteX19" fmla="*/ 1895460 w 1920177"/>
                  <a:gd name="connsiteY19" fmla="*/ 616030 h 1276419"/>
                  <a:gd name="connsiteX0" fmla="*/ 1895460 w 1920177"/>
                  <a:gd name="connsiteY0" fmla="*/ 616030 h 1275785"/>
                  <a:gd name="connsiteX1" fmla="*/ 1829939 w 1920177"/>
                  <a:gd name="connsiteY1" fmla="*/ 539306 h 1275785"/>
                  <a:gd name="connsiteX2" fmla="*/ 1633135 w 1920177"/>
                  <a:gd name="connsiteY2" fmla="*/ 367101 h 1275785"/>
                  <a:gd name="connsiteX3" fmla="*/ 1431946 w 1920177"/>
                  <a:gd name="connsiteY3" fmla="*/ 220229 h 1275785"/>
                  <a:gd name="connsiteX4" fmla="*/ 1122124 w 1920177"/>
                  <a:gd name="connsiteY4" fmla="*/ 73112 h 1275785"/>
                  <a:gd name="connsiteX5" fmla="*/ 816931 w 1920177"/>
                  <a:gd name="connsiteY5" fmla="*/ 2964 h 1275785"/>
                  <a:gd name="connsiteX6" fmla="*/ 573360 w 1920177"/>
                  <a:gd name="connsiteY6" fmla="*/ 15630 h 1275785"/>
                  <a:gd name="connsiteX7" fmla="*/ 289114 w 1920177"/>
                  <a:gd name="connsiteY7" fmla="*/ 113058 h 1275785"/>
                  <a:gd name="connsiteX8" fmla="*/ 102052 w 1920177"/>
                  <a:gd name="connsiteY8" fmla="*/ 262123 h 1275785"/>
                  <a:gd name="connsiteX9" fmla="*/ 56991 w 1920177"/>
                  <a:gd name="connsiteY9" fmla="*/ 711266 h 1275785"/>
                  <a:gd name="connsiteX10" fmla="*/ 258180 w 1920177"/>
                  <a:gd name="connsiteY10" fmla="*/ 899302 h 1275785"/>
                  <a:gd name="connsiteX11" fmla="*/ 549977 w 1920177"/>
                  <a:gd name="connsiteY11" fmla="*/ 1050316 h 1275785"/>
                  <a:gd name="connsiteX12" fmla="*/ 879772 w 1920177"/>
                  <a:gd name="connsiteY12" fmla="*/ 1181844 h 1275785"/>
                  <a:gd name="connsiteX13" fmla="*/ 1159634 w 1920177"/>
                  <a:gd name="connsiteY13" fmla="*/ 1270503 h 1275785"/>
                  <a:gd name="connsiteX14" fmla="*/ 1272163 w 1920177"/>
                  <a:gd name="connsiteY14" fmla="*/ 1270503 h 1275785"/>
                  <a:gd name="connsiteX15" fmla="*/ 1420392 w 1920177"/>
                  <a:gd name="connsiteY15" fmla="*/ 1220396 h 1275785"/>
                  <a:gd name="connsiteX16" fmla="*/ 1738844 w 1920177"/>
                  <a:gd name="connsiteY16" fmla="*/ 964579 h 1275785"/>
                  <a:gd name="connsiteX17" fmla="*/ 1836029 w 1920177"/>
                  <a:gd name="connsiteY17" fmla="*/ 859600 h 1275785"/>
                  <a:gd name="connsiteX18" fmla="*/ 1910805 w 1920177"/>
                  <a:gd name="connsiteY18" fmla="*/ 735136 h 1275785"/>
                  <a:gd name="connsiteX19" fmla="*/ 1895460 w 1920177"/>
                  <a:gd name="connsiteY19" fmla="*/ 616030 h 1275785"/>
                  <a:gd name="connsiteX0" fmla="*/ 1895460 w 1920177"/>
                  <a:gd name="connsiteY0" fmla="*/ 616030 h 1275995"/>
                  <a:gd name="connsiteX1" fmla="*/ 1829939 w 1920177"/>
                  <a:gd name="connsiteY1" fmla="*/ 539306 h 1275995"/>
                  <a:gd name="connsiteX2" fmla="*/ 1633135 w 1920177"/>
                  <a:gd name="connsiteY2" fmla="*/ 367101 h 1275995"/>
                  <a:gd name="connsiteX3" fmla="*/ 1431946 w 1920177"/>
                  <a:gd name="connsiteY3" fmla="*/ 220229 h 1275995"/>
                  <a:gd name="connsiteX4" fmla="*/ 1122124 w 1920177"/>
                  <a:gd name="connsiteY4" fmla="*/ 73112 h 1275995"/>
                  <a:gd name="connsiteX5" fmla="*/ 816931 w 1920177"/>
                  <a:gd name="connsiteY5" fmla="*/ 2964 h 1275995"/>
                  <a:gd name="connsiteX6" fmla="*/ 573360 w 1920177"/>
                  <a:gd name="connsiteY6" fmla="*/ 15630 h 1275995"/>
                  <a:gd name="connsiteX7" fmla="*/ 289114 w 1920177"/>
                  <a:gd name="connsiteY7" fmla="*/ 113058 h 1275995"/>
                  <a:gd name="connsiteX8" fmla="*/ 102052 w 1920177"/>
                  <a:gd name="connsiteY8" fmla="*/ 262123 h 1275995"/>
                  <a:gd name="connsiteX9" fmla="*/ 56991 w 1920177"/>
                  <a:gd name="connsiteY9" fmla="*/ 711266 h 1275995"/>
                  <a:gd name="connsiteX10" fmla="*/ 258180 w 1920177"/>
                  <a:gd name="connsiteY10" fmla="*/ 899302 h 1275995"/>
                  <a:gd name="connsiteX11" fmla="*/ 549977 w 1920177"/>
                  <a:gd name="connsiteY11" fmla="*/ 1050316 h 1275995"/>
                  <a:gd name="connsiteX12" fmla="*/ 879772 w 1920177"/>
                  <a:gd name="connsiteY12" fmla="*/ 1181844 h 1275995"/>
                  <a:gd name="connsiteX13" fmla="*/ 1159634 w 1920177"/>
                  <a:gd name="connsiteY13" fmla="*/ 1270503 h 1275995"/>
                  <a:gd name="connsiteX14" fmla="*/ 1272163 w 1920177"/>
                  <a:gd name="connsiteY14" fmla="*/ 1270503 h 1275995"/>
                  <a:gd name="connsiteX15" fmla="*/ 1417313 w 1920177"/>
                  <a:gd name="connsiteY15" fmla="*/ 1217317 h 1275995"/>
                  <a:gd name="connsiteX16" fmla="*/ 1738844 w 1920177"/>
                  <a:gd name="connsiteY16" fmla="*/ 964579 h 1275995"/>
                  <a:gd name="connsiteX17" fmla="*/ 1836029 w 1920177"/>
                  <a:gd name="connsiteY17" fmla="*/ 859600 h 1275995"/>
                  <a:gd name="connsiteX18" fmla="*/ 1910805 w 1920177"/>
                  <a:gd name="connsiteY18" fmla="*/ 735136 h 1275995"/>
                  <a:gd name="connsiteX19" fmla="*/ 1895460 w 1920177"/>
                  <a:gd name="connsiteY19" fmla="*/ 616030 h 12759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920177" h="1275995">
                    <a:moveTo>
                      <a:pt x="1895460" y="616030"/>
                    </a:moveTo>
                    <a:cubicBezTo>
                      <a:pt x="1875244" y="588994"/>
                      <a:pt x="1853809" y="563175"/>
                      <a:pt x="1829939" y="539306"/>
                    </a:cubicBezTo>
                    <a:cubicBezTo>
                      <a:pt x="1768560" y="476952"/>
                      <a:pt x="1701822" y="420930"/>
                      <a:pt x="1633135" y="367101"/>
                    </a:cubicBezTo>
                    <a:cubicBezTo>
                      <a:pt x="1567614" y="315952"/>
                      <a:pt x="1502094" y="264558"/>
                      <a:pt x="1431946" y="220229"/>
                    </a:cubicBezTo>
                    <a:cubicBezTo>
                      <a:pt x="1334518" y="158605"/>
                      <a:pt x="1230513" y="111353"/>
                      <a:pt x="1122124" y="73112"/>
                    </a:cubicBezTo>
                    <a:cubicBezTo>
                      <a:pt x="1022991" y="38038"/>
                      <a:pt x="921909" y="12220"/>
                      <a:pt x="816931" y="2964"/>
                    </a:cubicBezTo>
                    <a:cubicBezTo>
                      <a:pt x="735334" y="-4100"/>
                      <a:pt x="653982" y="1990"/>
                      <a:pt x="573360" y="15630"/>
                    </a:cubicBezTo>
                    <a:cubicBezTo>
                      <a:pt x="473496" y="32680"/>
                      <a:pt x="378017" y="63369"/>
                      <a:pt x="289114" y="113058"/>
                    </a:cubicBezTo>
                    <a:cubicBezTo>
                      <a:pt x="218478" y="152516"/>
                      <a:pt x="153201" y="198551"/>
                      <a:pt x="102052" y="262123"/>
                    </a:cubicBezTo>
                    <a:cubicBezTo>
                      <a:pt x="-4389" y="394381"/>
                      <a:pt x="-40681" y="562932"/>
                      <a:pt x="56991" y="711266"/>
                    </a:cubicBezTo>
                    <a:cubicBezTo>
                      <a:pt x="108872" y="789939"/>
                      <a:pt x="180238" y="848396"/>
                      <a:pt x="258180" y="899302"/>
                    </a:cubicBezTo>
                    <a:cubicBezTo>
                      <a:pt x="350250" y="959464"/>
                      <a:pt x="448896" y="1007204"/>
                      <a:pt x="549977" y="1050316"/>
                    </a:cubicBezTo>
                    <a:cubicBezTo>
                      <a:pt x="658853" y="1096594"/>
                      <a:pt x="769921" y="1137758"/>
                      <a:pt x="879772" y="1181844"/>
                    </a:cubicBezTo>
                    <a:cubicBezTo>
                      <a:pt x="970867" y="1218379"/>
                      <a:pt x="1061719" y="1255645"/>
                      <a:pt x="1159634" y="1270503"/>
                    </a:cubicBezTo>
                    <a:cubicBezTo>
                      <a:pt x="1197144" y="1276105"/>
                      <a:pt x="1229217" y="1279367"/>
                      <a:pt x="1272163" y="1270503"/>
                    </a:cubicBezTo>
                    <a:cubicBezTo>
                      <a:pt x="1315109" y="1261639"/>
                      <a:pt x="1374444" y="1241674"/>
                      <a:pt x="1417313" y="1217317"/>
                    </a:cubicBezTo>
                    <a:cubicBezTo>
                      <a:pt x="1538367" y="1148630"/>
                      <a:pt x="1669058" y="1024199"/>
                      <a:pt x="1738844" y="964579"/>
                    </a:cubicBezTo>
                    <a:cubicBezTo>
                      <a:pt x="1808630" y="904960"/>
                      <a:pt x="1807369" y="897840"/>
                      <a:pt x="1836029" y="859600"/>
                    </a:cubicBezTo>
                    <a:cubicBezTo>
                      <a:pt x="1865988" y="821116"/>
                      <a:pt x="1893268" y="781414"/>
                      <a:pt x="1910805" y="735136"/>
                    </a:cubicBezTo>
                    <a:cubicBezTo>
                      <a:pt x="1926637" y="692268"/>
                      <a:pt x="1922983" y="653053"/>
                      <a:pt x="1895460" y="61603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2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812" name="Freeform: Shape 4811">
                <a:extLst>
                  <a:ext uri="{FF2B5EF4-FFF2-40B4-BE49-F238E27FC236}">
                    <a16:creationId xmlns:a16="http://schemas.microsoft.com/office/drawing/2014/main" id="{33626EFD-0B1C-4E93-B19B-BE3DA18A6F31}"/>
                  </a:ext>
                </a:extLst>
              </p:cNvPr>
              <p:cNvSpPr/>
              <p:nvPr/>
            </p:nvSpPr>
            <p:spPr>
              <a:xfrm>
                <a:off x="388529" y="5703379"/>
                <a:ext cx="1373967" cy="810074"/>
              </a:xfrm>
              <a:custGeom>
                <a:avLst/>
                <a:gdLst>
                  <a:gd name="connsiteX0" fmla="*/ 1373526 w 1373967"/>
                  <a:gd name="connsiteY0" fmla="*/ 753142 h 810074"/>
                  <a:gd name="connsiteX1" fmla="*/ 1205950 w 1373967"/>
                  <a:gd name="connsiteY1" fmla="*/ 809894 h 810074"/>
                  <a:gd name="connsiteX2" fmla="*/ 1036425 w 1373967"/>
                  <a:gd name="connsiteY2" fmla="*/ 784319 h 810074"/>
                  <a:gd name="connsiteX3" fmla="*/ 640623 w 1373967"/>
                  <a:gd name="connsiteY3" fmla="*/ 639395 h 810074"/>
                  <a:gd name="connsiteX4" fmla="*/ 279896 w 1373967"/>
                  <a:gd name="connsiteY4" fmla="*/ 474741 h 810074"/>
                  <a:gd name="connsiteX5" fmla="*/ 44119 w 1373967"/>
                  <a:gd name="connsiteY5" fmla="*/ 277449 h 810074"/>
                  <a:gd name="connsiteX6" fmla="*/ 33 w 1373967"/>
                  <a:gd name="connsiteY6" fmla="*/ 87465 h 810074"/>
                  <a:gd name="connsiteX7" fmla="*/ 66041 w 1373967"/>
                  <a:gd name="connsiteY7" fmla="*/ 10740 h 810074"/>
                  <a:gd name="connsiteX8" fmla="*/ 368068 w 1373967"/>
                  <a:gd name="connsiteY8" fmla="*/ 85516 h 810074"/>
                  <a:gd name="connsiteX9" fmla="*/ 587038 w 1373967"/>
                  <a:gd name="connsiteY9" fmla="*/ 267707 h 810074"/>
                  <a:gd name="connsiteX10" fmla="*/ 935100 w 1373967"/>
                  <a:gd name="connsiteY10" fmla="*/ 548056 h 810074"/>
                  <a:gd name="connsiteX11" fmla="*/ 1215693 w 1373967"/>
                  <a:gd name="connsiteY11" fmla="*/ 704672 h 810074"/>
                  <a:gd name="connsiteX12" fmla="*/ 1373526 w 1373967"/>
                  <a:gd name="connsiteY12" fmla="*/ 753142 h 810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73967" h="810074">
                    <a:moveTo>
                      <a:pt x="1373526" y="753142"/>
                    </a:moveTo>
                    <a:cubicBezTo>
                      <a:pt x="1382051" y="766295"/>
                      <a:pt x="1264894" y="805997"/>
                      <a:pt x="1205950" y="809894"/>
                    </a:cubicBezTo>
                    <a:cubicBezTo>
                      <a:pt x="1156992" y="811843"/>
                      <a:pt x="1086600" y="797715"/>
                      <a:pt x="1036425" y="784319"/>
                    </a:cubicBezTo>
                    <a:cubicBezTo>
                      <a:pt x="976507" y="768487"/>
                      <a:pt x="728065" y="674956"/>
                      <a:pt x="640623" y="639395"/>
                    </a:cubicBezTo>
                    <a:cubicBezTo>
                      <a:pt x="561463" y="606269"/>
                      <a:pt x="375132" y="539531"/>
                      <a:pt x="279896" y="474741"/>
                    </a:cubicBezTo>
                    <a:cubicBezTo>
                      <a:pt x="192941" y="420425"/>
                      <a:pt x="82847" y="336150"/>
                      <a:pt x="44119" y="277449"/>
                    </a:cubicBezTo>
                    <a:cubicBezTo>
                      <a:pt x="10507" y="218506"/>
                      <a:pt x="-697" y="176368"/>
                      <a:pt x="33" y="87465"/>
                    </a:cubicBezTo>
                    <a:cubicBezTo>
                      <a:pt x="5148" y="47519"/>
                      <a:pt x="30480" y="24624"/>
                      <a:pt x="66041" y="10740"/>
                    </a:cubicBezTo>
                    <a:cubicBezTo>
                      <a:pt x="126446" y="-13130"/>
                      <a:pt x="242142" y="-951"/>
                      <a:pt x="368068" y="85516"/>
                    </a:cubicBezTo>
                    <a:cubicBezTo>
                      <a:pt x="428717" y="134961"/>
                      <a:pt x="500083" y="190982"/>
                      <a:pt x="587038" y="267707"/>
                    </a:cubicBezTo>
                    <a:cubicBezTo>
                      <a:pt x="730988" y="386082"/>
                      <a:pt x="911717" y="531493"/>
                      <a:pt x="935100" y="548056"/>
                    </a:cubicBezTo>
                    <a:cubicBezTo>
                      <a:pt x="1020593" y="608218"/>
                      <a:pt x="1117777" y="665700"/>
                      <a:pt x="1215693" y="704672"/>
                    </a:cubicBezTo>
                    <a:cubicBezTo>
                      <a:pt x="1313852" y="755334"/>
                      <a:pt x="1357694" y="735849"/>
                      <a:pt x="1373526" y="753142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2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13" name="Freeform: Shape 4812">
                <a:extLst>
                  <a:ext uri="{FF2B5EF4-FFF2-40B4-BE49-F238E27FC236}">
                    <a16:creationId xmlns:a16="http://schemas.microsoft.com/office/drawing/2014/main" id="{23E9E8C0-AE4C-46EB-BEDF-9E561ABACEE6}"/>
                  </a:ext>
                </a:extLst>
              </p:cNvPr>
              <p:cNvSpPr/>
              <p:nvPr/>
            </p:nvSpPr>
            <p:spPr>
              <a:xfrm>
                <a:off x="419739" y="5303974"/>
                <a:ext cx="1825422" cy="1109932"/>
              </a:xfrm>
              <a:custGeom>
                <a:avLst/>
                <a:gdLst>
                  <a:gd name="connsiteX0" fmla="*/ 1831405 w 1831613"/>
                  <a:gd name="connsiteY0" fmla="*/ 677342 h 1104823"/>
                  <a:gd name="connsiteX1" fmla="*/ 1831162 w 1831613"/>
                  <a:gd name="connsiteY1" fmla="*/ 653716 h 1104823"/>
                  <a:gd name="connsiteX2" fmla="*/ 1824098 w 1831613"/>
                  <a:gd name="connsiteY2" fmla="*/ 635692 h 1104823"/>
                  <a:gd name="connsiteX3" fmla="*/ 1747617 w 1831613"/>
                  <a:gd name="connsiteY3" fmla="*/ 538507 h 1104823"/>
                  <a:gd name="connsiteX4" fmla="*/ 1524994 w 1831613"/>
                  <a:gd name="connsiteY4" fmla="*/ 346087 h 1104823"/>
                  <a:gd name="connsiteX5" fmla="*/ 1378121 w 1831613"/>
                  <a:gd name="connsiteY5" fmla="*/ 237942 h 1104823"/>
                  <a:gd name="connsiteX6" fmla="*/ 945053 w 1831613"/>
                  <a:gd name="connsiteY6" fmla="*/ 43086 h 1104823"/>
                  <a:gd name="connsiteX7" fmla="*/ 720481 w 1831613"/>
                  <a:gd name="connsiteY7" fmla="*/ 3384 h 1104823"/>
                  <a:gd name="connsiteX8" fmla="*/ 583594 w 1831613"/>
                  <a:gd name="connsiteY8" fmla="*/ 5576 h 1104823"/>
                  <a:gd name="connsiteX9" fmla="*/ 245519 w 1831613"/>
                  <a:gd name="connsiteY9" fmla="*/ 96428 h 1104823"/>
                  <a:gd name="connsiteX10" fmla="*/ 26549 w 1831613"/>
                  <a:gd name="connsiteY10" fmla="*/ 262786 h 1104823"/>
                  <a:gd name="connsiteX11" fmla="*/ 0 w 1831613"/>
                  <a:gd name="connsiteY11" fmla="*/ 301757 h 1104823"/>
                  <a:gd name="connsiteX12" fmla="*/ 104492 w 1831613"/>
                  <a:gd name="connsiteY12" fmla="*/ 282759 h 1104823"/>
                  <a:gd name="connsiteX13" fmla="*/ 252826 w 1831613"/>
                  <a:gd name="connsiteY13" fmla="*/ 318807 h 1104823"/>
                  <a:gd name="connsiteX14" fmla="*/ 388982 w 1831613"/>
                  <a:gd name="connsiteY14" fmla="*/ 386276 h 1104823"/>
                  <a:gd name="connsiteX15" fmla="*/ 549738 w 1831613"/>
                  <a:gd name="connsiteY15" fmla="*/ 495639 h 1104823"/>
                  <a:gd name="connsiteX16" fmla="*/ 739236 w 1831613"/>
                  <a:gd name="connsiteY16" fmla="*/ 655421 h 1104823"/>
                  <a:gd name="connsiteX17" fmla="*/ 739236 w 1831613"/>
                  <a:gd name="connsiteY17" fmla="*/ 655421 h 1104823"/>
                  <a:gd name="connsiteX18" fmla="*/ 968192 w 1831613"/>
                  <a:gd name="connsiteY18" fmla="*/ 833471 h 1104823"/>
                  <a:gd name="connsiteX19" fmla="*/ 968192 w 1831613"/>
                  <a:gd name="connsiteY19" fmla="*/ 833471 h 1104823"/>
                  <a:gd name="connsiteX20" fmla="*/ 1216390 w 1831613"/>
                  <a:gd name="connsiteY20" fmla="*/ 1002996 h 1104823"/>
                  <a:gd name="connsiteX21" fmla="*/ 1343047 w 1831613"/>
                  <a:gd name="connsiteY21" fmla="*/ 1085810 h 1104823"/>
                  <a:gd name="connsiteX22" fmla="*/ 1386646 w 1831613"/>
                  <a:gd name="connsiteY22" fmla="*/ 1104808 h 1104823"/>
                  <a:gd name="connsiteX23" fmla="*/ 1441449 w 1831613"/>
                  <a:gd name="connsiteY23" fmla="*/ 1076310 h 1104823"/>
                  <a:gd name="connsiteX24" fmla="*/ 1791460 w 1831613"/>
                  <a:gd name="connsiteY24" fmla="*/ 766733 h 1104823"/>
                  <a:gd name="connsiteX25" fmla="*/ 1831405 w 1831613"/>
                  <a:gd name="connsiteY25" fmla="*/ 677342 h 1104823"/>
                  <a:gd name="connsiteX26" fmla="*/ 840318 w 1831613"/>
                  <a:gd name="connsiteY26" fmla="*/ 736286 h 1104823"/>
                  <a:gd name="connsiteX27" fmla="*/ 841779 w 1831613"/>
                  <a:gd name="connsiteY27" fmla="*/ 738235 h 1104823"/>
                  <a:gd name="connsiteX28" fmla="*/ 840318 w 1831613"/>
                  <a:gd name="connsiteY28" fmla="*/ 736286 h 1104823"/>
                  <a:gd name="connsiteX29" fmla="*/ 1254631 w 1831613"/>
                  <a:gd name="connsiteY29" fmla="*/ 1026135 h 1104823"/>
                  <a:gd name="connsiteX30" fmla="*/ 1254631 w 1831613"/>
                  <a:gd name="connsiteY30" fmla="*/ 1026135 h 1104823"/>
                  <a:gd name="connsiteX31" fmla="*/ 1256092 w 1831613"/>
                  <a:gd name="connsiteY31" fmla="*/ 1028083 h 1104823"/>
                  <a:gd name="connsiteX32" fmla="*/ 1254631 w 1831613"/>
                  <a:gd name="connsiteY32" fmla="*/ 1026135 h 1104823"/>
                  <a:gd name="connsiteX0" fmla="*/ 1791460 w 1833764"/>
                  <a:gd name="connsiteY0" fmla="*/ 766733 h 1104823"/>
                  <a:gd name="connsiteX1" fmla="*/ 1831162 w 1833764"/>
                  <a:gd name="connsiteY1" fmla="*/ 653716 h 1104823"/>
                  <a:gd name="connsiteX2" fmla="*/ 1824098 w 1833764"/>
                  <a:gd name="connsiteY2" fmla="*/ 635692 h 1104823"/>
                  <a:gd name="connsiteX3" fmla="*/ 1747617 w 1833764"/>
                  <a:gd name="connsiteY3" fmla="*/ 538507 h 1104823"/>
                  <a:gd name="connsiteX4" fmla="*/ 1524994 w 1833764"/>
                  <a:gd name="connsiteY4" fmla="*/ 346087 h 1104823"/>
                  <a:gd name="connsiteX5" fmla="*/ 1378121 w 1833764"/>
                  <a:gd name="connsiteY5" fmla="*/ 237942 h 1104823"/>
                  <a:gd name="connsiteX6" fmla="*/ 945053 w 1833764"/>
                  <a:gd name="connsiteY6" fmla="*/ 43086 h 1104823"/>
                  <a:gd name="connsiteX7" fmla="*/ 720481 w 1833764"/>
                  <a:gd name="connsiteY7" fmla="*/ 3384 h 1104823"/>
                  <a:gd name="connsiteX8" fmla="*/ 583594 w 1833764"/>
                  <a:gd name="connsiteY8" fmla="*/ 5576 h 1104823"/>
                  <a:gd name="connsiteX9" fmla="*/ 245519 w 1833764"/>
                  <a:gd name="connsiteY9" fmla="*/ 96428 h 1104823"/>
                  <a:gd name="connsiteX10" fmla="*/ 26549 w 1833764"/>
                  <a:gd name="connsiteY10" fmla="*/ 262786 h 1104823"/>
                  <a:gd name="connsiteX11" fmla="*/ 0 w 1833764"/>
                  <a:gd name="connsiteY11" fmla="*/ 301757 h 1104823"/>
                  <a:gd name="connsiteX12" fmla="*/ 104492 w 1833764"/>
                  <a:gd name="connsiteY12" fmla="*/ 282759 h 1104823"/>
                  <a:gd name="connsiteX13" fmla="*/ 252826 w 1833764"/>
                  <a:gd name="connsiteY13" fmla="*/ 318807 h 1104823"/>
                  <a:gd name="connsiteX14" fmla="*/ 388982 w 1833764"/>
                  <a:gd name="connsiteY14" fmla="*/ 386276 h 1104823"/>
                  <a:gd name="connsiteX15" fmla="*/ 549738 w 1833764"/>
                  <a:gd name="connsiteY15" fmla="*/ 495639 h 1104823"/>
                  <a:gd name="connsiteX16" fmla="*/ 739236 w 1833764"/>
                  <a:gd name="connsiteY16" fmla="*/ 655421 h 1104823"/>
                  <a:gd name="connsiteX17" fmla="*/ 739236 w 1833764"/>
                  <a:gd name="connsiteY17" fmla="*/ 655421 h 1104823"/>
                  <a:gd name="connsiteX18" fmla="*/ 968192 w 1833764"/>
                  <a:gd name="connsiteY18" fmla="*/ 833471 h 1104823"/>
                  <a:gd name="connsiteX19" fmla="*/ 968192 w 1833764"/>
                  <a:gd name="connsiteY19" fmla="*/ 833471 h 1104823"/>
                  <a:gd name="connsiteX20" fmla="*/ 1216390 w 1833764"/>
                  <a:gd name="connsiteY20" fmla="*/ 1002996 h 1104823"/>
                  <a:gd name="connsiteX21" fmla="*/ 1343047 w 1833764"/>
                  <a:gd name="connsiteY21" fmla="*/ 1085810 h 1104823"/>
                  <a:gd name="connsiteX22" fmla="*/ 1386646 w 1833764"/>
                  <a:gd name="connsiteY22" fmla="*/ 1104808 h 1104823"/>
                  <a:gd name="connsiteX23" fmla="*/ 1441449 w 1833764"/>
                  <a:gd name="connsiteY23" fmla="*/ 1076310 h 1104823"/>
                  <a:gd name="connsiteX24" fmla="*/ 1791460 w 1833764"/>
                  <a:gd name="connsiteY24" fmla="*/ 766733 h 1104823"/>
                  <a:gd name="connsiteX25" fmla="*/ 840318 w 1833764"/>
                  <a:gd name="connsiteY25" fmla="*/ 736286 h 1104823"/>
                  <a:gd name="connsiteX26" fmla="*/ 841779 w 1833764"/>
                  <a:gd name="connsiteY26" fmla="*/ 738235 h 1104823"/>
                  <a:gd name="connsiteX27" fmla="*/ 840318 w 1833764"/>
                  <a:gd name="connsiteY27" fmla="*/ 736286 h 1104823"/>
                  <a:gd name="connsiteX28" fmla="*/ 1254631 w 1833764"/>
                  <a:gd name="connsiteY28" fmla="*/ 1026135 h 1104823"/>
                  <a:gd name="connsiteX29" fmla="*/ 1254631 w 1833764"/>
                  <a:gd name="connsiteY29" fmla="*/ 1026135 h 1104823"/>
                  <a:gd name="connsiteX30" fmla="*/ 1256092 w 1833764"/>
                  <a:gd name="connsiteY30" fmla="*/ 1028083 h 1104823"/>
                  <a:gd name="connsiteX31" fmla="*/ 1254631 w 1833764"/>
                  <a:gd name="connsiteY31" fmla="*/ 1026135 h 1104823"/>
                  <a:gd name="connsiteX0" fmla="*/ 1791460 w 1834540"/>
                  <a:gd name="connsiteY0" fmla="*/ 766733 h 1104823"/>
                  <a:gd name="connsiteX1" fmla="*/ 1824098 w 1834540"/>
                  <a:gd name="connsiteY1" fmla="*/ 635692 h 1104823"/>
                  <a:gd name="connsiteX2" fmla="*/ 1747617 w 1834540"/>
                  <a:gd name="connsiteY2" fmla="*/ 538507 h 1104823"/>
                  <a:gd name="connsiteX3" fmla="*/ 1524994 w 1834540"/>
                  <a:gd name="connsiteY3" fmla="*/ 346087 h 1104823"/>
                  <a:gd name="connsiteX4" fmla="*/ 1378121 w 1834540"/>
                  <a:gd name="connsiteY4" fmla="*/ 237942 h 1104823"/>
                  <a:gd name="connsiteX5" fmla="*/ 945053 w 1834540"/>
                  <a:gd name="connsiteY5" fmla="*/ 43086 h 1104823"/>
                  <a:gd name="connsiteX6" fmla="*/ 720481 w 1834540"/>
                  <a:gd name="connsiteY6" fmla="*/ 3384 h 1104823"/>
                  <a:gd name="connsiteX7" fmla="*/ 583594 w 1834540"/>
                  <a:gd name="connsiteY7" fmla="*/ 5576 h 1104823"/>
                  <a:gd name="connsiteX8" fmla="*/ 245519 w 1834540"/>
                  <a:gd name="connsiteY8" fmla="*/ 96428 h 1104823"/>
                  <a:gd name="connsiteX9" fmla="*/ 26549 w 1834540"/>
                  <a:gd name="connsiteY9" fmla="*/ 262786 h 1104823"/>
                  <a:gd name="connsiteX10" fmla="*/ 0 w 1834540"/>
                  <a:gd name="connsiteY10" fmla="*/ 301757 h 1104823"/>
                  <a:gd name="connsiteX11" fmla="*/ 104492 w 1834540"/>
                  <a:gd name="connsiteY11" fmla="*/ 282759 h 1104823"/>
                  <a:gd name="connsiteX12" fmla="*/ 252826 w 1834540"/>
                  <a:gd name="connsiteY12" fmla="*/ 318807 h 1104823"/>
                  <a:gd name="connsiteX13" fmla="*/ 388982 w 1834540"/>
                  <a:gd name="connsiteY13" fmla="*/ 386276 h 1104823"/>
                  <a:gd name="connsiteX14" fmla="*/ 549738 w 1834540"/>
                  <a:gd name="connsiteY14" fmla="*/ 495639 h 1104823"/>
                  <a:gd name="connsiteX15" fmla="*/ 739236 w 1834540"/>
                  <a:gd name="connsiteY15" fmla="*/ 655421 h 1104823"/>
                  <a:gd name="connsiteX16" fmla="*/ 739236 w 1834540"/>
                  <a:gd name="connsiteY16" fmla="*/ 655421 h 1104823"/>
                  <a:gd name="connsiteX17" fmla="*/ 968192 w 1834540"/>
                  <a:gd name="connsiteY17" fmla="*/ 833471 h 1104823"/>
                  <a:gd name="connsiteX18" fmla="*/ 968192 w 1834540"/>
                  <a:gd name="connsiteY18" fmla="*/ 833471 h 1104823"/>
                  <a:gd name="connsiteX19" fmla="*/ 1216390 w 1834540"/>
                  <a:gd name="connsiteY19" fmla="*/ 1002996 h 1104823"/>
                  <a:gd name="connsiteX20" fmla="*/ 1343047 w 1834540"/>
                  <a:gd name="connsiteY20" fmla="*/ 1085810 h 1104823"/>
                  <a:gd name="connsiteX21" fmla="*/ 1386646 w 1834540"/>
                  <a:gd name="connsiteY21" fmla="*/ 1104808 h 1104823"/>
                  <a:gd name="connsiteX22" fmla="*/ 1441449 w 1834540"/>
                  <a:gd name="connsiteY22" fmla="*/ 1076310 h 1104823"/>
                  <a:gd name="connsiteX23" fmla="*/ 1791460 w 1834540"/>
                  <a:gd name="connsiteY23" fmla="*/ 766733 h 1104823"/>
                  <a:gd name="connsiteX24" fmla="*/ 840318 w 1834540"/>
                  <a:gd name="connsiteY24" fmla="*/ 736286 h 1104823"/>
                  <a:gd name="connsiteX25" fmla="*/ 841779 w 1834540"/>
                  <a:gd name="connsiteY25" fmla="*/ 738235 h 1104823"/>
                  <a:gd name="connsiteX26" fmla="*/ 840318 w 1834540"/>
                  <a:gd name="connsiteY26" fmla="*/ 736286 h 1104823"/>
                  <a:gd name="connsiteX27" fmla="*/ 1254631 w 1834540"/>
                  <a:gd name="connsiteY27" fmla="*/ 1026135 h 1104823"/>
                  <a:gd name="connsiteX28" fmla="*/ 1254631 w 1834540"/>
                  <a:gd name="connsiteY28" fmla="*/ 1026135 h 1104823"/>
                  <a:gd name="connsiteX29" fmla="*/ 1256092 w 1834540"/>
                  <a:gd name="connsiteY29" fmla="*/ 1028083 h 1104823"/>
                  <a:gd name="connsiteX30" fmla="*/ 1254631 w 1834540"/>
                  <a:gd name="connsiteY30" fmla="*/ 1026135 h 1104823"/>
                  <a:gd name="connsiteX0" fmla="*/ 1782224 w 1830891"/>
                  <a:gd name="connsiteY0" fmla="*/ 754418 h 1109932"/>
                  <a:gd name="connsiteX1" fmla="*/ 1824098 w 1830891"/>
                  <a:gd name="connsiteY1" fmla="*/ 635692 h 1109932"/>
                  <a:gd name="connsiteX2" fmla="*/ 1747617 w 1830891"/>
                  <a:gd name="connsiteY2" fmla="*/ 538507 h 1109932"/>
                  <a:gd name="connsiteX3" fmla="*/ 1524994 w 1830891"/>
                  <a:gd name="connsiteY3" fmla="*/ 346087 h 1109932"/>
                  <a:gd name="connsiteX4" fmla="*/ 1378121 w 1830891"/>
                  <a:gd name="connsiteY4" fmla="*/ 237942 h 1109932"/>
                  <a:gd name="connsiteX5" fmla="*/ 945053 w 1830891"/>
                  <a:gd name="connsiteY5" fmla="*/ 43086 h 1109932"/>
                  <a:gd name="connsiteX6" fmla="*/ 720481 w 1830891"/>
                  <a:gd name="connsiteY6" fmla="*/ 3384 h 1109932"/>
                  <a:gd name="connsiteX7" fmla="*/ 583594 w 1830891"/>
                  <a:gd name="connsiteY7" fmla="*/ 5576 h 1109932"/>
                  <a:gd name="connsiteX8" fmla="*/ 245519 w 1830891"/>
                  <a:gd name="connsiteY8" fmla="*/ 96428 h 1109932"/>
                  <a:gd name="connsiteX9" fmla="*/ 26549 w 1830891"/>
                  <a:gd name="connsiteY9" fmla="*/ 262786 h 1109932"/>
                  <a:gd name="connsiteX10" fmla="*/ 0 w 1830891"/>
                  <a:gd name="connsiteY10" fmla="*/ 301757 h 1109932"/>
                  <a:gd name="connsiteX11" fmla="*/ 104492 w 1830891"/>
                  <a:gd name="connsiteY11" fmla="*/ 282759 h 1109932"/>
                  <a:gd name="connsiteX12" fmla="*/ 252826 w 1830891"/>
                  <a:gd name="connsiteY12" fmla="*/ 318807 h 1109932"/>
                  <a:gd name="connsiteX13" fmla="*/ 388982 w 1830891"/>
                  <a:gd name="connsiteY13" fmla="*/ 386276 h 1109932"/>
                  <a:gd name="connsiteX14" fmla="*/ 549738 w 1830891"/>
                  <a:gd name="connsiteY14" fmla="*/ 495639 h 1109932"/>
                  <a:gd name="connsiteX15" fmla="*/ 739236 w 1830891"/>
                  <a:gd name="connsiteY15" fmla="*/ 655421 h 1109932"/>
                  <a:gd name="connsiteX16" fmla="*/ 739236 w 1830891"/>
                  <a:gd name="connsiteY16" fmla="*/ 655421 h 1109932"/>
                  <a:gd name="connsiteX17" fmla="*/ 968192 w 1830891"/>
                  <a:gd name="connsiteY17" fmla="*/ 833471 h 1109932"/>
                  <a:gd name="connsiteX18" fmla="*/ 968192 w 1830891"/>
                  <a:gd name="connsiteY18" fmla="*/ 833471 h 1109932"/>
                  <a:gd name="connsiteX19" fmla="*/ 1216390 w 1830891"/>
                  <a:gd name="connsiteY19" fmla="*/ 1002996 h 1109932"/>
                  <a:gd name="connsiteX20" fmla="*/ 1343047 w 1830891"/>
                  <a:gd name="connsiteY20" fmla="*/ 1085810 h 1109932"/>
                  <a:gd name="connsiteX21" fmla="*/ 1386646 w 1830891"/>
                  <a:gd name="connsiteY21" fmla="*/ 1104808 h 1109932"/>
                  <a:gd name="connsiteX22" fmla="*/ 1441449 w 1830891"/>
                  <a:gd name="connsiteY22" fmla="*/ 1076310 h 1109932"/>
                  <a:gd name="connsiteX23" fmla="*/ 1782224 w 1830891"/>
                  <a:gd name="connsiteY23" fmla="*/ 754418 h 1109932"/>
                  <a:gd name="connsiteX24" fmla="*/ 840318 w 1830891"/>
                  <a:gd name="connsiteY24" fmla="*/ 736286 h 1109932"/>
                  <a:gd name="connsiteX25" fmla="*/ 841779 w 1830891"/>
                  <a:gd name="connsiteY25" fmla="*/ 738235 h 1109932"/>
                  <a:gd name="connsiteX26" fmla="*/ 840318 w 1830891"/>
                  <a:gd name="connsiteY26" fmla="*/ 736286 h 1109932"/>
                  <a:gd name="connsiteX27" fmla="*/ 1254631 w 1830891"/>
                  <a:gd name="connsiteY27" fmla="*/ 1026135 h 1109932"/>
                  <a:gd name="connsiteX28" fmla="*/ 1254631 w 1830891"/>
                  <a:gd name="connsiteY28" fmla="*/ 1026135 h 1109932"/>
                  <a:gd name="connsiteX29" fmla="*/ 1256092 w 1830891"/>
                  <a:gd name="connsiteY29" fmla="*/ 1028083 h 1109932"/>
                  <a:gd name="connsiteX30" fmla="*/ 1254631 w 1830891"/>
                  <a:gd name="connsiteY30" fmla="*/ 1026135 h 1109932"/>
                  <a:gd name="connsiteX0" fmla="*/ 1782224 w 1830891"/>
                  <a:gd name="connsiteY0" fmla="*/ 754418 h 1109932"/>
                  <a:gd name="connsiteX1" fmla="*/ 1824098 w 1830891"/>
                  <a:gd name="connsiteY1" fmla="*/ 635692 h 1109932"/>
                  <a:gd name="connsiteX2" fmla="*/ 1747617 w 1830891"/>
                  <a:gd name="connsiteY2" fmla="*/ 538507 h 1109932"/>
                  <a:gd name="connsiteX3" fmla="*/ 1524994 w 1830891"/>
                  <a:gd name="connsiteY3" fmla="*/ 346087 h 1109932"/>
                  <a:gd name="connsiteX4" fmla="*/ 1378121 w 1830891"/>
                  <a:gd name="connsiteY4" fmla="*/ 237942 h 1109932"/>
                  <a:gd name="connsiteX5" fmla="*/ 945053 w 1830891"/>
                  <a:gd name="connsiteY5" fmla="*/ 43086 h 1109932"/>
                  <a:gd name="connsiteX6" fmla="*/ 720481 w 1830891"/>
                  <a:gd name="connsiteY6" fmla="*/ 3384 h 1109932"/>
                  <a:gd name="connsiteX7" fmla="*/ 583594 w 1830891"/>
                  <a:gd name="connsiteY7" fmla="*/ 5576 h 1109932"/>
                  <a:gd name="connsiteX8" fmla="*/ 245519 w 1830891"/>
                  <a:gd name="connsiteY8" fmla="*/ 96428 h 1109932"/>
                  <a:gd name="connsiteX9" fmla="*/ 26549 w 1830891"/>
                  <a:gd name="connsiteY9" fmla="*/ 262786 h 1109932"/>
                  <a:gd name="connsiteX10" fmla="*/ 0 w 1830891"/>
                  <a:gd name="connsiteY10" fmla="*/ 301757 h 1109932"/>
                  <a:gd name="connsiteX11" fmla="*/ 104492 w 1830891"/>
                  <a:gd name="connsiteY11" fmla="*/ 282759 h 1109932"/>
                  <a:gd name="connsiteX12" fmla="*/ 252826 w 1830891"/>
                  <a:gd name="connsiteY12" fmla="*/ 318807 h 1109932"/>
                  <a:gd name="connsiteX13" fmla="*/ 388982 w 1830891"/>
                  <a:gd name="connsiteY13" fmla="*/ 386276 h 1109932"/>
                  <a:gd name="connsiteX14" fmla="*/ 549738 w 1830891"/>
                  <a:gd name="connsiteY14" fmla="*/ 495639 h 1109932"/>
                  <a:gd name="connsiteX15" fmla="*/ 739236 w 1830891"/>
                  <a:gd name="connsiteY15" fmla="*/ 655421 h 1109932"/>
                  <a:gd name="connsiteX16" fmla="*/ 739236 w 1830891"/>
                  <a:gd name="connsiteY16" fmla="*/ 655421 h 1109932"/>
                  <a:gd name="connsiteX17" fmla="*/ 968192 w 1830891"/>
                  <a:gd name="connsiteY17" fmla="*/ 833471 h 1109932"/>
                  <a:gd name="connsiteX18" fmla="*/ 968192 w 1830891"/>
                  <a:gd name="connsiteY18" fmla="*/ 833471 h 1109932"/>
                  <a:gd name="connsiteX19" fmla="*/ 1216390 w 1830891"/>
                  <a:gd name="connsiteY19" fmla="*/ 1002996 h 1109932"/>
                  <a:gd name="connsiteX20" fmla="*/ 1343047 w 1830891"/>
                  <a:gd name="connsiteY20" fmla="*/ 1085810 h 1109932"/>
                  <a:gd name="connsiteX21" fmla="*/ 1386646 w 1830891"/>
                  <a:gd name="connsiteY21" fmla="*/ 1104808 h 1109932"/>
                  <a:gd name="connsiteX22" fmla="*/ 1441449 w 1830891"/>
                  <a:gd name="connsiteY22" fmla="*/ 1076310 h 1109932"/>
                  <a:gd name="connsiteX23" fmla="*/ 1782224 w 1830891"/>
                  <a:gd name="connsiteY23" fmla="*/ 754418 h 1109932"/>
                  <a:gd name="connsiteX24" fmla="*/ 840318 w 1830891"/>
                  <a:gd name="connsiteY24" fmla="*/ 736286 h 1109932"/>
                  <a:gd name="connsiteX25" fmla="*/ 841779 w 1830891"/>
                  <a:gd name="connsiteY25" fmla="*/ 738235 h 1109932"/>
                  <a:gd name="connsiteX26" fmla="*/ 840318 w 1830891"/>
                  <a:gd name="connsiteY26" fmla="*/ 736286 h 1109932"/>
                  <a:gd name="connsiteX27" fmla="*/ 1254631 w 1830891"/>
                  <a:gd name="connsiteY27" fmla="*/ 1026135 h 1109932"/>
                  <a:gd name="connsiteX28" fmla="*/ 1254631 w 1830891"/>
                  <a:gd name="connsiteY28" fmla="*/ 1026135 h 1109932"/>
                  <a:gd name="connsiteX29" fmla="*/ 1256092 w 1830891"/>
                  <a:gd name="connsiteY29" fmla="*/ 1028083 h 1109932"/>
                  <a:gd name="connsiteX30" fmla="*/ 1254631 w 1830891"/>
                  <a:gd name="connsiteY30" fmla="*/ 1026135 h 1109932"/>
                  <a:gd name="connsiteX0" fmla="*/ 1782224 w 1826625"/>
                  <a:gd name="connsiteY0" fmla="*/ 754418 h 1109932"/>
                  <a:gd name="connsiteX1" fmla="*/ 1824098 w 1826625"/>
                  <a:gd name="connsiteY1" fmla="*/ 635692 h 1109932"/>
                  <a:gd name="connsiteX2" fmla="*/ 1747617 w 1826625"/>
                  <a:gd name="connsiteY2" fmla="*/ 538507 h 1109932"/>
                  <a:gd name="connsiteX3" fmla="*/ 1524994 w 1826625"/>
                  <a:gd name="connsiteY3" fmla="*/ 346087 h 1109932"/>
                  <a:gd name="connsiteX4" fmla="*/ 1378121 w 1826625"/>
                  <a:gd name="connsiteY4" fmla="*/ 237942 h 1109932"/>
                  <a:gd name="connsiteX5" fmla="*/ 945053 w 1826625"/>
                  <a:gd name="connsiteY5" fmla="*/ 43086 h 1109932"/>
                  <a:gd name="connsiteX6" fmla="*/ 720481 w 1826625"/>
                  <a:gd name="connsiteY6" fmla="*/ 3384 h 1109932"/>
                  <a:gd name="connsiteX7" fmla="*/ 583594 w 1826625"/>
                  <a:gd name="connsiteY7" fmla="*/ 5576 h 1109932"/>
                  <a:gd name="connsiteX8" fmla="*/ 245519 w 1826625"/>
                  <a:gd name="connsiteY8" fmla="*/ 96428 h 1109932"/>
                  <a:gd name="connsiteX9" fmla="*/ 26549 w 1826625"/>
                  <a:gd name="connsiteY9" fmla="*/ 262786 h 1109932"/>
                  <a:gd name="connsiteX10" fmla="*/ 0 w 1826625"/>
                  <a:gd name="connsiteY10" fmla="*/ 301757 h 1109932"/>
                  <a:gd name="connsiteX11" fmla="*/ 104492 w 1826625"/>
                  <a:gd name="connsiteY11" fmla="*/ 282759 h 1109932"/>
                  <a:gd name="connsiteX12" fmla="*/ 252826 w 1826625"/>
                  <a:gd name="connsiteY12" fmla="*/ 318807 h 1109932"/>
                  <a:gd name="connsiteX13" fmla="*/ 388982 w 1826625"/>
                  <a:gd name="connsiteY13" fmla="*/ 386276 h 1109932"/>
                  <a:gd name="connsiteX14" fmla="*/ 549738 w 1826625"/>
                  <a:gd name="connsiteY14" fmla="*/ 495639 h 1109932"/>
                  <a:gd name="connsiteX15" fmla="*/ 739236 w 1826625"/>
                  <a:gd name="connsiteY15" fmla="*/ 655421 h 1109932"/>
                  <a:gd name="connsiteX16" fmla="*/ 739236 w 1826625"/>
                  <a:gd name="connsiteY16" fmla="*/ 655421 h 1109932"/>
                  <a:gd name="connsiteX17" fmla="*/ 968192 w 1826625"/>
                  <a:gd name="connsiteY17" fmla="*/ 833471 h 1109932"/>
                  <a:gd name="connsiteX18" fmla="*/ 968192 w 1826625"/>
                  <a:gd name="connsiteY18" fmla="*/ 833471 h 1109932"/>
                  <a:gd name="connsiteX19" fmla="*/ 1216390 w 1826625"/>
                  <a:gd name="connsiteY19" fmla="*/ 1002996 h 1109932"/>
                  <a:gd name="connsiteX20" fmla="*/ 1343047 w 1826625"/>
                  <a:gd name="connsiteY20" fmla="*/ 1085810 h 1109932"/>
                  <a:gd name="connsiteX21" fmla="*/ 1386646 w 1826625"/>
                  <a:gd name="connsiteY21" fmla="*/ 1104808 h 1109932"/>
                  <a:gd name="connsiteX22" fmla="*/ 1441449 w 1826625"/>
                  <a:gd name="connsiteY22" fmla="*/ 1076310 h 1109932"/>
                  <a:gd name="connsiteX23" fmla="*/ 1782224 w 1826625"/>
                  <a:gd name="connsiteY23" fmla="*/ 754418 h 1109932"/>
                  <a:gd name="connsiteX24" fmla="*/ 840318 w 1826625"/>
                  <a:gd name="connsiteY24" fmla="*/ 736286 h 1109932"/>
                  <a:gd name="connsiteX25" fmla="*/ 841779 w 1826625"/>
                  <a:gd name="connsiteY25" fmla="*/ 738235 h 1109932"/>
                  <a:gd name="connsiteX26" fmla="*/ 840318 w 1826625"/>
                  <a:gd name="connsiteY26" fmla="*/ 736286 h 1109932"/>
                  <a:gd name="connsiteX27" fmla="*/ 1254631 w 1826625"/>
                  <a:gd name="connsiteY27" fmla="*/ 1026135 h 1109932"/>
                  <a:gd name="connsiteX28" fmla="*/ 1254631 w 1826625"/>
                  <a:gd name="connsiteY28" fmla="*/ 1026135 h 1109932"/>
                  <a:gd name="connsiteX29" fmla="*/ 1256092 w 1826625"/>
                  <a:gd name="connsiteY29" fmla="*/ 1028083 h 1109932"/>
                  <a:gd name="connsiteX30" fmla="*/ 1254631 w 1826625"/>
                  <a:gd name="connsiteY30" fmla="*/ 1026135 h 1109932"/>
                  <a:gd name="connsiteX0" fmla="*/ 1782224 w 1825422"/>
                  <a:gd name="connsiteY0" fmla="*/ 754418 h 1109932"/>
                  <a:gd name="connsiteX1" fmla="*/ 1824098 w 1825422"/>
                  <a:gd name="connsiteY1" fmla="*/ 635692 h 1109932"/>
                  <a:gd name="connsiteX2" fmla="*/ 1747617 w 1825422"/>
                  <a:gd name="connsiteY2" fmla="*/ 538507 h 1109932"/>
                  <a:gd name="connsiteX3" fmla="*/ 1524994 w 1825422"/>
                  <a:gd name="connsiteY3" fmla="*/ 346087 h 1109932"/>
                  <a:gd name="connsiteX4" fmla="*/ 1378121 w 1825422"/>
                  <a:gd name="connsiteY4" fmla="*/ 237942 h 1109932"/>
                  <a:gd name="connsiteX5" fmla="*/ 945053 w 1825422"/>
                  <a:gd name="connsiteY5" fmla="*/ 43086 h 1109932"/>
                  <a:gd name="connsiteX6" fmla="*/ 720481 w 1825422"/>
                  <a:gd name="connsiteY6" fmla="*/ 3384 h 1109932"/>
                  <a:gd name="connsiteX7" fmla="*/ 583594 w 1825422"/>
                  <a:gd name="connsiteY7" fmla="*/ 5576 h 1109932"/>
                  <a:gd name="connsiteX8" fmla="*/ 245519 w 1825422"/>
                  <a:gd name="connsiteY8" fmla="*/ 96428 h 1109932"/>
                  <a:gd name="connsiteX9" fmla="*/ 26549 w 1825422"/>
                  <a:gd name="connsiteY9" fmla="*/ 262786 h 1109932"/>
                  <a:gd name="connsiteX10" fmla="*/ 0 w 1825422"/>
                  <a:gd name="connsiteY10" fmla="*/ 301757 h 1109932"/>
                  <a:gd name="connsiteX11" fmla="*/ 104492 w 1825422"/>
                  <a:gd name="connsiteY11" fmla="*/ 282759 h 1109932"/>
                  <a:gd name="connsiteX12" fmla="*/ 252826 w 1825422"/>
                  <a:gd name="connsiteY12" fmla="*/ 318807 h 1109932"/>
                  <a:gd name="connsiteX13" fmla="*/ 388982 w 1825422"/>
                  <a:gd name="connsiteY13" fmla="*/ 386276 h 1109932"/>
                  <a:gd name="connsiteX14" fmla="*/ 549738 w 1825422"/>
                  <a:gd name="connsiteY14" fmla="*/ 495639 h 1109932"/>
                  <a:gd name="connsiteX15" fmla="*/ 739236 w 1825422"/>
                  <a:gd name="connsiteY15" fmla="*/ 655421 h 1109932"/>
                  <a:gd name="connsiteX16" fmla="*/ 739236 w 1825422"/>
                  <a:gd name="connsiteY16" fmla="*/ 655421 h 1109932"/>
                  <a:gd name="connsiteX17" fmla="*/ 968192 w 1825422"/>
                  <a:gd name="connsiteY17" fmla="*/ 833471 h 1109932"/>
                  <a:gd name="connsiteX18" fmla="*/ 968192 w 1825422"/>
                  <a:gd name="connsiteY18" fmla="*/ 833471 h 1109932"/>
                  <a:gd name="connsiteX19" fmla="*/ 1216390 w 1825422"/>
                  <a:gd name="connsiteY19" fmla="*/ 1002996 h 1109932"/>
                  <a:gd name="connsiteX20" fmla="*/ 1343047 w 1825422"/>
                  <a:gd name="connsiteY20" fmla="*/ 1085810 h 1109932"/>
                  <a:gd name="connsiteX21" fmla="*/ 1386646 w 1825422"/>
                  <a:gd name="connsiteY21" fmla="*/ 1104808 h 1109932"/>
                  <a:gd name="connsiteX22" fmla="*/ 1441449 w 1825422"/>
                  <a:gd name="connsiteY22" fmla="*/ 1076310 h 1109932"/>
                  <a:gd name="connsiteX23" fmla="*/ 1782224 w 1825422"/>
                  <a:gd name="connsiteY23" fmla="*/ 754418 h 1109932"/>
                  <a:gd name="connsiteX24" fmla="*/ 840318 w 1825422"/>
                  <a:gd name="connsiteY24" fmla="*/ 736286 h 1109932"/>
                  <a:gd name="connsiteX25" fmla="*/ 841779 w 1825422"/>
                  <a:gd name="connsiteY25" fmla="*/ 738235 h 1109932"/>
                  <a:gd name="connsiteX26" fmla="*/ 840318 w 1825422"/>
                  <a:gd name="connsiteY26" fmla="*/ 736286 h 1109932"/>
                  <a:gd name="connsiteX27" fmla="*/ 1254631 w 1825422"/>
                  <a:gd name="connsiteY27" fmla="*/ 1026135 h 1109932"/>
                  <a:gd name="connsiteX28" fmla="*/ 1254631 w 1825422"/>
                  <a:gd name="connsiteY28" fmla="*/ 1026135 h 1109932"/>
                  <a:gd name="connsiteX29" fmla="*/ 1256092 w 1825422"/>
                  <a:gd name="connsiteY29" fmla="*/ 1028083 h 1109932"/>
                  <a:gd name="connsiteX30" fmla="*/ 1254631 w 1825422"/>
                  <a:gd name="connsiteY30" fmla="*/ 1026135 h 11099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825422" h="1109932">
                    <a:moveTo>
                      <a:pt x="1782224" y="754418"/>
                    </a:moveTo>
                    <a:cubicBezTo>
                      <a:pt x="1824448" y="705612"/>
                      <a:pt x="1828326" y="661414"/>
                      <a:pt x="1824098" y="635692"/>
                    </a:cubicBezTo>
                    <a:cubicBezTo>
                      <a:pt x="1804612" y="598669"/>
                      <a:pt x="1776358" y="568223"/>
                      <a:pt x="1747617" y="538507"/>
                    </a:cubicBezTo>
                    <a:cubicBezTo>
                      <a:pt x="1678687" y="468359"/>
                      <a:pt x="1602693" y="406249"/>
                      <a:pt x="1524994" y="346087"/>
                    </a:cubicBezTo>
                    <a:cubicBezTo>
                      <a:pt x="1488702" y="318076"/>
                      <a:pt x="1390786" y="245980"/>
                      <a:pt x="1378121" y="237942"/>
                    </a:cubicBezTo>
                    <a:cubicBezTo>
                      <a:pt x="1244401" y="149526"/>
                      <a:pt x="1098746" y="86928"/>
                      <a:pt x="945053" y="43086"/>
                    </a:cubicBezTo>
                    <a:cubicBezTo>
                      <a:pt x="871495" y="22139"/>
                      <a:pt x="796962" y="7768"/>
                      <a:pt x="720481" y="3384"/>
                    </a:cubicBezTo>
                    <a:cubicBezTo>
                      <a:pt x="710982" y="-26"/>
                      <a:pt x="654717" y="-2949"/>
                      <a:pt x="583594" y="5576"/>
                    </a:cubicBezTo>
                    <a:cubicBezTo>
                      <a:pt x="466437" y="19703"/>
                      <a:pt x="352690" y="45765"/>
                      <a:pt x="245519" y="96428"/>
                    </a:cubicBezTo>
                    <a:cubicBezTo>
                      <a:pt x="160756" y="136373"/>
                      <a:pt x="84762" y="187766"/>
                      <a:pt x="26549" y="262786"/>
                    </a:cubicBezTo>
                    <a:cubicBezTo>
                      <a:pt x="17537" y="274477"/>
                      <a:pt x="8525" y="286169"/>
                      <a:pt x="0" y="301757"/>
                    </a:cubicBezTo>
                    <a:cubicBezTo>
                      <a:pt x="35318" y="286169"/>
                      <a:pt x="69418" y="280323"/>
                      <a:pt x="104492" y="282759"/>
                    </a:cubicBezTo>
                    <a:cubicBezTo>
                      <a:pt x="155885" y="286169"/>
                      <a:pt x="205086" y="300052"/>
                      <a:pt x="252826" y="318807"/>
                    </a:cubicBezTo>
                    <a:cubicBezTo>
                      <a:pt x="300079" y="337318"/>
                      <a:pt x="344652" y="361432"/>
                      <a:pt x="388982" y="386276"/>
                    </a:cubicBezTo>
                    <a:cubicBezTo>
                      <a:pt x="408467" y="398455"/>
                      <a:pt x="532688" y="482973"/>
                      <a:pt x="549738" y="495639"/>
                    </a:cubicBezTo>
                    <a:cubicBezTo>
                      <a:pt x="569955" y="511958"/>
                      <a:pt x="718776" y="640320"/>
                      <a:pt x="739236" y="655421"/>
                    </a:cubicBezTo>
                    <a:lnTo>
                      <a:pt x="739236" y="655421"/>
                    </a:lnTo>
                    <a:cubicBezTo>
                      <a:pt x="772118" y="684649"/>
                      <a:pt x="926054" y="803755"/>
                      <a:pt x="968192" y="833471"/>
                    </a:cubicBezTo>
                    <a:lnTo>
                      <a:pt x="968192" y="833471"/>
                    </a:lnTo>
                    <a:lnTo>
                      <a:pt x="1216390" y="1002996"/>
                    </a:lnTo>
                    <a:cubicBezTo>
                      <a:pt x="1228812" y="1012251"/>
                      <a:pt x="1320151" y="1072900"/>
                      <a:pt x="1343047" y="1085810"/>
                    </a:cubicBezTo>
                    <a:cubicBezTo>
                      <a:pt x="1354982" y="1094335"/>
                      <a:pt x="1385184" y="1105295"/>
                      <a:pt x="1386646" y="1104808"/>
                    </a:cubicBezTo>
                    <a:cubicBezTo>
                      <a:pt x="1406131" y="1097745"/>
                      <a:pt x="1375519" y="1134708"/>
                      <a:pt x="1441449" y="1076310"/>
                    </a:cubicBezTo>
                    <a:cubicBezTo>
                      <a:pt x="1507379" y="1017912"/>
                      <a:pt x="1748580" y="799576"/>
                      <a:pt x="1782224" y="754418"/>
                    </a:cubicBezTo>
                    <a:close/>
                    <a:moveTo>
                      <a:pt x="840318" y="736286"/>
                    </a:moveTo>
                    <a:cubicBezTo>
                      <a:pt x="840805" y="736773"/>
                      <a:pt x="841292" y="737504"/>
                      <a:pt x="841779" y="738235"/>
                    </a:cubicBezTo>
                    <a:cubicBezTo>
                      <a:pt x="841292" y="737504"/>
                      <a:pt x="840805" y="736773"/>
                      <a:pt x="840318" y="736286"/>
                    </a:cubicBezTo>
                    <a:close/>
                    <a:moveTo>
                      <a:pt x="1254631" y="1026135"/>
                    </a:moveTo>
                    <a:lnTo>
                      <a:pt x="1254631" y="1026135"/>
                    </a:lnTo>
                    <a:cubicBezTo>
                      <a:pt x="1255361" y="1026378"/>
                      <a:pt x="1255605" y="1027353"/>
                      <a:pt x="1256092" y="1028083"/>
                    </a:cubicBezTo>
                    <a:cubicBezTo>
                      <a:pt x="1255361" y="1027353"/>
                      <a:pt x="1254874" y="1026866"/>
                      <a:pt x="1254631" y="1026135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2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14" name="Freeform: Shape 4813">
                <a:extLst>
                  <a:ext uri="{FF2B5EF4-FFF2-40B4-BE49-F238E27FC236}">
                    <a16:creationId xmlns:a16="http://schemas.microsoft.com/office/drawing/2014/main" id="{4A5355E2-3BC2-432F-B258-6A8BC342BAE8}"/>
                  </a:ext>
                </a:extLst>
              </p:cNvPr>
              <p:cNvSpPr/>
              <p:nvPr/>
            </p:nvSpPr>
            <p:spPr>
              <a:xfrm>
                <a:off x="1114199" y="5450886"/>
                <a:ext cx="1037568" cy="782036"/>
              </a:xfrm>
              <a:custGeom>
                <a:avLst/>
                <a:gdLst>
                  <a:gd name="connsiteX0" fmla="*/ 1037568 w 1037568"/>
                  <a:gd name="connsiteY0" fmla="*/ 662931 h 782036"/>
                  <a:gd name="connsiteX1" fmla="*/ 557978 w 1037568"/>
                  <a:gd name="connsiteY1" fmla="*/ 235709 h 782036"/>
                  <a:gd name="connsiteX2" fmla="*/ 153895 w 1037568"/>
                  <a:gd name="connsiteY2" fmla="*/ 3343 h 782036"/>
                  <a:gd name="connsiteX3" fmla="*/ 5317 w 1037568"/>
                  <a:gd name="connsiteY3" fmla="*/ 31110 h 782036"/>
                  <a:gd name="connsiteX4" fmla="*/ 121013 w 1037568"/>
                  <a:gd name="connsiteY4" fmla="*/ 127320 h 782036"/>
                  <a:gd name="connsiteX5" fmla="*/ 546774 w 1037568"/>
                  <a:gd name="connsiteY5" fmla="*/ 450051 h 782036"/>
                  <a:gd name="connsiteX6" fmla="*/ 844174 w 1037568"/>
                  <a:gd name="connsiteY6" fmla="*/ 691916 h 782036"/>
                  <a:gd name="connsiteX7" fmla="*/ 920168 w 1037568"/>
                  <a:gd name="connsiteY7" fmla="*/ 782037 h 782036"/>
                  <a:gd name="connsiteX8" fmla="*/ 1037568 w 1037568"/>
                  <a:gd name="connsiteY8" fmla="*/ 662931 h 782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37568" h="782036">
                    <a:moveTo>
                      <a:pt x="1037568" y="662931"/>
                    </a:moveTo>
                    <a:cubicBezTo>
                      <a:pt x="984226" y="646125"/>
                      <a:pt x="783281" y="390863"/>
                      <a:pt x="557978" y="235709"/>
                    </a:cubicBezTo>
                    <a:cubicBezTo>
                      <a:pt x="437168" y="152408"/>
                      <a:pt x="342906" y="54980"/>
                      <a:pt x="153895" y="3343"/>
                    </a:cubicBezTo>
                    <a:cubicBezTo>
                      <a:pt x="118821" y="-6156"/>
                      <a:pt x="40879" y="5048"/>
                      <a:pt x="5317" y="31110"/>
                    </a:cubicBezTo>
                    <a:cubicBezTo>
                      <a:pt x="-19283" y="49134"/>
                      <a:pt x="45263" y="84696"/>
                      <a:pt x="121013" y="127320"/>
                    </a:cubicBezTo>
                    <a:cubicBezTo>
                      <a:pt x="196764" y="169945"/>
                      <a:pt x="460550" y="379659"/>
                      <a:pt x="546774" y="450051"/>
                    </a:cubicBezTo>
                    <a:cubicBezTo>
                      <a:pt x="662226" y="544313"/>
                      <a:pt x="782550" y="629075"/>
                      <a:pt x="844174" y="691916"/>
                    </a:cubicBezTo>
                    <a:cubicBezTo>
                      <a:pt x="899951" y="748668"/>
                      <a:pt x="907989" y="753296"/>
                      <a:pt x="920168" y="782037"/>
                    </a:cubicBezTo>
                    <a:cubicBezTo>
                      <a:pt x="949639" y="749886"/>
                      <a:pt x="1008583" y="702877"/>
                      <a:pt x="1037568" y="662931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2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15" name="Freeform: Shape 4814">
                <a:extLst>
                  <a:ext uri="{FF2B5EF4-FFF2-40B4-BE49-F238E27FC236}">
                    <a16:creationId xmlns:a16="http://schemas.microsoft.com/office/drawing/2014/main" id="{866DA8C0-58F9-4406-92C9-4666AA6C9B2C}"/>
                  </a:ext>
                </a:extLst>
              </p:cNvPr>
              <p:cNvSpPr/>
              <p:nvPr/>
            </p:nvSpPr>
            <p:spPr>
              <a:xfrm>
                <a:off x="1532379" y="5663711"/>
                <a:ext cx="336957" cy="311260"/>
              </a:xfrm>
              <a:custGeom>
                <a:avLst/>
                <a:gdLst>
                  <a:gd name="connsiteX0" fmla="*/ 331975 w 336957"/>
                  <a:gd name="connsiteY0" fmla="*/ 249648 h 311260"/>
                  <a:gd name="connsiteX1" fmla="*/ 284723 w 336957"/>
                  <a:gd name="connsiteY1" fmla="*/ 304208 h 311260"/>
                  <a:gd name="connsiteX2" fmla="*/ 255738 w 336957"/>
                  <a:gd name="connsiteY2" fmla="*/ 306157 h 311260"/>
                  <a:gd name="connsiteX3" fmla="*/ 7052 w 336957"/>
                  <a:gd name="connsiteY3" fmla="*/ 90597 h 311260"/>
                  <a:gd name="connsiteX4" fmla="*/ 5104 w 336957"/>
                  <a:gd name="connsiteY4" fmla="*/ 61612 h 311260"/>
                  <a:gd name="connsiteX5" fmla="*/ 52356 w 336957"/>
                  <a:gd name="connsiteY5" fmla="*/ 7052 h 311260"/>
                  <a:gd name="connsiteX6" fmla="*/ 81341 w 336957"/>
                  <a:gd name="connsiteY6" fmla="*/ 5104 h 311260"/>
                  <a:gd name="connsiteX7" fmla="*/ 329783 w 336957"/>
                  <a:gd name="connsiteY7" fmla="*/ 220420 h 311260"/>
                  <a:gd name="connsiteX8" fmla="*/ 331975 w 336957"/>
                  <a:gd name="connsiteY8" fmla="*/ 249648 h 311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6957" h="311260">
                    <a:moveTo>
                      <a:pt x="331975" y="249648"/>
                    </a:moveTo>
                    <a:lnTo>
                      <a:pt x="284723" y="304208"/>
                    </a:lnTo>
                    <a:cubicBezTo>
                      <a:pt x="277172" y="312733"/>
                      <a:pt x="264263" y="313707"/>
                      <a:pt x="255738" y="306157"/>
                    </a:cubicBezTo>
                    <a:lnTo>
                      <a:pt x="7052" y="90597"/>
                    </a:lnTo>
                    <a:cubicBezTo>
                      <a:pt x="-1473" y="83046"/>
                      <a:pt x="-2447" y="70137"/>
                      <a:pt x="5104" y="61612"/>
                    </a:cubicBezTo>
                    <a:lnTo>
                      <a:pt x="52356" y="7052"/>
                    </a:lnTo>
                    <a:cubicBezTo>
                      <a:pt x="59907" y="-1473"/>
                      <a:pt x="72816" y="-2447"/>
                      <a:pt x="81341" y="5104"/>
                    </a:cubicBezTo>
                    <a:lnTo>
                      <a:pt x="329783" y="220420"/>
                    </a:lnTo>
                    <a:cubicBezTo>
                      <a:pt x="338552" y="227971"/>
                      <a:pt x="339282" y="240880"/>
                      <a:pt x="331975" y="249648"/>
                    </a:cubicBezTo>
                    <a:close/>
                  </a:path>
                </a:pathLst>
              </a:custGeom>
              <a:solidFill>
                <a:srgbClr val="1A1A1A"/>
              </a:solidFill>
              <a:ln w="2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16" name="Freeform: Shape 4815">
                <a:extLst>
                  <a:ext uri="{FF2B5EF4-FFF2-40B4-BE49-F238E27FC236}">
                    <a16:creationId xmlns:a16="http://schemas.microsoft.com/office/drawing/2014/main" id="{28EA8C93-26C6-4B56-ADE7-FE7E6EDD79BA}"/>
                  </a:ext>
                </a:extLst>
              </p:cNvPr>
              <p:cNvSpPr/>
              <p:nvPr/>
            </p:nvSpPr>
            <p:spPr>
              <a:xfrm>
                <a:off x="1309685" y="5512626"/>
                <a:ext cx="230116" cy="192783"/>
              </a:xfrm>
              <a:custGeom>
                <a:avLst/>
                <a:gdLst>
                  <a:gd name="connsiteX0" fmla="*/ 226337 w 230116"/>
                  <a:gd name="connsiteY0" fmla="*/ 145715 h 192783"/>
                  <a:gd name="connsiteX1" fmla="*/ 199544 w 230116"/>
                  <a:gd name="connsiteY1" fmla="*/ 183955 h 192783"/>
                  <a:gd name="connsiteX2" fmla="*/ 170803 w 230116"/>
                  <a:gd name="connsiteY2" fmla="*/ 189070 h 192783"/>
                  <a:gd name="connsiteX3" fmla="*/ 8828 w 230116"/>
                  <a:gd name="connsiteY3" fmla="*/ 75810 h 192783"/>
                  <a:gd name="connsiteX4" fmla="*/ 3714 w 230116"/>
                  <a:gd name="connsiteY4" fmla="*/ 47069 h 192783"/>
                  <a:gd name="connsiteX5" fmla="*/ 30506 w 230116"/>
                  <a:gd name="connsiteY5" fmla="*/ 8828 h 192783"/>
                  <a:gd name="connsiteX6" fmla="*/ 59248 w 230116"/>
                  <a:gd name="connsiteY6" fmla="*/ 3714 h 192783"/>
                  <a:gd name="connsiteX7" fmla="*/ 221222 w 230116"/>
                  <a:gd name="connsiteY7" fmla="*/ 116974 h 192783"/>
                  <a:gd name="connsiteX8" fmla="*/ 226337 w 230116"/>
                  <a:gd name="connsiteY8" fmla="*/ 145715 h 192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0116" h="192783">
                    <a:moveTo>
                      <a:pt x="226337" y="145715"/>
                    </a:moveTo>
                    <a:lnTo>
                      <a:pt x="199544" y="183955"/>
                    </a:lnTo>
                    <a:cubicBezTo>
                      <a:pt x="192968" y="193211"/>
                      <a:pt x="180302" y="195647"/>
                      <a:pt x="170803" y="189070"/>
                    </a:cubicBezTo>
                    <a:lnTo>
                      <a:pt x="8828" y="75810"/>
                    </a:lnTo>
                    <a:cubicBezTo>
                      <a:pt x="-427" y="69234"/>
                      <a:pt x="-2863" y="56568"/>
                      <a:pt x="3714" y="47069"/>
                    </a:cubicBezTo>
                    <a:lnTo>
                      <a:pt x="30506" y="8828"/>
                    </a:lnTo>
                    <a:cubicBezTo>
                      <a:pt x="37083" y="-427"/>
                      <a:pt x="49748" y="-2863"/>
                      <a:pt x="59248" y="3714"/>
                    </a:cubicBezTo>
                    <a:lnTo>
                      <a:pt x="221222" y="116974"/>
                    </a:lnTo>
                    <a:cubicBezTo>
                      <a:pt x="230721" y="123550"/>
                      <a:pt x="232913" y="136459"/>
                      <a:pt x="226337" y="145715"/>
                    </a:cubicBezTo>
                    <a:close/>
                  </a:path>
                </a:pathLst>
              </a:custGeom>
              <a:solidFill>
                <a:srgbClr val="1A1A1A"/>
              </a:solidFill>
              <a:ln w="2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17" name="Freeform: Shape 4816">
                <a:extLst>
                  <a:ext uri="{FF2B5EF4-FFF2-40B4-BE49-F238E27FC236}">
                    <a16:creationId xmlns:a16="http://schemas.microsoft.com/office/drawing/2014/main" id="{BA073550-001B-4E4D-8325-3B77B43B8A2F}"/>
                  </a:ext>
                </a:extLst>
              </p:cNvPr>
              <p:cNvSpPr/>
              <p:nvPr/>
            </p:nvSpPr>
            <p:spPr>
              <a:xfrm>
                <a:off x="1538457" y="5683576"/>
                <a:ext cx="331081" cy="283507"/>
              </a:xfrm>
              <a:custGeom>
                <a:avLst/>
                <a:gdLst>
                  <a:gd name="connsiteX0" fmla="*/ 0 w 324922"/>
                  <a:gd name="connsiteY0" fmla="*/ 51126 h 271069"/>
                  <a:gd name="connsiteX1" fmla="*/ 165871 w 324922"/>
                  <a:gd name="connsiteY1" fmla="*/ 105198 h 271069"/>
                  <a:gd name="connsiteX2" fmla="*/ 275965 w 324922"/>
                  <a:gd name="connsiteY2" fmla="*/ 271070 h 271069"/>
                  <a:gd name="connsiteX3" fmla="*/ 324923 w 324922"/>
                  <a:gd name="connsiteY3" fmla="*/ 220651 h 271069"/>
                  <a:gd name="connsiteX4" fmla="*/ 229930 w 324922"/>
                  <a:gd name="connsiteY4" fmla="*/ 58433 h 271069"/>
                  <a:gd name="connsiteX5" fmla="*/ 66008 w 324922"/>
                  <a:gd name="connsiteY5" fmla="*/ 707 h 271069"/>
                  <a:gd name="connsiteX6" fmla="*/ 0 w 324922"/>
                  <a:gd name="connsiteY6" fmla="*/ 51126 h 271069"/>
                  <a:gd name="connsiteX0" fmla="*/ 0 w 325671"/>
                  <a:gd name="connsiteY0" fmla="*/ 51248 h 271192"/>
                  <a:gd name="connsiteX1" fmla="*/ 165871 w 325671"/>
                  <a:gd name="connsiteY1" fmla="*/ 105320 h 271192"/>
                  <a:gd name="connsiteX2" fmla="*/ 275965 w 325671"/>
                  <a:gd name="connsiteY2" fmla="*/ 271192 h 271192"/>
                  <a:gd name="connsiteX3" fmla="*/ 324923 w 325671"/>
                  <a:gd name="connsiteY3" fmla="*/ 220773 h 271192"/>
                  <a:gd name="connsiteX4" fmla="*/ 239166 w 325671"/>
                  <a:gd name="connsiteY4" fmla="*/ 55476 h 271192"/>
                  <a:gd name="connsiteX5" fmla="*/ 66008 w 325671"/>
                  <a:gd name="connsiteY5" fmla="*/ 829 h 271192"/>
                  <a:gd name="connsiteX6" fmla="*/ 0 w 325671"/>
                  <a:gd name="connsiteY6" fmla="*/ 51248 h 271192"/>
                  <a:gd name="connsiteX0" fmla="*/ 3757 w 329428"/>
                  <a:gd name="connsiteY0" fmla="*/ 51248 h 271192"/>
                  <a:gd name="connsiteX1" fmla="*/ 185022 w 329428"/>
                  <a:gd name="connsiteY1" fmla="*/ 102241 h 271192"/>
                  <a:gd name="connsiteX2" fmla="*/ 279722 w 329428"/>
                  <a:gd name="connsiteY2" fmla="*/ 271192 h 271192"/>
                  <a:gd name="connsiteX3" fmla="*/ 328680 w 329428"/>
                  <a:gd name="connsiteY3" fmla="*/ 220773 h 271192"/>
                  <a:gd name="connsiteX4" fmla="*/ 242923 w 329428"/>
                  <a:gd name="connsiteY4" fmla="*/ 55476 h 271192"/>
                  <a:gd name="connsiteX5" fmla="*/ 69765 w 329428"/>
                  <a:gd name="connsiteY5" fmla="*/ 829 h 271192"/>
                  <a:gd name="connsiteX6" fmla="*/ 3757 w 329428"/>
                  <a:gd name="connsiteY6" fmla="*/ 51248 h 271192"/>
                  <a:gd name="connsiteX0" fmla="*/ 3757 w 329827"/>
                  <a:gd name="connsiteY0" fmla="*/ 51248 h 283507"/>
                  <a:gd name="connsiteX1" fmla="*/ 185022 w 329827"/>
                  <a:gd name="connsiteY1" fmla="*/ 102241 h 283507"/>
                  <a:gd name="connsiteX2" fmla="*/ 285880 w 329827"/>
                  <a:gd name="connsiteY2" fmla="*/ 283507 h 283507"/>
                  <a:gd name="connsiteX3" fmla="*/ 328680 w 329827"/>
                  <a:gd name="connsiteY3" fmla="*/ 220773 h 283507"/>
                  <a:gd name="connsiteX4" fmla="*/ 242923 w 329827"/>
                  <a:gd name="connsiteY4" fmla="*/ 55476 h 283507"/>
                  <a:gd name="connsiteX5" fmla="*/ 69765 w 329827"/>
                  <a:gd name="connsiteY5" fmla="*/ 829 h 283507"/>
                  <a:gd name="connsiteX6" fmla="*/ 3757 w 329827"/>
                  <a:gd name="connsiteY6" fmla="*/ 51248 h 283507"/>
                  <a:gd name="connsiteX0" fmla="*/ 3757 w 328680"/>
                  <a:gd name="connsiteY0" fmla="*/ 51248 h 283507"/>
                  <a:gd name="connsiteX1" fmla="*/ 185022 w 328680"/>
                  <a:gd name="connsiteY1" fmla="*/ 102241 h 283507"/>
                  <a:gd name="connsiteX2" fmla="*/ 285880 w 328680"/>
                  <a:gd name="connsiteY2" fmla="*/ 283507 h 283507"/>
                  <a:gd name="connsiteX3" fmla="*/ 328680 w 328680"/>
                  <a:gd name="connsiteY3" fmla="*/ 220773 h 283507"/>
                  <a:gd name="connsiteX4" fmla="*/ 242923 w 328680"/>
                  <a:gd name="connsiteY4" fmla="*/ 55476 h 283507"/>
                  <a:gd name="connsiteX5" fmla="*/ 69765 w 328680"/>
                  <a:gd name="connsiteY5" fmla="*/ 829 h 283507"/>
                  <a:gd name="connsiteX6" fmla="*/ 3757 w 328680"/>
                  <a:gd name="connsiteY6" fmla="*/ 51248 h 283507"/>
                  <a:gd name="connsiteX0" fmla="*/ 3757 w 334838"/>
                  <a:gd name="connsiteY0" fmla="*/ 51248 h 283507"/>
                  <a:gd name="connsiteX1" fmla="*/ 185022 w 334838"/>
                  <a:gd name="connsiteY1" fmla="*/ 102241 h 283507"/>
                  <a:gd name="connsiteX2" fmla="*/ 285880 w 334838"/>
                  <a:gd name="connsiteY2" fmla="*/ 283507 h 283507"/>
                  <a:gd name="connsiteX3" fmla="*/ 334838 w 334838"/>
                  <a:gd name="connsiteY3" fmla="*/ 226931 h 283507"/>
                  <a:gd name="connsiteX4" fmla="*/ 242923 w 334838"/>
                  <a:gd name="connsiteY4" fmla="*/ 55476 h 283507"/>
                  <a:gd name="connsiteX5" fmla="*/ 69765 w 334838"/>
                  <a:gd name="connsiteY5" fmla="*/ 829 h 283507"/>
                  <a:gd name="connsiteX6" fmla="*/ 3757 w 334838"/>
                  <a:gd name="connsiteY6" fmla="*/ 51248 h 283507"/>
                  <a:gd name="connsiteX0" fmla="*/ 0 w 331081"/>
                  <a:gd name="connsiteY0" fmla="*/ 51248 h 283507"/>
                  <a:gd name="connsiteX1" fmla="*/ 181265 w 331081"/>
                  <a:gd name="connsiteY1" fmla="*/ 102241 h 283507"/>
                  <a:gd name="connsiteX2" fmla="*/ 282123 w 331081"/>
                  <a:gd name="connsiteY2" fmla="*/ 283507 h 283507"/>
                  <a:gd name="connsiteX3" fmla="*/ 331081 w 331081"/>
                  <a:gd name="connsiteY3" fmla="*/ 226931 h 283507"/>
                  <a:gd name="connsiteX4" fmla="*/ 239166 w 331081"/>
                  <a:gd name="connsiteY4" fmla="*/ 55476 h 283507"/>
                  <a:gd name="connsiteX5" fmla="*/ 66008 w 331081"/>
                  <a:gd name="connsiteY5" fmla="*/ 829 h 283507"/>
                  <a:gd name="connsiteX6" fmla="*/ 0 w 331081"/>
                  <a:gd name="connsiteY6" fmla="*/ 51248 h 283507"/>
                  <a:gd name="connsiteX0" fmla="*/ 0 w 331081"/>
                  <a:gd name="connsiteY0" fmla="*/ 51248 h 283507"/>
                  <a:gd name="connsiteX1" fmla="*/ 181265 w 331081"/>
                  <a:gd name="connsiteY1" fmla="*/ 102241 h 283507"/>
                  <a:gd name="connsiteX2" fmla="*/ 282123 w 331081"/>
                  <a:gd name="connsiteY2" fmla="*/ 283507 h 283507"/>
                  <a:gd name="connsiteX3" fmla="*/ 331081 w 331081"/>
                  <a:gd name="connsiteY3" fmla="*/ 226931 h 283507"/>
                  <a:gd name="connsiteX4" fmla="*/ 239166 w 331081"/>
                  <a:gd name="connsiteY4" fmla="*/ 55476 h 283507"/>
                  <a:gd name="connsiteX5" fmla="*/ 62929 w 331081"/>
                  <a:gd name="connsiteY5" fmla="*/ 829 h 283507"/>
                  <a:gd name="connsiteX6" fmla="*/ 0 w 331081"/>
                  <a:gd name="connsiteY6" fmla="*/ 51248 h 283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1081" h="283507">
                    <a:moveTo>
                      <a:pt x="0" y="51248"/>
                    </a:moveTo>
                    <a:cubicBezTo>
                      <a:pt x="19209" y="68150"/>
                      <a:pt x="134245" y="63531"/>
                      <a:pt x="181265" y="102241"/>
                    </a:cubicBezTo>
                    <a:cubicBezTo>
                      <a:pt x="228285" y="140951"/>
                      <a:pt x="274329" y="251112"/>
                      <a:pt x="282123" y="283507"/>
                    </a:cubicBezTo>
                    <a:cubicBezTo>
                      <a:pt x="304288" y="263777"/>
                      <a:pt x="307452" y="249542"/>
                      <a:pt x="331081" y="226931"/>
                    </a:cubicBezTo>
                    <a:cubicBezTo>
                      <a:pt x="323922" y="188926"/>
                      <a:pt x="299328" y="103946"/>
                      <a:pt x="239166" y="55476"/>
                    </a:cubicBezTo>
                    <a:cubicBezTo>
                      <a:pt x="179004" y="7005"/>
                      <a:pt x="136730" y="-3312"/>
                      <a:pt x="62929" y="829"/>
                    </a:cubicBezTo>
                    <a:cubicBezTo>
                      <a:pt x="37110" y="17148"/>
                      <a:pt x="17736" y="28188"/>
                      <a:pt x="0" y="51248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2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18" name="Freeform: Shape 4817">
                <a:extLst>
                  <a:ext uri="{FF2B5EF4-FFF2-40B4-BE49-F238E27FC236}">
                    <a16:creationId xmlns:a16="http://schemas.microsoft.com/office/drawing/2014/main" id="{15B02BE3-52EE-42EE-894A-9616AE4114B0}"/>
                  </a:ext>
                </a:extLst>
              </p:cNvPr>
              <p:cNvSpPr/>
              <p:nvPr/>
            </p:nvSpPr>
            <p:spPr>
              <a:xfrm>
                <a:off x="1341105" y="5530894"/>
                <a:ext cx="179387" cy="149428"/>
              </a:xfrm>
              <a:custGeom>
                <a:avLst/>
                <a:gdLst>
                  <a:gd name="connsiteX0" fmla="*/ 175674 w 179387"/>
                  <a:gd name="connsiteY0" fmla="*/ 118192 h 149428"/>
                  <a:gd name="connsiteX1" fmla="*/ 160086 w 179387"/>
                  <a:gd name="connsiteY1" fmla="*/ 140600 h 149428"/>
                  <a:gd name="connsiteX2" fmla="*/ 131344 w 179387"/>
                  <a:gd name="connsiteY2" fmla="*/ 145715 h 149428"/>
                  <a:gd name="connsiteX3" fmla="*/ 8829 w 179387"/>
                  <a:gd name="connsiteY3" fmla="*/ 59978 h 149428"/>
                  <a:gd name="connsiteX4" fmla="*/ 3714 w 179387"/>
                  <a:gd name="connsiteY4" fmla="*/ 31237 h 149428"/>
                  <a:gd name="connsiteX5" fmla="*/ 19302 w 179387"/>
                  <a:gd name="connsiteY5" fmla="*/ 8828 h 149428"/>
                  <a:gd name="connsiteX6" fmla="*/ 48043 w 179387"/>
                  <a:gd name="connsiteY6" fmla="*/ 3714 h 149428"/>
                  <a:gd name="connsiteX7" fmla="*/ 170559 w 179387"/>
                  <a:gd name="connsiteY7" fmla="*/ 89450 h 149428"/>
                  <a:gd name="connsiteX8" fmla="*/ 175674 w 179387"/>
                  <a:gd name="connsiteY8" fmla="*/ 118192 h 149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9387" h="149428">
                    <a:moveTo>
                      <a:pt x="175674" y="118192"/>
                    </a:moveTo>
                    <a:lnTo>
                      <a:pt x="160086" y="140600"/>
                    </a:lnTo>
                    <a:cubicBezTo>
                      <a:pt x="153509" y="149856"/>
                      <a:pt x="140844" y="152291"/>
                      <a:pt x="131344" y="145715"/>
                    </a:cubicBezTo>
                    <a:lnTo>
                      <a:pt x="8829" y="59978"/>
                    </a:lnTo>
                    <a:cubicBezTo>
                      <a:pt x="-427" y="53402"/>
                      <a:pt x="-2863" y="40736"/>
                      <a:pt x="3714" y="31237"/>
                    </a:cubicBezTo>
                    <a:lnTo>
                      <a:pt x="19302" y="8828"/>
                    </a:lnTo>
                    <a:cubicBezTo>
                      <a:pt x="25878" y="-427"/>
                      <a:pt x="38544" y="-2863"/>
                      <a:pt x="48043" y="3714"/>
                    </a:cubicBezTo>
                    <a:lnTo>
                      <a:pt x="170559" y="89450"/>
                    </a:lnTo>
                    <a:cubicBezTo>
                      <a:pt x="179815" y="96027"/>
                      <a:pt x="182251" y="108936"/>
                      <a:pt x="175674" y="118192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2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819" name="Group 4818">
              <a:extLst>
                <a:ext uri="{FF2B5EF4-FFF2-40B4-BE49-F238E27FC236}">
                  <a16:creationId xmlns:a16="http://schemas.microsoft.com/office/drawing/2014/main" id="{06EC500C-3668-4F16-BC6A-13F7ED7D7D70}"/>
                </a:ext>
              </a:extLst>
            </p:cNvPr>
            <p:cNvGrpSpPr/>
            <p:nvPr/>
          </p:nvGrpSpPr>
          <p:grpSpPr>
            <a:xfrm rot="20178705">
              <a:off x="10411694" y="1333500"/>
              <a:ext cx="940614" cy="712500"/>
              <a:chOff x="5532245" y="2042398"/>
              <a:chExt cx="940614" cy="712500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19200000" lon="0" rev="0"/>
              </a:camera>
              <a:lightRig rig="threePt" dir="t"/>
            </a:scene3d>
          </p:grpSpPr>
          <p:sp>
            <p:nvSpPr>
              <p:cNvPr id="4820" name="Rectangle 36">
                <a:extLst>
                  <a:ext uri="{FF2B5EF4-FFF2-40B4-BE49-F238E27FC236}">
                    <a16:creationId xmlns:a16="http://schemas.microsoft.com/office/drawing/2014/main" id="{C6FA1555-A8C8-4863-BD98-C65A1CA271B7}"/>
                  </a:ext>
                </a:extLst>
              </p:cNvPr>
              <p:cNvSpPr/>
              <p:nvPr/>
            </p:nvSpPr>
            <p:spPr>
              <a:xfrm rot="4500000">
                <a:off x="5649057" y="1957236"/>
                <a:ext cx="700659" cy="880709"/>
              </a:xfrm>
              <a:custGeom>
                <a:avLst/>
                <a:gdLst/>
                <a:ahLst/>
                <a:cxnLst/>
                <a:rect l="l" t="t" r="r" b="b"/>
                <a:pathLst>
                  <a:path w="4294511" h="5398073">
                    <a:moveTo>
                      <a:pt x="1162213" y="0"/>
                    </a:moveTo>
                    <a:lnTo>
                      <a:pt x="1680726" y="0"/>
                    </a:lnTo>
                    <a:lnTo>
                      <a:pt x="1680726" y="2407824"/>
                    </a:lnTo>
                    <a:lnTo>
                      <a:pt x="1881378" y="2407824"/>
                    </a:lnTo>
                    <a:lnTo>
                      <a:pt x="1881378" y="1306295"/>
                    </a:lnTo>
                    <a:lnTo>
                      <a:pt x="2508555" y="1306295"/>
                    </a:lnTo>
                    <a:lnTo>
                      <a:pt x="2508555" y="2407824"/>
                    </a:lnTo>
                    <a:lnTo>
                      <a:pt x="2683986" y="2407824"/>
                    </a:lnTo>
                    <a:lnTo>
                      <a:pt x="2683986" y="1456809"/>
                    </a:lnTo>
                    <a:lnTo>
                      <a:pt x="3311163" y="1456809"/>
                    </a:lnTo>
                    <a:lnTo>
                      <a:pt x="3311163" y="2407824"/>
                    </a:lnTo>
                    <a:lnTo>
                      <a:pt x="3320378" y="2407824"/>
                    </a:lnTo>
                    <a:lnTo>
                      <a:pt x="3320378" y="1649240"/>
                    </a:lnTo>
                    <a:lnTo>
                      <a:pt x="3940780" y="1649240"/>
                    </a:lnTo>
                    <a:lnTo>
                      <a:pt x="3940780" y="2107035"/>
                    </a:lnTo>
                    <a:lnTo>
                      <a:pt x="4294511" y="2107035"/>
                    </a:lnTo>
                    <a:lnTo>
                      <a:pt x="4294511" y="3912904"/>
                    </a:lnTo>
                    <a:lnTo>
                      <a:pt x="3940780" y="3912904"/>
                    </a:lnTo>
                    <a:lnTo>
                      <a:pt x="3940780" y="4715513"/>
                    </a:lnTo>
                    <a:lnTo>
                      <a:pt x="3847228" y="4715513"/>
                    </a:lnTo>
                    <a:lnTo>
                      <a:pt x="3847228" y="5398073"/>
                    </a:lnTo>
                    <a:lnTo>
                      <a:pt x="1083968" y="5398073"/>
                    </a:lnTo>
                    <a:lnTo>
                      <a:pt x="1083968" y="4814946"/>
                    </a:lnTo>
                    <a:lnTo>
                      <a:pt x="959432" y="4814946"/>
                    </a:lnTo>
                    <a:lnTo>
                      <a:pt x="959432" y="4325080"/>
                    </a:lnTo>
                    <a:lnTo>
                      <a:pt x="708694" y="4325080"/>
                    </a:lnTo>
                    <a:lnTo>
                      <a:pt x="708694" y="3823450"/>
                    </a:lnTo>
                    <a:lnTo>
                      <a:pt x="457956" y="3823450"/>
                    </a:lnTo>
                    <a:lnTo>
                      <a:pt x="457956" y="3319551"/>
                    </a:lnTo>
                    <a:lnTo>
                      <a:pt x="261425" y="3319551"/>
                    </a:lnTo>
                    <a:lnTo>
                      <a:pt x="261425" y="2935233"/>
                    </a:lnTo>
                    <a:lnTo>
                      <a:pt x="0" y="2935233"/>
                    </a:lnTo>
                    <a:lnTo>
                      <a:pt x="0" y="2441147"/>
                    </a:lnTo>
                    <a:lnTo>
                      <a:pt x="627177" y="2441147"/>
                    </a:lnTo>
                    <a:lnTo>
                      <a:pt x="627177" y="2470757"/>
                    </a:lnTo>
                    <a:lnTo>
                      <a:pt x="888602" y="2470757"/>
                    </a:lnTo>
                    <a:lnTo>
                      <a:pt x="888602" y="2510208"/>
                    </a:lnTo>
                    <a:lnTo>
                      <a:pt x="1083968" y="2510208"/>
                    </a:lnTo>
                    <a:lnTo>
                      <a:pt x="1083968" y="2407824"/>
                    </a:lnTo>
                    <a:lnTo>
                      <a:pt x="1162213" y="240782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sp3d>
                <a:bevelT w="0" h="95250"/>
                <a:bevelB w="0" h="25400"/>
                <a:contourClr>
                  <a:schemeClr val="accent3">
                    <a:lumMod val="75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4821" name="Rectangle 14">
                <a:extLst>
                  <a:ext uri="{FF2B5EF4-FFF2-40B4-BE49-F238E27FC236}">
                    <a16:creationId xmlns:a16="http://schemas.microsoft.com/office/drawing/2014/main" id="{FB01F10F-D656-4C4B-9513-881AC7379F27}"/>
                  </a:ext>
                </a:extLst>
              </p:cNvPr>
              <p:cNvSpPr/>
              <p:nvPr/>
            </p:nvSpPr>
            <p:spPr>
              <a:xfrm rot="4500000">
                <a:off x="5646302" y="1928341"/>
                <a:ext cx="712500" cy="940614"/>
              </a:xfrm>
              <a:custGeom>
                <a:avLst/>
                <a:gdLst/>
                <a:ahLst/>
                <a:cxnLst/>
                <a:rect l="l" t="t" r="r" b="b"/>
                <a:pathLst>
                  <a:path w="4367084" h="5765249">
                    <a:moveTo>
                      <a:pt x="3965780" y="4113557"/>
                    </a:moveTo>
                    <a:lnTo>
                      <a:pt x="4166432" y="4113557"/>
                    </a:lnTo>
                    <a:lnTo>
                      <a:pt x="4166432" y="4916165"/>
                    </a:lnTo>
                    <a:lnTo>
                      <a:pt x="3972555" y="4916165"/>
                    </a:lnTo>
                    <a:lnTo>
                      <a:pt x="3972555" y="5763466"/>
                    </a:lnTo>
                    <a:lnTo>
                      <a:pt x="3771903" y="5763466"/>
                    </a:lnTo>
                    <a:lnTo>
                      <a:pt x="3771903" y="5763465"/>
                    </a:lnTo>
                    <a:lnTo>
                      <a:pt x="1193520" y="5763465"/>
                    </a:lnTo>
                    <a:lnTo>
                      <a:pt x="1193520" y="5765249"/>
                    </a:lnTo>
                    <a:lnTo>
                      <a:pt x="992868" y="5765249"/>
                    </a:lnTo>
                    <a:lnTo>
                      <a:pt x="992868" y="5009248"/>
                    </a:lnTo>
                    <a:lnTo>
                      <a:pt x="1193520" y="5009248"/>
                    </a:lnTo>
                    <a:lnTo>
                      <a:pt x="1193520" y="5562813"/>
                    </a:lnTo>
                    <a:lnTo>
                      <a:pt x="3771903" y="5562813"/>
                    </a:lnTo>
                    <a:lnTo>
                      <a:pt x="3771903" y="4916165"/>
                    </a:lnTo>
                    <a:lnTo>
                      <a:pt x="3965780" y="4916165"/>
                    </a:lnTo>
                    <a:close/>
                    <a:moveTo>
                      <a:pt x="404924" y="3516123"/>
                    </a:moveTo>
                    <a:lnTo>
                      <a:pt x="605576" y="3516123"/>
                    </a:lnTo>
                    <a:lnTo>
                      <a:pt x="605576" y="4024102"/>
                    </a:lnTo>
                    <a:lnTo>
                      <a:pt x="794053" y="4024102"/>
                    </a:lnTo>
                    <a:lnTo>
                      <a:pt x="794053" y="4525732"/>
                    </a:lnTo>
                    <a:lnTo>
                      <a:pt x="991620" y="4525732"/>
                    </a:lnTo>
                    <a:lnTo>
                      <a:pt x="991620" y="5027362"/>
                    </a:lnTo>
                    <a:lnTo>
                      <a:pt x="790968" y="5027362"/>
                    </a:lnTo>
                    <a:lnTo>
                      <a:pt x="790968" y="4525732"/>
                    </a:lnTo>
                    <a:lnTo>
                      <a:pt x="593401" y="4525732"/>
                    </a:lnTo>
                    <a:lnTo>
                      <a:pt x="593401" y="4056122"/>
                    </a:lnTo>
                    <a:lnTo>
                      <a:pt x="404924" y="4056122"/>
                    </a:lnTo>
                    <a:close/>
                    <a:moveTo>
                      <a:pt x="4166432" y="2307688"/>
                    </a:moveTo>
                    <a:lnTo>
                      <a:pt x="4367084" y="2307688"/>
                    </a:lnTo>
                    <a:lnTo>
                      <a:pt x="4367084" y="4113556"/>
                    </a:lnTo>
                    <a:lnTo>
                      <a:pt x="4166432" y="4113556"/>
                    </a:lnTo>
                    <a:close/>
                    <a:moveTo>
                      <a:pt x="3965780" y="1906384"/>
                    </a:moveTo>
                    <a:lnTo>
                      <a:pt x="4166432" y="1906384"/>
                    </a:lnTo>
                    <a:lnTo>
                      <a:pt x="4166432" y="2307688"/>
                    </a:lnTo>
                    <a:lnTo>
                      <a:pt x="3965780" y="2307688"/>
                    </a:lnTo>
                    <a:close/>
                    <a:moveTo>
                      <a:pt x="2520856" y="1506947"/>
                    </a:moveTo>
                    <a:lnTo>
                      <a:pt x="2721508" y="1506947"/>
                    </a:lnTo>
                    <a:lnTo>
                      <a:pt x="3336164" y="1506947"/>
                    </a:lnTo>
                    <a:lnTo>
                      <a:pt x="3336164" y="1685040"/>
                    </a:lnTo>
                    <a:lnTo>
                      <a:pt x="3464150" y="1685040"/>
                    </a:lnTo>
                    <a:lnTo>
                      <a:pt x="3464150" y="1682197"/>
                    </a:lnTo>
                    <a:lnTo>
                      <a:pt x="3965780" y="1682197"/>
                    </a:lnTo>
                    <a:lnTo>
                      <a:pt x="3965780" y="1882849"/>
                    </a:lnTo>
                    <a:lnTo>
                      <a:pt x="3536816" y="1882849"/>
                    </a:lnTo>
                    <a:lnTo>
                      <a:pt x="3536816" y="2788626"/>
                    </a:lnTo>
                    <a:lnTo>
                      <a:pt x="3336164" y="2788626"/>
                    </a:lnTo>
                    <a:lnTo>
                      <a:pt x="3336164" y="1707599"/>
                    </a:lnTo>
                    <a:lnTo>
                      <a:pt x="2721508" y="1707599"/>
                    </a:lnTo>
                    <a:lnTo>
                      <a:pt x="2721508" y="2710859"/>
                    </a:lnTo>
                    <a:lnTo>
                      <a:pt x="2520856" y="2710859"/>
                    </a:lnTo>
                    <a:close/>
                    <a:moveTo>
                      <a:pt x="1705727" y="200652"/>
                    </a:moveTo>
                    <a:lnTo>
                      <a:pt x="1906379" y="200652"/>
                    </a:lnTo>
                    <a:lnTo>
                      <a:pt x="1906379" y="1306295"/>
                    </a:lnTo>
                    <a:lnTo>
                      <a:pt x="2508335" y="1306295"/>
                    </a:lnTo>
                    <a:lnTo>
                      <a:pt x="2508335" y="1506947"/>
                    </a:lnTo>
                    <a:lnTo>
                      <a:pt x="1906379" y="1506947"/>
                    </a:lnTo>
                    <a:lnTo>
                      <a:pt x="1906379" y="2608477"/>
                    </a:lnTo>
                    <a:lnTo>
                      <a:pt x="1705727" y="2608477"/>
                    </a:lnTo>
                    <a:close/>
                    <a:moveTo>
                      <a:pt x="986562" y="200652"/>
                    </a:moveTo>
                    <a:lnTo>
                      <a:pt x="1187214" y="200652"/>
                    </a:lnTo>
                    <a:lnTo>
                      <a:pt x="1187214" y="3612116"/>
                    </a:lnTo>
                    <a:lnTo>
                      <a:pt x="986562" y="3612116"/>
                    </a:lnTo>
                    <a:lnTo>
                      <a:pt x="986562" y="2838909"/>
                    </a:lnTo>
                    <a:lnTo>
                      <a:pt x="600014" y="2838909"/>
                    </a:lnTo>
                    <a:lnTo>
                      <a:pt x="600014" y="2641799"/>
                    </a:lnTo>
                    <a:lnTo>
                      <a:pt x="200652" y="2641799"/>
                    </a:lnTo>
                    <a:lnTo>
                      <a:pt x="200652" y="3118899"/>
                    </a:lnTo>
                    <a:lnTo>
                      <a:pt x="384605" y="3118899"/>
                    </a:lnTo>
                    <a:lnTo>
                      <a:pt x="384605" y="3520203"/>
                    </a:lnTo>
                    <a:lnTo>
                      <a:pt x="183953" y="3520203"/>
                    </a:lnTo>
                    <a:lnTo>
                      <a:pt x="183953" y="3141857"/>
                    </a:lnTo>
                    <a:lnTo>
                      <a:pt x="0" y="3141857"/>
                    </a:lnTo>
                    <a:lnTo>
                      <a:pt x="0" y="2439575"/>
                    </a:lnTo>
                    <a:lnTo>
                      <a:pt x="200652" y="2439575"/>
                    </a:lnTo>
                    <a:lnTo>
                      <a:pt x="200652" y="2441147"/>
                    </a:lnTo>
                    <a:lnTo>
                      <a:pt x="610687" y="2441147"/>
                    </a:lnTo>
                    <a:lnTo>
                      <a:pt x="610687" y="2638257"/>
                    </a:lnTo>
                    <a:lnTo>
                      <a:pt x="986562" y="2638257"/>
                    </a:lnTo>
                    <a:close/>
                    <a:moveTo>
                      <a:pt x="1187214" y="0"/>
                    </a:moveTo>
                    <a:lnTo>
                      <a:pt x="1688844" y="0"/>
                    </a:lnTo>
                    <a:lnTo>
                      <a:pt x="1688844" y="200652"/>
                    </a:lnTo>
                    <a:lnTo>
                      <a:pt x="1187214" y="20065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sp3d>
                <a:bevelT w="0" h="95250"/>
                <a:bevelB w="0" h="25400"/>
                <a:contourClr>
                  <a:schemeClr val="accent3">
                    <a:lumMod val="75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4822" name="Oval 4821">
            <a:extLst>
              <a:ext uri="{FF2B5EF4-FFF2-40B4-BE49-F238E27FC236}">
                <a16:creationId xmlns:a16="http://schemas.microsoft.com/office/drawing/2014/main" id="{8151A444-07FA-4125-B59F-B3A226B43E5E}"/>
              </a:ext>
            </a:extLst>
          </p:cNvPr>
          <p:cNvSpPr/>
          <p:nvPr/>
        </p:nvSpPr>
        <p:spPr>
          <a:xfrm>
            <a:off x="8272383" y="4102494"/>
            <a:ext cx="589063" cy="589063"/>
          </a:xfrm>
          <a:prstGeom prst="ellipse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4823" name="Group 4822">
            <a:extLst>
              <a:ext uri="{FF2B5EF4-FFF2-40B4-BE49-F238E27FC236}">
                <a16:creationId xmlns:a16="http://schemas.microsoft.com/office/drawing/2014/main" id="{DC9D6AAF-AAFD-4951-85D6-6945A374C8E2}"/>
              </a:ext>
            </a:extLst>
          </p:cNvPr>
          <p:cNvGrpSpPr/>
          <p:nvPr/>
        </p:nvGrpSpPr>
        <p:grpSpPr>
          <a:xfrm>
            <a:off x="8860309" y="4068812"/>
            <a:ext cx="2918908" cy="671824"/>
            <a:chOff x="-475010" y="1129567"/>
            <a:chExt cx="3859356" cy="671824"/>
          </a:xfrm>
        </p:grpSpPr>
        <p:sp>
          <p:nvSpPr>
            <p:cNvPr id="4824" name="TextBox 4823">
              <a:extLst>
                <a:ext uri="{FF2B5EF4-FFF2-40B4-BE49-F238E27FC236}">
                  <a16:creationId xmlns:a16="http://schemas.microsoft.com/office/drawing/2014/main" id="{7DDBF429-5C42-4D6F-A7A0-66048CEB33CD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25" name="TextBox 4824">
              <a:extLst>
                <a:ext uri="{FF2B5EF4-FFF2-40B4-BE49-F238E27FC236}">
                  <a16:creationId xmlns:a16="http://schemas.microsoft.com/office/drawing/2014/main" id="{A441AD5D-B888-4C67-B6A2-A363F37A9BF7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4826" name="Oval 4825">
            <a:extLst>
              <a:ext uri="{FF2B5EF4-FFF2-40B4-BE49-F238E27FC236}">
                <a16:creationId xmlns:a16="http://schemas.microsoft.com/office/drawing/2014/main" id="{42DF64F2-0B17-4A0D-8EB7-E01AA9516C0A}"/>
              </a:ext>
            </a:extLst>
          </p:cNvPr>
          <p:cNvSpPr/>
          <p:nvPr/>
        </p:nvSpPr>
        <p:spPr>
          <a:xfrm>
            <a:off x="8272383" y="4875011"/>
            <a:ext cx="589063" cy="589063"/>
          </a:xfrm>
          <a:prstGeom prst="ellipse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4827" name="Group 4826">
            <a:extLst>
              <a:ext uri="{FF2B5EF4-FFF2-40B4-BE49-F238E27FC236}">
                <a16:creationId xmlns:a16="http://schemas.microsoft.com/office/drawing/2014/main" id="{0D497790-D4C3-4B4C-AE82-D282C2D17078}"/>
              </a:ext>
            </a:extLst>
          </p:cNvPr>
          <p:cNvGrpSpPr/>
          <p:nvPr/>
        </p:nvGrpSpPr>
        <p:grpSpPr>
          <a:xfrm>
            <a:off x="8860309" y="4841329"/>
            <a:ext cx="2918908" cy="671824"/>
            <a:chOff x="-475010" y="1129567"/>
            <a:chExt cx="3859356" cy="671824"/>
          </a:xfrm>
        </p:grpSpPr>
        <p:sp>
          <p:nvSpPr>
            <p:cNvPr id="4828" name="TextBox 4827">
              <a:extLst>
                <a:ext uri="{FF2B5EF4-FFF2-40B4-BE49-F238E27FC236}">
                  <a16:creationId xmlns:a16="http://schemas.microsoft.com/office/drawing/2014/main" id="{693223A7-A7B1-4C25-B76D-5005564AAB57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29" name="TextBox 4828">
              <a:extLst>
                <a:ext uri="{FF2B5EF4-FFF2-40B4-BE49-F238E27FC236}">
                  <a16:creationId xmlns:a16="http://schemas.microsoft.com/office/drawing/2014/main" id="{EB99BB59-6A62-4833-ACB7-04D8C463A2EB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4830" name="Oval 4829">
            <a:extLst>
              <a:ext uri="{FF2B5EF4-FFF2-40B4-BE49-F238E27FC236}">
                <a16:creationId xmlns:a16="http://schemas.microsoft.com/office/drawing/2014/main" id="{3CAF0A65-34C0-4DBB-9C7C-CA8A208CCFC7}"/>
              </a:ext>
            </a:extLst>
          </p:cNvPr>
          <p:cNvSpPr/>
          <p:nvPr/>
        </p:nvSpPr>
        <p:spPr>
          <a:xfrm>
            <a:off x="8272383" y="5647527"/>
            <a:ext cx="589063" cy="589063"/>
          </a:xfrm>
          <a:prstGeom prst="ellipse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4831" name="Group 4830">
            <a:extLst>
              <a:ext uri="{FF2B5EF4-FFF2-40B4-BE49-F238E27FC236}">
                <a16:creationId xmlns:a16="http://schemas.microsoft.com/office/drawing/2014/main" id="{D5642CD6-665C-477D-B733-A78DE4751EB5}"/>
              </a:ext>
            </a:extLst>
          </p:cNvPr>
          <p:cNvGrpSpPr/>
          <p:nvPr/>
        </p:nvGrpSpPr>
        <p:grpSpPr>
          <a:xfrm>
            <a:off x="8860309" y="5613846"/>
            <a:ext cx="2918908" cy="671824"/>
            <a:chOff x="-475010" y="1129567"/>
            <a:chExt cx="3859356" cy="671824"/>
          </a:xfrm>
        </p:grpSpPr>
        <p:sp>
          <p:nvSpPr>
            <p:cNvPr id="4832" name="TextBox 4831">
              <a:extLst>
                <a:ext uri="{FF2B5EF4-FFF2-40B4-BE49-F238E27FC236}">
                  <a16:creationId xmlns:a16="http://schemas.microsoft.com/office/drawing/2014/main" id="{572627D1-FF98-4346-84F0-315499AA110B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33" name="TextBox 4832">
              <a:extLst>
                <a:ext uri="{FF2B5EF4-FFF2-40B4-BE49-F238E27FC236}">
                  <a16:creationId xmlns:a16="http://schemas.microsoft.com/office/drawing/2014/main" id="{2D280B01-0F85-49AD-95BC-560736028339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4834" name="Isosceles Triangle 22">
            <a:extLst>
              <a:ext uri="{FF2B5EF4-FFF2-40B4-BE49-F238E27FC236}">
                <a16:creationId xmlns:a16="http://schemas.microsoft.com/office/drawing/2014/main" id="{C9287B3C-3F58-48D0-9880-6739E855389E}"/>
              </a:ext>
            </a:extLst>
          </p:cNvPr>
          <p:cNvSpPr/>
          <p:nvPr/>
        </p:nvSpPr>
        <p:spPr>
          <a:xfrm rot="19800000">
            <a:off x="8398357" y="5769328"/>
            <a:ext cx="345519" cy="345461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835" name="Donut 15">
            <a:extLst>
              <a:ext uri="{FF2B5EF4-FFF2-40B4-BE49-F238E27FC236}">
                <a16:creationId xmlns:a16="http://schemas.microsoft.com/office/drawing/2014/main" id="{EF0A89AD-2046-4AAF-81AE-86E5D22A47F9}"/>
              </a:ext>
            </a:extLst>
          </p:cNvPr>
          <p:cNvSpPr/>
          <p:nvPr/>
        </p:nvSpPr>
        <p:spPr>
          <a:xfrm>
            <a:off x="8383197" y="4214980"/>
            <a:ext cx="366647" cy="364095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836" name="Oval 21">
            <a:extLst>
              <a:ext uri="{FF2B5EF4-FFF2-40B4-BE49-F238E27FC236}">
                <a16:creationId xmlns:a16="http://schemas.microsoft.com/office/drawing/2014/main" id="{82092F86-9E4B-4CBB-8B51-5884F9EA0BE3}"/>
              </a:ext>
            </a:extLst>
          </p:cNvPr>
          <p:cNvSpPr/>
          <p:nvPr/>
        </p:nvSpPr>
        <p:spPr>
          <a:xfrm rot="20700000">
            <a:off x="8385326" y="5020405"/>
            <a:ext cx="340331" cy="29827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837" name="TextBox 4836">
            <a:extLst>
              <a:ext uri="{FF2B5EF4-FFF2-40B4-BE49-F238E27FC236}">
                <a16:creationId xmlns:a16="http://schemas.microsoft.com/office/drawing/2014/main" id="{6DE9AE58-95CF-4759-AF8F-860F17874E60}"/>
              </a:ext>
            </a:extLst>
          </p:cNvPr>
          <p:cNvSpPr txBox="1"/>
          <p:nvPr/>
        </p:nvSpPr>
        <p:spPr>
          <a:xfrm>
            <a:off x="620602" y="2795066"/>
            <a:ext cx="26157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Easy to change colors, photos and Text.    </a:t>
            </a:r>
          </a:p>
        </p:txBody>
      </p:sp>
      <p:sp>
        <p:nvSpPr>
          <p:cNvPr id="4838" name="TextBox 4837">
            <a:extLst>
              <a:ext uri="{FF2B5EF4-FFF2-40B4-BE49-F238E27FC236}">
                <a16:creationId xmlns:a16="http://schemas.microsoft.com/office/drawing/2014/main" id="{945AFFCA-ECDD-4DF1-A722-C25C098E6F28}"/>
              </a:ext>
            </a:extLst>
          </p:cNvPr>
          <p:cNvSpPr txBox="1"/>
          <p:nvPr/>
        </p:nvSpPr>
        <p:spPr>
          <a:xfrm>
            <a:off x="647242" y="1786986"/>
            <a:ext cx="27378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11310</TotalTime>
  <Words>118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147</cp:revision>
  <dcterms:created xsi:type="dcterms:W3CDTF">2018-02-18T19:39:47Z</dcterms:created>
  <dcterms:modified xsi:type="dcterms:W3CDTF">2020-08-31T08:15:35Z</dcterms:modified>
</cp:coreProperties>
</file>