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431DC004-1800-4561-97E7-E838FA658D6C}"/>
              </a:ext>
            </a:extLst>
          </p:cNvPr>
          <p:cNvSpPr/>
          <p:nvPr/>
        </p:nvSpPr>
        <p:spPr>
          <a:xfrm rot="18900000" flipH="1">
            <a:off x="5487526" y="3645315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1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C303930F-9A25-4FA3-A7DB-9D9512E877ED}"/>
              </a:ext>
            </a:extLst>
          </p:cNvPr>
          <p:cNvSpPr/>
          <p:nvPr/>
        </p:nvSpPr>
        <p:spPr>
          <a:xfrm rot="2700000">
            <a:off x="6659597" y="361319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3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76BDE02A-2D54-4187-9EDB-E2193B3447DB}"/>
              </a:ext>
            </a:extLst>
          </p:cNvPr>
          <p:cNvSpPr/>
          <p:nvPr/>
        </p:nvSpPr>
        <p:spPr>
          <a:xfrm rot="21600000" flipH="1">
            <a:off x="6042114" y="3347370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F610D749-B9C6-4338-B574-4BB24676108E}"/>
              </a:ext>
            </a:extLst>
          </p:cNvPr>
          <p:cNvSpPr/>
          <p:nvPr/>
        </p:nvSpPr>
        <p:spPr>
          <a:xfrm rot="16200000" flipH="1">
            <a:off x="5320765" y="423947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6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4167A603-D8B0-4DF2-9907-576DB6101A8A}"/>
              </a:ext>
            </a:extLst>
          </p:cNvPr>
          <p:cNvSpPr/>
          <p:nvPr/>
        </p:nvSpPr>
        <p:spPr>
          <a:xfrm rot="16200000" flipH="1">
            <a:off x="6892864" y="4242202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4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0ACDA8-6124-4AFB-B8F0-87806B0647CD}"/>
              </a:ext>
            </a:extLst>
          </p:cNvPr>
          <p:cNvSpPr/>
          <p:nvPr/>
        </p:nvSpPr>
        <p:spPr>
          <a:xfrm>
            <a:off x="3957861" y="423029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3DAA7D3-5ABC-42B8-A260-249D6B929C77}"/>
              </a:ext>
            </a:extLst>
          </p:cNvPr>
          <p:cNvSpPr/>
          <p:nvPr/>
        </p:nvSpPr>
        <p:spPr>
          <a:xfrm>
            <a:off x="4454615" y="304725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D887AA-80E1-463E-91C8-D1638382A879}"/>
              </a:ext>
            </a:extLst>
          </p:cNvPr>
          <p:cNvSpPr/>
          <p:nvPr/>
        </p:nvSpPr>
        <p:spPr>
          <a:xfrm>
            <a:off x="5627120" y="2441515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C9E049-3EF7-445D-BD73-194BDDEB143E}"/>
              </a:ext>
            </a:extLst>
          </p:cNvPr>
          <p:cNvSpPr/>
          <p:nvPr/>
        </p:nvSpPr>
        <p:spPr>
          <a:xfrm>
            <a:off x="6830879" y="304725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D02376-EC25-48E8-9F44-1A142B0811EC}"/>
              </a:ext>
            </a:extLst>
          </p:cNvPr>
          <p:cNvSpPr/>
          <p:nvPr/>
        </p:nvSpPr>
        <p:spPr>
          <a:xfrm>
            <a:off x="7372323" y="423029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E4705A1F-BA85-4DF1-83D1-DE1ED9EFA5C1}"/>
              </a:ext>
            </a:extLst>
          </p:cNvPr>
          <p:cNvGrpSpPr/>
          <p:nvPr/>
        </p:nvGrpSpPr>
        <p:grpSpPr>
          <a:xfrm>
            <a:off x="4350000" y="1707162"/>
            <a:ext cx="3492000" cy="710089"/>
            <a:chOff x="4503706" y="1678585"/>
            <a:chExt cx="3492000" cy="71008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68FAE4-4284-49C9-B44D-F28493486A4B}"/>
                </a:ext>
              </a:extLst>
            </p:cNvPr>
            <p:cNvSpPr txBox="1"/>
            <p:nvPr/>
          </p:nvSpPr>
          <p:spPr>
            <a:xfrm>
              <a:off x="4503706" y="1927009"/>
              <a:ext cx="34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66F3BE-E690-4FA0-9E01-BF48CCACB03B}"/>
                </a:ext>
              </a:extLst>
            </p:cNvPr>
            <p:cNvSpPr txBox="1"/>
            <p:nvPr/>
          </p:nvSpPr>
          <p:spPr>
            <a:xfrm>
              <a:off x="4503706" y="1678585"/>
              <a:ext cx="34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06BE51F6-F03B-42D7-B6BE-F55970793619}"/>
              </a:ext>
            </a:extLst>
          </p:cNvPr>
          <p:cNvGrpSpPr/>
          <p:nvPr/>
        </p:nvGrpSpPr>
        <p:grpSpPr>
          <a:xfrm>
            <a:off x="8168898" y="5188028"/>
            <a:ext cx="3036874" cy="894755"/>
            <a:chOff x="8392426" y="4959422"/>
            <a:chExt cx="2160000" cy="89475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75FB55-DE5C-4040-A5B3-43791B704A73}"/>
                </a:ext>
              </a:extLst>
            </p:cNvPr>
            <p:cNvSpPr txBox="1"/>
            <p:nvPr/>
          </p:nvSpPr>
          <p:spPr>
            <a:xfrm>
              <a:off x="8392426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F05730-39EA-4C73-A5CB-A885042D38B7}"/>
                </a:ext>
              </a:extLst>
            </p:cNvPr>
            <p:cNvSpPr txBox="1"/>
            <p:nvPr/>
          </p:nvSpPr>
          <p:spPr>
            <a:xfrm>
              <a:off x="8392426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7">
            <a:extLst>
              <a:ext uri="{FF2B5EF4-FFF2-40B4-BE49-F238E27FC236}">
                <a16:creationId xmlns:a16="http://schemas.microsoft.com/office/drawing/2014/main" id="{1E1F79DD-B0B4-42DA-A249-AC7869351A58}"/>
              </a:ext>
            </a:extLst>
          </p:cNvPr>
          <p:cNvGrpSpPr/>
          <p:nvPr/>
        </p:nvGrpSpPr>
        <p:grpSpPr>
          <a:xfrm>
            <a:off x="986236" y="5188028"/>
            <a:ext cx="3033498" cy="894755"/>
            <a:chOff x="1940385" y="4959422"/>
            <a:chExt cx="2160000" cy="8947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9F9379-14E7-48D7-A011-207136576375}"/>
                </a:ext>
              </a:extLst>
            </p:cNvPr>
            <p:cNvSpPr txBox="1"/>
            <p:nvPr/>
          </p:nvSpPr>
          <p:spPr>
            <a:xfrm>
              <a:off x="1940385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4CCD82-9D9F-4962-8674-DB8966E7BA9F}"/>
                </a:ext>
              </a:extLst>
            </p:cNvPr>
            <p:cNvSpPr txBox="1"/>
            <p:nvPr/>
          </p:nvSpPr>
          <p:spPr>
            <a:xfrm>
              <a:off x="1940385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4E5C7D09-B755-43A2-A4A4-48D91CDD3CDB}"/>
              </a:ext>
            </a:extLst>
          </p:cNvPr>
          <p:cNvGrpSpPr/>
          <p:nvPr/>
        </p:nvGrpSpPr>
        <p:grpSpPr>
          <a:xfrm>
            <a:off x="1181103" y="2864996"/>
            <a:ext cx="3033498" cy="894755"/>
            <a:chOff x="2135560" y="2864992"/>
            <a:chExt cx="2160000" cy="89475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8790C8-35B6-414A-84E0-DE354CBCFF7E}"/>
                </a:ext>
              </a:extLst>
            </p:cNvPr>
            <p:cNvSpPr txBox="1"/>
            <p:nvPr/>
          </p:nvSpPr>
          <p:spPr>
            <a:xfrm>
              <a:off x="213556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374FFA-F088-4C92-A856-72419269DA80}"/>
                </a:ext>
              </a:extLst>
            </p:cNvPr>
            <p:cNvSpPr txBox="1"/>
            <p:nvPr/>
          </p:nvSpPr>
          <p:spPr>
            <a:xfrm>
              <a:off x="213556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9A0A3641-3CFC-4A69-A9A6-382750930A51}"/>
              </a:ext>
            </a:extLst>
          </p:cNvPr>
          <p:cNvGrpSpPr/>
          <p:nvPr/>
        </p:nvGrpSpPr>
        <p:grpSpPr>
          <a:xfrm>
            <a:off x="7974030" y="2864996"/>
            <a:ext cx="3036874" cy="894755"/>
            <a:chOff x="8054990" y="2864992"/>
            <a:chExt cx="2160000" cy="8947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9FF67C-2BF5-4BE7-BB12-6AF838EEC925}"/>
                </a:ext>
              </a:extLst>
            </p:cNvPr>
            <p:cNvSpPr txBox="1"/>
            <p:nvPr/>
          </p:nvSpPr>
          <p:spPr>
            <a:xfrm>
              <a:off x="805499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AC85A5-9268-47E1-8570-6E3E2B2CFA16}"/>
                </a:ext>
              </a:extLst>
            </p:cNvPr>
            <p:cNvSpPr txBox="1"/>
            <p:nvPr/>
          </p:nvSpPr>
          <p:spPr>
            <a:xfrm>
              <a:off x="805499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rapezoid 10">
            <a:extLst>
              <a:ext uri="{FF2B5EF4-FFF2-40B4-BE49-F238E27FC236}">
                <a16:creationId xmlns:a16="http://schemas.microsoft.com/office/drawing/2014/main" id="{61C58BAA-D7AE-4441-A573-359A5C15F739}"/>
              </a:ext>
            </a:extLst>
          </p:cNvPr>
          <p:cNvSpPr/>
          <p:nvPr/>
        </p:nvSpPr>
        <p:spPr>
          <a:xfrm>
            <a:off x="7055516" y="3272159"/>
            <a:ext cx="465133" cy="46458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21B5D6-4DF4-42B9-9EF6-4F8D86076A33}"/>
              </a:ext>
            </a:extLst>
          </p:cNvPr>
          <p:cNvGrpSpPr/>
          <p:nvPr/>
        </p:nvGrpSpPr>
        <p:grpSpPr>
          <a:xfrm>
            <a:off x="5537792" y="4093086"/>
            <a:ext cx="1093501" cy="1741554"/>
            <a:chOff x="6867874" y="3721883"/>
            <a:chExt cx="1093501" cy="1741553"/>
          </a:xfrm>
        </p:grpSpPr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445AF7EE-1D93-4BC5-BDA7-7CF053D8132E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Rounded Rectangle 108">
              <a:extLst>
                <a:ext uri="{FF2B5EF4-FFF2-40B4-BE49-F238E27FC236}">
                  <a16:creationId xmlns:a16="http://schemas.microsoft.com/office/drawing/2014/main" id="{353598BF-17A4-4A2B-B43D-E69B40D97D8E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Freeform 62">
            <a:extLst>
              <a:ext uri="{FF2B5EF4-FFF2-40B4-BE49-F238E27FC236}">
                <a16:creationId xmlns:a16="http://schemas.microsoft.com/office/drawing/2014/main" id="{2442D447-AF6D-467C-8F56-1A2CA434BF7C}"/>
              </a:ext>
            </a:extLst>
          </p:cNvPr>
          <p:cNvSpPr/>
          <p:nvPr/>
        </p:nvSpPr>
        <p:spPr>
          <a:xfrm>
            <a:off x="5329341" y="4479873"/>
            <a:ext cx="1701248" cy="2127387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  <a:gd name="connsiteX0" fmla="*/ 0 w 1518129"/>
              <a:gd name="connsiteY0" fmla="*/ 891306 h 2174861"/>
              <a:gd name="connsiteX1" fmla="*/ 227051 w 1518129"/>
              <a:gd name="connsiteY1" fmla="*/ 1320850 h 2174861"/>
              <a:gd name="connsiteX2" fmla="*/ 462841 w 1518129"/>
              <a:gd name="connsiteY2" fmla="*/ 1655174 h 2174861"/>
              <a:gd name="connsiteX3" fmla="*/ 644540 w 1518129"/>
              <a:gd name="connsiteY3" fmla="*/ 1879748 h 2174861"/>
              <a:gd name="connsiteX4" fmla="*/ 678137 w 1518129"/>
              <a:gd name="connsiteY4" fmla="*/ 2115210 h 2174861"/>
              <a:gd name="connsiteX5" fmla="*/ 1339145 w 1518129"/>
              <a:gd name="connsiteY5" fmla="*/ 2174859 h 2174861"/>
              <a:gd name="connsiteX6" fmla="*/ 1358227 w 1518129"/>
              <a:gd name="connsiteY6" fmla="*/ 1930484 h 2174861"/>
              <a:gd name="connsiteX7" fmla="*/ 1516859 w 1518129"/>
              <a:gd name="connsiteY7" fmla="*/ 1069958 h 2174861"/>
              <a:gd name="connsiteX8" fmla="*/ 1464891 w 1518129"/>
              <a:gd name="connsiteY8" fmla="*/ 644162 h 2174861"/>
              <a:gd name="connsiteX9" fmla="*/ 1272486 w 1518129"/>
              <a:gd name="connsiteY9" fmla="*/ 612493 h 2174861"/>
              <a:gd name="connsiteX10" fmla="*/ 1264720 w 1518129"/>
              <a:gd name="connsiteY10" fmla="*/ 911472 h 2174861"/>
              <a:gd name="connsiteX11" fmla="*/ 1252622 w 1518129"/>
              <a:gd name="connsiteY11" fmla="*/ 600743 h 2174861"/>
              <a:gd name="connsiteX12" fmla="*/ 1022817 w 1518129"/>
              <a:gd name="connsiteY12" fmla="*/ 558366 h 2174861"/>
              <a:gd name="connsiteX13" fmla="*/ 1053082 w 1518129"/>
              <a:gd name="connsiteY13" fmla="*/ 887580 h 2174861"/>
              <a:gd name="connsiteX14" fmla="*/ 1001757 w 1518129"/>
              <a:gd name="connsiteY14" fmla="*/ 557324 h 2174861"/>
              <a:gd name="connsiteX15" fmla="*/ 806783 w 1518129"/>
              <a:gd name="connsiteY15" fmla="*/ 513030 h 2174861"/>
              <a:gd name="connsiteX16" fmla="*/ 810613 w 1518129"/>
              <a:gd name="connsiteY16" fmla="*/ 901237 h 2174861"/>
              <a:gd name="connsiteX17" fmla="*/ 778941 w 1518129"/>
              <a:gd name="connsiteY17" fmla="*/ 121917 h 2174861"/>
              <a:gd name="connsiteX18" fmla="*/ 582042 w 1518129"/>
              <a:gd name="connsiteY18" fmla="*/ 161731 h 2174861"/>
              <a:gd name="connsiteX19" fmla="*/ 554580 w 1518129"/>
              <a:gd name="connsiteY19" fmla="*/ 1197645 h 2174861"/>
              <a:gd name="connsiteX20" fmla="*/ 419736 w 1518129"/>
              <a:gd name="connsiteY20" fmla="*/ 1153389 h 2174861"/>
              <a:gd name="connsiteX21" fmla="*/ 0 w 1518129"/>
              <a:gd name="connsiteY21" fmla="*/ 891306 h 2174861"/>
              <a:gd name="connsiteX0" fmla="*/ 0 w 1518129"/>
              <a:gd name="connsiteY0" fmla="*/ 891306 h 2116848"/>
              <a:gd name="connsiteX1" fmla="*/ 227051 w 1518129"/>
              <a:gd name="connsiteY1" fmla="*/ 1320850 h 2116848"/>
              <a:gd name="connsiteX2" fmla="*/ 462841 w 1518129"/>
              <a:gd name="connsiteY2" fmla="*/ 1655174 h 2116848"/>
              <a:gd name="connsiteX3" fmla="*/ 644540 w 1518129"/>
              <a:gd name="connsiteY3" fmla="*/ 1879748 h 2116848"/>
              <a:gd name="connsiteX4" fmla="*/ 678137 w 1518129"/>
              <a:gd name="connsiteY4" fmla="*/ 2115210 h 2116848"/>
              <a:gd name="connsiteX5" fmla="*/ 1358227 w 1518129"/>
              <a:gd name="connsiteY5" fmla="*/ 1930484 h 2116848"/>
              <a:gd name="connsiteX6" fmla="*/ 1516859 w 1518129"/>
              <a:gd name="connsiteY6" fmla="*/ 1069958 h 2116848"/>
              <a:gd name="connsiteX7" fmla="*/ 1464891 w 1518129"/>
              <a:gd name="connsiteY7" fmla="*/ 644162 h 2116848"/>
              <a:gd name="connsiteX8" fmla="*/ 1272486 w 1518129"/>
              <a:gd name="connsiteY8" fmla="*/ 612493 h 2116848"/>
              <a:gd name="connsiteX9" fmla="*/ 1264720 w 1518129"/>
              <a:gd name="connsiteY9" fmla="*/ 911472 h 2116848"/>
              <a:gd name="connsiteX10" fmla="*/ 1252622 w 1518129"/>
              <a:gd name="connsiteY10" fmla="*/ 600743 h 2116848"/>
              <a:gd name="connsiteX11" fmla="*/ 1022817 w 1518129"/>
              <a:gd name="connsiteY11" fmla="*/ 558366 h 2116848"/>
              <a:gd name="connsiteX12" fmla="*/ 1053082 w 1518129"/>
              <a:gd name="connsiteY12" fmla="*/ 887580 h 2116848"/>
              <a:gd name="connsiteX13" fmla="*/ 1001757 w 1518129"/>
              <a:gd name="connsiteY13" fmla="*/ 557324 h 2116848"/>
              <a:gd name="connsiteX14" fmla="*/ 806783 w 1518129"/>
              <a:gd name="connsiteY14" fmla="*/ 513030 h 2116848"/>
              <a:gd name="connsiteX15" fmla="*/ 810613 w 1518129"/>
              <a:gd name="connsiteY15" fmla="*/ 901237 h 2116848"/>
              <a:gd name="connsiteX16" fmla="*/ 778941 w 1518129"/>
              <a:gd name="connsiteY16" fmla="*/ 121917 h 2116848"/>
              <a:gd name="connsiteX17" fmla="*/ 582042 w 1518129"/>
              <a:gd name="connsiteY17" fmla="*/ 161731 h 2116848"/>
              <a:gd name="connsiteX18" fmla="*/ 554580 w 1518129"/>
              <a:gd name="connsiteY18" fmla="*/ 1197645 h 2116848"/>
              <a:gd name="connsiteX19" fmla="*/ 419736 w 1518129"/>
              <a:gd name="connsiteY19" fmla="*/ 1153389 h 2116848"/>
              <a:gd name="connsiteX20" fmla="*/ 0 w 1518129"/>
              <a:gd name="connsiteY20" fmla="*/ 891306 h 2116848"/>
              <a:gd name="connsiteX0" fmla="*/ 0 w 1518129"/>
              <a:gd name="connsiteY0" fmla="*/ 891306 h 1987766"/>
              <a:gd name="connsiteX1" fmla="*/ 227051 w 1518129"/>
              <a:gd name="connsiteY1" fmla="*/ 1320850 h 1987766"/>
              <a:gd name="connsiteX2" fmla="*/ 462841 w 1518129"/>
              <a:gd name="connsiteY2" fmla="*/ 1655174 h 1987766"/>
              <a:gd name="connsiteX3" fmla="*/ 644540 w 1518129"/>
              <a:gd name="connsiteY3" fmla="*/ 1879748 h 1987766"/>
              <a:gd name="connsiteX4" fmla="*/ 1358227 w 1518129"/>
              <a:gd name="connsiteY4" fmla="*/ 1930484 h 1987766"/>
              <a:gd name="connsiteX5" fmla="*/ 1516859 w 1518129"/>
              <a:gd name="connsiteY5" fmla="*/ 1069958 h 1987766"/>
              <a:gd name="connsiteX6" fmla="*/ 1464891 w 1518129"/>
              <a:gd name="connsiteY6" fmla="*/ 644162 h 1987766"/>
              <a:gd name="connsiteX7" fmla="*/ 1272486 w 1518129"/>
              <a:gd name="connsiteY7" fmla="*/ 612493 h 1987766"/>
              <a:gd name="connsiteX8" fmla="*/ 1264720 w 1518129"/>
              <a:gd name="connsiteY8" fmla="*/ 911472 h 1987766"/>
              <a:gd name="connsiteX9" fmla="*/ 1252622 w 1518129"/>
              <a:gd name="connsiteY9" fmla="*/ 600743 h 1987766"/>
              <a:gd name="connsiteX10" fmla="*/ 1022817 w 1518129"/>
              <a:gd name="connsiteY10" fmla="*/ 558366 h 1987766"/>
              <a:gd name="connsiteX11" fmla="*/ 1053082 w 1518129"/>
              <a:gd name="connsiteY11" fmla="*/ 887580 h 1987766"/>
              <a:gd name="connsiteX12" fmla="*/ 1001757 w 1518129"/>
              <a:gd name="connsiteY12" fmla="*/ 557324 h 1987766"/>
              <a:gd name="connsiteX13" fmla="*/ 806783 w 1518129"/>
              <a:gd name="connsiteY13" fmla="*/ 513030 h 1987766"/>
              <a:gd name="connsiteX14" fmla="*/ 810613 w 1518129"/>
              <a:gd name="connsiteY14" fmla="*/ 901237 h 1987766"/>
              <a:gd name="connsiteX15" fmla="*/ 778941 w 1518129"/>
              <a:gd name="connsiteY15" fmla="*/ 121917 h 1987766"/>
              <a:gd name="connsiteX16" fmla="*/ 582042 w 1518129"/>
              <a:gd name="connsiteY16" fmla="*/ 161731 h 1987766"/>
              <a:gd name="connsiteX17" fmla="*/ 554580 w 1518129"/>
              <a:gd name="connsiteY17" fmla="*/ 1197645 h 1987766"/>
              <a:gd name="connsiteX18" fmla="*/ 419736 w 1518129"/>
              <a:gd name="connsiteY18" fmla="*/ 1153389 h 1987766"/>
              <a:gd name="connsiteX19" fmla="*/ 0 w 1518129"/>
              <a:gd name="connsiteY19" fmla="*/ 891306 h 1987766"/>
              <a:gd name="connsiteX0" fmla="*/ 0 w 1518129"/>
              <a:gd name="connsiteY0" fmla="*/ 891306 h 1934599"/>
              <a:gd name="connsiteX1" fmla="*/ 227051 w 1518129"/>
              <a:gd name="connsiteY1" fmla="*/ 1320850 h 1934599"/>
              <a:gd name="connsiteX2" fmla="*/ 462841 w 1518129"/>
              <a:gd name="connsiteY2" fmla="*/ 1655174 h 1934599"/>
              <a:gd name="connsiteX3" fmla="*/ 644540 w 1518129"/>
              <a:gd name="connsiteY3" fmla="*/ 1879748 h 1934599"/>
              <a:gd name="connsiteX4" fmla="*/ 1358227 w 1518129"/>
              <a:gd name="connsiteY4" fmla="*/ 1930484 h 1934599"/>
              <a:gd name="connsiteX5" fmla="*/ 1516859 w 1518129"/>
              <a:gd name="connsiteY5" fmla="*/ 1069958 h 1934599"/>
              <a:gd name="connsiteX6" fmla="*/ 1464891 w 1518129"/>
              <a:gd name="connsiteY6" fmla="*/ 644162 h 1934599"/>
              <a:gd name="connsiteX7" fmla="*/ 1272486 w 1518129"/>
              <a:gd name="connsiteY7" fmla="*/ 612493 h 1934599"/>
              <a:gd name="connsiteX8" fmla="*/ 1264720 w 1518129"/>
              <a:gd name="connsiteY8" fmla="*/ 911472 h 1934599"/>
              <a:gd name="connsiteX9" fmla="*/ 1252622 w 1518129"/>
              <a:gd name="connsiteY9" fmla="*/ 600743 h 1934599"/>
              <a:gd name="connsiteX10" fmla="*/ 1022817 w 1518129"/>
              <a:gd name="connsiteY10" fmla="*/ 558366 h 1934599"/>
              <a:gd name="connsiteX11" fmla="*/ 1053082 w 1518129"/>
              <a:gd name="connsiteY11" fmla="*/ 887580 h 1934599"/>
              <a:gd name="connsiteX12" fmla="*/ 1001757 w 1518129"/>
              <a:gd name="connsiteY12" fmla="*/ 557324 h 1934599"/>
              <a:gd name="connsiteX13" fmla="*/ 806783 w 1518129"/>
              <a:gd name="connsiteY13" fmla="*/ 513030 h 1934599"/>
              <a:gd name="connsiteX14" fmla="*/ 810613 w 1518129"/>
              <a:gd name="connsiteY14" fmla="*/ 901237 h 1934599"/>
              <a:gd name="connsiteX15" fmla="*/ 778941 w 1518129"/>
              <a:gd name="connsiteY15" fmla="*/ 121917 h 1934599"/>
              <a:gd name="connsiteX16" fmla="*/ 582042 w 1518129"/>
              <a:gd name="connsiteY16" fmla="*/ 161731 h 1934599"/>
              <a:gd name="connsiteX17" fmla="*/ 554580 w 1518129"/>
              <a:gd name="connsiteY17" fmla="*/ 1197645 h 1934599"/>
              <a:gd name="connsiteX18" fmla="*/ 419736 w 1518129"/>
              <a:gd name="connsiteY18" fmla="*/ 1153389 h 1934599"/>
              <a:gd name="connsiteX19" fmla="*/ 0 w 1518129"/>
              <a:gd name="connsiteY19" fmla="*/ 891306 h 1934599"/>
              <a:gd name="connsiteX0" fmla="*/ 0 w 1518129"/>
              <a:gd name="connsiteY0" fmla="*/ 891306 h 1914832"/>
              <a:gd name="connsiteX1" fmla="*/ 227051 w 1518129"/>
              <a:gd name="connsiteY1" fmla="*/ 1320850 h 1914832"/>
              <a:gd name="connsiteX2" fmla="*/ 462841 w 1518129"/>
              <a:gd name="connsiteY2" fmla="*/ 1655174 h 1914832"/>
              <a:gd name="connsiteX3" fmla="*/ 644540 w 1518129"/>
              <a:gd name="connsiteY3" fmla="*/ 1879748 h 1914832"/>
              <a:gd name="connsiteX4" fmla="*/ 1366786 w 1518129"/>
              <a:gd name="connsiteY4" fmla="*/ 1904807 h 1914832"/>
              <a:gd name="connsiteX5" fmla="*/ 1516859 w 1518129"/>
              <a:gd name="connsiteY5" fmla="*/ 1069958 h 1914832"/>
              <a:gd name="connsiteX6" fmla="*/ 1464891 w 1518129"/>
              <a:gd name="connsiteY6" fmla="*/ 644162 h 1914832"/>
              <a:gd name="connsiteX7" fmla="*/ 1272486 w 1518129"/>
              <a:gd name="connsiteY7" fmla="*/ 612493 h 1914832"/>
              <a:gd name="connsiteX8" fmla="*/ 1264720 w 1518129"/>
              <a:gd name="connsiteY8" fmla="*/ 911472 h 1914832"/>
              <a:gd name="connsiteX9" fmla="*/ 1252622 w 1518129"/>
              <a:gd name="connsiteY9" fmla="*/ 600743 h 1914832"/>
              <a:gd name="connsiteX10" fmla="*/ 1022817 w 1518129"/>
              <a:gd name="connsiteY10" fmla="*/ 558366 h 1914832"/>
              <a:gd name="connsiteX11" fmla="*/ 1053082 w 1518129"/>
              <a:gd name="connsiteY11" fmla="*/ 887580 h 1914832"/>
              <a:gd name="connsiteX12" fmla="*/ 1001757 w 1518129"/>
              <a:gd name="connsiteY12" fmla="*/ 557324 h 1914832"/>
              <a:gd name="connsiteX13" fmla="*/ 806783 w 1518129"/>
              <a:gd name="connsiteY13" fmla="*/ 513030 h 1914832"/>
              <a:gd name="connsiteX14" fmla="*/ 810613 w 1518129"/>
              <a:gd name="connsiteY14" fmla="*/ 901237 h 1914832"/>
              <a:gd name="connsiteX15" fmla="*/ 778941 w 1518129"/>
              <a:gd name="connsiteY15" fmla="*/ 121917 h 1914832"/>
              <a:gd name="connsiteX16" fmla="*/ 582042 w 1518129"/>
              <a:gd name="connsiteY16" fmla="*/ 161731 h 1914832"/>
              <a:gd name="connsiteX17" fmla="*/ 554580 w 1518129"/>
              <a:gd name="connsiteY17" fmla="*/ 1197645 h 1914832"/>
              <a:gd name="connsiteX18" fmla="*/ 419736 w 1518129"/>
              <a:gd name="connsiteY18" fmla="*/ 1153389 h 1914832"/>
              <a:gd name="connsiteX19" fmla="*/ 0 w 1518129"/>
              <a:gd name="connsiteY19" fmla="*/ 891306 h 1914832"/>
              <a:gd name="connsiteX0" fmla="*/ 0 w 1518129"/>
              <a:gd name="connsiteY0" fmla="*/ 891306 h 1910129"/>
              <a:gd name="connsiteX1" fmla="*/ 227051 w 1518129"/>
              <a:gd name="connsiteY1" fmla="*/ 1320850 h 1910129"/>
              <a:gd name="connsiteX2" fmla="*/ 462841 w 1518129"/>
              <a:gd name="connsiteY2" fmla="*/ 1655174 h 1910129"/>
              <a:gd name="connsiteX3" fmla="*/ 644540 w 1518129"/>
              <a:gd name="connsiteY3" fmla="*/ 1879748 h 1910129"/>
              <a:gd name="connsiteX4" fmla="*/ 1366786 w 1518129"/>
              <a:gd name="connsiteY4" fmla="*/ 1904807 h 1910129"/>
              <a:gd name="connsiteX5" fmla="*/ 1516859 w 1518129"/>
              <a:gd name="connsiteY5" fmla="*/ 1069958 h 1910129"/>
              <a:gd name="connsiteX6" fmla="*/ 1464891 w 1518129"/>
              <a:gd name="connsiteY6" fmla="*/ 644162 h 1910129"/>
              <a:gd name="connsiteX7" fmla="*/ 1272486 w 1518129"/>
              <a:gd name="connsiteY7" fmla="*/ 612493 h 1910129"/>
              <a:gd name="connsiteX8" fmla="*/ 1264720 w 1518129"/>
              <a:gd name="connsiteY8" fmla="*/ 911472 h 1910129"/>
              <a:gd name="connsiteX9" fmla="*/ 1252622 w 1518129"/>
              <a:gd name="connsiteY9" fmla="*/ 600743 h 1910129"/>
              <a:gd name="connsiteX10" fmla="*/ 1022817 w 1518129"/>
              <a:gd name="connsiteY10" fmla="*/ 558366 h 1910129"/>
              <a:gd name="connsiteX11" fmla="*/ 1053082 w 1518129"/>
              <a:gd name="connsiteY11" fmla="*/ 887580 h 1910129"/>
              <a:gd name="connsiteX12" fmla="*/ 1001757 w 1518129"/>
              <a:gd name="connsiteY12" fmla="*/ 557324 h 1910129"/>
              <a:gd name="connsiteX13" fmla="*/ 806783 w 1518129"/>
              <a:gd name="connsiteY13" fmla="*/ 513030 h 1910129"/>
              <a:gd name="connsiteX14" fmla="*/ 810613 w 1518129"/>
              <a:gd name="connsiteY14" fmla="*/ 901237 h 1910129"/>
              <a:gd name="connsiteX15" fmla="*/ 778941 w 1518129"/>
              <a:gd name="connsiteY15" fmla="*/ 121917 h 1910129"/>
              <a:gd name="connsiteX16" fmla="*/ 582042 w 1518129"/>
              <a:gd name="connsiteY16" fmla="*/ 161731 h 1910129"/>
              <a:gd name="connsiteX17" fmla="*/ 554580 w 1518129"/>
              <a:gd name="connsiteY17" fmla="*/ 1197645 h 1910129"/>
              <a:gd name="connsiteX18" fmla="*/ 419736 w 1518129"/>
              <a:gd name="connsiteY18" fmla="*/ 1153389 h 1910129"/>
              <a:gd name="connsiteX19" fmla="*/ 0 w 1518129"/>
              <a:gd name="connsiteY19" fmla="*/ 891306 h 1910129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10576"/>
              <a:gd name="connsiteX1" fmla="*/ 227051 w 1518129"/>
              <a:gd name="connsiteY1" fmla="*/ 1320850 h 1910576"/>
              <a:gd name="connsiteX2" fmla="*/ 462841 w 1518129"/>
              <a:gd name="connsiteY2" fmla="*/ 1655174 h 1910576"/>
              <a:gd name="connsiteX3" fmla="*/ 655952 w 1518129"/>
              <a:gd name="connsiteY3" fmla="*/ 1885455 h 1910576"/>
              <a:gd name="connsiteX4" fmla="*/ 1366786 w 1518129"/>
              <a:gd name="connsiteY4" fmla="*/ 1899100 h 1910576"/>
              <a:gd name="connsiteX5" fmla="*/ 1516859 w 1518129"/>
              <a:gd name="connsiteY5" fmla="*/ 1069958 h 1910576"/>
              <a:gd name="connsiteX6" fmla="*/ 1464891 w 1518129"/>
              <a:gd name="connsiteY6" fmla="*/ 644162 h 1910576"/>
              <a:gd name="connsiteX7" fmla="*/ 1272486 w 1518129"/>
              <a:gd name="connsiteY7" fmla="*/ 612493 h 1910576"/>
              <a:gd name="connsiteX8" fmla="*/ 1264720 w 1518129"/>
              <a:gd name="connsiteY8" fmla="*/ 911472 h 1910576"/>
              <a:gd name="connsiteX9" fmla="*/ 1252622 w 1518129"/>
              <a:gd name="connsiteY9" fmla="*/ 600743 h 1910576"/>
              <a:gd name="connsiteX10" fmla="*/ 1022817 w 1518129"/>
              <a:gd name="connsiteY10" fmla="*/ 558366 h 1910576"/>
              <a:gd name="connsiteX11" fmla="*/ 1053082 w 1518129"/>
              <a:gd name="connsiteY11" fmla="*/ 887580 h 1910576"/>
              <a:gd name="connsiteX12" fmla="*/ 1001757 w 1518129"/>
              <a:gd name="connsiteY12" fmla="*/ 557324 h 1910576"/>
              <a:gd name="connsiteX13" fmla="*/ 806783 w 1518129"/>
              <a:gd name="connsiteY13" fmla="*/ 513030 h 1910576"/>
              <a:gd name="connsiteX14" fmla="*/ 810613 w 1518129"/>
              <a:gd name="connsiteY14" fmla="*/ 901237 h 1910576"/>
              <a:gd name="connsiteX15" fmla="*/ 778941 w 1518129"/>
              <a:gd name="connsiteY15" fmla="*/ 121917 h 1910576"/>
              <a:gd name="connsiteX16" fmla="*/ 582042 w 1518129"/>
              <a:gd name="connsiteY16" fmla="*/ 161731 h 1910576"/>
              <a:gd name="connsiteX17" fmla="*/ 554580 w 1518129"/>
              <a:gd name="connsiteY17" fmla="*/ 1197645 h 1910576"/>
              <a:gd name="connsiteX18" fmla="*/ 419736 w 1518129"/>
              <a:gd name="connsiteY18" fmla="*/ 1153389 h 1910576"/>
              <a:gd name="connsiteX19" fmla="*/ 0 w 1518129"/>
              <a:gd name="connsiteY19" fmla="*/ 891306 h 1910576"/>
              <a:gd name="connsiteX0" fmla="*/ 0 w 1518129"/>
              <a:gd name="connsiteY0" fmla="*/ 891306 h 1918220"/>
              <a:gd name="connsiteX1" fmla="*/ 227051 w 1518129"/>
              <a:gd name="connsiteY1" fmla="*/ 1320850 h 1918220"/>
              <a:gd name="connsiteX2" fmla="*/ 462841 w 1518129"/>
              <a:gd name="connsiteY2" fmla="*/ 1655174 h 1918220"/>
              <a:gd name="connsiteX3" fmla="*/ 670217 w 1518129"/>
              <a:gd name="connsiteY3" fmla="*/ 1896868 h 1918220"/>
              <a:gd name="connsiteX4" fmla="*/ 1366786 w 1518129"/>
              <a:gd name="connsiteY4" fmla="*/ 1899100 h 1918220"/>
              <a:gd name="connsiteX5" fmla="*/ 1516859 w 1518129"/>
              <a:gd name="connsiteY5" fmla="*/ 1069958 h 1918220"/>
              <a:gd name="connsiteX6" fmla="*/ 1464891 w 1518129"/>
              <a:gd name="connsiteY6" fmla="*/ 644162 h 1918220"/>
              <a:gd name="connsiteX7" fmla="*/ 1272486 w 1518129"/>
              <a:gd name="connsiteY7" fmla="*/ 612493 h 1918220"/>
              <a:gd name="connsiteX8" fmla="*/ 1264720 w 1518129"/>
              <a:gd name="connsiteY8" fmla="*/ 911472 h 1918220"/>
              <a:gd name="connsiteX9" fmla="*/ 1252622 w 1518129"/>
              <a:gd name="connsiteY9" fmla="*/ 600743 h 1918220"/>
              <a:gd name="connsiteX10" fmla="*/ 1022817 w 1518129"/>
              <a:gd name="connsiteY10" fmla="*/ 558366 h 1918220"/>
              <a:gd name="connsiteX11" fmla="*/ 1053082 w 1518129"/>
              <a:gd name="connsiteY11" fmla="*/ 887580 h 1918220"/>
              <a:gd name="connsiteX12" fmla="*/ 1001757 w 1518129"/>
              <a:gd name="connsiteY12" fmla="*/ 557324 h 1918220"/>
              <a:gd name="connsiteX13" fmla="*/ 806783 w 1518129"/>
              <a:gd name="connsiteY13" fmla="*/ 513030 h 1918220"/>
              <a:gd name="connsiteX14" fmla="*/ 810613 w 1518129"/>
              <a:gd name="connsiteY14" fmla="*/ 901237 h 1918220"/>
              <a:gd name="connsiteX15" fmla="*/ 778941 w 1518129"/>
              <a:gd name="connsiteY15" fmla="*/ 121917 h 1918220"/>
              <a:gd name="connsiteX16" fmla="*/ 582042 w 1518129"/>
              <a:gd name="connsiteY16" fmla="*/ 161731 h 1918220"/>
              <a:gd name="connsiteX17" fmla="*/ 554580 w 1518129"/>
              <a:gd name="connsiteY17" fmla="*/ 1197645 h 1918220"/>
              <a:gd name="connsiteX18" fmla="*/ 419736 w 1518129"/>
              <a:gd name="connsiteY18" fmla="*/ 1153389 h 1918220"/>
              <a:gd name="connsiteX19" fmla="*/ 0 w 1518129"/>
              <a:gd name="connsiteY19" fmla="*/ 891306 h 1918220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0789"/>
              <a:gd name="connsiteX1" fmla="*/ 227051 w 1518129"/>
              <a:gd name="connsiteY1" fmla="*/ 1320850 h 1900789"/>
              <a:gd name="connsiteX2" fmla="*/ 462841 w 1518129"/>
              <a:gd name="connsiteY2" fmla="*/ 1655174 h 1900789"/>
              <a:gd name="connsiteX3" fmla="*/ 670217 w 1518129"/>
              <a:gd name="connsiteY3" fmla="*/ 1896868 h 1900789"/>
              <a:gd name="connsiteX4" fmla="*/ 1366786 w 1518129"/>
              <a:gd name="connsiteY4" fmla="*/ 1899100 h 1900789"/>
              <a:gd name="connsiteX5" fmla="*/ 1516859 w 1518129"/>
              <a:gd name="connsiteY5" fmla="*/ 1069958 h 1900789"/>
              <a:gd name="connsiteX6" fmla="*/ 1464891 w 1518129"/>
              <a:gd name="connsiteY6" fmla="*/ 644162 h 1900789"/>
              <a:gd name="connsiteX7" fmla="*/ 1272486 w 1518129"/>
              <a:gd name="connsiteY7" fmla="*/ 612493 h 1900789"/>
              <a:gd name="connsiteX8" fmla="*/ 1264720 w 1518129"/>
              <a:gd name="connsiteY8" fmla="*/ 911472 h 1900789"/>
              <a:gd name="connsiteX9" fmla="*/ 1252622 w 1518129"/>
              <a:gd name="connsiteY9" fmla="*/ 600743 h 1900789"/>
              <a:gd name="connsiteX10" fmla="*/ 1022817 w 1518129"/>
              <a:gd name="connsiteY10" fmla="*/ 558366 h 1900789"/>
              <a:gd name="connsiteX11" fmla="*/ 1053082 w 1518129"/>
              <a:gd name="connsiteY11" fmla="*/ 887580 h 1900789"/>
              <a:gd name="connsiteX12" fmla="*/ 1001757 w 1518129"/>
              <a:gd name="connsiteY12" fmla="*/ 557324 h 1900789"/>
              <a:gd name="connsiteX13" fmla="*/ 806783 w 1518129"/>
              <a:gd name="connsiteY13" fmla="*/ 513030 h 1900789"/>
              <a:gd name="connsiteX14" fmla="*/ 810613 w 1518129"/>
              <a:gd name="connsiteY14" fmla="*/ 901237 h 1900789"/>
              <a:gd name="connsiteX15" fmla="*/ 778941 w 1518129"/>
              <a:gd name="connsiteY15" fmla="*/ 121917 h 1900789"/>
              <a:gd name="connsiteX16" fmla="*/ 582042 w 1518129"/>
              <a:gd name="connsiteY16" fmla="*/ 161731 h 1900789"/>
              <a:gd name="connsiteX17" fmla="*/ 554580 w 1518129"/>
              <a:gd name="connsiteY17" fmla="*/ 1197645 h 1900789"/>
              <a:gd name="connsiteX18" fmla="*/ 419736 w 1518129"/>
              <a:gd name="connsiteY18" fmla="*/ 1153389 h 1900789"/>
              <a:gd name="connsiteX19" fmla="*/ 0 w 1518129"/>
              <a:gd name="connsiteY19" fmla="*/ 891306 h 1900789"/>
              <a:gd name="connsiteX0" fmla="*/ 0 w 1518129"/>
              <a:gd name="connsiteY0" fmla="*/ 891306 h 1899182"/>
              <a:gd name="connsiteX1" fmla="*/ 227051 w 1518129"/>
              <a:gd name="connsiteY1" fmla="*/ 1320850 h 1899182"/>
              <a:gd name="connsiteX2" fmla="*/ 462841 w 1518129"/>
              <a:gd name="connsiteY2" fmla="*/ 1655174 h 1899182"/>
              <a:gd name="connsiteX3" fmla="*/ 670217 w 1518129"/>
              <a:gd name="connsiteY3" fmla="*/ 1896868 h 1899182"/>
              <a:gd name="connsiteX4" fmla="*/ 1366786 w 1518129"/>
              <a:gd name="connsiteY4" fmla="*/ 1899100 h 1899182"/>
              <a:gd name="connsiteX5" fmla="*/ 1516859 w 1518129"/>
              <a:gd name="connsiteY5" fmla="*/ 1069958 h 1899182"/>
              <a:gd name="connsiteX6" fmla="*/ 1464891 w 1518129"/>
              <a:gd name="connsiteY6" fmla="*/ 644162 h 1899182"/>
              <a:gd name="connsiteX7" fmla="*/ 1272486 w 1518129"/>
              <a:gd name="connsiteY7" fmla="*/ 612493 h 1899182"/>
              <a:gd name="connsiteX8" fmla="*/ 1264720 w 1518129"/>
              <a:gd name="connsiteY8" fmla="*/ 911472 h 1899182"/>
              <a:gd name="connsiteX9" fmla="*/ 1252622 w 1518129"/>
              <a:gd name="connsiteY9" fmla="*/ 600743 h 1899182"/>
              <a:gd name="connsiteX10" fmla="*/ 1022817 w 1518129"/>
              <a:gd name="connsiteY10" fmla="*/ 558366 h 1899182"/>
              <a:gd name="connsiteX11" fmla="*/ 1053082 w 1518129"/>
              <a:gd name="connsiteY11" fmla="*/ 887580 h 1899182"/>
              <a:gd name="connsiteX12" fmla="*/ 1001757 w 1518129"/>
              <a:gd name="connsiteY12" fmla="*/ 557324 h 1899182"/>
              <a:gd name="connsiteX13" fmla="*/ 806783 w 1518129"/>
              <a:gd name="connsiteY13" fmla="*/ 513030 h 1899182"/>
              <a:gd name="connsiteX14" fmla="*/ 810613 w 1518129"/>
              <a:gd name="connsiteY14" fmla="*/ 901237 h 1899182"/>
              <a:gd name="connsiteX15" fmla="*/ 778941 w 1518129"/>
              <a:gd name="connsiteY15" fmla="*/ 121917 h 1899182"/>
              <a:gd name="connsiteX16" fmla="*/ 582042 w 1518129"/>
              <a:gd name="connsiteY16" fmla="*/ 161731 h 1899182"/>
              <a:gd name="connsiteX17" fmla="*/ 554580 w 1518129"/>
              <a:gd name="connsiteY17" fmla="*/ 1197645 h 1899182"/>
              <a:gd name="connsiteX18" fmla="*/ 419736 w 1518129"/>
              <a:gd name="connsiteY18" fmla="*/ 1153389 h 1899182"/>
              <a:gd name="connsiteX19" fmla="*/ 0 w 1518129"/>
              <a:gd name="connsiteY19" fmla="*/ 891306 h 1899182"/>
              <a:gd name="connsiteX0" fmla="*/ 0 w 1518129"/>
              <a:gd name="connsiteY0" fmla="*/ 891306 h 1898397"/>
              <a:gd name="connsiteX1" fmla="*/ 227051 w 1518129"/>
              <a:gd name="connsiteY1" fmla="*/ 1320850 h 1898397"/>
              <a:gd name="connsiteX2" fmla="*/ 462841 w 1518129"/>
              <a:gd name="connsiteY2" fmla="*/ 1655174 h 1898397"/>
              <a:gd name="connsiteX3" fmla="*/ 670217 w 1518129"/>
              <a:gd name="connsiteY3" fmla="*/ 1896868 h 1898397"/>
              <a:gd name="connsiteX4" fmla="*/ 1366786 w 1518129"/>
              <a:gd name="connsiteY4" fmla="*/ 1893394 h 1898397"/>
              <a:gd name="connsiteX5" fmla="*/ 1516859 w 1518129"/>
              <a:gd name="connsiteY5" fmla="*/ 1069958 h 1898397"/>
              <a:gd name="connsiteX6" fmla="*/ 1464891 w 1518129"/>
              <a:gd name="connsiteY6" fmla="*/ 644162 h 1898397"/>
              <a:gd name="connsiteX7" fmla="*/ 1272486 w 1518129"/>
              <a:gd name="connsiteY7" fmla="*/ 612493 h 1898397"/>
              <a:gd name="connsiteX8" fmla="*/ 1264720 w 1518129"/>
              <a:gd name="connsiteY8" fmla="*/ 911472 h 1898397"/>
              <a:gd name="connsiteX9" fmla="*/ 1252622 w 1518129"/>
              <a:gd name="connsiteY9" fmla="*/ 600743 h 1898397"/>
              <a:gd name="connsiteX10" fmla="*/ 1022817 w 1518129"/>
              <a:gd name="connsiteY10" fmla="*/ 558366 h 1898397"/>
              <a:gd name="connsiteX11" fmla="*/ 1053082 w 1518129"/>
              <a:gd name="connsiteY11" fmla="*/ 887580 h 1898397"/>
              <a:gd name="connsiteX12" fmla="*/ 1001757 w 1518129"/>
              <a:gd name="connsiteY12" fmla="*/ 557324 h 1898397"/>
              <a:gd name="connsiteX13" fmla="*/ 806783 w 1518129"/>
              <a:gd name="connsiteY13" fmla="*/ 513030 h 1898397"/>
              <a:gd name="connsiteX14" fmla="*/ 810613 w 1518129"/>
              <a:gd name="connsiteY14" fmla="*/ 901237 h 1898397"/>
              <a:gd name="connsiteX15" fmla="*/ 778941 w 1518129"/>
              <a:gd name="connsiteY15" fmla="*/ 121917 h 1898397"/>
              <a:gd name="connsiteX16" fmla="*/ 582042 w 1518129"/>
              <a:gd name="connsiteY16" fmla="*/ 161731 h 1898397"/>
              <a:gd name="connsiteX17" fmla="*/ 554580 w 1518129"/>
              <a:gd name="connsiteY17" fmla="*/ 1197645 h 1898397"/>
              <a:gd name="connsiteX18" fmla="*/ 419736 w 1518129"/>
              <a:gd name="connsiteY18" fmla="*/ 1153389 h 1898397"/>
              <a:gd name="connsiteX19" fmla="*/ 0 w 1518129"/>
              <a:gd name="connsiteY19" fmla="*/ 891306 h 18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18129" h="1898397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30206" y="1854680"/>
                  <a:pt x="670217" y="1896868"/>
                </a:cubicBezTo>
                <a:cubicBezTo>
                  <a:pt x="873657" y="1902810"/>
                  <a:pt x="1071016" y="1889226"/>
                  <a:pt x="1366786" y="1893394"/>
                </a:cubicBezTo>
                <a:cubicBezTo>
                  <a:pt x="1530540" y="159776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ounded Rectangle 12">
            <a:extLst>
              <a:ext uri="{FF2B5EF4-FFF2-40B4-BE49-F238E27FC236}">
                <a16:creationId xmlns:a16="http://schemas.microsoft.com/office/drawing/2014/main" id="{BBDCD035-7975-40C8-828E-6D1DD9EA12D6}"/>
              </a:ext>
            </a:extLst>
          </p:cNvPr>
          <p:cNvSpPr>
            <a:spLocks noChangeAspect="1"/>
          </p:cNvSpPr>
          <p:nvPr/>
        </p:nvSpPr>
        <p:spPr>
          <a:xfrm>
            <a:off x="4257525" y="4497046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ounded Rectangle 8">
            <a:extLst>
              <a:ext uri="{FF2B5EF4-FFF2-40B4-BE49-F238E27FC236}">
                <a16:creationId xmlns:a16="http://schemas.microsoft.com/office/drawing/2014/main" id="{4C8C4E99-1E25-4E2A-B24D-DD4D63D099A3}"/>
              </a:ext>
            </a:extLst>
          </p:cNvPr>
          <p:cNvSpPr>
            <a:spLocks noChangeAspect="1"/>
          </p:cNvSpPr>
          <p:nvPr/>
        </p:nvSpPr>
        <p:spPr>
          <a:xfrm>
            <a:off x="5864571" y="2730724"/>
            <a:ext cx="520370" cy="335989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870B550A-EE62-4E40-80B0-8A60C842167B}"/>
              </a:ext>
            </a:extLst>
          </p:cNvPr>
          <p:cNvSpPr>
            <a:spLocks/>
          </p:cNvSpPr>
          <p:nvPr/>
        </p:nvSpPr>
        <p:spPr>
          <a:xfrm>
            <a:off x="4736206" y="3332872"/>
            <a:ext cx="379221" cy="379221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9C71D7EF-B7BB-4106-BD08-DD70C154659E}"/>
              </a:ext>
            </a:extLst>
          </p:cNvPr>
          <p:cNvSpPr>
            <a:spLocks noChangeAspect="1"/>
          </p:cNvSpPr>
          <p:nvPr/>
        </p:nvSpPr>
        <p:spPr>
          <a:xfrm>
            <a:off x="7577213" y="4409106"/>
            <a:ext cx="504622" cy="494190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2019-01-04T06:04:55Z</dcterms:modified>
</cp:coreProperties>
</file>