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5" y="138057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7544" y="40498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67544" y="1842244"/>
            <a:ext cx="48600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620205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2014-11-16T22:01:59Z</dcterms:modified>
</cp:coreProperties>
</file>