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2D43-4F61-B90C-42EBA2FE2797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2D43-4F61-B90C-42EBA2FE279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43-4F61-B90C-42EBA2FE27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107-4680-8F44-F7F16EB095F3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B107-4680-8F44-F7F16EB095F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07-4680-8F44-F7F16EB095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C4E-4CBD-9E64-A55DAF256D0D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1C4E-4CBD-9E64-A55DAF256D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4E-4CBD-9E64-A55DAF256D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470990552706619E-2"/>
          <c:y val="1.0689468503937007E-2"/>
          <c:w val="0.9642522663173877"/>
          <c:h val="0.97385113188976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7D90-49EF-85CC-E33E9DE9B827}"/>
              </c:ext>
            </c:extLst>
          </c:dPt>
          <c:dPt>
            <c:idx val="1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7D90-49EF-85CC-E33E9DE9B82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90-49EF-85CC-E33E9DE9B8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667" name="Chart 21">
            <a:extLst>
              <a:ext uri="{FF2B5EF4-FFF2-40B4-BE49-F238E27FC236}">
                <a16:creationId xmlns:a16="http://schemas.microsoft.com/office/drawing/2014/main" id="{8F536D89-1000-4452-8AB4-50006C6264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881159"/>
              </p:ext>
            </p:extLst>
          </p:nvPr>
        </p:nvGraphicFramePr>
        <p:xfrm>
          <a:off x="6743288" y="1926183"/>
          <a:ext cx="432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68" name="Chart 21">
            <a:extLst>
              <a:ext uri="{FF2B5EF4-FFF2-40B4-BE49-F238E27FC236}">
                <a16:creationId xmlns:a16="http://schemas.microsoft.com/office/drawing/2014/main" id="{7269A798-F0FE-4DE6-8521-4B73F3750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9996938"/>
              </p:ext>
            </p:extLst>
          </p:nvPr>
        </p:nvGraphicFramePr>
        <p:xfrm>
          <a:off x="7103288" y="2286183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69" name="Chart 21">
            <a:extLst>
              <a:ext uri="{FF2B5EF4-FFF2-40B4-BE49-F238E27FC236}">
                <a16:creationId xmlns:a16="http://schemas.microsoft.com/office/drawing/2014/main" id="{FFFF69F5-F612-4B3B-A320-495E587167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7907699"/>
              </p:ext>
            </p:extLst>
          </p:nvPr>
        </p:nvGraphicFramePr>
        <p:xfrm>
          <a:off x="7463288" y="2646183"/>
          <a:ext cx="288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70" name="Chart 21">
            <a:extLst>
              <a:ext uri="{FF2B5EF4-FFF2-40B4-BE49-F238E27FC236}">
                <a16:creationId xmlns:a16="http://schemas.microsoft.com/office/drawing/2014/main" id="{F96511C7-D138-48F1-B1DC-616292DC9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7673834"/>
              </p:ext>
            </p:extLst>
          </p:nvPr>
        </p:nvGraphicFramePr>
        <p:xfrm>
          <a:off x="7823288" y="300618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71" name="TextBox 670">
            <a:extLst>
              <a:ext uri="{FF2B5EF4-FFF2-40B4-BE49-F238E27FC236}">
                <a16:creationId xmlns:a16="http://schemas.microsoft.com/office/drawing/2014/main" id="{4C30C777-513B-4266-B097-1E4207BA3241}"/>
              </a:ext>
            </a:extLst>
          </p:cNvPr>
          <p:cNvSpPr txBox="1"/>
          <p:nvPr/>
        </p:nvSpPr>
        <p:spPr>
          <a:xfrm flipH="1">
            <a:off x="11107197" y="1953129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75%</a:t>
            </a:r>
          </a:p>
        </p:txBody>
      </p:sp>
      <p:sp>
        <p:nvSpPr>
          <p:cNvPr id="672" name="TextBox 671">
            <a:extLst>
              <a:ext uri="{FF2B5EF4-FFF2-40B4-BE49-F238E27FC236}">
                <a16:creationId xmlns:a16="http://schemas.microsoft.com/office/drawing/2014/main" id="{B7632417-3302-472D-949D-A466EBF24238}"/>
              </a:ext>
            </a:extLst>
          </p:cNvPr>
          <p:cNvSpPr txBox="1"/>
          <p:nvPr/>
        </p:nvSpPr>
        <p:spPr>
          <a:xfrm flipH="1">
            <a:off x="11107197" y="2640373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65%</a:t>
            </a:r>
          </a:p>
        </p:txBody>
      </p:sp>
      <p:sp>
        <p:nvSpPr>
          <p:cNvPr id="673" name="TextBox 672">
            <a:extLst>
              <a:ext uri="{FF2B5EF4-FFF2-40B4-BE49-F238E27FC236}">
                <a16:creationId xmlns:a16="http://schemas.microsoft.com/office/drawing/2014/main" id="{0C1D8D20-E7A6-49D8-844E-A78E9A98AA5B}"/>
              </a:ext>
            </a:extLst>
          </p:cNvPr>
          <p:cNvSpPr txBox="1"/>
          <p:nvPr/>
        </p:nvSpPr>
        <p:spPr>
          <a:xfrm flipH="1">
            <a:off x="11107197" y="2296751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55%</a:t>
            </a:r>
          </a:p>
        </p:txBody>
      </p:sp>
      <p:cxnSp>
        <p:nvCxnSpPr>
          <p:cNvPr id="674" name="Straight Connector 26">
            <a:extLst>
              <a:ext uri="{FF2B5EF4-FFF2-40B4-BE49-F238E27FC236}">
                <a16:creationId xmlns:a16="http://schemas.microsoft.com/office/drawing/2014/main" id="{1663A1F8-9139-4DF5-A339-0C13477CE7ED}"/>
              </a:ext>
            </a:extLst>
          </p:cNvPr>
          <p:cNvCxnSpPr>
            <a:cxnSpLocks/>
          </p:cNvCxnSpPr>
          <p:nvPr/>
        </p:nvCxnSpPr>
        <p:spPr>
          <a:xfrm flipH="1">
            <a:off x="8961177" y="2137795"/>
            <a:ext cx="2052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5" name="Straight Connector 26">
            <a:extLst>
              <a:ext uri="{FF2B5EF4-FFF2-40B4-BE49-F238E27FC236}">
                <a16:creationId xmlns:a16="http://schemas.microsoft.com/office/drawing/2014/main" id="{CEC02CBA-D627-4FBA-8658-A1C1C8F3536E}"/>
              </a:ext>
            </a:extLst>
          </p:cNvPr>
          <p:cNvCxnSpPr>
            <a:cxnSpLocks/>
          </p:cNvCxnSpPr>
          <p:nvPr/>
        </p:nvCxnSpPr>
        <p:spPr>
          <a:xfrm flipH="1">
            <a:off x="8961177" y="2481417"/>
            <a:ext cx="205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6" name="Straight Connector 26">
            <a:extLst>
              <a:ext uri="{FF2B5EF4-FFF2-40B4-BE49-F238E27FC236}">
                <a16:creationId xmlns:a16="http://schemas.microsoft.com/office/drawing/2014/main" id="{0D6CCE03-8943-4D45-A5F3-18D92740E51E}"/>
              </a:ext>
            </a:extLst>
          </p:cNvPr>
          <p:cNvCxnSpPr>
            <a:cxnSpLocks/>
          </p:cNvCxnSpPr>
          <p:nvPr/>
        </p:nvCxnSpPr>
        <p:spPr>
          <a:xfrm flipH="1">
            <a:off x="8961177" y="2825040"/>
            <a:ext cx="205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7" name="TextBox 676">
            <a:extLst>
              <a:ext uri="{FF2B5EF4-FFF2-40B4-BE49-F238E27FC236}">
                <a16:creationId xmlns:a16="http://schemas.microsoft.com/office/drawing/2014/main" id="{9E3982A2-91D7-421A-BE6E-99B265F6FA75}"/>
              </a:ext>
            </a:extLst>
          </p:cNvPr>
          <p:cNvSpPr txBox="1"/>
          <p:nvPr/>
        </p:nvSpPr>
        <p:spPr>
          <a:xfrm flipH="1">
            <a:off x="11107197" y="2983996"/>
            <a:ext cx="777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40%</a:t>
            </a:r>
          </a:p>
        </p:txBody>
      </p:sp>
      <p:cxnSp>
        <p:nvCxnSpPr>
          <p:cNvPr id="678" name="Straight Connector 26">
            <a:extLst>
              <a:ext uri="{FF2B5EF4-FFF2-40B4-BE49-F238E27FC236}">
                <a16:creationId xmlns:a16="http://schemas.microsoft.com/office/drawing/2014/main" id="{A02D6E7A-6393-461E-8D9C-46D625284F83}"/>
              </a:ext>
            </a:extLst>
          </p:cNvPr>
          <p:cNvCxnSpPr>
            <a:cxnSpLocks/>
          </p:cNvCxnSpPr>
          <p:nvPr/>
        </p:nvCxnSpPr>
        <p:spPr>
          <a:xfrm flipH="1">
            <a:off x="8961177" y="3168662"/>
            <a:ext cx="205200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9" name="그룹 3">
            <a:extLst>
              <a:ext uri="{FF2B5EF4-FFF2-40B4-BE49-F238E27FC236}">
                <a16:creationId xmlns:a16="http://schemas.microsoft.com/office/drawing/2014/main" id="{344A2164-AD6A-4158-BD23-770DA7D05263}"/>
              </a:ext>
            </a:extLst>
          </p:cNvPr>
          <p:cNvGrpSpPr/>
          <p:nvPr/>
        </p:nvGrpSpPr>
        <p:grpSpPr>
          <a:xfrm>
            <a:off x="910089" y="1849537"/>
            <a:ext cx="5520799" cy="901016"/>
            <a:chOff x="467544" y="1934588"/>
            <a:chExt cx="4369376" cy="901016"/>
          </a:xfrm>
        </p:grpSpPr>
        <p:sp>
          <p:nvSpPr>
            <p:cNvPr id="680" name="Rectangle 22">
              <a:extLst>
                <a:ext uri="{FF2B5EF4-FFF2-40B4-BE49-F238E27FC236}">
                  <a16:creationId xmlns:a16="http://schemas.microsoft.com/office/drawing/2014/main" id="{CB2EFB1B-9DF9-4A58-9685-E789CA602F3A}"/>
                </a:ext>
              </a:extLst>
            </p:cNvPr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1" name="Rectangle 23">
              <a:extLst>
                <a:ext uri="{FF2B5EF4-FFF2-40B4-BE49-F238E27FC236}">
                  <a16:creationId xmlns:a16="http://schemas.microsoft.com/office/drawing/2014/main" id="{9A8AB306-7611-403C-83D9-14160838BA5D}"/>
                </a:ext>
              </a:extLst>
            </p:cNvPr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82" name="그룹 4">
            <a:extLst>
              <a:ext uri="{FF2B5EF4-FFF2-40B4-BE49-F238E27FC236}">
                <a16:creationId xmlns:a16="http://schemas.microsoft.com/office/drawing/2014/main" id="{11AB062F-0B4A-4645-AF7F-0FC1911FB1CC}"/>
              </a:ext>
            </a:extLst>
          </p:cNvPr>
          <p:cNvGrpSpPr/>
          <p:nvPr/>
        </p:nvGrpSpPr>
        <p:grpSpPr>
          <a:xfrm>
            <a:off x="910089" y="2982921"/>
            <a:ext cx="5520799" cy="901016"/>
            <a:chOff x="467544" y="2816016"/>
            <a:chExt cx="4369376" cy="901016"/>
          </a:xfrm>
        </p:grpSpPr>
        <p:sp>
          <p:nvSpPr>
            <p:cNvPr id="683" name="Rectangle 25">
              <a:extLst>
                <a:ext uri="{FF2B5EF4-FFF2-40B4-BE49-F238E27FC236}">
                  <a16:creationId xmlns:a16="http://schemas.microsoft.com/office/drawing/2014/main" id="{348D2A76-D269-4B34-89B0-67659133481F}"/>
                </a:ext>
              </a:extLst>
            </p:cNvPr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4" name="Rectangle 26">
              <a:extLst>
                <a:ext uri="{FF2B5EF4-FFF2-40B4-BE49-F238E27FC236}">
                  <a16:creationId xmlns:a16="http://schemas.microsoft.com/office/drawing/2014/main" id="{EBFACE6F-88EE-4173-94FE-6A04EB4E43F1}"/>
                </a:ext>
              </a:extLst>
            </p:cNvPr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85" name="그룹 5">
            <a:extLst>
              <a:ext uri="{FF2B5EF4-FFF2-40B4-BE49-F238E27FC236}">
                <a16:creationId xmlns:a16="http://schemas.microsoft.com/office/drawing/2014/main" id="{33C24539-0D40-43F0-B4EC-0C1078C3BC4E}"/>
              </a:ext>
            </a:extLst>
          </p:cNvPr>
          <p:cNvGrpSpPr/>
          <p:nvPr/>
        </p:nvGrpSpPr>
        <p:grpSpPr>
          <a:xfrm>
            <a:off x="910089" y="4116304"/>
            <a:ext cx="5520799" cy="901016"/>
            <a:chOff x="467544" y="3697444"/>
            <a:chExt cx="4369376" cy="901016"/>
          </a:xfrm>
        </p:grpSpPr>
        <p:sp>
          <p:nvSpPr>
            <p:cNvPr id="686" name="Rectangle 28">
              <a:extLst>
                <a:ext uri="{FF2B5EF4-FFF2-40B4-BE49-F238E27FC236}">
                  <a16:creationId xmlns:a16="http://schemas.microsoft.com/office/drawing/2014/main" id="{12E40983-8ADA-48D3-95EA-0600B9E188D5}"/>
                </a:ext>
              </a:extLst>
            </p:cNvPr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87" name="Rectangle 29">
              <a:extLst>
                <a:ext uri="{FF2B5EF4-FFF2-40B4-BE49-F238E27FC236}">
                  <a16:creationId xmlns:a16="http://schemas.microsoft.com/office/drawing/2014/main" id="{253963A7-F469-45C9-838E-80043AD66FDB}"/>
                </a:ext>
              </a:extLst>
            </p:cNvPr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688" name="그룹 6">
            <a:extLst>
              <a:ext uri="{FF2B5EF4-FFF2-40B4-BE49-F238E27FC236}">
                <a16:creationId xmlns:a16="http://schemas.microsoft.com/office/drawing/2014/main" id="{B8EECD4A-4482-42BD-A8D0-F947AC4059B9}"/>
              </a:ext>
            </a:extLst>
          </p:cNvPr>
          <p:cNvGrpSpPr/>
          <p:nvPr/>
        </p:nvGrpSpPr>
        <p:grpSpPr>
          <a:xfrm>
            <a:off x="910089" y="5249687"/>
            <a:ext cx="5520799" cy="901016"/>
            <a:chOff x="467544" y="4578872"/>
            <a:chExt cx="4369376" cy="901016"/>
          </a:xfrm>
        </p:grpSpPr>
        <p:sp>
          <p:nvSpPr>
            <p:cNvPr id="689" name="Rectangle 31">
              <a:extLst>
                <a:ext uri="{FF2B5EF4-FFF2-40B4-BE49-F238E27FC236}">
                  <a16:creationId xmlns:a16="http://schemas.microsoft.com/office/drawing/2014/main" id="{AF610756-0ED8-4BC0-9E8A-B786C6037CAC}"/>
                </a:ext>
              </a:extLst>
            </p:cNvPr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90" name="Rectangle 32">
              <a:extLst>
                <a:ext uri="{FF2B5EF4-FFF2-40B4-BE49-F238E27FC236}">
                  <a16:creationId xmlns:a16="http://schemas.microsoft.com/office/drawing/2014/main" id="{BB53F878-7450-49FD-A8E2-4B2D53599FF5}"/>
                </a:ext>
              </a:extLst>
            </p:cNvPr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112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2022-10-25T05:56:39Z</dcterms:modified>
</cp:coreProperties>
</file>