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3" y="2830165"/>
            <a:ext cx="4427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39952" y="1854572"/>
            <a:ext cx="44279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1" y="30070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2014-07-08T22:11:35Z</dcterms:modified>
</cp:coreProperties>
</file>