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4" r:id="rId4"/>
    <p:sldId id="347" r:id="rId5"/>
    <p:sldId id="343" r:id="rId6"/>
    <p:sldId id="259" r:id="rId7"/>
    <p:sldId id="260" r:id="rId8"/>
    <p:sldId id="307" r:id="rId9"/>
    <p:sldId id="298" r:id="rId10"/>
    <p:sldId id="308" r:id="rId11"/>
    <p:sldId id="309" r:id="rId12"/>
    <p:sldId id="310" r:id="rId13"/>
    <p:sldId id="311" r:id="rId14"/>
    <p:sldId id="312" r:id="rId15"/>
    <p:sldId id="313" r:id="rId16"/>
    <p:sldId id="352" r:id="rId17"/>
    <p:sldId id="315" r:id="rId18"/>
    <p:sldId id="316" r:id="rId19"/>
    <p:sldId id="317" r:id="rId20"/>
    <p:sldId id="318" r:id="rId21"/>
    <p:sldId id="319" r:id="rId22"/>
    <p:sldId id="321" r:id="rId23"/>
    <p:sldId id="277" r:id="rId24"/>
    <p:sldId id="322" r:id="rId25"/>
    <p:sldId id="323" r:id="rId26"/>
    <p:sldId id="324" r:id="rId27"/>
    <p:sldId id="325" r:id="rId28"/>
    <p:sldId id="288" r:id="rId29"/>
    <p:sldId id="327" r:id="rId30"/>
    <p:sldId id="328" r:id="rId31"/>
    <p:sldId id="329" r:id="rId32"/>
    <p:sldId id="330" r:id="rId33"/>
    <p:sldId id="331" r:id="rId34"/>
    <p:sldId id="353" r:id="rId35"/>
    <p:sldId id="333" r:id="rId36"/>
    <p:sldId id="334" r:id="rId37"/>
    <p:sldId id="335" r:id="rId38"/>
    <p:sldId id="336" r:id="rId39"/>
    <p:sldId id="337" r:id="rId40"/>
    <p:sldId id="290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20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38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30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A5-4552-A0C0-5804FCD0E1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A5-4552-A0C0-5804FCD0E1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60</c:v>
                </c:pt>
                <c:pt idx="1">
                  <c:v>90</c:v>
                </c:pt>
                <c:pt idx="2">
                  <c:v>70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DA5-4552-A0C0-5804FCD0E12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60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DA5-4552-A0C0-5804FCD0E1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5694080"/>
        <c:axId val="375695616"/>
      </c:barChart>
      <c:catAx>
        <c:axId val="375694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695616"/>
        <c:crosses val="autoZero"/>
        <c:auto val="1"/>
        <c:lblAlgn val="ctr"/>
        <c:lblOffset val="100"/>
        <c:noMultiLvlLbl val="0"/>
      </c:catAx>
      <c:valAx>
        <c:axId val="37569561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694080"/>
        <c:crosses val="autoZero"/>
        <c:crossBetween val="between"/>
      </c:valAx>
      <c:spPr>
        <a:noFill/>
        <a:ln w="127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2.5279832999984576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7CA-4E21-8362-521AC5531CA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7CA-4E21-8362-521AC5531CA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CA-4E21-8362-521AC5531C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04C-4474-B8E7-CA3BC1024AB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04C-4474-B8E7-CA3BC1024AB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4C-4474-B8E7-CA3BC1024A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6785-4379-8E4E-8119ECEBD82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785-4379-8E4E-8119ECEBD82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85-4379-8E4E-8119ECEBD8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AF14-41D1-A5BC-3B5AF5C766F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F14-41D1-A5BC-3B5AF5C766F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F14-41D1-A5BC-3B5AF5C766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C5CAE6CC-0777-410B-BE73-8A074C9199CF}"/>
              </a:ext>
            </a:extLst>
          </p:cNvPr>
          <p:cNvSpPr/>
          <p:nvPr userDrawn="1"/>
        </p:nvSpPr>
        <p:spPr>
          <a:xfrm>
            <a:off x="8096681" y="1"/>
            <a:ext cx="409532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27AB863B-2D74-4A53-A2E3-274C4C5FB816}"/>
              </a:ext>
            </a:extLst>
          </p:cNvPr>
          <p:cNvSpPr/>
          <p:nvPr userDrawn="1"/>
        </p:nvSpPr>
        <p:spPr>
          <a:xfrm rot="16200000">
            <a:off x="3327704" y="2089024"/>
            <a:ext cx="6858000" cy="2679952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076FB581-D82A-4A07-BEDE-D963D08A73CA}"/>
              </a:ext>
            </a:extLst>
          </p:cNvPr>
          <p:cNvGrpSpPr/>
          <p:nvPr userDrawn="1"/>
        </p:nvGrpSpPr>
        <p:grpSpPr>
          <a:xfrm>
            <a:off x="5617029" y="0"/>
            <a:ext cx="6574971" cy="6858001"/>
            <a:chOff x="5617029" y="0"/>
            <a:chExt cx="6574971" cy="6858001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B37C9B50-0D09-46C8-85D1-5A89A7E84EE9}"/>
                </a:ext>
              </a:extLst>
            </p:cNvPr>
            <p:cNvSpPr/>
            <p:nvPr userDrawn="1"/>
          </p:nvSpPr>
          <p:spPr>
            <a:xfrm>
              <a:off x="8297363" y="1"/>
              <a:ext cx="3894637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직각 삼각형 4">
              <a:extLst>
                <a:ext uri="{FF2B5EF4-FFF2-40B4-BE49-F238E27FC236}">
                  <a16:creationId xmlns:a16="http://schemas.microsoft.com/office/drawing/2014/main" id="{0CD561B9-7D36-45DD-BD33-82B9A6F8DBD2}"/>
                </a:ext>
              </a:extLst>
            </p:cNvPr>
            <p:cNvSpPr/>
            <p:nvPr userDrawn="1"/>
          </p:nvSpPr>
          <p:spPr>
            <a:xfrm rot="16200000">
              <a:off x="3528005" y="2089024"/>
              <a:ext cx="6858000" cy="2679952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Parallelogram 3">
            <a:extLst>
              <a:ext uri="{FF2B5EF4-FFF2-40B4-BE49-F238E27FC236}">
                <a16:creationId xmlns:a16="http://schemas.microsoft.com/office/drawing/2014/main" id="{011EAF74-627A-4689-B0B7-AB245EAA78D8}"/>
              </a:ext>
            </a:extLst>
          </p:cNvPr>
          <p:cNvSpPr/>
          <p:nvPr userDrawn="1"/>
        </p:nvSpPr>
        <p:spPr>
          <a:xfrm>
            <a:off x="-282" y="542955"/>
            <a:ext cx="1725002" cy="2679887"/>
          </a:xfrm>
          <a:custGeom>
            <a:avLst/>
            <a:gdLst>
              <a:gd name="connsiteX0" fmla="*/ 862360 w 1724720"/>
              <a:gd name="connsiteY0" fmla="*/ 0 h 2679887"/>
              <a:gd name="connsiteX1" fmla="*/ 1724720 w 1724720"/>
              <a:gd name="connsiteY1" fmla="*/ 0 h 2679887"/>
              <a:gd name="connsiteX2" fmla="*/ 1724720 w 1724720"/>
              <a:gd name="connsiteY2" fmla="*/ 0 h 2679887"/>
              <a:gd name="connsiteX3" fmla="*/ 1724720 w 1724720"/>
              <a:gd name="connsiteY3" fmla="*/ 1817527 h 2679887"/>
              <a:gd name="connsiteX4" fmla="*/ 862360 w 1724720"/>
              <a:gd name="connsiteY4" fmla="*/ 2679887 h 2679887"/>
              <a:gd name="connsiteX5" fmla="*/ 0 w 1724720"/>
              <a:gd name="connsiteY5" fmla="*/ 2679887 h 2679887"/>
              <a:gd name="connsiteX6" fmla="*/ 0 w 1724720"/>
              <a:gd name="connsiteY6" fmla="*/ 2679887 h 2679887"/>
              <a:gd name="connsiteX7" fmla="*/ 0 w 1724720"/>
              <a:gd name="connsiteY7" fmla="*/ 862360 h 2679887"/>
              <a:gd name="connsiteX8" fmla="*/ 862360 w 1724720"/>
              <a:gd name="connsiteY8" fmla="*/ 0 h 2679887"/>
              <a:gd name="connsiteX0" fmla="*/ 211601 w 1936603"/>
              <a:gd name="connsiteY0" fmla="*/ 8626 h 2679887"/>
              <a:gd name="connsiteX1" fmla="*/ 1936603 w 1936603"/>
              <a:gd name="connsiteY1" fmla="*/ 0 h 2679887"/>
              <a:gd name="connsiteX2" fmla="*/ 1936603 w 1936603"/>
              <a:gd name="connsiteY2" fmla="*/ 0 h 2679887"/>
              <a:gd name="connsiteX3" fmla="*/ 1936603 w 1936603"/>
              <a:gd name="connsiteY3" fmla="*/ 1817527 h 2679887"/>
              <a:gd name="connsiteX4" fmla="*/ 1074243 w 1936603"/>
              <a:gd name="connsiteY4" fmla="*/ 2679887 h 2679887"/>
              <a:gd name="connsiteX5" fmla="*/ 211883 w 1936603"/>
              <a:gd name="connsiteY5" fmla="*/ 2679887 h 2679887"/>
              <a:gd name="connsiteX6" fmla="*/ 211883 w 1936603"/>
              <a:gd name="connsiteY6" fmla="*/ 2679887 h 2679887"/>
              <a:gd name="connsiteX7" fmla="*/ 211883 w 1936603"/>
              <a:gd name="connsiteY7" fmla="*/ 862360 h 2679887"/>
              <a:gd name="connsiteX8" fmla="*/ 211601 w 1936603"/>
              <a:gd name="connsiteY8" fmla="*/ 8626 h 2679887"/>
              <a:gd name="connsiteX0" fmla="*/ 0 w 1725002"/>
              <a:gd name="connsiteY0" fmla="*/ 8626 h 2679887"/>
              <a:gd name="connsiteX1" fmla="*/ 1725002 w 1725002"/>
              <a:gd name="connsiteY1" fmla="*/ 0 h 2679887"/>
              <a:gd name="connsiteX2" fmla="*/ 1725002 w 1725002"/>
              <a:gd name="connsiteY2" fmla="*/ 0 h 2679887"/>
              <a:gd name="connsiteX3" fmla="*/ 1725002 w 1725002"/>
              <a:gd name="connsiteY3" fmla="*/ 1817527 h 2679887"/>
              <a:gd name="connsiteX4" fmla="*/ 862642 w 1725002"/>
              <a:gd name="connsiteY4" fmla="*/ 2679887 h 2679887"/>
              <a:gd name="connsiteX5" fmla="*/ 282 w 1725002"/>
              <a:gd name="connsiteY5" fmla="*/ 2679887 h 2679887"/>
              <a:gd name="connsiteX6" fmla="*/ 282 w 1725002"/>
              <a:gd name="connsiteY6" fmla="*/ 2679887 h 2679887"/>
              <a:gd name="connsiteX7" fmla="*/ 282 w 1725002"/>
              <a:gd name="connsiteY7" fmla="*/ 862360 h 2679887"/>
              <a:gd name="connsiteX8" fmla="*/ 0 w 1725002"/>
              <a:gd name="connsiteY8" fmla="*/ 8626 h 2679887"/>
              <a:gd name="connsiteX0" fmla="*/ 0 w 1725002"/>
              <a:gd name="connsiteY0" fmla="*/ 8626 h 2679887"/>
              <a:gd name="connsiteX1" fmla="*/ 1725002 w 1725002"/>
              <a:gd name="connsiteY1" fmla="*/ 0 h 2679887"/>
              <a:gd name="connsiteX2" fmla="*/ 1725002 w 1725002"/>
              <a:gd name="connsiteY2" fmla="*/ 0 h 2679887"/>
              <a:gd name="connsiteX3" fmla="*/ 1725002 w 1725002"/>
              <a:gd name="connsiteY3" fmla="*/ 1817527 h 2679887"/>
              <a:gd name="connsiteX4" fmla="*/ 862642 w 1725002"/>
              <a:gd name="connsiteY4" fmla="*/ 2679887 h 2679887"/>
              <a:gd name="connsiteX5" fmla="*/ 282 w 1725002"/>
              <a:gd name="connsiteY5" fmla="*/ 2679887 h 2679887"/>
              <a:gd name="connsiteX6" fmla="*/ 282 w 1725002"/>
              <a:gd name="connsiteY6" fmla="*/ 2679887 h 2679887"/>
              <a:gd name="connsiteX7" fmla="*/ 0 w 1725002"/>
              <a:gd name="connsiteY7" fmla="*/ 8626 h 2679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5002" h="2679887">
                <a:moveTo>
                  <a:pt x="0" y="8626"/>
                </a:moveTo>
                <a:lnTo>
                  <a:pt x="1725002" y="0"/>
                </a:lnTo>
                <a:lnTo>
                  <a:pt x="1725002" y="0"/>
                </a:lnTo>
                <a:lnTo>
                  <a:pt x="1725002" y="1817527"/>
                </a:lnTo>
                <a:cubicBezTo>
                  <a:pt x="1725002" y="2293795"/>
                  <a:pt x="1338910" y="2679887"/>
                  <a:pt x="862642" y="2679887"/>
                </a:cubicBezTo>
                <a:lnTo>
                  <a:pt x="282" y="2679887"/>
                </a:lnTo>
                <a:lnTo>
                  <a:pt x="282" y="2679887"/>
                </a:lnTo>
                <a:lnTo>
                  <a:pt x="0" y="86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6" name="Picture Placeholder 9"/>
          <p:cNvSpPr>
            <a:spLocks noGrp="1"/>
          </p:cNvSpPr>
          <p:nvPr>
            <p:ph type="pic" sz="quarter" idx="11" hasCustomPrompt="1"/>
          </p:nvPr>
        </p:nvSpPr>
        <p:spPr>
          <a:xfrm>
            <a:off x="9270415" y="542955"/>
            <a:ext cx="2328969" cy="2677425"/>
          </a:xfrm>
          <a:prstGeom prst="round2DiagRect">
            <a:avLst>
              <a:gd name="adj1" fmla="val 17405"/>
              <a:gd name="adj2" fmla="val 0"/>
            </a:avLst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8" name="Picture Placeholder 9"/>
          <p:cNvSpPr>
            <a:spLocks noGrp="1"/>
          </p:cNvSpPr>
          <p:nvPr>
            <p:ph type="pic" sz="quarter" idx="12" hasCustomPrompt="1"/>
          </p:nvPr>
        </p:nvSpPr>
        <p:spPr>
          <a:xfrm>
            <a:off x="6792751" y="542955"/>
            <a:ext cx="2328969" cy="2677425"/>
          </a:xfrm>
          <a:prstGeom prst="round2DiagRect">
            <a:avLst>
              <a:gd name="adj1" fmla="val 17405"/>
              <a:gd name="adj2" fmla="val 0"/>
            </a:avLst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9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4315088" y="542955"/>
            <a:ext cx="2328969" cy="2677425"/>
          </a:xfrm>
          <a:prstGeom prst="round2DiagRect">
            <a:avLst>
              <a:gd name="adj1" fmla="val 16664"/>
              <a:gd name="adj2" fmla="val 0"/>
            </a:avLst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0" name="Picture Placeholder 9"/>
          <p:cNvSpPr>
            <a:spLocks noGrp="1"/>
          </p:cNvSpPr>
          <p:nvPr>
            <p:ph type="pic" sz="quarter" idx="14" hasCustomPrompt="1"/>
          </p:nvPr>
        </p:nvSpPr>
        <p:spPr>
          <a:xfrm>
            <a:off x="1837426" y="542955"/>
            <a:ext cx="2328969" cy="2677425"/>
          </a:xfrm>
          <a:prstGeom prst="round2DiagRect">
            <a:avLst>
              <a:gd name="adj1" fmla="val 21109"/>
              <a:gd name="adj2" fmla="val 0"/>
            </a:avLst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6662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FE028B6F-D647-4878-B4BB-2D1F673AEFD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24584" y="11386"/>
            <a:ext cx="7767416" cy="6777596"/>
          </a:xfrm>
          <a:custGeom>
            <a:avLst/>
            <a:gdLst>
              <a:gd name="connsiteX0" fmla="*/ 7767416 w 7767416"/>
              <a:gd name="connsiteY0" fmla="*/ 1399861 h 6777596"/>
              <a:gd name="connsiteX1" fmla="*/ 7767416 w 7767416"/>
              <a:gd name="connsiteY1" fmla="*/ 2360732 h 6777596"/>
              <a:gd name="connsiteX2" fmla="*/ 5766870 w 7767416"/>
              <a:gd name="connsiteY2" fmla="*/ 6058701 h 6777596"/>
              <a:gd name="connsiteX3" fmla="*/ 5364742 w 7767416"/>
              <a:gd name="connsiteY3" fmla="*/ 5841156 h 6777596"/>
              <a:gd name="connsiteX4" fmla="*/ 7767416 w 7767416"/>
              <a:gd name="connsiteY4" fmla="*/ 241367 h 6777596"/>
              <a:gd name="connsiteX5" fmla="*/ 7767416 w 7767416"/>
              <a:gd name="connsiteY5" fmla="*/ 1202237 h 6777596"/>
              <a:gd name="connsiteX6" fmla="*/ 5008532 w 7767416"/>
              <a:gd name="connsiteY6" fmla="*/ 6301980 h 6777596"/>
              <a:gd name="connsiteX7" fmla="*/ 4606405 w 7767416"/>
              <a:gd name="connsiteY7" fmla="*/ 6084435 h 6777596"/>
              <a:gd name="connsiteX8" fmla="*/ 7271266 w 7767416"/>
              <a:gd name="connsiteY8" fmla="*/ 0 h 6777596"/>
              <a:gd name="connsiteX9" fmla="*/ 7767416 w 7767416"/>
              <a:gd name="connsiteY9" fmla="*/ 0 h 6777596"/>
              <a:gd name="connsiteX10" fmla="*/ 7767416 w 7767416"/>
              <a:gd name="connsiteY10" fmla="*/ 43746 h 6777596"/>
              <a:gd name="connsiteX11" fmla="*/ 4124504 w 7767416"/>
              <a:gd name="connsiteY11" fmla="*/ 6777596 h 6777596"/>
              <a:gd name="connsiteX12" fmla="*/ 3722377 w 7767416"/>
              <a:gd name="connsiteY12" fmla="*/ 6560053 h 6777596"/>
              <a:gd name="connsiteX13" fmla="*/ 6644537 w 7767416"/>
              <a:gd name="connsiteY13" fmla="*/ 0 h 6777596"/>
              <a:gd name="connsiteX14" fmla="*/ 7164353 w 7767416"/>
              <a:gd name="connsiteY14" fmla="*/ 0 h 6777596"/>
              <a:gd name="connsiteX15" fmla="*/ 3936690 w 7767416"/>
              <a:gd name="connsiteY15" fmla="*/ 5966271 h 6777596"/>
              <a:gd name="connsiteX16" fmla="*/ 3534563 w 7767416"/>
              <a:gd name="connsiteY16" fmla="*/ 5748726 h 6777596"/>
              <a:gd name="connsiteX17" fmla="*/ 6017810 w 7767416"/>
              <a:gd name="connsiteY17" fmla="*/ 0 h 6777596"/>
              <a:gd name="connsiteX18" fmla="*/ 6537626 w 7767416"/>
              <a:gd name="connsiteY18" fmla="*/ 0 h 6777596"/>
              <a:gd name="connsiteX19" fmla="*/ 3371597 w 7767416"/>
              <a:gd name="connsiteY19" fmla="*/ 5852342 h 6777596"/>
              <a:gd name="connsiteX20" fmla="*/ 2969470 w 7767416"/>
              <a:gd name="connsiteY20" fmla="*/ 5634798 h 6777596"/>
              <a:gd name="connsiteX21" fmla="*/ 5391082 w 7767416"/>
              <a:gd name="connsiteY21" fmla="*/ 0 h 6777596"/>
              <a:gd name="connsiteX22" fmla="*/ 5910897 w 7767416"/>
              <a:gd name="connsiteY22" fmla="*/ 0 h 6777596"/>
              <a:gd name="connsiteX23" fmla="*/ 3063713 w 7767416"/>
              <a:gd name="connsiteY23" fmla="*/ 5262964 h 6777596"/>
              <a:gd name="connsiteX24" fmla="*/ 2661586 w 7767416"/>
              <a:gd name="connsiteY24" fmla="*/ 5045420 h 6777596"/>
              <a:gd name="connsiteX25" fmla="*/ 4764354 w 7767416"/>
              <a:gd name="connsiteY25" fmla="*/ 0 h 6777596"/>
              <a:gd name="connsiteX26" fmla="*/ 5284169 w 7767416"/>
              <a:gd name="connsiteY26" fmla="*/ 0 h 6777596"/>
              <a:gd name="connsiteX27" fmla="*/ 2900020 w 7767416"/>
              <a:gd name="connsiteY27" fmla="*/ 4407053 h 6777596"/>
              <a:gd name="connsiteX28" fmla="*/ 2497893 w 7767416"/>
              <a:gd name="connsiteY28" fmla="*/ 4189509 h 6777596"/>
              <a:gd name="connsiteX29" fmla="*/ 4137627 w 7767416"/>
              <a:gd name="connsiteY29" fmla="*/ 0 h 6777596"/>
              <a:gd name="connsiteX30" fmla="*/ 4657442 w 7767416"/>
              <a:gd name="connsiteY30" fmla="*/ 0 h 6777596"/>
              <a:gd name="connsiteX31" fmla="*/ 2118158 w 7767416"/>
              <a:gd name="connsiteY31" fmla="*/ 4693817 h 6777596"/>
              <a:gd name="connsiteX32" fmla="*/ 1716031 w 7767416"/>
              <a:gd name="connsiteY32" fmla="*/ 4476272 h 6777596"/>
              <a:gd name="connsiteX33" fmla="*/ 3510898 w 7767416"/>
              <a:gd name="connsiteY33" fmla="*/ 0 h 6777596"/>
              <a:gd name="connsiteX34" fmla="*/ 4030714 w 7767416"/>
              <a:gd name="connsiteY34" fmla="*/ 0 h 6777596"/>
              <a:gd name="connsiteX35" fmla="*/ 1997663 w 7767416"/>
              <a:gd name="connsiteY35" fmla="*/ 3758054 h 6777596"/>
              <a:gd name="connsiteX36" fmla="*/ 1595536 w 7767416"/>
              <a:gd name="connsiteY36" fmla="*/ 3540509 h 6777596"/>
              <a:gd name="connsiteX37" fmla="*/ 2884170 w 7767416"/>
              <a:gd name="connsiteY37" fmla="*/ 0 h 6777596"/>
              <a:gd name="connsiteX38" fmla="*/ 3403986 w 7767416"/>
              <a:gd name="connsiteY38" fmla="*/ 0 h 6777596"/>
              <a:gd name="connsiteX39" fmla="*/ 1715921 w 7767416"/>
              <a:gd name="connsiteY39" fmla="*/ 3120354 h 6777596"/>
              <a:gd name="connsiteX40" fmla="*/ 1313794 w 7767416"/>
              <a:gd name="connsiteY40" fmla="*/ 2902810 h 6777596"/>
              <a:gd name="connsiteX41" fmla="*/ 2257443 w 7767416"/>
              <a:gd name="connsiteY41" fmla="*/ 0 h 6777596"/>
              <a:gd name="connsiteX42" fmla="*/ 2777258 w 7767416"/>
              <a:gd name="connsiteY42" fmla="*/ 0 h 6777596"/>
              <a:gd name="connsiteX43" fmla="*/ 1541206 w 7767416"/>
              <a:gd name="connsiteY43" fmla="*/ 2284819 h 6777596"/>
              <a:gd name="connsiteX44" fmla="*/ 1139079 w 7767416"/>
              <a:gd name="connsiteY44" fmla="*/ 2067274 h 6777596"/>
              <a:gd name="connsiteX45" fmla="*/ 1630716 w 7767416"/>
              <a:gd name="connsiteY45" fmla="*/ 0 h 6777596"/>
              <a:gd name="connsiteX46" fmla="*/ 2150531 w 7767416"/>
              <a:gd name="connsiteY46" fmla="*/ 0 h 6777596"/>
              <a:gd name="connsiteX47" fmla="*/ 840733 w 7767416"/>
              <a:gd name="connsiteY47" fmla="*/ 2421135 h 6777596"/>
              <a:gd name="connsiteX48" fmla="*/ 438606 w 7767416"/>
              <a:gd name="connsiteY48" fmla="*/ 2203590 h 6777596"/>
              <a:gd name="connsiteX49" fmla="*/ 1003987 w 7767416"/>
              <a:gd name="connsiteY49" fmla="*/ 0 h 6777596"/>
              <a:gd name="connsiteX50" fmla="*/ 1523803 w 7767416"/>
              <a:gd name="connsiteY50" fmla="*/ 0 h 6777596"/>
              <a:gd name="connsiteX51" fmla="*/ 584934 w 7767416"/>
              <a:gd name="connsiteY51" fmla="*/ 1735481 h 6777596"/>
              <a:gd name="connsiteX52" fmla="*/ 182807 w 7767416"/>
              <a:gd name="connsiteY52" fmla="*/ 1517936 h 6777596"/>
              <a:gd name="connsiteX53" fmla="*/ 377260 w 7767416"/>
              <a:gd name="connsiteY53" fmla="*/ 0 h 6777596"/>
              <a:gd name="connsiteX54" fmla="*/ 897075 w 7767416"/>
              <a:gd name="connsiteY54" fmla="*/ 0 h 6777596"/>
              <a:gd name="connsiteX55" fmla="*/ 402127 w 7767416"/>
              <a:gd name="connsiteY55" fmla="*/ 914901 h 6777596"/>
              <a:gd name="connsiteX56" fmla="*/ 0 w 7767416"/>
              <a:gd name="connsiteY56" fmla="*/ 697357 h 6777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767416" h="6777596">
                <a:moveTo>
                  <a:pt x="7767416" y="1399861"/>
                </a:moveTo>
                <a:lnTo>
                  <a:pt x="7767416" y="2360732"/>
                </a:lnTo>
                <a:lnTo>
                  <a:pt x="5766870" y="6058701"/>
                </a:lnTo>
                <a:lnTo>
                  <a:pt x="5364742" y="5841156"/>
                </a:lnTo>
                <a:close/>
                <a:moveTo>
                  <a:pt x="7767416" y="241367"/>
                </a:moveTo>
                <a:lnTo>
                  <a:pt x="7767416" y="1202237"/>
                </a:lnTo>
                <a:lnTo>
                  <a:pt x="5008532" y="6301980"/>
                </a:lnTo>
                <a:lnTo>
                  <a:pt x="4606405" y="6084435"/>
                </a:lnTo>
                <a:close/>
                <a:moveTo>
                  <a:pt x="7271266" y="0"/>
                </a:moveTo>
                <a:lnTo>
                  <a:pt x="7767416" y="0"/>
                </a:lnTo>
                <a:lnTo>
                  <a:pt x="7767416" y="43746"/>
                </a:lnTo>
                <a:lnTo>
                  <a:pt x="4124504" y="6777596"/>
                </a:lnTo>
                <a:lnTo>
                  <a:pt x="3722377" y="6560053"/>
                </a:lnTo>
                <a:close/>
                <a:moveTo>
                  <a:pt x="6644537" y="0"/>
                </a:moveTo>
                <a:lnTo>
                  <a:pt x="7164353" y="0"/>
                </a:lnTo>
                <a:lnTo>
                  <a:pt x="3936690" y="5966271"/>
                </a:lnTo>
                <a:lnTo>
                  <a:pt x="3534563" y="5748726"/>
                </a:lnTo>
                <a:close/>
                <a:moveTo>
                  <a:pt x="6017810" y="0"/>
                </a:moveTo>
                <a:lnTo>
                  <a:pt x="6537626" y="0"/>
                </a:lnTo>
                <a:lnTo>
                  <a:pt x="3371597" y="5852342"/>
                </a:lnTo>
                <a:lnTo>
                  <a:pt x="2969470" y="5634798"/>
                </a:lnTo>
                <a:close/>
                <a:moveTo>
                  <a:pt x="5391082" y="0"/>
                </a:moveTo>
                <a:lnTo>
                  <a:pt x="5910897" y="0"/>
                </a:lnTo>
                <a:lnTo>
                  <a:pt x="3063713" y="5262964"/>
                </a:lnTo>
                <a:lnTo>
                  <a:pt x="2661586" y="5045420"/>
                </a:lnTo>
                <a:close/>
                <a:moveTo>
                  <a:pt x="4764354" y="0"/>
                </a:moveTo>
                <a:lnTo>
                  <a:pt x="5284169" y="0"/>
                </a:lnTo>
                <a:lnTo>
                  <a:pt x="2900020" y="4407053"/>
                </a:lnTo>
                <a:lnTo>
                  <a:pt x="2497893" y="4189509"/>
                </a:lnTo>
                <a:close/>
                <a:moveTo>
                  <a:pt x="4137627" y="0"/>
                </a:moveTo>
                <a:lnTo>
                  <a:pt x="4657442" y="0"/>
                </a:lnTo>
                <a:lnTo>
                  <a:pt x="2118158" y="4693817"/>
                </a:lnTo>
                <a:lnTo>
                  <a:pt x="1716031" y="4476272"/>
                </a:lnTo>
                <a:close/>
                <a:moveTo>
                  <a:pt x="3510898" y="0"/>
                </a:moveTo>
                <a:lnTo>
                  <a:pt x="4030714" y="0"/>
                </a:lnTo>
                <a:lnTo>
                  <a:pt x="1997663" y="3758054"/>
                </a:lnTo>
                <a:lnTo>
                  <a:pt x="1595536" y="3540509"/>
                </a:lnTo>
                <a:close/>
                <a:moveTo>
                  <a:pt x="2884170" y="0"/>
                </a:moveTo>
                <a:lnTo>
                  <a:pt x="3403986" y="0"/>
                </a:lnTo>
                <a:lnTo>
                  <a:pt x="1715921" y="3120354"/>
                </a:lnTo>
                <a:lnTo>
                  <a:pt x="1313794" y="2902810"/>
                </a:lnTo>
                <a:close/>
                <a:moveTo>
                  <a:pt x="2257443" y="0"/>
                </a:moveTo>
                <a:lnTo>
                  <a:pt x="2777258" y="0"/>
                </a:lnTo>
                <a:lnTo>
                  <a:pt x="1541206" y="2284819"/>
                </a:lnTo>
                <a:lnTo>
                  <a:pt x="1139079" y="2067274"/>
                </a:lnTo>
                <a:close/>
                <a:moveTo>
                  <a:pt x="1630716" y="0"/>
                </a:moveTo>
                <a:lnTo>
                  <a:pt x="2150531" y="0"/>
                </a:lnTo>
                <a:lnTo>
                  <a:pt x="840733" y="2421135"/>
                </a:lnTo>
                <a:lnTo>
                  <a:pt x="438606" y="2203590"/>
                </a:lnTo>
                <a:close/>
                <a:moveTo>
                  <a:pt x="1003987" y="0"/>
                </a:moveTo>
                <a:lnTo>
                  <a:pt x="1523803" y="0"/>
                </a:lnTo>
                <a:lnTo>
                  <a:pt x="584934" y="1735481"/>
                </a:lnTo>
                <a:lnTo>
                  <a:pt x="182807" y="1517936"/>
                </a:lnTo>
                <a:close/>
                <a:moveTo>
                  <a:pt x="377260" y="0"/>
                </a:moveTo>
                <a:lnTo>
                  <a:pt x="897075" y="0"/>
                </a:lnTo>
                <a:lnTo>
                  <a:pt x="402127" y="914901"/>
                </a:lnTo>
                <a:lnTo>
                  <a:pt x="0" y="69735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65072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원형: 비어 있음 1">
            <a:extLst>
              <a:ext uri="{FF2B5EF4-FFF2-40B4-BE49-F238E27FC236}">
                <a16:creationId xmlns:a16="http://schemas.microsoft.com/office/drawing/2014/main" id="{43510F96-4E4D-4F6A-818D-E299E831CC01}"/>
              </a:ext>
            </a:extLst>
          </p:cNvPr>
          <p:cNvSpPr/>
          <p:nvPr userDrawn="1"/>
        </p:nvSpPr>
        <p:spPr>
          <a:xfrm>
            <a:off x="6392164" y="1281975"/>
            <a:ext cx="4759542" cy="4759542"/>
          </a:xfrm>
          <a:prstGeom prst="donut">
            <a:avLst>
              <a:gd name="adj" fmla="val 185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586A9378-5329-4795-BD81-E4B63FD478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30709" y="1366318"/>
            <a:ext cx="1822409" cy="2586876"/>
          </a:xfrm>
          <a:custGeom>
            <a:avLst/>
            <a:gdLst>
              <a:gd name="connsiteX0" fmla="*/ 863642 w 1822409"/>
              <a:gd name="connsiteY0" fmla="*/ 0 h 2586876"/>
              <a:gd name="connsiteX1" fmla="*/ 1706307 w 1822409"/>
              <a:gd name="connsiteY1" fmla="*/ 2577164 h 2586876"/>
              <a:gd name="connsiteX2" fmla="*/ 0 w 1822409"/>
              <a:gd name="connsiteY2" fmla="*/ 2586876 h 258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2409" h="2586876">
                <a:moveTo>
                  <a:pt x="863642" y="0"/>
                </a:moveTo>
                <a:cubicBezTo>
                  <a:pt x="1679882" y="581132"/>
                  <a:pt x="2021522" y="1626487"/>
                  <a:pt x="1706307" y="2577164"/>
                </a:cubicBezTo>
                <a:lnTo>
                  <a:pt x="0" y="25868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417FB495-1718-4B12-A0EC-D01DB876E6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18317" y="932349"/>
            <a:ext cx="2719605" cy="2144179"/>
          </a:xfrm>
          <a:custGeom>
            <a:avLst/>
            <a:gdLst>
              <a:gd name="connsiteX0" fmla="*/ 1401769 w 2719605"/>
              <a:gd name="connsiteY0" fmla="*/ 1 h 2144179"/>
              <a:gd name="connsiteX1" fmla="*/ 2719605 w 2719605"/>
              <a:gd name="connsiteY1" fmla="*/ 421978 h 2144179"/>
              <a:gd name="connsiteX2" fmla="*/ 2144640 w 2719605"/>
              <a:gd name="connsiteY2" fmla="*/ 2144179 h 2144179"/>
              <a:gd name="connsiteX3" fmla="*/ 2136701 w 2719605"/>
              <a:gd name="connsiteY3" fmla="*/ 2144179 h 2144179"/>
              <a:gd name="connsiteX4" fmla="*/ 0 w 2719605"/>
              <a:gd name="connsiteY4" fmla="*/ 480476 h 2144179"/>
              <a:gd name="connsiteX5" fmla="*/ 1401769 w 2719605"/>
              <a:gd name="connsiteY5" fmla="*/ 1 h 214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9605" h="2144179">
                <a:moveTo>
                  <a:pt x="1401769" y="1"/>
                </a:moveTo>
                <a:cubicBezTo>
                  <a:pt x="1863929" y="178"/>
                  <a:pt x="2326036" y="140289"/>
                  <a:pt x="2719605" y="421978"/>
                </a:cubicBezTo>
                <a:lnTo>
                  <a:pt x="2144640" y="2144179"/>
                </a:lnTo>
                <a:lnTo>
                  <a:pt x="2136701" y="2144179"/>
                </a:lnTo>
                <a:lnTo>
                  <a:pt x="0" y="480476"/>
                </a:lnTo>
                <a:cubicBezTo>
                  <a:pt x="412291" y="159962"/>
                  <a:pt x="907061" y="-188"/>
                  <a:pt x="1401769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4FE3062D-0FB9-425A-A589-68F4CEA8D72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12013" y="4022252"/>
            <a:ext cx="2626805" cy="1570156"/>
          </a:xfrm>
          <a:custGeom>
            <a:avLst/>
            <a:gdLst>
              <a:gd name="connsiteX0" fmla="*/ 462339 w 2626805"/>
              <a:gd name="connsiteY0" fmla="*/ 1569148 h 1570156"/>
              <a:gd name="connsiteX1" fmla="*/ 483227 w 2626805"/>
              <a:gd name="connsiteY1" fmla="*/ 1569612 h 1570156"/>
              <a:gd name="connsiteX2" fmla="*/ 471294 w 2626805"/>
              <a:gd name="connsiteY2" fmla="*/ 1570156 h 1570156"/>
              <a:gd name="connsiteX3" fmla="*/ 462562 w 2626805"/>
              <a:gd name="connsiteY3" fmla="*/ 1569858 h 1570156"/>
              <a:gd name="connsiteX4" fmla="*/ 2626805 w 2626805"/>
              <a:gd name="connsiteY4" fmla="*/ 0 h 1570156"/>
              <a:gd name="connsiteX5" fmla="*/ 495284 w 2626805"/>
              <a:gd name="connsiteY5" fmla="*/ 1569062 h 1570156"/>
              <a:gd name="connsiteX6" fmla="*/ 0 w 2626805"/>
              <a:gd name="connsiteY6" fmla="*/ 14951 h 15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26805" h="1570156">
                <a:moveTo>
                  <a:pt x="462339" y="1569148"/>
                </a:moveTo>
                <a:lnTo>
                  <a:pt x="483227" y="1569612"/>
                </a:lnTo>
                <a:cubicBezTo>
                  <a:pt x="479254" y="1570099"/>
                  <a:pt x="475275" y="1570133"/>
                  <a:pt x="471294" y="1570156"/>
                </a:cubicBezTo>
                <a:lnTo>
                  <a:pt x="462562" y="1569858"/>
                </a:lnTo>
                <a:close/>
                <a:moveTo>
                  <a:pt x="2626805" y="0"/>
                </a:moveTo>
                <a:cubicBezTo>
                  <a:pt x="2323053" y="924730"/>
                  <a:pt x="1466758" y="1554229"/>
                  <a:pt x="495284" y="1569062"/>
                </a:cubicBezTo>
                <a:lnTo>
                  <a:pt x="0" y="149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C4C57A6F-87E6-418B-8AAD-B2B59AF316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2163" y="3145586"/>
            <a:ext cx="2195336" cy="2446823"/>
          </a:xfrm>
          <a:custGeom>
            <a:avLst/>
            <a:gdLst>
              <a:gd name="connsiteX0" fmla="*/ 1374390 w 2195336"/>
              <a:gd name="connsiteY0" fmla="*/ 0 h 2446823"/>
              <a:gd name="connsiteX1" fmla="*/ 2151590 w 2195336"/>
              <a:gd name="connsiteY1" fmla="*/ 2438716 h 2446823"/>
              <a:gd name="connsiteX2" fmla="*/ 2195126 w 2195336"/>
              <a:gd name="connsiteY2" fmla="*/ 2439683 h 2446823"/>
              <a:gd name="connsiteX3" fmla="*/ 2195336 w 2195336"/>
              <a:gd name="connsiteY3" fmla="*/ 2440337 h 2446823"/>
              <a:gd name="connsiteX4" fmla="*/ 2192990 w 2195336"/>
              <a:gd name="connsiteY4" fmla="*/ 2440444 h 2446823"/>
              <a:gd name="connsiteX5" fmla="*/ 2151693 w 2195336"/>
              <a:gd name="connsiteY5" fmla="*/ 2439035 h 2446823"/>
              <a:gd name="connsiteX6" fmla="*/ 2154077 w 2195336"/>
              <a:gd name="connsiteY6" fmla="*/ 2446517 h 2446823"/>
              <a:gd name="connsiteX7" fmla="*/ 0 w 2195336"/>
              <a:gd name="connsiteY7" fmla="*/ 1016322 h 24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95336" h="2446823">
                <a:moveTo>
                  <a:pt x="1374390" y="0"/>
                </a:moveTo>
                <a:lnTo>
                  <a:pt x="2151590" y="2438716"/>
                </a:lnTo>
                <a:lnTo>
                  <a:pt x="2195126" y="2439683"/>
                </a:lnTo>
                <a:lnTo>
                  <a:pt x="2195336" y="2440337"/>
                </a:lnTo>
                <a:lnTo>
                  <a:pt x="2192990" y="2440444"/>
                </a:lnTo>
                <a:lnTo>
                  <a:pt x="2151693" y="2439035"/>
                </a:lnTo>
                <a:lnTo>
                  <a:pt x="2154077" y="2446517"/>
                </a:lnTo>
                <a:cubicBezTo>
                  <a:pt x="1203619" y="2462028"/>
                  <a:pt x="349619" y="1887845"/>
                  <a:pt x="0" y="101632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435591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30731E8C-4F6D-4237-9657-97AE0A1B11C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799579" y="0"/>
            <a:ext cx="7392421" cy="6858000"/>
          </a:xfrm>
          <a:custGeom>
            <a:avLst/>
            <a:gdLst>
              <a:gd name="connsiteX0" fmla="*/ 1848908 w 7392421"/>
              <a:gd name="connsiteY0" fmla="*/ 6196465 h 6858000"/>
              <a:gd name="connsiteX1" fmla="*/ 1851185 w 7392421"/>
              <a:gd name="connsiteY1" fmla="*/ 6198075 h 6858000"/>
              <a:gd name="connsiteX2" fmla="*/ 1858075 w 7392421"/>
              <a:gd name="connsiteY2" fmla="*/ 6202346 h 6858000"/>
              <a:gd name="connsiteX3" fmla="*/ 1985274 w 7392421"/>
              <a:gd name="connsiteY3" fmla="*/ 6213735 h 6858000"/>
              <a:gd name="connsiteX4" fmla="*/ 2010714 w 7392421"/>
              <a:gd name="connsiteY4" fmla="*/ 6213735 h 6858000"/>
              <a:gd name="connsiteX5" fmla="*/ 2065834 w 7392421"/>
              <a:gd name="connsiteY5" fmla="*/ 6236514 h 6858000"/>
              <a:gd name="connsiteX6" fmla="*/ 2103994 w 7392421"/>
              <a:gd name="connsiteY6" fmla="*/ 6236514 h 6858000"/>
              <a:gd name="connsiteX7" fmla="*/ 2116714 w 7392421"/>
              <a:gd name="connsiteY7" fmla="*/ 6244107 h 6858000"/>
              <a:gd name="connsiteX8" fmla="*/ 2112474 w 7392421"/>
              <a:gd name="connsiteY8" fmla="*/ 6255496 h 6858000"/>
              <a:gd name="connsiteX9" fmla="*/ 2082794 w 7392421"/>
              <a:gd name="connsiteY9" fmla="*/ 6259293 h 6858000"/>
              <a:gd name="connsiteX10" fmla="*/ 2065834 w 7392421"/>
              <a:gd name="connsiteY10" fmla="*/ 6240310 h 6858000"/>
              <a:gd name="connsiteX11" fmla="*/ 2023434 w 7392421"/>
              <a:gd name="connsiteY11" fmla="*/ 6236514 h 6858000"/>
              <a:gd name="connsiteX12" fmla="*/ 1972554 w 7392421"/>
              <a:gd name="connsiteY12" fmla="*/ 6236514 h 6858000"/>
              <a:gd name="connsiteX13" fmla="*/ 1951355 w 7392421"/>
              <a:gd name="connsiteY13" fmla="*/ 6236514 h 6858000"/>
              <a:gd name="connsiteX14" fmla="*/ 1921675 w 7392421"/>
              <a:gd name="connsiteY14" fmla="*/ 6240310 h 6858000"/>
              <a:gd name="connsiteX15" fmla="*/ 1891994 w 7392421"/>
              <a:gd name="connsiteY15" fmla="*/ 6236514 h 6858000"/>
              <a:gd name="connsiteX16" fmla="*/ 1875035 w 7392421"/>
              <a:gd name="connsiteY16" fmla="*/ 6240310 h 6858000"/>
              <a:gd name="connsiteX17" fmla="*/ 1866555 w 7392421"/>
              <a:gd name="connsiteY17" fmla="*/ 6228921 h 6858000"/>
              <a:gd name="connsiteX18" fmla="*/ 1845355 w 7392421"/>
              <a:gd name="connsiteY18" fmla="*/ 6228921 h 6858000"/>
              <a:gd name="connsiteX19" fmla="*/ 1836875 w 7392421"/>
              <a:gd name="connsiteY19" fmla="*/ 6236514 h 6858000"/>
              <a:gd name="connsiteX20" fmla="*/ 1832635 w 7392421"/>
              <a:gd name="connsiteY20" fmla="*/ 6221328 h 6858000"/>
              <a:gd name="connsiteX21" fmla="*/ 1807195 w 7392421"/>
              <a:gd name="connsiteY21" fmla="*/ 6221328 h 6858000"/>
              <a:gd name="connsiteX22" fmla="*/ 1798716 w 7392421"/>
              <a:gd name="connsiteY22" fmla="*/ 6228921 h 6858000"/>
              <a:gd name="connsiteX23" fmla="*/ 1794475 w 7392421"/>
              <a:gd name="connsiteY23" fmla="*/ 6213735 h 6858000"/>
              <a:gd name="connsiteX24" fmla="*/ 1760555 w 7392421"/>
              <a:gd name="connsiteY24" fmla="*/ 6216108 h 6858000"/>
              <a:gd name="connsiteX25" fmla="*/ 1743434 w 7392421"/>
              <a:gd name="connsiteY25" fmla="*/ 6212994 h 6858000"/>
              <a:gd name="connsiteX26" fmla="*/ 1746224 w 7392421"/>
              <a:gd name="connsiteY26" fmla="*/ 6212355 h 6858000"/>
              <a:gd name="connsiteX27" fmla="*/ 1775913 w 7392421"/>
              <a:gd name="connsiteY27" fmla="*/ 6212355 h 6858000"/>
              <a:gd name="connsiteX28" fmla="*/ 1805602 w 7392421"/>
              <a:gd name="connsiteY28" fmla="*/ 6202655 h 6858000"/>
              <a:gd name="connsiteX29" fmla="*/ 1822567 w 7392421"/>
              <a:gd name="connsiteY29" fmla="*/ 6212355 h 6858000"/>
              <a:gd name="connsiteX30" fmla="*/ 1831049 w 7392421"/>
              <a:gd name="connsiteY30" fmla="*/ 6197805 h 6858000"/>
              <a:gd name="connsiteX31" fmla="*/ 1839532 w 7392421"/>
              <a:gd name="connsiteY31" fmla="*/ 6197805 h 6858000"/>
              <a:gd name="connsiteX32" fmla="*/ 1913195 w 7392421"/>
              <a:gd name="connsiteY32" fmla="*/ 6186999 h 6858000"/>
              <a:gd name="connsiteX33" fmla="*/ 1913195 w 7392421"/>
              <a:gd name="connsiteY33" fmla="*/ 6187160 h 6858000"/>
              <a:gd name="connsiteX34" fmla="*/ 1912033 w 7392421"/>
              <a:gd name="connsiteY34" fmla="*/ 6187221 h 6858000"/>
              <a:gd name="connsiteX35" fmla="*/ 863352 w 7392421"/>
              <a:gd name="connsiteY35" fmla="*/ 5843219 h 6858000"/>
              <a:gd name="connsiteX36" fmla="*/ 864073 w 7392421"/>
              <a:gd name="connsiteY36" fmla="*/ 5843752 h 6858000"/>
              <a:gd name="connsiteX37" fmla="*/ 863059 w 7392421"/>
              <a:gd name="connsiteY37" fmla="*/ 5843752 h 6858000"/>
              <a:gd name="connsiteX38" fmla="*/ 883526 w 7392421"/>
              <a:gd name="connsiteY38" fmla="*/ 5689580 h 6858000"/>
              <a:gd name="connsiteX39" fmla="*/ 892008 w 7392421"/>
              <a:gd name="connsiteY39" fmla="*/ 5689580 h 6858000"/>
              <a:gd name="connsiteX40" fmla="*/ 896249 w 7392421"/>
              <a:gd name="connsiteY40" fmla="*/ 5693132 h 6858000"/>
              <a:gd name="connsiteX41" fmla="*/ 895512 w 7392421"/>
              <a:gd name="connsiteY41" fmla="*/ 5693596 h 6858000"/>
              <a:gd name="connsiteX42" fmla="*/ 892008 w 7392421"/>
              <a:gd name="connsiteY42" fmla="*/ 5693132 h 6858000"/>
              <a:gd name="connsiteX43" fmla="*/ 883526 w 7392421"/>
              <a:gd name="connsiteY43" fmla="*/ 5689580 h 6858000"/>
              <a:gd name="connsiteX44" fmla="*/ 1298563 w 7392421"/>
              <a:gd name="connsiteY44" fmla="*/ 5672327 h 6858000"/>
              <a:gd name="connsiteX45" fmla="*/ 1299170 w 7392421"/>
              <a:gd name="connsiteY45" fmla="*/ 5675371 h 6858000"/>
              <a:gd name="connsiteX46" fmla="*/ 1299170 w 7392421"/>
              <a:gd name="connsiteY46" fmla="*/ 5682476 h 6858000"/>
              <a:gd name="connsiteX47" fmla="*/ 1294928 w 7392421"/>
              <a:gd name="connsiteY47" fmla="*/ 5675371 h 6858000"/>
              <a:gd name="connsiteX48" fmla="*/ 985317 w 7392421"/>
              <a:gd name="connsiteY48" fmla="*/ 5668268 h 6858000"/>
              <a:gd name="connsiteX49" fmla="*/ 1006522 w 7392421"/>
              <a:gd name="connsiteY49" fmla="*/ 5682476 h 6858000"/>
              <a:gd name="connsiteX50" fmla="*/ 1031970 w 7392421"/>
              <a:gd name="connsiteY50" fmla="*/ 5675371 h 6858000"/>
              <a:gd name="connsiteX51" fmla="*/ 1040453 w 7392421"/>
              <a:gd name="connsiteY51" fmla="*/ 5671819 h 6858000"/>
              <a:gd name="connsiteX52" fmla="*/ 1061659 w 7392421"/>
              <a:gd name="connsiteY52" fmla="*/ 5675371 h 6858000"/>
              <a:gd name="connsiteX53" fmla="*/ 1091348 w 7392421"/>
              <a:gd name="connsiteY53" fmla="*/ 5682476 h 6858000"/>
              <a:gd name="connsiteX54" fmla="*/ 1133760 w 7392421"/>
              <a:gd name="connsiteY54" fmla="*/ 5678923 h 6858000"/>
              <a:gd name="connsiteX55" fmla="*/ 1146484 w 7392421"/>
              <a:gd name="connsiteY55" fmla="*/ 5668268 h 6858000"/>
              <a:gd name="connsiteX56" fmla="*/ 1159208 w 7392421"/>
              <a:gd name="connsiteY56" fmla="*/ 5668268 h 6858000"/>
              <a:gd name="connsiteX57" fmla="*/ 1159208 w 7392421"/>
              <a:gd name="connsiteY57" fmla="*/ 5678923 h 6858000"/>
              <a:gd name="connsiteX58" fmla="*/ 1142243 w 7392421"/>
              <a:gd name="connsiteY58" fmla="*/ 5700236 h 6858000"/>
              <a:gd name="connsiteX59" fmla="*/ 1129518 w 7392421"/>
              <a:gd name="connsiteY59" fmla="*/ 5703788 h 6858000"/>
              <a:gd name="connsiteX60" fmla="*/ 1129518 w 7392421"/>
              <a:gd name="connsiteY60" fmla="*/ 5700236 h 6858000"/>
              <a:gd name="connsiteX61" fmla="*/ 1116795 w 7392421"/>
              <a:gd name="connsiteY61" fmla="*/ 5693132 h 6858000"/>
              <a:gd name="connsiteX62" fmla="*/ 1108314 w 7392421"/>
              <a:gd name="connsiteY62" fmla="*/ 5703788 h 6858000"/>
              <a:gd name="connsiteX63" fmla="*/ 1100226 w 7392421"/>
              <a:gd name="connsiteY63" fmla="*/ 5708967 h 6858000"/>
              <a:gd name="connsiteX64" fmla="*/ 1042644 w 7392421"/>
              <a:gd name="connsiteY64" fmla="*/ 5708967 h 6858000"/>
              <a:gd name="connsiteX65" fmla="*/ 1004472 w 7392421"/>
              <a:gd name="connsiteY65" fmla="*/ 5714762 h 6858000"/>
              <a:gd name="connsiteX66" fmla="*/ 995990 w 7392421"/>
              <a:gd name="connsiteY66" fmla="*/ 5711865 h 6858000"/>
              <a:gd name="connsiteX67" fmla="*/ 970542 w 7392421"/>
              <a:gd name="connsiteY67" fmla="*/ 5708605 h 6858000"/>
              <a:gd name="connsiteX68" fmla="*/ 953015 w 7392421"/>
              <a:gd name="connsiteY68" fmla="*/ 5710850 h 6858000"/>
              <a:gd name="connsiteX69" fmla="*/ 948204 w 7392421"/>
              <a:gd name="connsiteY69" fmla="*/ 5704232 h 6858000"/>
              <a:gd name="connsiteX70" fmla="*/ 934421 w 7392421"/>
              <a:gd name="connsiteY70" fmla="*/ 5696683 h 6858000"/>
              <a:gd name="connsiteX71" fmla="*/ 921698 w 7392421"/>
              <a:gd name="connsiteY71" fmla="*/ 5696683 h 6858000"/>
              <a:gd name="connsiteX72" fmla="*/ 904732 w 7392421"/>
              <a:gd name="connsiteY72" fmla="*/ 5703788 h 6858000"/>
              <a:gd name="connsiteX73" fmla="*/ 892008 w 7392421"/>
              <a:gd name="connsiteY73" fmla="*/ 5693132 h 6858000"/>
              <a:gd name="connsiteX74" fmla="*/ 894128 w 7392421"/>
              <a:gd name="connsiteY74" fmla="*/ 5694464 h 6858000"/>
              <a:gd name="connsiteX75" fmla="*/ 895512 w 7392421"/>
              <a:gd name="connsiteY75" fmla="*/ 5693596 h 6858000"/>
              <a:gd name="connsiteX76" fmla="*/ 902082 w 7392421"/>
              <a:gd name="connsiteY76" fmla="*/ 5694464 h 6858000"/>
              <a:gd name="connsiteX77" fmla="*/ 908973 w 7392421"/>
              <a:gd name="connsiteY77" fmla="*/ 5693132 h 6858000"/>
              <a:gd name="connsiteX78" fmla="*/ 951385 w 7392421"/>
              <a:gd name="connsiteY78" fmla="*/ 5682476 h 6858000"/>
              <a:gd name="connsiteX79" fmla="*/ 968351 w 7392421"/>
              <a:gd name="connsiteY79" fmla="*/ 5678923 h 6858000"/>
              <a:gd name="connsiteX80" fmla="*/ 985317 w 7392421"/>
              <a:gd name="connsiteY80" fmla="*/ 5668268 h 6858000"/>
              <a:gd name="connsiteX81" fmla="*/ 3069156 w 7392421"/>
              <a:gd name="connsiteY81" fmla="*/ 5224784 h 6858000"/>
              <a:gd name="connsiteX82" fmla="*/ 3069877 w 7392421"/>
              <a:gd name="connsiteY82" fmla="*/ 5225655 h 6858000"/>
              <a:gd name="connsiteX83" fmla="*/ 3070170 w 7392421"/>
              <a:gd name="connsiteY83" fmla="*/ 5224784 h 6858000"/>
              <a:gd name="connsiteX84" fmla="*/ 0 w 7392421"/>
              <a:gd name="connsiteY84" fmla="*/ 3728101 h 6858000"/>
              <a:gd name="connsiteX85" fmla="*/ 1014 w 7392421"/>
              <a:gd name="connsiteY85" fmla="*/ 3728101 h 6858000"/>
              <a:gd name="connsiteX86" fmla="*/ 293 w 7392421"/>
              <a:gd name="connsiteY86" fmla="*/ 3728972 h 6858000"/>
              <a:gd name="connsiteX87" fmla="*/ 1748249 w 7392421"/>
              <a:gd name="connsiteY87" fmla="*/ 900296 h 6858000"/>
              <a:gd name="connsiteX88" fmla="*/ 1750394 w 7392421"/>
              <a:gd name="connsiteY88" fmla="*/ 900296 h 6858000"/>
              <a:gd name="connsiteX89" fmla="*/ 1741171 w 7392421"/>
              <a:gd name="connsiteY89" fmla="*/ 901194 h 6858000"/>
              <a:gd name="connsiteX90" fmla="*/ 1738152 w 7392421"/>
              <a:gd name="connsiteY90" fmla="*/ 900900 h 6858000"/>
              <a:gd name="connsiteX91" fmla="*/ 1881554 w 7392421"/>
              <a:gd name="connsiteY91" fmla="*/ 886188 h 6858000"/>
              <a:gd name="connsiteX92" fmla="*/ 1912293 w 7392421"/>
              <a:gd name="connsiteY92" fmla="*/ 887026 h 6858000"/>
              <a:gd name="connsiteX93" fmla="*/ 1958933 w 7392421"/>
              <a:gd name="connsiteY93" fmla="*/ 894840 h 6858000"/>
              <a:gd name="connsiteX94" fmla="*/ 1961440 w 7392421"/>
              <a:gd name="connsiteY94" fmla="*/ 895896 h 6858000"/>
              <a:gd name="connsiteX95" fmla="*/ 1862047 w 7392421"/>
              <a:gd name="connsiteY95" fmla="*/ 895896 h 6858000"/>
              <a:gd name="connsiteX96" fmla="*/ 1840840 w 7392421"/>
              <a:gd name="connsiteY96" fmla="*/ 899749 h 6858000"/>
              <a:gd name="connsiteX97" fmla="*/ 1821936 w 7392421"/>
              <a:gd name="connsiteY97" fmla="*/ 894167 h 6858000"/>
              <a:gd name="connsiteX98" fmla="*/ 1844454 w 7392421"/>
              <a:gd name="connsiteY98" fmla="*/ 892607 h 6858000"/>
              <a:gd name="connsiteX99" fmla="*/ 1857174 w 7392421"/>
              <a:gd name="connsiteY99" fmla="*/ 890374 h 6858000"/>
              <a:gd name="connsiteX100" fmla="*/ 1881554 w 7392421"/>
              <a:gd name="connsiteY100" fmla="*/ 886188 h 6858000"/>
              <a:gd name="connsiteX101" fmla="*/ 1719279 w 7392421"/>
              <a:gd name="connsiteY101" fmla="*/ 884793 h 6858000"/>
              <a:gd name="connsiteX102" fmla="*/ 1738455 w 7392421"/>
              <a:gd name="connsiteY102" fmla="*/ 884793 h 6858000"/>
              <a:gd name="connsiteX103" fmla="*/ 1797815 w 7392421"/>
              <a:gd name="connsiteY103" fmla="*/ 890374 h 6858000"/>
              <a:gd name="connsiteX104" fmla="*/ 1737762 w 7392421"/>
              <a:gd name="connsiteY104" fmla="*/ 892482 h 6858000"/>
              <a:gd name="connsiteX105" fmla="*/ 1688889 w 7392421"/>
              <a:gd name="connsiteY105" fmla="*/ 892482 h 6858000"/>
              <a:gd name="connsiteX106" fmla="*/ 1722809 w 7392421"/>
              <a:gd name="connsiteY106" fmla="*/ 889133 h 6858000"/>
              <a:gd name="connsiteX107" fmla="*/ 1731289 w 7392421"/>
              <a:gd name="connsiteY107" fmla="*/ 886901 h 6858000"/>
              <a:gd name="connsiteX108" fmla="*/ 1645175 w 7392421"/>
              <a:gd name="connsiteY108" fmla="*/ 884793 h 6858000"/>
              <a:gd name="connsiteX109" fmla="*/ 1715727 w 7392421"/>
              <a:gd name="connsiteY109" fmla="*/ 884793 h 6858000"/>
              <a:gd name="connsiteX110" fmla="*/ 1667690 w 7392421"/>
              <a:gd name="connsiteY110" fmla="*/ 886901 h 6858000"/>
              <a:gd name="connsiteX111" fmla="*/ 1595610 w 7392421"/>
              <a:gd name="connsiteY111" fmla="*/ 886901 h 6858000"/>
              <a:gd name="connsiteX112" fmla="*/ 1594784 w 7392421"/>
              <a:gd name="connsiteY112" fmla="*/ 886834 h 6858000"/>
              <a:gd name="connsiteX113" fmla="*/ 1774961 w 7392421"/>
              <a:gd name="connsiteY113" fmla="*/ 491518 h 6858000"/>
              <a:gd name="connsiteX114" fmla="*/ 1774351 w 7392421"/>
              <a:gd name="connsiteY114" fmla="*/ 492814 h 6858000"/>
              <a:gd name="connsiteX115" fmla="*/ 1769849 w 7392421"/>
              <a:gd name="connsiteY115" fmla="*/ 491944 h 6858000"/>
              <a:gd name="connsiteX116" fmla="*/ 1982374 w 7392421"/>
              <a:gd name="connsiteY116" fmla="*/ 395710 h 6858000"/>
              <a:gd name="connsiteX117" fmla="*/ 1992974 w 7392421"/>
              <a:gd name="connsiteY117" fmla="*/ 397133 h 6858000"/>
              <a:gd name="connsiteX118" fmla="*/ 2005216 w 7392421"/>
              <a:gd name="connsiteY118" fmla="*/ 401518 h 6858000"/>
              <a:gd name="connsiteX119" fmla="*/ 1985984 w 7392421"/>
              <a:gd name="connsiteY119" fmla="*/ 397672 h 6858000"/>
              <a:gd name="connsiteX120" fmla="*/ 1980348 w 7392421"/>
              <a:gd name="connsiteY120" fmla="*/ 395982 h 6858000"/>
              <a:gd name="connsiteX121" fmla="*/ 1898608 w 7392421"/>
              <a:gd name="connsiteY121" fmla="*/ 46924 h 6858000"/>
              <a:gd name="connsiteX122" fmla="*/ 1906232 w 7392421"/>
              <a:gd name="connsiteY122" fmla="*/ 47706 h 6858000"/>
              <a:gd name="connsiteX123" fmla="*/ 1901691 w 7392421"/>
              <a:gd name="connsiteY123" fmla="*/ 51487 h 6858000"/>
              <a:gd name="connsiteX124" fmla="*/ 1898694 w 7392421"/>
              <a:gd name="connsiteY124" fmla="*/ 52622 h 6858000"/>
              <a:gd name="connsiteX125" fmla="*/ 1895454 w 7392421"/>
              <a:gd name="connsiteY125" fmla="*/ 51655 h 6858000"/>
              <a:gd name="connsiteX126" fmla="*/ 1893127 w 7392421"/>
              <a:gd name="connsiteY126" fmla="*/ 47486 h 6858000"/>
              <a:gd name="connsiteX127" fmla="*/ 2355584 w 7392421"/>
              <a:gd name="connsiteY127" fmla="*/ 38338 h 6858000"/>
              <a:gd name="connsiteX128" fmla="*/ 2354974 w 7392421"/>
              <a:gd name="connsiteY128" fmla="*/ 39445 h 6858000"/>
              <a:gd name="connsiteX129" fmla="*/ 2350472 w 7392421"/>
              <a:gd name="connsiteY129" fmla="*/ 38702 h 6858000"/>
              <a:gd name="connsiteX130" fmla="*/ 3146743 w 7392421"/>
              <a:gd name="connsiteY130" fmla="*/ 0 h 6858000"/>
              <a:gd name="connsiteX131" fmla="*/ 3202796 w 7392421"/>
              <a:gd name="connsiteY131" fmla="*/ 0 h 6858000"/>
              <a:gd name="connsiteX132" fmla="*/ 3202796 w 7392421"/>
              <a:gd name="connsiteY132" fmla="*/ 4543 h 6858000"/>
              <a:gd name="connsiteX133" fmla="*/ 3308828 w 7392421"/>
              <a:gd name="connsiteY133" fmla="*/ 4543 h 6858000"/>
              <a:gd name="connsiteX134" fmla="*/ 3334275 w 7392421"/>
              <a:gd name="connsiteY134" fmla="*/ 4543 h 6858000"/>
              <a:gd name="connsiteX135" fmla="*/ 3383051 w 7392421"/>
              <a:gd name="connsiteY135" fmla="*/ 559 h 6858000"/>
              <a:gd name="connsiteX136" fmla="*/ 3398101 w 7392421"/>
              <a:gd name="connsiteY136" fmla="*/ 0 h 6858000"/>
              <a:gd name="connsiteX137" fmla="*/ 7392421 w 7392421"/>
              <a:gd name="connsiteY137" fmla="*/ 0 h 6858000"/>
              <a:gd name="connsiteX138" fmla="*/ 7392421 w 7392421"/>
              <a:gd name="connsiteY138" fmla="*/ 6858000 h 6858000"/>
              <a:gd name="connsiteX139" fmla="*/ 2857168 w 7392421"/>
              <a:gd name="connsiteY139" fmla="*/ 6858000 h 6858000"/>
              <a:gd name="connsiteX140" fmla="*/ 2860240 w 7392421"/>
              <a:gd name="connsiteY140" fmla="*/ 6839268 h 6858000"/>
              <a:gd name="connsiteX141" fmla="*/ 2873493 w 7392421"/>
              <a:gd name="connsiteY141" fmla="*/ 6831079 h 6858000"/>
              <a:gd name="connsiteX142" fmla="*/ 2920147 w 7392421"/>
              <a:gd name="connsiteY142" fmla="*/ 6823372 h 6858000"/>
              <a:gd name="connsiteX143" fmla="*/ 2975283 w 7392421"/>
              <a:gd name="connsiteY143" fmla="*/ 6823372 h 6858000"/>
              <a:gd name="connsiteX144" fmla="*/ 3026178 w 7392421"/>
              <a:gd name="connsiteY144" fmla="*/ 6823372 h 6858000"/>
              <a:gd name="connsiteX145" fmla="*/ 3047384 w 7392421"/>
              <a:gd name="connsiteY145" fmla="*/ 6807959 h 6858000"/>
              <a:gd name="connsiteX146" fmla="*/ 3038903 w 7392421"/>
              <a:gd name="connsiteY146" fmla="*/ 6788692 h 6858000"/>
              <a:gd name="connsiteX147" fmla="*/ 3017697 w 7392421"/>
              <a:gd name="connsiteY147" fmla="*/ 6788692 h 6858000"/>
              <a:gd name="connsiteX148" fmla="*/ 2996489 w 7392421"/>
              <a:gd name="connsiteY148" fmla="*/ 6777131 h 6858000"/>
              <a:gd name="connsiteX149" fmla="*/ 2971042 w 7392421"/>
              <a:gd name="connsiteY149" fmla="*/ 6757864 h 6858000"/>
              <a:gd name="connsiteX150" fmla="*/ 2932870 w 7392421"/>
              <a:gd name="connsiteY150" fmla="*/ 6746304 h 6858000"/>
              <a:gd name="connsiteX151" fmla="*/ 2894699 w 7392421"/>
              <a:gd name="connsiteY151" fmla="*/ 6746304 h 6858000"/>
              <a:gd name="connsiteX152" fmla="*/ 2835322 w 7392421"/>
              <a:gd name="connsiteY152" fmla="*/ 6750157 h 6858000"/>
              <a:gd name="connsiteX153" fmla="*/ 2826839 w 7392421"/>
              <a:gd name="connsiteY153" fmla="*/ 6746304 h 6858000"/>
              <a:gd name="connsiteX154" fmla="*/ 2831081 w 7392421"/>
              <a:gd name="connsiteY154" fmla="*/ 6734743 h 6858000"/>
              <a:gd name="connsiteX155" fmla="*/ 2856528 w 7392421"/>
              <a:gd name="connsiteY155" fmla="*/ 6727037 h 6858000"/>
              <a:gd name="connsiteX156" fmla="*/ 2865010 w 7392421"/>
              <a:gd name="connsiteY156" fmla="*/ 6700063 h 6858000"/>
              <a:gd name="connsiteX157" fmla="*/ 2822598 w 7392421"/>
              <a:gd name="connsiteY157" fmla="*/ 6696209 h 6858000"/>
              <a:gd name="connsiteX158" fmla="*/ 2839564 w 7392421"/>
              <a:gd name="connsiteY158" fmla="*/ 6692356 h 6858000"/>
              <a:gd name="connsiteX159" fmla="*/ 2877734 w 7392421"/>
              <a:gd name="connsiteY159" fmla="*/ 6692356 h 6858000"/>
              <a:gd name="connsiteX160" fmla="*/ 2915906 w 7392421"/>
              <a:gd name="connsiteY160" fmla="*/ 6680796 h 6858000"/>
              <a:gd name="connsiteX161" fmla="*/ 2924389 w 7392421"/>
              <a:gd name="connsiteY161" fmla="*/ 6657675 h 6858000"/>
              <a:gd name="connsiteX162" fmla="*/ 2903182 w 7392421"/>
              <a:gd name="connsiteY162" fmla="*/ 6646115 h 6858000"/>
              <a:gd name="connsiteX163" fmla="*/ 2869251 w 7392421"/>
              <a:gd name="connsiteY163" fmla="*/ 6649968 h 6858000"/>
              <a:gd name="connsiteX164" fmla="*/ 2797151 w 7392421"/>
              <a:gd name="connsiteY164" fmla="*/ 6657675 h 6858000"/>
              <a:gd name="connsiteX165" fmla="*/ 2788668 w 7392421"/>
              <a:gd name="connsiteY165" fmla="*/ 6653822 h 6858000"/>
              <a:gd name="connsiteX166" fmla="*/ 2729290 w 7392421"/>
              <a:gd name="connsiteY166" fmla="*/ 6646115 h 6858000"/>
              <a:gd name="connsiteX167" fmla="*/ 2640224 w 7392421"/>
              <a:gd name="connsiteY167" fmla="*/ 6638408 h 6858000"/>
              <a:gd name="connsiteX168" fmla="*/ 2635982 w 7392421"/>
              <a:gd name="connsiteY168" fmla="*/ 6638408 h 6858000"/>
              <a:gd name="connsiteX169" fmla="*/ 2635982 w 7392421"/>
              <a:gd name="connsiteY169" fmla="*/ 6634555 h 6858000"/>
              <a:gd name="connsiteX170" fmla="*/ 2640224 w 7392421"/>
              <a:gd name="connsiteY170" fmla="*/ 6626848 h 6858000"/>
              <a:gd name="connsiteX171" fmla="*/ 2652948 w 7392421"/>
              <a:gd name="connsiteY171" fmla="*/ 6626848 h 6858000"/>
              <a:gd name="connsiteX172" fmla="*/ 2729290 w 7392421"/>
              <a:gd name="connsiteY172" fmla="*/ 6626848 h 6858000"/>
              <a:gd name="connsiteX173" fmla="*/ 2742014 w 7392421"/>
              <a:gd name="connsiteY173" fmla="*/ 6619141 h 6858000"/>
              <a:gd name="connsiteX174" fmla="*/ 2763220 w 7392421"/>
              <a:gd name="connsiteY174" fmla="*/ 6603727 h 6858000"/>
              <a:gd name="connsiteX175" fmla="*/ 2814115 w 7392421"/>
              <a:gd name="connsiteY175" fmla="*/ 6603727 h 6858000"/>
              <a:gd name="connsiteX176" fmla="*/ 2852287 w 7392421"/>
              <a:gd name="connsiteY176" fmla="*/ 6596020 h 6858000"/>
              <a:gd name="connsiteX177" fmla="*/ 2831081 w 7392421"/>
              <a:gd name="connsiteY177" fmla="*/ 6584460 h 6858000"/>
              <a:gd name="connsiteX178" fmla="*/ 2729290 w 7392421"/>
              <a:gd name="connsiteY178" fmla="*/ 6580607 h 6858000"/>
              <a:gd name="connsiteX179" fmla="*/ 2568123 w 7392421"/>
              <a:gd name="connsiteY179" fmla="*/ 6580607 h 6858000"/>
              <a:gd name="connsiteX180" fmla="*/ 2546916 w 7392421"/>
              <a:gd name="connsiteY180" fmla="*/ 6584460 h 6858000"/>
              <a:gd name="connsiteX181" fmla="*/ 2504504 w 7392421"/>
              <a:gd name="connsiteY181" fmla="*/ 6580607 h 6858000"/>
              <a:gd name="connsiteX182" fmla="*/ 2462091 w 7392421"/>
              <a:gd name="connsiteY182" fmla="*/ 6584460 h 6858000"/>
              <a:gd name="connsiteX183" fmla="*/ 2432402 w 7392421"/>
              <a:gd name="connsiteY183" fmla="*/ 6584460 h 6858000"/>
              <a:gd name="connsiteX184" fmla="*/ 2360301 w 7392421"/>
              <a:gd name="connsiteY184" fmla="*/ 6572900 h 6858000"/>
              <a:gd name="connsiteX185" fmla="*/ 2343335 w 7392421"/>
              <a:gd name="connsiteY185" fmla="*/ 6580607 h 6858000"/>
              <a:gd name="connsiteX186" fmla="*/ 2317888 w 7392421"/>
              <a:gd name="connsiteY186" fmla="*/ 6572900 h 6858000"/>
              <a:gd name="connsiteX187" fmla="*/ 2223860 w 7392421"/>
              <a:gd name="connsiteY187" fmla="*/ 6572900 h 6858000"/>
              <a:gd name="connsiteX188" fmla="*/ 2226954 w 7392421"/>
              <a:gd name="connsiteY188" fmla="*/ 6566806 h 6858000"/>
              <a:gd name="connsiteX189" fmla="*/ 2243914 w 7392421"/>
              <a:gd name="connsiteY189" fmla="*/ 6536434 h 6858000"/>
              <a:gd name="connsiteX190" fmla="*/ 2243914 w 7392421"/>
              <a:gd name="connsiteY190" fmla="*/ 6528842 h 6858000"/>
              <a:gd name="connsiteX191" fmla="*/ 2180314 w 7392421"/>
              <a:gd name="connsiteY191" fmla="*/ 6490877 h 6858000"/>
              <a:gd name="connsiteX192" fmla="*/ 1959834 w 7392421"/>
              <a:gd name="connsiteY192" fmla="*/ 6490877 h 6858000"/>
              <a:gd name="connsiteX193" fmla="*/ 1942874 w 7392421"/>
              <a:gd name="connsiteY193" fmla="*/ 6483284 h 6858000"/>
              <a:gd name="connsiteX194" fmla="*/ 1959834 w 7392421"/>
              <a:gd name="connsiteY194" fmla="*/ 6479487 h 6858000"/>
              <a:gd name="connsiteX195" fmla="*/ 2010714 w 7392421"/>
              <a:gd name="connsiteY195" fmla="*/ 6468098 h 6858000"/>
              <a:gd name="connsiteX196" fmla="*/ 2154873 w 7392421"/>
              <a:gd name="connsiteY196" fmla="*/ 6418744 h 6858000"/>
              <a:gd name="connsiteX197" fmla="*/ 2239673 w 7392421"/>
              <a:gd name="connsiteY197" fmla="*/ 6414948 h 6858000"/>
              <a:gd name="connsiteX198" fmla="*/ 2294793 w 7392421"/>
              <a:gd name="connsiteY198" fmla="*/ 6414948 h 6858000"/>
              <a:gd name="connsiteX199" fmla="*/ 2345673 w 7392421"/>
              <a:gd name="connsiteY199" fmla="*/ 6407355 h 6858000"/>
              <a:gd name="connsiteX200" fmla="*/ 2366873 w 7392421"/>
              <a:gd name="connsiteY200" fmla="*/ 6399762 h 6858000"/>
              <a:gd name="connsiteX201" fmla="*/ 2345673 w 7392421"/>
              <a:gd name="connsiteY201" fmla="*/ 6392169 h 6858000"/>
              <a:gd name="connsiteX202" fmla="*/ 2197274 w 7392421"/>
              <a:gd name="connsiteY202" fmla="*/ 6399762 h 6858000"/>
              <a:gd name="connsiteX203" fmla="*/ 2133674 w 7392421"/>
              <a:gd name="connsiteY203" fmla="*/ 6376983 h 6858000"/>
              <a:gd name="connsiteX204" fmla="*/ 2133674 w 7392421"/>
              <a:gd name="connsiteY204" fmla="*/ 6369390 h 6858000"/>
              <a:gd name="connsiteX205" fmla="*/ 2137913 w 7392421"/>
              <a:gd name="connsiteY205" fmla="*/ 6354204 h 6858000"/>
              <a:gd name="connsiteX206" fmla="*/ 2176073 w 7392421"/>
              <a:gd name="connsiteY206" fmla="*/ 6354204 h 6858000"/>
              <a:gd name="connsiteX207" fmla="*/ 2201513 w 7392421"/>
              <a:gd name="connsiteY207" fmla="*/ 6346611 h 6858000"/>
              <a:gd name="connsiteX208" fmla="*/ 2205753 w 7392421"/>
              <a:gd name="connsiteY208" fmla="*/ 6339018 h 6858000"/>
              <a:gd name="connsiteX209" fmla="*/ 2197274 w 7392421"/>
              <a:gd name="connsiteY209" fmla="*/ 6335222 h 6858000"/>
              <a:gd name="connsiteX210" fmla="*/ 2159113 w 7392421"/>
              <a:gd name="connsiteY210" fmla="*/ 6335222 h 6858000"/>
              <a:gd name="connsiteX211" fmla="*/ 2146394 w 7392421"/>
              <a:gd name="connsiteY211" fmla="*/ 6327629 h 6858000"/>
              <a:gd name="connsiteX212" fmla="*/ 2154873 w 7392421"/>
              <a:gd name="connsiteY212" fmla="*/ 6320036 h 6858000"/>
              <a:gd name="connsiteX213" fmla="*/ 2205753 w 7392421"/>
              <a:gd name="connsiteY213" fmla="*/ 6301054 h 6858000"/>
              <a:gd name="connsiteX214" fmla="*/ 2286313 w 7392421"/>
              <a:gd name="connsiteY214" fmla="*/ 6285868 h 6858000"/>
              <a:gd name="connsiteX215" fmla="*/ 2286313 w 7392421"/>
              <a:gd name="connsiteY215" fmla="*/ 6282071 h 6858000"/>
              <a:gd name="connsiteX216" fmla="*/ 2286313 w 7392421"/>
              <a:gd name="connsiteY216" fmla="*/ 6274478 h 6858000"/>
              <a:gd name="connsiteX217" fmla="*/ 2269353 w 7392421"/>
              <a:gd name="connsiteY217" fmla="*/ 6274478 h 6858000"/>
              <a:gd name="connsiteX218" fmla="*/ 2256633 w 7392421"/>
              <a:gd name="connsiteY218" fmla="*/ 6251700 h 6858000"/>
              <a:gd name="connsiteX219" fmla="*/ 2252393 w 7392421"/>
              <a:gd name="connsiteY219" fmla="*/ 6240310 h 6858000"/>
              <a:gd name="connsiteX220" fmla="*/ 2214234 w 7392421"/>
              <a:gd name="connsiteY220" fmla="*/ 6228921 h 6858000"/>
              <a:gd name="connsiteX221" fmla="*/ 2243914 w 7392421"/>
              <a:gd name="connsiteY221" fmla="*/ 6228921 h 6858000"/>
              <a:gd name="connsiteX222" fmla="*/ 2248153 w 7392421"/>
              <a:gd name="connsiteY222" fmla="*/ 6217531 h 6858000"/>
              <a:gd name="connsiteX223" fmla="*/ 2248153 w 7392421"/>
              <a:gd name="connsiteY223" fmla="*/ 6209938 h 6858000"/>
              <a:gd name="connsiteX224" fmla="*/ 2252393 w 7392421"/>
              <a:gd name="connsiteY224" fmla="*/ 6209938 h 6858000"/>
              <a:gd name="connsiteX225" fmla="*/ 2294793 w 7392421"/>
              <a:gd name="connsiteY225" fmla="*/ 6213735 h 6858000"/>
              <a:gd name="connsiteX226" fmla="*/ 2303273 w 7392421"/>
              <a:gd name="connsiteY226" fmla="*/ 6209938 h 6858000"/>
              <a:gd name="connsiteX227" fmla="*/ 2299033 w 7392421"/>
              <a:gd name="connsiteY227" fmla="*/ 6202346 h 6858000"/>
              <a:gd name="connsiteX228" fmla="*/ 2273593 w 7392421"/>
              <a:gd name="connsiteY228" fmla="*/ 6187160 h 6858000"/>
              <a:gd name="connsiteX229" fmla="*/ 2269353 w 7392421"/>
              <a:gd name="connsiteY229" fmla="*/ 6168177 h 6858000"/>
              <a:gd name="connsiteX230" fmla="*/ 2277833 w 7392421"/>
              <a:gd name="connsiteY230" fmla="*/ 6156788 h 6858000"/>
              <a:gd name="connsiteX231" fmla="*/ 2299033 w 7392421"/>
              <a:gd name="connsiteY231" fmla="*/ 6156788 h 6858000"/>
              <a:gd name="connsiteX232" fmla="*/ 2349913 w 7392421"/>
              <a:gd name="connsiteY232" fmla="*/ 6171974 h 6858000"/>
              <a:gd name="connsiteX233" fmla="*/ 2371112 w 7392421"/>
              <a:gd name="connsiteY233" fmla="*/ 6164381 h 6858000"/>
              <a:gd name="connsiteX234" fmla="*/ 2383832 w 7392421"/>
              <a:gd name="connsiteY234" fmla="*/ 6141602 h 6858000"/>
              <a:gd name="connsiteX235" fmla="*/ 2421992 w 7392421"/>
              <a:gd name="connsiteY235" fmla="*/ 6134009 h 6858000"/>
              <a:gd name="connsiteX236" fmla="*/ 2455913 w 7392421"/>
              <a:gd name="connsiteY236" fmla="*/ 6137806 h 6858000"/>
              <a:gd name="connsiteX237" fmla="*/ 2464392 w 7392421"/>
              <a:gd name="connsiteY237" fmla="*/ 6126416 h 6858000"/>
              <a:gd name="connsiteX238" fmla="*/ 2455913 w 7392421"/>
              <a:gd name="connsiteY238" fmla="*/ 6115027 h 6858000"/>
              <a:gd name="connsiteX239" fmla="*/ 2443193 w 7392421"/>
              <a:gd name="connsiteY239" fmla="*/ 6118823 h 6858000"/>
              <a:gd name="connsiteX240" fmla="*/ 2392313 w 7392421"/>
              <a:gd name="connsiteY240" fmla="*/ 6107434 h 6858000"/>
              <a:gd name="connsiteX241" fmla="*/ 2388072 w 7392421"/>
              <a:gd name="connsiteY241" fmla="*/ 6084655 h 6858000"/>
              <a:gd name="connsiteX242" fmla="*/ 2349913 w 7392421"/>
              <a:gd name="connsiteY242" fmla="*/ 6084655 h 6858000"/>
              <a:gd name="connsiteX243" fmla="*/ 2315993 w 7392421"/>
              <a:gd name="connsiteY243" fmla="*/ 6080859 h 6858000"/>
              <a:gd name="connsiteX244" fmla="*/ 2307778 w 7392421"/>
              <a:gd name="connsiteY244" fmla="*/ 6076647 h 6858000"/>
              <a:gd name="connsiteX245" fmla="*/ 2303001 w 7392421"/>
              <a:gd name="connsiteY245" fmla="*/ 6077973 h 6858000"/>
              <a:gd name="connsiteX246" fmla="*/ 2306070 w 7392421"/>
              <a:gd name="connsiteY246" fmla="*/ 6071704 h 6858000"/>
              <a:gd name="connsiteX247" fmla="*/ 2297589 w 7392421"/>
              <a:gd name="connsiteY247" fmla="*/ 6047454 h 6858000"/>
              <a:gd name="connsiteX248" fmla="*/ 2276383 w 7392421"/>
              <a:gd name="connsiteY248" fmla="*/ 6047454 h 6858000"/>
              <a:gd name="connsiteX249" fmla="*/ 2255176 w 7392421"/>
              <a:gd name="connsiteY249" fmla="*/ 6032903 h 6858000"/>
              <a:gd name="connsiteX250" fmla="*/ 2229728 w 7392421"/>
              <a:gd name="connsiteY250" fmla="*/ 6008653 h 6858000"/>
              <a:gd name="connsiteX251" fmla="*/ 2191556 w 7392421"/>
              <a:gd name="connsiteY251" fmla="*/ 5994103 h 6858000"/>
              <a:gd name="connsiteX252" fmla="*/ 2153385 w 7392421"/>
              <a:gd name="connsiteY252" fmla="*/ 5994103 h 6858000"/>
              <a:gd name="connsiteX253" fmla="*/ 2094008 w 7392421"/>
              <a:gd name="connsiteY253" fmla="*/ 5998953 h 6858000"/>
              <a:gd name="connsiteX254" fmla="*/ 2085525 w 7392421"/>
              <a:gd name="connsiteY254" fmla="*/ 5994103 h 6858000"/>
              <a:gd name="connsiteX255" fmla="*/ 2089767 w 7392421"/>
              <a:gd name="connsiteY255" fmla="*/ 5979552 h 6858000"/>
              <a:gd name="connsiteX256" fmla="*/ 2115214 w 7392421"/>
              <a:gd name="connsiteY256" fmla="*/ 5969853 h 6858000"/>
              <a:gd name="connsiteX257" fmla="*/ 2123696 w 7392421"/>
              <a:gd name="connsiteY257" fmla="*/ 5935902 h 6858000"/>
              <a:gd name="connsiteX258" fmla="*/ 2081284 w 7392421"/>
              <a:gd name="connsiteY258" fmla="*/ 5931052 h 6858000"/>
              <a:gd name="connsiteX259" fmla="*/ 2098250 w 7392421"/>
              <a:gd name="connsiteY259" fmla="*/ 5926202 h 6858000"/>
              <a:gd name="connsiteX260" fmla="*/ 2136420 w 7392421"/>
              <a:gd name="connsiteY260" fmla="*/ 5926202 h 6858000"/>
              <a:gd name="connsiteX261" fmla="*/ 2174592 w 7392421"/>
              <a:gd name="connsiteY261" fmla="*/ 5911652 h 6858000"/>
              <a:gd name="connsiteX262" fmla="*/ 2183075 w 7392421"/>
              <a:gd name="connsiteY262" fmla="*/ 5882551 h 6858000"/>
              <a:gd name="connsiteX263" fmla="*/ 2161868 w 7392421"/>
              <a:gd name="connsiteY263" fmla="*/ 5868002 h 6858000"/>
              <a:gd name="connsiteX264" fmla="*/ 2127937 w 7392421"/>
              <a:gd name="connsiteY264" fmla="*/ 5872851 h 6858000"/>
              <a:gd name="connsiteX265" fmla="*/ 2055837 w 7392421"/>
              <a:gd name="connsiteY265" fmla="*/ 5882551 h 6858000"/>
              <a:gd name="connsiteX266" fmla="*/ 2047354 w 7392421"/>
              <a:gd name="connsiteY266" fmla="*/ 5877702 h 6858000"/>
              <a:gd name="connsiteX267" fmla="*/ 1987976 w 7392421"/>
              <a:gd name="connsiteY267" fmla="*/ 5868002 h 6858000"/>
              <a:gd name="connsiteX268" fmla="*/ 1953832 w 7392421"/>
              <a:gd name="connsiteY268" fmla="*/ 5861494 h 6858000"/>
              <a:gd name="connsiteX269" fmla="*/ 1965665 w 7392421"/>
              <a:gd name="connsiteY269" fmla="*/ 5858291 h 6858000"/>
              <a:gd name="connsiteX270" fmla="*/ 1985274 w 7392421"/>
              <a:gd name="connsiteY270" fmla="*/ 5849274 h 6858000"/>
              <a:gd name="connsiteX271" fmla="*/ 1991104 w 7392421"/>
              <a:gd name="connsiteY271" fmla="*/ 5845003 h 6858000"/>
              <a:gd name="connsiteX272" fmla="*/ 1991786 w 7392421"/>
              <a:gd name="connsiteY272" fmla="*/ 5843171 h 6858000"/>
              <a:gd name="connsiteX273" fmla="*/ 1995929 w 7392421"/>
              <a:gd name="connsiteY273" fmla="*/ 5842539 h 6858000"/>
              <a:gd name="connsiteX274" fmla="*/ 2000700 w 7392421"/>
              <a:gd name="connsiteY274" fmla="*/ 5834051 h 6858000"/>
              <a:gd name="connsiteX275" fmla="*/ 2021906 w 7392421"/>
              <a:gd name="connsiteY275" fmla="*/ 5814651 h 6858000"/>
              <a:gd name="connsiteX276" fmla="*/ 2072801 w 7392421"/>
              <a:gd name="connsiteY276" fmla="*/ 5814651 h 6858000"/>
              <a:gd name="connsiteX277" fmla="*/ 2110973 w 7392421"/>
              <a:gd name="connsiteY277" fmla="*/ 5804950 h 6858000"/>
              <a:gd name="connsiteX278" fmla="*/ 2089767 w 7392421"/>
              <a:gd name="connsiteY278" fmla="*/ 5790401 h 6858000"/>
              <a:gd name="connsiteX279" fmla="*/ 1987976 w 7392421"/>
              <a:gd name="connsiteY279" fmla="*/ 5785551 h 6858000"/>
              <a:gd name="connsiteX280" fmla="*/ 1826809 w 7392421"/>
              <a:gd name="connsiteY280" fmla="*/ 5785551 h 6858000"/>
              <a:gd name="connsiteX281" fmla="*/ 1805602 w 7392421"/>
              <a:gd name="connsiteY281" fmla="*/ 5790401 h 6858000"/>
              <a:gd name="connsiteX282" fmla="*/ 1763190 w 7392421"/>
              <a:gd name="connsiteY282" fmla="*/ 5785551 h 6858000"/>
              <a:gd name="connsiteX283" fmla="*/ 1720777 w 7392421"/>
              <a:gd name="connsiteY283" fmla="*/ 5790401 h 6858000"/>
              <a:gd name="connsiteX284" fmla="*/ 1691088 w 7392421"/>
              <a:gd name="connsiteY284" fmla="*/ 5790401 h 6858000"/>
              <a:gd name="connsiteX285" fmla="*/ 1618987 w 7392421"/>
              <a:gd name="connsiteY285" fmla="*/ 5775851 h 6858000"/>
              <a:gd name="connsiteX286" fmla="*/ 1602021 w 7392421"/>
              <a:gd name="connsiteY286" fmla="*/ 5785551 h 6858000"/>
              <a:gd name="connsiteX287" fmla="*/ 1576574 w 7392421"/>
              <a:gd name="connsiteY287" fmla="*/ 5775851 h 6858000"/>
              <a:gd name="connsiteX288" fmla="*/ 1428130 w 7392421"/>
              <a:gd name="connsiteY288" fmla="*/ 5775851 h 6858000"/>
              <a:gd name="connsiteX289" fmla="*/ 1357618 w 7392421"/>
              <a:gd name="connsiteY289" fmla="*/ 5775244 h 6858000"/>
              <a:gd name="connsiteX290" fmla="*/ 1317117 w 7392421"/>
              <a:gd name="connsiteY290" fmla="*/ 5772911 h 6858000"/>
              <a:gd name="connsiteX291" fmla="*/ 1318325 w 7392421"/>
              <a:gd name="connsiteY291" fmla="*/ 5772719 h 6858000"/>
              <a:gd name="connsiteX292" fmla="*/ 1373462 w 7392421"/>
              <a:gd name="connsiteY292" fmla="*/ 5772719 h 6858000"/>
              <a:gd name="connsiteX293" fmla="*/ 1407392 w 7392421"/>
              <a:gd name="connsiteY293" fmla="*/ 5769821 h 6858000"/>
              <a:gd name="connsiteX294" fmla="*/ 1420116 w 7392421"/>
              <a:gd name="connsiteY294" fmla="*/ 5766924 h 6858000"/>
              <a:gd name="connsiteX295" fmla="*/ 1471012 w 7392421"/>
              <a:gd name="connsiteY295" fmla="*/ 5766924 h 6858000"/>
              <a:gd name="connsiteX296" fmla="*/ 1526148 w 7392421"/>
              <a:gd name="connsiteY296" fmla="*/ 5766924 h 6858000"/>
              <a:gd name="connsiteX297" fmla="*/ 1581284 w 7392421"/>
              <a:gd name="connsiteY297" fmla="*/ 5766924 h 6858000"/>
              <a:gd name="connsiteX298" fmla="*/ 1606731 w 7392421"/>
              <a:gd name="connsiteY298" fmla="*/ 5761128 h 6858000"/>
              <a:gd name="connsiteX299" fmla="*/ 1644903 w 7392421"/>
              <a:gd name="connsiteY299" fmla="*/ 5761128 h 6858000"/>
              <a:gd name="connsiteX300" fmla="*/ 1661868 w 7392421"/>
              <a:gd name="connsiteY300" fmla="*/ 5761128 h 6858000"/>
              <a:gd name="connsiteX301" fmla="*/ 1708522 w 7392421"/>
              <a:gd name="connsiteY301" fmla="*/ 5764026 h 6858000"/>
              <a:gd name="connsiteX302" fmla="*/ 1725487 w 7392421"/>
              <a:gd name="connsiteY302" fmla="*/ 5755332 h 6858000"/>
              <a:gd name="connsiteX303" fmla="*/ 1742451 w 7392421"/>
              <a:gd name="connsiteY303" fmla="*/ 5755332 h 6858000"/>
              <a:gd name="connsiteX304" fmla="*/ 1746693 w 7392421"/>
              <a:gd name="connsiteY304" fmla="*/ 5749537 h 6858000"/>
              <a:gd name="connsiteX305" fmla="*/ 1801829 w 7392421"/>
              <a:gd name="connsiteY305" fmla="*/ 5749537 h 6858000"/>
              <a:gd name="connsiteX306" fmla="*/ 1801829 w 7392421"/>
              <a:gd name="connsiteY306" fmla="*/ 5755332 h 6858000"/>
              <a:gd name="connsiteX307" fmla="*/ 1907861 w 7392421"/>
              <a:gd name="connsiteY307" fmla="*/ 5755332 h 6858000"/>
              <a:gd name="connsiteX308" fmla="*/ 1933309 w 7392421"/>
              <a:gd name="connsiteY308" fmla="*/ 5755332 h 6858000"/>
              <a:gd name="connsiteX309" fmla="*/ 2030858 w 7392421"/>
              <a:gd name="connsiteY309" fmla="*/ 5749537 h 6858000"/>
              <a:gd name="connsiteX310" fmla="*/ 2030858 w 7392421"/>
              <a:gd name="connsiteY310" fmla="*/ 5740843 h 6858000"/>
              <a:gd name="connsiteX311" fmla="*/ 2035098 w 7392421"/>
              <a:gd name="connsiteY311" fmla="*/ 5737945 h 6858000"/>
              <a:gd name="connsiteX312" fmla="*/ 2043581 w 7392421"/>
              <a:gd name="connsiteY312" fmla="*/ 5740843 h 6858000"/>
              <a:gd name="connsiteX313" fmla="*/ 2124166 w 7392421"/>
              <a:gd name="connsiteY313" fmla="*/ 5740843 h 6858000"/>
              <a:gd name="connsiteX314" fmla="*/ 2141130 w 7392421"/>
              <a:gd name="connsiteY314" fmla="*/ 5746639 h 6858000"/>
              <a:gd name="connsiteX315" fmla="*/ 2170819 w 7392421"/>
              <a:gd name="connsiteY315" fmla="*/ 5746639 h 6858000"/>
              <a:gd name="connsiteX316" fmla="*/ 2200508 w 7392421"/>
              <a:gd name="connsiteY316" fmla="*/ 5735047 h 6858000"/>
              <a:gd name="connsiteX317" fmla="*/ 2213231 w 7392421"/>
              <a:gd name="connsiteY317" fmla="*/ 5732149 h 6858000"/>
              <a:gd name="connsiteX318" fmla="*/ 2230197 w 7392421"/>
              <a:gd name="connsiteY318" fmla="*/ 5732149 h 6858000"/>
              <a:gd name="connsiteX319" fmla="*/ 2234438 w 7392421"/>
              <a:gd name="connsiteY319" fmla="*/ 5729252 h 6858000"/>
              <a:gd name="connsiteX320" fmla="*/ 2230197 w 7392421"/>
              <a:gd name="connsiteY320" fmla="*/ 5723456 h 6858000"/>
              <a:gd name="connsiteX321" fmla="*/ 2179302 w 7392421"/>
              <a:gd name="connsiteY321" fmla="*/ 5717660 h 6858000"/>
              <a:gd name="connsiteX322" fmla="*/ 2166578 w 7392421"/>
              <a:gd name="connsiteY322" fmla="*/ 5711865 h 6858000"/>
              <a:gd name="connsiteX323" fmla="*/ 2128407 w 7392421"/>
              <a:gd name="connsiteY323" fmla="*/ 5700273 h 6858000"/>
              <a:gd name="connsiteX324" fmla="*/ 2119924 w 7392421"/>
              <a:gd name="connsiteY324" fmla="*/ 5703171 h 6858000"/>
              <a:gd name="connsiteX325" fmla="*/ 2111441 w 7392421"/>
              <a:gd name="connsiteY325" fmla="*/ 5697375 h 6858000"/>
              <a:gd name="connsiteX326" fmla="*/ 2073271 w 7392421"/>
              <a:gd name="connsiteY326" fmla="*/ 5682886 h 6858000"/>
              <a:gd name="connsiteX327" fmla="*/ 2043581 w 7392421"/>
              <a:gd name="connsiteY327" fmla="*/ 5691580 h 6858000"/>
              <a:gd name="connsiteX328" fmla="*/ 2039340 w 7392421"/>
              <a:gd name="connsiteY328" fmla="*/ 5688682 h 6858000"/>
              <a:gd name="connsiteX329" fmla="*/ 2009652 w 7392421"/>
              <a:gd name="connsiteY329" fmla="*/ 5688682 h 6858000"/>
              <a:gd name="connsiteX330" fmla="*/ 1950274 w 7392421"/>
              <a:gd name="connsiteY330" fmla="*/ 5697375 h 6858000"/>
              <a:gd name="connsiteX331" fmla="*/ 1946033 w 7392421"/>
              <a:gd name="connsiteY331" fmla="*/ 5691580 h 6858000"/>
              <a:gd name="connsiteX332" fmla="*/ 1937550 w 7392421"/>
              <a:gd name="connsiteY332" fmla="*/ 5665499 h 6858000"/>
              <a:gd name="connsiteX333" fmla="*/ 1907861 w 7392421"/>
              <a:gd name="connsiteY333" fmla="*/ 5665499 h 6858000"/>
              <a:gd name="connsiteX334" fmla="*/ 1899378 w 7392421"/>
              <a:gd name="connsiteY334" fmla="*/ 5677090 h 6858000"/>
              <a:gd name="connsiteX335" fmla="*/ 1873931 w 7392421"/>
              <a:gd name="connsiteY335" fmla="*/ 5688682 h 6858000"/>
              <a:gd name="connsiteX336" fmla="*/ 1865448 w 7392421"/>
              <a:gd name="connsiteY336" fmla="*/ 5691580 h 6858000"/>
              <a:gd name="connsiteX337" fmla="*/ 1848483 w 7392421"/>
              <a:gd name="connsiteY337" fmla="*/ 5691580 h 6858000"/>
              <a:gd name="connsiteX338" fmla="*/ 1831519 w 7392421"/>
              <a:gd name="connsiteY338" fmla="*/ 5691580 h 6858000"/>
              <a:gd name="connsiteX339" fmla="*/ 1823036 w 7392421"/>
              <a:gd name="connsiteY339" fmla="*/ 5697375 h 6858000"/>
              <a:gd name="connsiteX340" fmla="*/ 1818795 w 7392421"/>
              <a:gd name="connsiteY340" fmla="*/ 5714762 h 6858000"/>
              <a:gd name="connsiteX341" fmla="*/ 1801829 w 7392421"/>
              <a:gd name="connsiteY341" fmla="*/ 5714762 h 6858000"/>
              <a:gd name="connsiteX342" fmla="*/ 1797588 w 7392421"/>
              <a:gd name="connsiteY342" fmla="*/ 5706069 h 6858000"/>
              <a:gd name="connsiteX343" fmla="*/ 1763658 w 7392421"/>
              <a:gd name="connsiteY343" fmla="*/ 5697375 h 6858000"/>
              <a:gd name="connsiteX344" fmla="*/ 1755176 w 7392421"/>
              <a:gd name="connsiteY344" fmla="*/ 5700273 h 6858000"/>
              <a:gd name="connsiteX345" fmla="*/ 1738210 w 7392421"/>
              <a:gd name="connsiteY345" fmla="*/ 5700273 h 6858000"/>
              <a:gd name="connsiteX346" fmla="*/ 1729728 w 7392421"/>
              <a:gd name="connsiteY346" fmla="*/ 5706069 h 6858000"/>
              <a:gd name="connsiteX347" fmla="*/ 1725487 w 7392421"/>
              <a:gd name="connsiteY347" fmla="*/ 5697375 h 6858000"/>
              <a:gd name="connsiteX348" fmla="*/ 1721245 w 7392421"/>
              <a:gd name="connsiteY348" fmla="*/ 5697375 h 6858000"/>
              <a:gd name="connsiteX349" fmla="*/ 1683074 w 7392421"/>
              <a:gd name="connsiteY349" fmla="*/ 5703171 h 6858000"/>
              <a:gd name="connsiteX350" fmla="*/ 1640662 w 7392421"/>
              <a:gd name="connsiteY350" fmla="*/ 5697375 h 6858000"/>
              <a:gd name="connsiteX351" fmla="*/ 1598250 w 7392421"/>
              <a:gd name="connsiteY351" fmla="*/ 5700273 h 6858000"/>
              <a:gd name="connsiteX352" fmla="*/ 1547354 w 7392421"/>
              <a:gd name="connsiteY352" fmla="*/ 5700273 h 6858000"/>
              <a:gd name="connsiteX353" fmla="*/ 1543112 w 7392421"/>
              <a:gd name="connsiteY353" fmla="*/ 5700273 h 6858000"/>
              <a:gd name="connsiteX354" fmla="*/ 1543112 w 7392421"/>
              <a:gd name="connsiteY354" fmla="*/ 5703171 h 6858000"/>
              <a:gd name="connsiteX355" fmla="*/ 1555835 w 7392421"/>
              <a:gd name="connsiteY355" fmla="*/ 5708967 h 6858000"/>
              <a:gd name="connsiteX356" fmla="*/ 1564318 w 7392421"/>
              <a:gd name="connsiteY356" fmla="*/ 5714762 h 6858000"/>
              <a:gd name="connsiteX357" fmla="*/ 1551595 w 7392421"/>
              <a:gd name="connsiteY357" fmla="*/ 5717660 h 6858000"/>
              <a:gd name="connsiteX358" fmla="*/ 1581284 w 7392421"/>
              <a:gd name="connsiteY358" fmla="*/ 5726354 h 6858000"/>
              <a:gd name="connsiteX359" fmla="*/ 1594008 w 7392421"/>
              <a:gd name="connsiteY359" fmla="*/ 5732149 h 6858000"/>
              <a:gd name="connsiteX360" fmla="*/ 1581284 w 7392421"/>
              <a:gd name="connsiteY360" fmla="*/ 5737945 h 6858000"/>
              <a:gd name="connsiteX361" fmla="*/ 1551595 w 7392421"/>
              <a:gd name="connsiteY361" fmla="*/ 5732149 h 6858000"/>
              <a:gd name="connsiteX362" fmla="*/ 1543112 w 7392421"/>
              <a:gd name="connsiteY362" fmla="*/ 5732149 h 6858000"/>
              <a:gd name="connsiteX363" fmla="*/ 1496458 w 7392421"/>
              <a:gd name="connsiteY363" fmla="*/ 5737945 h 6858000"/>
              <a:gd name="connsiteX364" fmla="*/ 1466770 w 7392421"/>
              <a:gd name="connsiteY364" fmla="*/ 5732149 h 6858000"/>
              <a:gd name="connsiteX365" fmla="*/ 1462529 w 7392421"/>
              <a:gd name="connsiteY365" fmla="*/ 5732149 h 6858000"/>
              <a:gd name="connsiteX366" fmla="*/ 1428598 w 7392421"/>
              <a:gd name="connsiteY366" fmla="*/ 5737945 h 6858000"/>
              <a:gd name="connsiteX367" fmla="*/ 1405272 w 7392421"/>
              <a:gd name="connsiteY367" fmla="*/ 5733237 h 6858000"/>
              <a:gd name="connsiteX368" fmla="*/ 1388855 w 7392421"/>
              <a:gd name="connsiteY368" fmla="*/ 5728393 h 6858000"/>
              <a:gd name="connsiteX369" fmla="*/ 1394598 w 7392421"/>
              <a:gd name="connsiteY369" fmla="*/ 5725988 h 6858000"/>
              <a:gd name="connsiteX370" fmla="*/ 1400960 w 7392421"/>
              <a:gd name="connsiteY370" fmla="*/ 5717995 h 6858000"/>
              <a:gd name="connsiteX371" fmla="*/ 1426407 w 7392421"/>
              <a:gd name="connsiteY371" fmla="*/ 5710892 h 6858000"/>
              <a:gd name="connsiteX372" fmla="*/ 1400960 w 7392421"/>
              <a:gd name="connsiteY372" fmla="*/ 5693132 h 6858000"/>
              <a:gd name="connsiteX373" fmla="*/ 1379753 w 7392421"/>
              <a:gd name="connsiteY373" fmla="*/ 5682476 h 6858000"/>
              <a:gd name="connsiteX374" fmla="*/ 1371270 w 7392421"/>
              <a:gd name="connsiteY374" fmla="*/ 5678923 h 6858000"/>
              <a:gd name="connsiteX375" fmla="*/ 1350064 w 7392421"/>
              <a:gd name="connsiteY375" fmla="*/ 5686028 h 6858000"/>
              <a:gd name="connsiteX376" fmla="*/ 1345824 w 7392421"/>
              <a:gd name="connsiteY376" fmla="*/ 5700236 h 6858000"/>
              <a:gd name="connsiteX377" fmla="*/ 1341583 w 7392421"/>
              <a:gd name="connsiteY377" fmla="*/ 5703788 h 6858000"/>
              <a:gd name="connsiteX378" fmla="*/ 1341583 w 7392421"/>
              <a:gd name="connsiteY378" fmla="*/ 5686028 h 6858000"/>
              <a:gd name="connsiteX379" fmla="*/ 1333100 w 7392421"/>
              <a:gd name="connsiteY379" fmla="*/ 5678923 h 6858000"/>
              <a:gd name="connsiteX380" fmla="*/ 1299170 w 7392421"/>
              <a:gd name="connsiteY380" fmla="*/ 5675371 h 6858000"/>
              <a:gd name="connsiteX381" fmla="*/ 1299170 w 7392421"/>
              <a:gd name="connsiteY381" fmla="*/ 5671819 h 6858000"/>
              <a:gd name="connsiteX382" fmla="*/ 1298563 w 7392421"/>
              <a:gd name="connsiteY382" fmla="*/ 5672327 h 6858000"/>
              <a:gd name="connsiteX383" fmla="*/ 1294928 w 7392421"/>
              <a:gd name="connsiteY383" fmla="*/ 5654059 h 6858000"/>
              <a:gd name="connsiteX384" fmla="*/ 1277964 w 7392421"/>
              <a:gd name="connsiteY384" fmla="*/ 5629195 h 6858000"/>
              <a:gd name="connsiteX385" fmla="*/ 1316134 w 7392421"/>
              <a:gd name="connsiteY385" fmla="*/ 5625643 h 6858000"/>
              <a:gd name="connsiteX386" fmla="*/ 1354306 w 7392421"/>
              <a:gd name="connsiteY386" fmla="*/ 5622092 h 6858000"/>
              <a:gd name="connsiteX387" fmla="*/ 1400960 w 7392421"/>
              <a:gd name="connsiteY387" fmla="*/ 5622092 h 6858000"/>
              <a:gd name="connsiteX388" fmla="*/ 1413683 w 7392421"/>
              <a:gd name="connsiteY388" fmla="*/ 5625643 h 6858000"/>
              <a:gd name="connsiteX389" fmla="*/ 1464579 w 7392421"/>
              <a:gd name="connsiteY389" fmla="*/ 5625643 h 6858000"/>
              <a:gd name="connsiteX390" fmla="*/ 1473061 w 7392421"/>
              <a:gd name="connsiteY390" fmla="*/ 5622092 h 6858000"/>
              <a:gd name="connsiteX391" fmla="*/ 1511233 w 7392421"/>
              <a:gd name="connsiteY391" fmla="*/ 5629195 h 6858000"/>
              <a:gd name="connsiteX392" fmla="*/ 1587576 w 7392421"/>
              <a:gd name="connsiteY392" fmla="*/ 5629195 h 6858000"/>
              <a:gd name="connsiteX393" fmla="*/ 1608781 w 7392421"/>
              <a:gd name="connsiteY393" fmla="*/ 5629195 h 6858000"/>
              <a:gd name="connsiteX394" fmla="*/ 1634230 w 7392421"/>
              <a:gd name="connsiteY394" fmla="*/ 5629195 h 6858000"/>
              <a:gd name="connsiteX395" fmla="*/ 1680883 w 7392421"/>
              <a:gd name="connsiteY395" fmla="*/ 5632747 h 6858000"/>
              <a:gd name="connsiteX396" fmla="*/ 1719055 w 7392421"/>
              <a:gd name="connsiteY396" fmla="*/ 5632747 h 6858000"/>
              <a:gd name="connsiteX397" fmla="*/ 1757226 w 7392421"/>
              <a:gd name="connsiteY397" fmla="*/ 5632747 h 6858000"/>
              <a:gd name="connsiteX398" fmla="*/ 1769949 w 7392421"/>
              <a:gd name="connsiteY398" fmla="*/ 5632747 h 6858000"/>
              <a:gd name="connsiteX399" fmla="*/ 1833568 w 7392421"/>
              <a:gd name="connsiteY399" fmla="*/ 5629195 h 6858000"/>
              <a:gd name="connsiteX400" fmla="*/ 1846292 w 7392421"/>
              <a:gd name="connsiteY400" fmla="*/ 5618539 h 6858000"/>
              <a:gd name="connsiteX401" fmla="*/ 1850533 w 7392421"/>
              <a:gd name="connsiteY401" fmla="*/ 5607883 h 6858000"/>
              <a:gd name="connsiteX402" fmla="*/ 1897188 w 7392421"/>
              <a:gd name="connsiteY402" fmla="*/ 5593675 h 6858000"/>
              <a:gd name="connsiteX403" fmla="*/ 1931118 w 7392421"/>
              <a:gd name="connsiteY403" fmla="*/ 5600780 h 6858000"/>
              <a:gd name="connsiteX404" fmla="*/ 1935359 w 7392421"/>
              <a:gd name="connsiteY404" fmla="*/ 5600780 h 6858000"/>
              <a:gd name="connsiteX405" fmla="*/ 1965047 w 7392421"/>
              <a:gd name="connsiteY405" fmla="*/ 5593675 h 6858000"/>
              <a:gd name="connsiteX406" fmla="*/ 2011701 w 7392421"/>
              <a:gd name="connsiteY406" fmla="*/ 5600780 h 6858000"/>
              <a:gd name="connsiteX407" fmla="*/ 2020184 w 7392421"/>
              <a:gd name="connsiteY407" fmla="*/ 5600780 h 6858000"/>
              <a:gd name="connsiteX408" fmla="*/ 2049873 w 7392421"/>
              <a:gd name="connsiteY408" fmla="*/ 5593675 h 6858000"/>
              <a:gd name="connsiteX409" fmla="*/ 2062597 w 7392421"/>
              <a:gd name="connsiteY409" fmla="*/ 5600780 h 6858000"/>
              <a:gd name="connsiteX410" fmla="*/ 2049873 w 7392421"/>
              <a:gd name="connsiteY410" fmla="*/ 5607883 h 6858000"/>
              <a:gd name="connsiteX411" fmla="*/ 2020184 w 7392421"/>
              <a:gd name="connsiteY411" fmla="*/ 5618539 h 6858000"/>
              <a:gd name="connsiteX412" fmla="*/ 2032907 w 7392421"/>
              <a:gd name="connsiteY412" fmla="*/ 5622092 h 6858000"/>
              <a:gd name="connsiteX413" fmla="*/ 2024425 w 7392421"/>
              <a:gd name="connsiteY413" fmla="*/ 5629195 h 6858000"/>
              <a:gd name="connsiteX414" fmla="*/ 2011701 w 7392421"/>
              <a:gd name="connsiteY414" fmla="*/ 5636299 h 6858000"/>
              <a:gd name="connsiteX415" fmla="*/ 2011701 w 7392421"/>
              <a:gd name="connsiteY415" fmla="*/ 5639851 h 6858000"/>
              <a:gd name="connsiteX416" fmla="*/ 2015943 w 7392421"/>
              <a:gd name="connsiteY416" fmla="*/ 5639851 h 6858000"/>
              <a:gd name="connsiteX417" fmla="*/ 2066839 w 7392421"/>
              <a:gd name="connsiteY417" fmla="*/ 5639851 h 6858000"/>
              <a:gd name="connsiteX418" fmla="*/ 2109251 w 7392421"/>
              <a:gd name="connsiteY418" fmla="*/ 5643404 h 6858000"/>
              <a:gd name="connsiteX419" fmla="*/ 2151663 w 7392421"/>
              <a:gd name="connsiteY419" fmla="*/ 5636299 h 6858000"/>
              <a:gd name="connsiteX420" fmla="*/ 2189834 w 7392421"/>
              <a:gd name="connsiteY420" fmla="*/ 5643404 h 6858000"/>
              <a:gd name="connsiteX421" fmla="*/ 2194076 w 7392421"/>
              <a:gd name="connsiteY421" fmla="*/ 5643404 h 6858000"/>
              <a:gd name="connsiteX422" fmla="*/ 2198317 w 7392421"/>
              <a:gd name="connsiteY422" fmla="*/ 5632747 h 6858000"/>
              <a:gd name="connsiteX423" fmla="*/ 2206799 w 7392421"/>
              <a:gd name="connsiteY423" fmla="*/ 5639851 h 6858000"/>
              <a:gd name="connsiteX424" fmla="*/ 2223765 w 7392421"/>
              <a:gd name="connsiteY424" fmla="*/ 5639851 h 6858000"/>
              <a:gd name="connsiteX425" fmla="*/ 2232247 w 7392421"/>
              <a:gd name="connsiteY425" fmla="*/ 5643404 h 6858000"/>
              <a:gd name="connsiteX426" fmla="*/ 2266177 w 7392421"/>
              <a:gd name="connsiteY426" fmla="*/ 5632747 h 6858000"/>
              <a:gd name="connsiteX427" fmla="*/ 2270418 w 7392421"/>
              <a:gd name="connsiteY427" fmla="*/ 5622092 h 6858000"/>
              <a:gd name="connsiteX428" fmla="*/ 2287384 w 7392421"/>
              <a:gd name="connsiteY428" fmla="*/ 5622092 h 6858000"/>
              <a:gd name="connsiteX429" fmla="*/ 2291625 w 7392421"/>
              <a:gd name="connsiteY429" fmla="*/ 5643404 h 6858000"/>
              <a:gd name="connsiteX430" fmla="*/ 2300108 w 7392421"/>
              <a:gd name="connsiteY430" fmla="*/ 5650507 h 6858000"/>
              <a:gd name="connsiteX431" fmla="*/ 2317073 w 7392421"/>
              <a:gd name="connsiteY431" fmla="*/ 5650507 h 6858000"/>
              <a:gd name="connsiteX432" fmla="*/ 2334037 w 7392421"/>
              <a:gd name="connsiteY432" fmla="*/ 5650507 h 6858000"/>
              <a:gd name="connsiteX433" fmla="*/ 2342520 w 7392421"/>
              <a:gd name="connsiteY433" fmla="*/ 5654059 h 6858000"/>
              <a:gd name="connsiteX434" fmla="*/ 2367967 w 7392421"/>
              <a:gd name="connsiteY434" fmla="*/ 5668268 h 6858000"/>
              <a:gd name="connsiteX435" fmla="*/ 2376450 w 7392421"/>
              <a:gd name="connsiteY435" fmla="*/ 5682476 h 6858000"/>
              <a:gd name="connsiteX436" fmla="*/ 2406139 w 7392421"/>
              <a:gd name="connsiteY436" fmla="*/ 5682476 h 6858000"/>
              <a:gd name="connsiteX437" fmla="*/ 2414622 w 7392421"/>
              <a:gd name="connsiteY437" fmla="*/ 5650507 h 6858000"/>
              <a:gd name="connsiteX438" fmla="*/ 2418863 w 7392421"/>
              <a:gd name="connsiteY438" fmla="*/ 5643404 h 6858000"/>
              <a:gd name="connsiteX439" fmla="*/ 2478241 w 7392421"/>
              <a:gd name="connsiteY439" fmla="*/ 5654059 h 6858000"/>
              <a:gd name="connsiteX440" fmla="*/ 2507929 w 7392421"/>
              <a:gd name="connsiteY440" fmla="*/ 5654059 h 6858000"/>
              <a:gd name="connsiteX441" fmla="*/ 2512170 w 7392421"/>
              <a:gd name="connsiteY441" fmla="*/ 5650507 h 6858000"/>
              <a:gd name="connsiteX442" fmla="*/ 2541860 w 7392421"/>
              <a:gd name="connsiteY442" fmla="*/ 5661164 h 6858000"/>
              <a:gd name="connsiteX443" fmla="*/ 2580031 w 7392421"/>
              <a:gd name="connsiteY443" fmla="*/ 5643404 h 6858000"/>
              <a:gd name="connsiteX444" fmla="*/ 2588513 w 7392421"/>
              <a:gd name="connsiteY444" fmla="*/ 5636299 h 6858000"/>
              <a:gd name="connsiteX445" fmla="*/ 2596996 w 7392421"/>
              <a:gd name="connsiteY445" fmla="*/ 5639851 h 6858000"/>
              <a:gd name="connsiteX446" fmla="*/ 2635167 w 7392421"/>
              <a:gd name="connsiteY446" fmla="*/ 5625643 h 6858000"/>
              <a:gd name="connsiteX447" fmla="*/ 2647891 w 7392421"/>
              <a:gd name="connsiteY447" fmla="*/ 5618539 h 6858000"/>
              <a:gd name="connsiteX448" fmla="*/ 2698786 w 7392421"/>
              <a:gd name="connsiteY448" fmla="*/ 5611435 h 6858000"/>
              <a:gd name="connsiteX449" fmla="*/ 2703027 w 7392421"/>
              <a:gd name="connsiteY449" fmla="*/ 5604331 h 6858000"/>
              <a:gd name="connsiteX450" fmla="*/ 2698786 w 7392421"/>
              <a:gd name="connsiteY450" fmla="*/ 5600780 h 6858000"/>
              <a:gd name="connsiteX451" fmla="*/ 2681820 w 7392421"/>
              <a:gd name="connsiteY451" fmla="*/ 5600780 h 6858000"/>
              <a:gd name="connsiteX452" fmla="*/ 2669097 w 7392421"/>
              <a:gd name="connsiteY452" fmla="*/ 5597227 h 6858000"/>
              <a:gd name="connsiteX453" fmla="*/ 2639408 w 7392421"/>
              <a:gd name="connsiteY453" fmla="*/ 5583018 h 6858000"/>
              <a:gd name="connsiteX454" fmla="*/ 2609719 w 7392421"/>
              <a:gd name="connsiteY454" fmla="*/ 5583018 h 6858000"/>
              <a:gd name="connsiteX455" fmla="*/ 2592755 w 7392421"/>
              <a:gd name="connsiteY455" fmla="*/ 5590123 h 6858000"/>
              <a:gd name="connsiteX456" fmla="*/ 2512170 w 7392421"/>
              <a:gd name="connsiteY456" fmla="*/ 5590123 h 6858000"/>
              <a:gd name="connsiteX457" fmla="*/ 2503687 w 7392421"/>
              <a:gd name="connsiteY457" fmla="*/ 5593675 h 6858000"/>
              <a:gd name="connsiteX458" fmla="*/ 2499447 w 7392421"/>
              <a:gd name="connsiteY458" fmla="*/ 5590123 h 6858000"/>
              <a:gd name="connsiteX459" fmla="*/ 2499447 w 7392421"/>
              <a:gd name="connsiteY459" fmla="*/ 5579466 h 6858000"/>
              <a:gd name="connsiteX460" fmla="*/ 2401898 w 7392421"/>
              <a:gd name="connsiteY460" fmla="*/ 5572363 h 6858000"/>
              <a:gd name="connsiteX461" fmla="*/ 2376450 w 7392421"/>
              <a:gd name="connsiteY461" fmla="*/ 5572363 h 6858000"/>
              <a:gd name="connsiteX462" fmla="*/ 2270418 w 7392421"/>
              <a:gd name="connsiteY462" fmla="*/ 5572363 h 6858000"/>
              <a:gd name="connsiteX463" fmla="*/ 2270418 w 7392421"/>
              <a:gd name="connsiteY463" fmla="*/ 5579466 h 6858000"/>
              <a:gd name="connsiteX464" fmla="*/ 2215282 w 7392421"/>
              <a:gd name="connsiteY464" fmla="*/ 5579466 h 6858000"/>
              <a:gd name="connsiteX465" fmla="*/ 2211040 w 7392421"/>
              <a:gd name="connsiteY465" fmla="*/ 5572363 h 6858000"/>
              <a:gd name="connsiteX466" fmla="*/ 2194076 w 7392421"/>
              <a:gd name="connsiteY466" fmla="*/ 5572363 h 6858000"/>
              <a:gd name="connsiteX467" fmla="*/ 2177111 w 7392421"/>
              <a:gd name="connsiteY467" fmla="*/ 5561706 h 6858000"/>
              <a:gd name="connsiteX468" fmla="*/ 2130457 w 7392421"/>
              <a:gd name="connsiteY468" fmla="*/ 5565259 h 6858000"/>
              <a:gd name="connsiteX469" fmla="*/ 2113492 w 7392421"/>
              <a:gd name="connsiteY469" fmla="*/ 5565259 h 6858000"/>
              <a:gd name="connsiteX470" fmla="*/ 2075321 w 7392421"/>
              <a:gd name="connsiteY470" fmla="*/ 5565259 h 6858000"/>
              <a:gd name="connsiteX471" fmla="*/ 2049873 w 7392421"/>
              <a:gd name="connsiteY471" fmla="*/ 5558154 h 6858000"/>
              <a:gd name="connsiteX472" fmla="*/ 1994737 w 7392421"/>
              <a:gd name="connsiteY472" fmla="*/ 5558154 h 6858000"/>
              <a:gd name="connsiteX473" fmla="*/ 1939601 w 7392421"/>
              <a:gd name="connsiteY473" fmla="*/ 5558154 h 6858000"/>
              <a:gd name="connsiteX474" fmla="*/ 1888705 w 7392421"/>
              <a:gd name="connsiteY474" fmla="*/ 5558154 h 6858000"/>
              <a:gd name="connsiteX475" fmla="*/ 1875982 w 7392421"/>
              <a:gd name="connsiteY475" fmla="*/ 5554603 h 6858000"/>
              <a:gd name="connsiteX476" fmla="*/ 1842051 w 7392421"/>
              <a:gd name="connsiteY476" fmla="*/ 5551051 h 6858000"/>
              <a:gd name="connsiteX477" fmla="*/ 1786914 w 7392421"/>
              <a:gd name="connsiteY477" fmla="*/ 5551051 h 6858000"/>
              <a:gd name="connsiteX478" fmla="*/ 1744502 w 7392421"/>
              <a:gd name="connsiteY478" fmla="*/ 5547499 h 6858000"/>
              <a:gd name="connsiteX479" fmla="*/ 1706331 w 7392421"/>
              <a:gd name="connsiteY479" fmla="*/ 5540394 h 6858000"/>
              <a:gd name="connsiteX480" fmla="*/ 1608781 w 7392421"/>
              <a:gd name="connsiteY480" fmla="*/ 5540394 h 6858000"/>
              <a:gd name="connsiteX481" fmla="*/ 1571370 w 7392421"/>
              <a:gd name="connsiteY481" fmla="*/ 5539713 h 6858000"/>
              <a:gd name="connsiteX482" fmla="*/ 1582175 w 7392421"/>
              <a:gd name="connsiteY482" fmla="*/ 5526039 h 6858000"/>
              <a:gd name="connsiteX483" fmla="*/ 1584828 w 7392421"/>
              <a:gd name="connsiteY483" fmla="*/ 5525054 h 6858000"/>
              <a:gd name="connsiteX484" fmla="*/ 1606349 w 7392421"/>
              <a:gd name="connsiteY484" fmla="*/ 5526522 h 6858000"/>
              <a:gd name="connsiteX485" fmla="*/ 1635508 w 7392421"/>
              <a:gd name="connsiteY485" fmla="*/ 5524750 h 6858000"/>
              <a:gd name="connsiteX486" fmla="*/ 1686403 w 7392421"/>
              <a:gd name="connsiteY486" fmla="*/ 5524750 h 6858000"/>
              <a:gd name="connsiteX487" fmla="*/ 1707609 w 7392421"/>
              <a:gd name="connsiteY487" fmla="*/ 5505858 h 6858000"/>
              <a:gd name="connsiteX488" fmla="*/ 1699127 w 7392421"/>
              <a:gd name="connsiteY488" fmla="*/ 5482241 h 6858000"/>
              <a:gd name="connsiteX489" fmla="*/ 1677921 w 7392421"/>
              <a:gd name="connsiteY489" fmla="*/ 5482241 h 6858000"/>
              <a:gd name="connsiteX490" fmla="*/ 1656714 w 7392421"/>
              <a:gd name="connsiteY490" fmla="*/ 5468070 h 6858000"/>
              <a:gd name="connsiteX491" fmla="*/ 1631266 w 7392421"/>
              <a:gd name="connsiteY491" fmla="*/ 5444454 h 6858000"/>
              <a:gd name="connsiteX492" fmla="*/ 1593095 w 7392421"/>
              <a:gd name="connsiteY492" fmla="*/ 5430284 h 6858000"/>
              <a:gd name="connsiteX493" fmla="*/ 1554923 w 7392421"/>
              <a:gd name="connsiteY493" fmla="*/ 5430284 h 6858000"/>
              <a:gd name="connsiteX494" fmla="*/ 1495547 w 7392421"/>
              <a:gd name="connsiteY494" fmla="*/ 5435007 h 6858000"/>
              <a:gd name="connsiteX495" fmla="*/ 1487064 w 7392421"/>
              <a:gd name="connsiteY495" fmla="*/ 5430284 h 6858000"/>
              <a:gd name="connsiteX496" fmla="*/ 1491305 w 7392421"/>
              <a:gd name="connsiteY496" fmla="*/ 5416113 h 6858000"/>
              <a:gd name="connsiteX497" fmla="*/ 1516753 w 7392421"/>
              <a:gd name="connsiteY497" fmla="*/ 5406667 h 6858000"/>
              <a:gd name="connsiteX498" fmla="*/ 1525234 w 7392421"/>
              <a:gd name="connsiteY498" fmla="*/ 5373604 h 6858000"/>
              <a:gd name="connsiteX499" fmla="*/ 1482822 w 7392421"/>
              <a:gd name="connsiteY499" fmla="*/ 5368880 h 6858000"/>
              <a:gd name="connsiteX500" fmla="*/ 1499788 w 7392421"/>
              <a:gd name="connsiteY500" fmla="*/ 5364157 h 6858000"/>
              <a:gd name="connsiteX501" fmla="*/ 1537959 w 7392421"/>
              <a:gd name="connsiteY501" fmla="*/ 5364157 h 6858000"/>
              <a:gd name="connsiteX502" fmla="*/ 1576130 w 7392421"/>
              <a:gd name="connsiteY502" fmla="*/ 5349988 h 6858000"/>
              <a:gd name="connsiteX503" fmla="*/ 1584613 w 7392421"/>
              <a:gd name="connsiteY503" fmla="*/ 5321647 h 6858000"/>
              <a:gd name="connsiteX504" fmla="*/ 1563406 w 7392421"/>
              <a:gd name="connsiteY504" fmla="*/ 5307477 h 6858000"/>
              <a:gd name="connsiteX505" fmla="*/ 1529476 w 7392421"/>
              <a:gd name="connsiteY505" fmla="*/ 5312200 h 6858000"/>
              <a:gd name="connsiteX506" fmla="*/ 1457375 w 7392421"/>
              <a:gd name="connsiteY506" fmla="*/ 5321647 h 6858000"/>
              <a:gd name="connsiteX507" fmla="*/ 1448892 w 7392421"/>
              <a:gd name="connsiteY507" fmla="*/ 5316924 h 6858000"/>
              <a:gd name="connsiteX508" fmla="*/ 1389514 w 7392421"/>
              <a:gd name="connsiteY508" fmla="*/ 5307477 h 6858000"/>
              <a:gd name="connsiteX509" fmla="*/ 1300448 w 7392421"/>
              <a:gd name="connsiteY509" fmla="*/ 5298031 h 6858000"/>
              <a:gd name="connsiteX510" fmla="*/ 1296206 w 7392421"/>
              <a:gd name="connsiteY510" fmla="*/ 5298031 h 6858000"/>
              <a:gd name="connsiteX511" fmla="*/ 1296206 w 7392421"/>
              <a:gd name="connsiteY511" fmla="*/ 5293308 h 6858000"/>
              <a:gd name="connsiteX512" fmla="*/ 1300448 w 7392421"/>
              <a:gd name="connsiteY512" fmla="*/ 5283861 h 6858000"/>
              <a:gd name="connsiteX513" fmla="*/ 1313172 w 7392421"/>
              <a:gd name="connsiteY513" fmla="*/ 5283861 h 6858000"/>
              <a:gd name="connsiteX514" fmla="*/ 1389514 w 7392421"/>
              <a:gd name="connsiteY514" fmla="*/ 5283861 h 6858000"/>
              <a:gd name="connsiteX515" fmla="*/ 1402239 w 7392421"/>
              <a:gd name="connsiteY515" fmla="*/ 5274414 h 6858000"/>
              <a:gd name="connsiteX516" fmla="*/ 1423445 w 7392421"/>
              <a:gd name="connsiteY516" fmla="*/ 5255520 h 6858000"/>
              <a:gd name="connsiteX517" fmla="*/ 1474339 w 7392421"/>
              <a:gd name="connsiteY517" fmla="*/ 5255520 h 6858000"/>
              <a:gd name="connsiteX518" fmla="*/ 1512511 w 7392421"/>
              <a:gd name="connsiteY518" fmla="*/ 5246073 h 6858000"/>
              <a:gd name="connsiteX519" fmla="*/ 1510697 w 7392421"/>
              <a:gd name="connsiteY519" fmla="*/ 5244861 h 6858000"/>
              <a:gd name="connsiteX520" fmla="*/ 1932452 w 7392421"/>
              <a:gd name="connsiteY520" fmla="*/ 5244861 h 6858000"/>
              <a:gd name="connsiteX521" fmla="*/ 1932529 w 7392421"/>
              <a:gd name="connsiteY521" fmla="*/ 5240624 h 6858000"/>
              <a:gd name="connsiteX522" fmla="*/ 1937300 w 7392421"/>
              <a:gd name="connsiteY522" fmla="*/ 5226765 h 6858000"/>
              <a:gd name="connsiteX523" fmla="*/ 1941443 w 7392421"/>
              <a:gd name="connsiteY523" fmla="*/ 5225733 h 6858000"/>
              <a:gd name="connsiteX524" fmla="*/ 1942125 w 7392421"/>
              <a:gd name="connsiteY524" fmla="*/ 5222742 h 6858000"/>
              <a:gd name="connsiteX525" fmla="*/ 1947955 w 7392421"/>
              <a:gd name="connsiteY525" fmla="*/ 5215768 h 6858000"/>
              <a:gd name="connsiteX526" fmla="*/ 1967564 w 7392421"/>
              <a:gd name="connsiteY526" fmla="*/ 5201045 h 6858000"/>
              <a:gd name="connsiteX527" fmla="*/ 1979397 w 7392421"/>
              <a:gd name="connsiteY527" fmla="*/ 5195815 h 6858000"/>
              <a:gd name="connsiteX528" fmla="*/ 1945253 w 7392421"/>
              <a:gd name="connsiteY528" fmla="*/ 5185189 h 6858000"/>
              <a:gd name="connsiteX529" fmla="*/ 1885875 w 7392421"/>
              <a:gd name="connsiteY529" fmla="*/ 5169351 h 6858000"/>
              <a:gd name="connsiteX530" fmla="*/ 1877392 w 7392421"/>
              <a:gd name="connsiteY530" fmla="*/ 5161433 h 6858000"/>
              <a:gd name="connsiteX531" fmla="*/ 1805292 w 7392421"/>
              <a:gd name="connsiteY531" fmla="*/ 5177272 h 6858000"/>
              <a:gd name="connsiteX532" fmla="*/ 1771361 w 7392421"/>
              <a:gd name="connsiteY532" fmla="*/ 5185189 h 6858000"/>
              <a:gd name="connsiteX533" fmla="*/ 1750154 w 7392421"/>
              <a:gd name="connsiteY533" fmla="*/ 5161433 h 6858000"/>
              <a:gd name="connsiteX534" fmla="*/ 1758637 w 7392421"/>
              <a:gd name="connsiteY534" fmla="*/ 5113917 h 6858000"/>
              <a:gd name="connsiteX535" fmla="*/ 1796809 w 7392421"/>
              <a:gd name="connsiteY535" fmla="*/ 5090160 h 6858000"/>
              <a:gd name="connsiteX536" fmla="*/ 1834979 w 7392421"/>
              <a:gd name="connsiteY536" fmla="*/ 5090160 h 6858000"/>
              <a:gd name="connsiteX537" fmla="*/ 1851945 w 7392421"/>
              <a:gd name="connsiteY537" fmla="*/ 5082241 h 6858000"/>
              <a:gd name="connsiteX538" fmla="*/ 1809533 w 7392421"/>
              <a:gd name="connsiteY538" fmla="*/ 5074322 h 6858000"/>
              <a:gd name="connsiteX539" fmla="*/ 1818015 w 7392421"/>
              <a:gd name="connsiteY539" fmla="*/ 5018887 h 6858000"/>
              <a:gd name="connsiteX540" fmla="*/ 1843462 w 7392421"/>
              <a:gd name="connsiteY540" fmla="*/ 5003051 h 6858000"/>
              <a:gd name="connsiteX541" fmla="*/ 1847704 w 7392421"/>
              <a:gd name="connsiteY541" fmla="*/ 4979292 h 6858000"/>
              <a:gd name="connsiteX542" fmla="*/ 1839221 w 7392421"/>
              <a:gd name="connsiteY542" fmla="*/ 4971373 h 6858000"/>
              <a:gd name="connsiteX543" fmla="*/ 1779844 w 7392421"/>
              <a:gd name="connsiteY543" fmla="*/ 4979292 h 6858000"/>
              <a:gd name="connsiteX544" fmla="*/ 1741673 w 7392421"/>
              <a:gd name="connsiteY544" fmla="*/ 4979292 h 6858000"/>
              <a:gd name="connsiteX545" fmla="*/ 1703501 w 7392421"/>
              <a:gd name="connsiteY545" fmla="*/ 4955534 h 6858000"/>
              <a:gd name="connsiteX546" fmla="*/ 1678053 w 7392421"/>
              <a:gd name="connsiteY546" fmla="*/ 4915939 h 6858000"/>
              <a:gd name="connsiteX547" fmla="*/ 1656846 w 7392421"/>
              <a:gd name="connsiteY547" fmla="*/ 4892180 h 6858000"/>
              <a:gd name="connsiteX548" fmla="*/ 1635640 w 7392421"/>
              <a:gd name="connsiteY548" fmla="*/ 4892180 h 6858000"/>
              <a:gd name="connsiteX549" fmla="*/ 1627159 w 7392421"/>
              <a:gd name="connsiteY549" fmla="*/ 4852585 h 6858000"/>
              <a:gd name="connsiteX550" fmla="*/ 1630228 w 7392421"/>
              <a:gd name="connsiteY550" fmla="*/ 4842349 h 6858000"/>
              <a:gd name="connsiteX551" fmla="*/ 1625451 w 7392421"/>
              <a:gd name="connsiteY551" fmla="*/ 4844514 h 6858000"/>
              <a:gd name="connsiteX552" fmla="*/ 1617236 w 7392421"/>
              <a:gd name="connsiteY552" fmla="*/ 4837637 h 6858000"/>
              <a:gd name="connsiteX553" fmla="*/ 1583316 w 7392421"/>
              <a:gd name="connsiteY553" fmla="*/ 4831439 h 6858000"/>
              <a:gd name="connsiteX554" fmla="*/ 1545157 w 7392421"/>
              <a:gd name="connsiteY554" fmla="*/ 4831439 h 6858000"/>
              <a:gd name="connsiteX555" fmla="*/ 1540916 w 7392421"/>
              <a:gd name="connsiteY555" fmla="*/ 4794245 h 6858000"/>
              <a:gd name="connsiteX556" fmla="*/ 1490036 w 7392421"/>
              <a:gd name="connsiteY556" fmla="*/ 4775649 h 6858000"/>
              <a:gd name="connsiteX557" fmla="*/ 1477316 w 7392421"/>
              <a:gd name="connsiteY557" fmla="*/ 4781847 h 6858000"/>
              <a:gd name="connsiteX558" fmla="*/ 1468837 w 7392421"/>
              <a:gd name="connsiteY558" fmla="*/ 4763251 h 6858000"/>
              <a:gd name="connsiteX559" fmla="*/ 1477316 w 7392421"/>
              <a:gd name="connsiteY559" fmla="*/ 4744654 h 6858000"/>
              <a:gd name="connsiteX560" fmla="*/ 1511237 w 7392421"/>
              <a:gd name="connsiteY560" fmla="*/ 4750854 h 6858000"/>
              <a:gd name="connsiteX561" fmla="*/ 1549397 w 7392421"/>
              <a:gd name="connsiteY561" fmla="*/ 4738456 h 6858000"/>
              <a:gd name="connsiteX562" fmla="*/ 1562117 w 7392421"/>
              <a:gd name="connsiteY562" fmla="*/ 4701262 h 6858000"/>
              <a:gd name="connsiteX563" fmla="*/ 1583316 w 7392421"/>
              <a:gd name="connsiteY563" fmla="*/ 4688864 h 6858000"/>
              <a:gd name="connsiteX564" fmla="*/ 1634196 w 7392421"/>
              <a:gd name="connsiteY564" fmla="*/ 4713660 h 6858000"/>
              <a:gd name="connsiteX565" fmla="*/ 1655396 w 7392421"/>
              <a:gd name="connsiteY565" fmla="*/ 4713660 h 6858000"/>
              <a:gd name="connsiteX566" fmla="*/ 1663876 w 7392421"/>
              <a:gd name="connsiteY566" fmla="*/ 4695064 h 6858000"/>
              <a:gd name="connsiteX567" fmla="*/ 1659636 w 7392421"/>
              <a:gd name="connsiteY567" fmla="*/ 4664069 h 6858000"/>
              <a:gd name="connsiteX568" fmla="*/ 1634196 w 7392421"/>
              <a:gd name="connsiteY568" fmla="*/ 4639273 h 6858000"/>
              <a:gd name="connsiteX569" fmla="*/ 1629956 w 7392421"/>
              <a:gd name="connsiteY569" fmla="*/ 4626877 h 6858000"/>
              <a:gd name="connsiteX570" fmla="*/ 1638436 w 7392421"/>
              <a:gd name="connsiteY570" fmla="*/ 4620677 h 6858000"/>
              <a:gd name="connsiteX571" fmla="*/ 1680836 w 7392421"/>
              <a:gd name="connsiteY571" fmla="*/ 4626877 h 6858000"/>
              <a:gd name="connsiteX572" fmla="*/ 1685076 w 7392421"/>
              <a:gd name="connsiteY572" fmla="*/ 4626877 h 6858000"/>
              <a:gd name="connsiteX573" fmla="*/ 1685076 w 7392421"/>
              <a:gd name="connsiteY573" fmla="*/ 4614479 h 6858000"/>
              <a:gd name="connsiteX574" fmla="*/ 1689315 w 7392421"/>
              <a:gd name="connsiteY574" fmla="*/ 4595882 h 6858000"/>
              <a:gd name="connsiteX575" fmla="*/ 1718995 w 7392421"/>
              <a:gd name="connsiteY575" fmla="*/ 4595882 h 6858000"/>
              <a:gd name="connsiteX576" fmla="*/ 1680836 w 7392421"/>
              <a:gd name="connsiteY576" fmla="*/ 4577286 h 6858000"/>
              <a:gd name="connsiteX577" fmla="*/ 1676596 w 7392421"/>
              <a:gd name="connsiteY577" fmla="*/ 4558688 h 6858000"/>
              <a:gd name="connsiteX578" fmla="*/ 1663876 w 7392421"/>
              <a:gd name="connsiteY578" fmla="*/ 4521496 h 6858000"/>
              <a:gd name="connsiteX579" fmla="*/ 1646916 w 7392421"/>
              <a:gd name="connsiteY579" fmla="*/ 4521496 h 6858000"/>
              <a:gd name="connsiteX580" fmla="*/ 1646916 w 7392421"/>
              <a:gd name="connsiteY580" fmla="*/ 4509098 h 6858000"/>
              <a:gd name="connsiteX581" fmla="*/ 1646916 w 7392421"/>
              <a:gd name="connsiteY581" fmla="*/ 4502899 h 6858000"/>
              <a:gd name="connsiteX582" fmla="*/ 1727476 w 7392421"/>
              <a:gd name="connsiteY582" fmla="*/ 4478103 h 6858000"/>
              <a:gd name="connsiteX583" fmla="*/ 1778356 w 7392421"/>
              <a:gd name="connsiteY583" fmla="*/ 4447109 h 6858000"/>
              <a:gd name="connsiteX584" fmla="*/ 1786835 w 7392421"/>
              <a:gd name="connsiteY584" fmla="*/ 4434711 h 6858000"/>
              <a:gd name="connsiteX585" fmla="*/ 1774116 w 7392421"/>
              <a:gd name="connsiteY585" fmla="*/ 4422314 h 6858000"/>
              <a:gd name="connsiteX586" fmla="*/ 1735955 w 7392421"/>
              <a:gd name="connsiteY586" fmla="*/ 4422314 h 6858000"/>
              <a:gd name="connsiteX587" fmla="*/ 1727476 w 7392421"/>
              <a:gd name="connsiteY587" fmla="*/ 4416115 h 6858000"/>
              <a:gd name="connsiteX588" fmla="*/ 1731716 w 7392421"/>
              <a:gd name="connsiteY588" fmla="*/ 4403718 h 6858000"/>
              <a:gd name="connsiteX589" fmla="*/ 1757156 w 7392421"/>
              <a:gd name="connsiteY589" fmla="*/ 4391320 h 6858000"/>
              <a:gd name="connsiteX590" fmla="*/ 1795316 w 7392421"/>
              <a:gd name="connsiteY590" fmla="*/ 4391320 h 6858000"/>
              <a:gd name="connsiteX591" fmla="*/ 1799555 w 7392421"/>
              <a:gd name="connsiteY591" fmla="*/ 4366524 h 6858000"/>
              <a:gd name="connsiteX592" fmla="*/ 1799555 w 7392421"/>
              <a:gd name="connsiteY592" fmla="*/ 4354126 h 6858000"/>
              <a:gd name="connsiteX593" fmla="*/ 1735955 w 7392421"/>
              <a:gd name="connsiteY593" fmla="*/ 4316933 h 6858000"/>
              <a:gd name="connsiteX594" fmla="*/ 1587556 w 7392421"/>
              <a:gd name="connsiteY594" fmla="*/ 4329331 h 6858000"/>
              <a:gd name="connsiteX595" fmla="*/ 1566356 w 7392421"/>
              <a:gd name="connsiteY595" fmla="*/ 4316933 h 6858000"/>
              <a:gd name="connsiteX596" fmla="*/ 1587556 w 7392421"/>
              <a:gd name="connsiteY596" fmla="*/ 4304535 h 6858000"/>
              <a:gd name="connsiteX597" fmla="*/ 1638436 w 7392421"/>
              <a:gd name="connsiteY597" fmla="*/ 4292137 h 6858000"/>
              <a:gd name="connsiteX598" fmla="*/ 1693556 w 7392421"/>
              <a:gd name="connsiteY598" fmla="*/ 4292137 h 6858000"/>
              <a:gd name="connsiteX599" fmla="*/ 1778356 w 7392421"/>
              <a:gd name="connsiteY599" fmla="*/ 4285939 h 6858000"/>
              <a:gd name="connsiteX600" fmla="*/ 1922515 w 7392421"/>
              <a:gd name="connsiteY600" fmla="*/ 4205354 h 6858000"/>
              <a:gd name="connsiteX601" fmla="*/ 1973395 w 7392421"/>
              <a:gd name="connsiteY601" fmla="*/ 4186758 h 6858000"/>
              <a:gd name="connsiteX602" fmla="*/ 1990355 w 7392421"/>
              <a:gd name="connsiteY602" fmla="*/ 4180558 h 6858000"/>
              <a:gd name="connsiteX603" fmla="*/ 1973395 w 7392421"/>
              <a:gd name="connsiteY603" fmla="*/ 4168161 h 6858000"/>
              <a:gd name="connsiteX604" fmla="*/ 1752915 w 7392421"/>
              <a:gd name="connsiteY604" fmla="*/ 4168161 h 6858000"/>
              <a:gd name="connsiteX605" fmla="*/ 1689315 w 7392421"/>
              <a:gd name="connsiteY605" fmla="*/ 4106171 h 6858000"/>
              <a:gd name="connsiteX606" fmla="*/ 1689315 w 7392421"/>
              <a:gd name="connsiteY606" fmla="*/ 4093775 h 6858000"/>
              <a:gd name="connsiteX607" fmla="*/ 1706275 w 7392421"/>
              <a:gd name="connsiteY607" fmla="*/ 4044184 h 6858000"/>
              <a:gd name="connsiteX608" fmla="*/ 1709369 w 7392421"/>
              <a:gd name="connsiteY608" fmla="*/ 4034234 h 6858000"/>
              <a:gd name="connsiteX609" fmla="*/ 1615341 w 7392421"/>
              <a:gd name="connsiteY609" fmla="*/ 4034234 h 6858000"/>
              <a:gd name="connsiteX610" fmla="*/ 1589894 w 7392421"/>
              <a:gd name="connsiteY610" fmla="*/ 4021650 h 6858000"/>
              <a:gd name="connsiteX611" fmla="*/ 1572928 w 7392421"/>
              <a:gd name="connsiteY611" fmla="*/ 4034234 h 6858000"/>
              <a:gd name="connsiteX612" fmla="*/ 1500827 w 7392421"/>
              <a:gd name="connsiteY612" fmla="*/ 4015358 h 6858000"/>
              <a:gd name="connsiteX613" fmla="*/ 1471138 w 7392421"/>
              <a:gd name="connsiteY613" fmla="*/ 4015358 h 6858000"/>
              <a:gd name="connsiteX614" fmla="*/ 1428725 w 7392421"/>
              <a:gd name="connsiteY614" fmla="*/ 4021650 h 6858000"/>
              <a:gd name="connsiteX615" fmla="*/ 1386313 w 7392421"/>
              <a:gd name="connsiteY615" fmla="*/ 4015358 h 6858000"/>
              <a:gd name="connsiteX616" fmla="*/ 1365106 w 7392421"/>
              <a:gd name="connsiteY616" fmla="*/ 4021650 h 6858000"/>
              <a:gd name="connsiteX617" fmla="*/ 1203939 w 7392421"/>
              <a:gd name="connsiteY617" fmla="*/ 4021650 h 6858000"/>
              <a:gd name="connsiteX618" fmla="*/ 1102148 w 7392421"/>
              <a:gd name="connsiteY618" fmla="*/ 4015358 h 6858000"/>
              <a:gd name="connsiteX619" fmla="*/ 1080942 w 7392421"/>
              <a:gd name="connsiteY619" fmla="*/ 3996483 h 6858000"/>
              <a:gd name="connsiteX620" fmla="*/ 1119114 w 7392421"/>
              <a:gd name="connsiteY620" fmla="*/ 3983899 h 6858000"/>
              <a:gd name="connsiteX621" fmla="*/ 1170009 w 7392421"/>
              <a:gd name="connsiteY621" fmla="*/ 3983899 h 6858000"/>
              <a:gd name="connsiteX622" fmla="*/ 1191215 w 7392421"/>
              <a:gd name="connsiteY622" fmla="*/ 3958731 h 6858000"/>
              <a:gd name="connsiteX623" fmla="*/ 1203939 w 7392421"/>
              <a:gd name="connsiteY623" fmla="*/ 3946147 h 6858000"/>
              <a:gd name="connsiteX624" fmla="*/ 1280281 w 7392421"/>
              <a:gd name="connsiteY624" fmla="*/ 3946147 h 6858000"/>
              <a:gd name="connsiteX625" fmla="*/ 1293005 w 7392421"/>
              <a:gd name="connsiteY625" fmla="*/ 3946147 h 6858000"/>
              <a:gd name="connsiteX626" fmla="*/ 1297247 w 7392421"/>
              <a:gd name="connsiteY626" fmla="*/ 3933564 h 6858000"/>
              <a:gd name="connsiteX627" fmla="*/ 1297247 w 7392421"/>
              <a:gd name="connsiteY627" fmla="*/ 3927272 h 6858000"/>
              <a:gd name="connsiteX628" fmla="*/ 1293005 w 7392421"/>
              <a:gd name="connsiteY628" fmla="*/ 3927272 h 6858000"/>
              <a:gd name="connsiteX629" fmla="*/ 1203939 w 7392421"/>
              <a:gd name="connsiteY629" fmla="*/ 3914688 h 6858000"/>
              <a:gd name="connsiteX630" fmla="*/ 1144561 w 7392421"/>
              <a:gd name="connsiteY630" fmla="*/ 3902104 h 6858000"/>
              <a:gd name="connsiteX631" fmla="*/ 1136078 w 7392421"/>
              <a:gd name="connsiteY631" fmla="*/ 3895813 h 6858000"/>
              <a:gd name="connsiteX632" fmla="*/ 1063978 w 7392421"/>
              <a:gd name="connsiteY632" fmla="*/ 3908397 h 6858000"/>
              <a:gd name="connsiteX633" fmla="*/ 1030047 w 7392421"/>
              <a:gd name="connsiteY633" fmla="*/ 3914688 h 6858000"/>
              <a:gd name="connsiteX634" fmla="*/ 1008840 w 7392421"/>
              <a:gd name="connsiteY634" fmla="*/ 3895813 h 6858000"/>
              <a:gd name="connsiteX635" fmla="*/ 1017323 w 7392421"/>
              <a:gd name="connsiteY635" fmla="*/ 3858061 h 6858000"/>
              <a:gd name="connsiteX636" fmla="*/ 1055495 w 7392421"/>
              <a:gd name="connsiteY636" fmla="*/ 3839186 h 6858000"/>
              <a:gd name="connsiteX637" fmla="*/ 1093665 w 7392421"/>
              <a:gd name="connsiteY637" fmla="*/ 3839186 h 6858000"/>
              <a:gd name="connsiteX638" fmla="*/ 1110631 w 7392421"/>
              <a:gd name="connsiteY638" fmla="*/ 3832895 h 6858000"/>
              <a:gd name="connsiteX639" fmla="*/ 1068219 w 7392421"/>
              <a:gd name="connsiteY639" fmla="*/ 3826602 h 6858000"/>
              <a:gd name="connsiteX640" fmla="*/ 1076701 w 7392421"/>
              <a:gd name="connsiteY640" fmla="*/ 3782559 h 6858000"/>
              <a:gd name="connsiteX641" fmla="*/ 1102148 w 7392421"/>
              <a:gd name="connsiteY641" fmla="*/ 3769977 h 6858000"/>
              <a:gd name="connsiteX642" fmla="*/ 1106390 w 7392421"/>
              <a:gd name="connsiteY642" fmla="*/ 3751100 h 6858000"/>
              <a:gd name="connsiteX643" fmla="*/ 1097907 w 7392421"/>
              <a:gd name="connsiteY643" fmla="*/ 3744809 h 6858000"/>
              <a:gd name="connsiteX644" fmla="*/ 1038530 w 7392421"/>
              <a:gd name="connsiteY644" fmla="*/ 3751100 h 6858000"/>
              <a:gd name="connsiteX645" fmla="*/ 1000359 w 7392421"/>
              <a:gd name="connsiteY645" fmla="*/ 3751100 h 6858000"/>
              <a:gd name="connsiteX646" fmla="*/ 962187 w 7392421"/>
              <a:gd name="connsiteY646" fmla="*/ 3732225 h 6858000"/>
              <a:gd name="connsiteX647" fmla="*/ 936740 w 7392421"/>
              <a:gd name="connsiteY647" fmla="*/ 3700766 h 6858000"/>
              <a:gd name="connsiteX648" fmla="*/ 915532 w 7392421"/>
              <a:gd name="connsiteY648" fmla="*/ 3681889 h 6858000"/>
              <a:gd name="connsiteX649" fmla="*/ 894326 w 7392421"/>
              <a:gd name="connsiteY649" fmla="*/ 3681889 h 6858000"/>
              <a:gd name="connsiteX650" fmla="*/ 885845 w 7392421"/>
              <a:gd name="connsiteY650" fmla="*/ 3650430 h 6858000"/>
              <a:gd name="connsiteX651" fmla="*/ 907051 w 7392421"/>
              <a:gd name="connsiteY651" fmla="*/ 3625264 h 6858000"/>
              <a:gd name="connsiteX652" fmla="*/ 957946 w 7392421"/>
              <a:gd name="connsiteY652" fmla="*/ 3625264 h 6858000"/>
              <a:gd name="connsiteX653" fmla="*/ 1013082 w 7392421"/>
              <a:gd name="connsiteY653" fmla="*/ 3625264 h 6858000"/>
              <a:gd name="connsiteX654" fmla="*/ 1059736 w 7392421"/>
              <a:gd name="connsiteY654" fmla="*/ 3612680 h 6858000"/>
              <a:gd name="connsiteX655" fmla="*/ 1065471 w 7392421"/>
              <a:gd name="connsiteY655" fmla="*/ 3606894 h 6858000"/>
              <a:gd name="connsiteX656" fmla="*/ 1300457 w 7392421"/>
              <a:gd name="connsiteY656" fmla="*/ 3606894 h 6858000"/>
              <a:gd name="connsiteX657" fmla="*/ 1292447 w 7392421"/>
              <a:gd name="connsiteY657" fmla="*/ 3599416 h 6858000"/>
              <a:gd name="connsiteX658" fmla="*/ 1273361 w 7392421"/>
              <a:gd name="connsiteY658" fmla="*/ 3593477 h 6858000"/>
              <a:gd name="connsiteX659" fmla="*/ 1235191 w 7392421"/>
              <a:gd name="connsiteY659" fmla="*/ 3593477 h 6858000"/>
              <a:gd name="connsiteX660" fmla="*/ 1218225 w 7392421"/>
              <a:gd name="connsiteY660" fmla="*/ 3585558 h 6858000"/>
              <a:gd name="connsiteX661" fmla="*/ 1260637 w 7392421"/>
              <a:gd name="connsiteY661" fmla="*/ 3577639 h 6858000"/>
              <a:gd name="connsiteX662" fmla="*/ 1252155 w 7392421"/>
              <a:gd name="connsiteY662" fmla="*/ 3522204 h 6858000"/>
              <a:gd name="connsiteX663" fmla="*/ 1226708 w 7392421"/>
              <a:gd name="connsiteY663" fmla="*/ 3506367 h 6858000"/>
              <a:gd name="connsiteX664" fmla="*/ 1222466 w 7392421"/>
              <a:gd name="connsiteY664" fmla="*/ 3482609 h 6858000"/>
              <a:gd name="connsiteX665" fmla="*/ 1230949 w 7392421"/>
              <a:gd name="connsiteY665" fmla="*/ 3474690 h 6858000"/>
              <a:gd name="connsiteX666" fmla="*/ 1290326 w 7392421"/>
              <a:gd name="connsiteY666" fmla="*/ 3482609 h 6858000"/>
              <a:gd name="connsiteX667" fmla="*/ 1328497 w 7392421"/>
              <a:gd name="connsiteY667" fmla="*/ 3482609 h 6858000"/>
              <a:gd name="connsiteX668" fmla="*/ 1366669 w 7392421"/>
              <a:gd name="connsiteY668" fmla="*/ 3458851 h 6858000"/>
              <a:gd name="connsiteX669" fmla="*/ 1392117 w 7392421"/>
              <a:gd name="connsiteY669" fmla="*/ 3419256 h 6858000"/>
              <a:gd name="connsiteX670" fmla="*/ 1413324 w 7392421"/>
              <a:gd name="connsiteY670" fmla="*/ 3395497 h 6858000"/>
              <a:gd name="connsiteX671" fmla="*/ 1434530 w 7392421"/>
              <a:gd name="connsiteY671" fmla="*/ 3395497 h 6858000"/>
              <a:gd name="connsiteX672" fmla="*/ 1443011 w 7392421"/>
              <a:gd name="connsiteY672" fmla="*/ 3355902 h 6858000"/>
              <a:gd name="connsiteX673" fmla="*/ 1439942 w 7392421"/>
              <a:gd name="connsiteY673" fmla="*/ 3345666 h 6858000"/>
              <a:gd name="connsiteX674" fmla="*/ 1444719 w 7392421"/>
              <a:gd name="connsiteY674" fmla="*/ 3347831 h 6858000"/>
              <a:gd name="connsiteX675" fmla="*/ 1452934 w 7392421"/>
              <a:gd name="connsiteY675" fmla="*/ 3340954 h 6858000"/>
              <a:gd name="connsiteX676" fmla="*/ 1486854 w 7392421"/>
              <a:gd name="connsiteY676" fmla="*/ 3334756 h 6858000"/>
              <a:gd name="connsiteX677" fmla="*/ 1525013 w 7392421"/>
              <a:gd name="connsiteY677" fmla="*/ 3334756 h 6858000"/>
              <a:gd name="connsiteX678" fmla="*/ 1529254 w 7392421"/>
              <a:gd name="connsiteY678" fmla="*/ 3297562 h 6858000"/>
              <a:gd name="connsiteX679" fmla="*/ 1580134 w 7392421"/>
              <a:gd name="connsiteY679" fmla="*/ 3278966 h 6858000"/>
              <a:gd name="connsiteX680" fmla="*/ 1592854 w 7392421"/>
              <a:gd name="connsiteY680" fmla="*/ 3285164 h 6858000"/>
              <a:gd name="connsiteX681" fmla="*/ 1601333 w 7392421"/>
              <a:gd name="connsiteY681" fmla="*/ 3266568 h 6858000"/>
              <a:gd name="connsiteX682" fmla="*/ 1592854 w 7392421"/>
              <a:gd name="connsiteY682" fmla="*/ 3247971 h 6858000"/>
              <a:gd name="connsiteX683" fmla="*/ 1558933 w 7392421"/>
              <a:gd name="connsiteY683" fmla="*/ 3254170 h 6858000"/>
              <a:gd name="connsiteX684" fmla="*/ 1520773 w 7392421"/>
              <a:gd name="connsiteY684" fmla="*/ 3241773 h 6858000"/>
              <a:gd name="connsiteX685" fmla="*/ 1508053 w 7392421"/>
              <a:gd name="connsiteY685" fmla="*/ 3204579 h 6858000"/>
              <a:gd name="connsiteX686" fmla="*/ 1486854 w 7392421"/>
              <a:gd name="connsiteY686" fmla="*/ 3192181 h 6858000"/>
              <a:gd name="connsiteX687" fmla="*/ 1435974 w 7392421"/>
              <a:gd name="connsiteY687" fmla="*/ 3216977 h 6858000"/>
              <a:gd name="connsiteX688" fmla="*/ 1414774 w 7392421"/>
              <a:gd name="connsiteY688" fmla="*/ 3216977 h 6858000"/>
              <a:gd name="connsiteX689" fmla="*/ 1406294 w 7392421"/>
              <a:gd name="connsiteY689" fmla="*/ 3198381 h 6858000"/>
              <a:gd name="connsiteX690" fmla="*/ 1410534 w 7392421"/>
              <a:gd name="connsiteY690" fmla="*/ 3167386 h 6858000"/>
              <a:gd name="connsiteX691" fmla="*/ 1435974 w 7392421"/>
              <a:gd name="connsiteY691" fmla="*/ 3142590 h 6858000"/>
              <a:gd name="connsiteX692" fmla="*/ 1440214 w 7392421"/>
              <a:gd name="connsiteY692" fmla="*/ 3130194 h 6858000"/>
              <a:gd name="connsiteX693" fmla="*/ 1431734 w 7392421"/>
              <a:gd name="connsiteY693" fmla="*/ 3123994 h 6858000"/>
              <a:gd name="connsiteX694" fmla="*/ 1389334 w 7392421"/>
              <a:gd name="connsiteY694" fmla="*/ 3130194 h 6858000"/>
              <a:gd name="connsiteX695" fmla="*/ 1385094 w 7392421"/>
              <a:gd name="connsiteY695" fmla="*/ 3130194 h 6858000"/>
              <a:gd name="connsiteX696" fmla="*/ 1385094 w 7392421"/>
              <a:gd name="connsiteY696" fmla="*/ 3117796 h 6858000"/>
              <a:gd name="connsiteX697" fmla="*/ 1380855 w 7392421"/>
              <a:gd name="connsiteY697" fmla="*/ 3099199 h 6858000"/>
              <a:gd name="connsiteX698" fmla="*/ 1351175 w 7392421"/>
              <a:gd name="connsiteY698" fmla="*/ 3099199 h 6858000"/>
              <a:gd name="connsiteX699" fmla="*/ 1389334 w 7392421"/>
              <a:gd name="connsiteY699" fmla="*/ 3080603 h 6858000"/>
              <a:gd name="connsiteX700" fmla="*/ 1393574 w 7392421"/>
              <a:gd name="connsiteY700" fmla="*/ 3062005 h 6858000"/>
              <a:gd name="connsiteX701" fmla="*/ 1406294 w 7392421"/>
              <a:gd name="connsiteY701" fmla="*/ 3024813 h 6858000"/>
              <a:gd name="connsiteX702" fmla="*/ 1423254 w 7392421"/>
              <a:gd name="connsiteY702" fmla="*/ 3024813 h 6858000"/>
              <a:gd name="connsiteX703" fmla="*/ 1423254 w 7392421"/>
              <a:gd name="connsiteY703" fmla="*/ 3012416 h 6858000"/>
              <a:gd name="connsiteX704" fmla="*/ 1423254 w 7392421"/>
              <a:gd name="connsiteY704" fmla="*/ 3006216 h 6858000"/>
              <a:gd name="connsiteX705" fmla="*/ 1342694 w 7392421"/>
              <a:gd name="connsiteY705" fmla="*/ 2981420 h 6858000"/>
              <a:gd name="connsiteX706" fmla="*/ 1291814 w 7392421"/>
              <a:gd name="connsiteY706" fmla="*/ 2950426 h 6858000"/>
              <a:gd name="connsiteX707" fmla="*/ 1283335 w 7392421"/>
              <a:gd name="connsiteY707" fmla="*/ 2938029 h 6858000"/>
              <a:gd name="connsiteX708" fmla="*/ 1296054 w 7392421"/>
              <a:gd name="connsiteY708" fmla="*/ 2925631 h 6858000"/>
              <a:gd name="connsiteX709" fmla="*/ 1334215 w 7392421"/>
              <a:gd name="connsiteY709" fmla="*/ 2925631 h 6858000"/>
              <a:gd name="connsiteX710" fmla="*/ 1342694 w 7392421"/>
              <a:gd name="connsiteY710" fmla="*/ 2919432 h 6858000"/>
              <a:gd name="connsiteX711" fmla="*/ 1338454 w 7392421"/>
              <a:gd name="connsiteY711" fmla="*/ 2907035 h 6858000"/>
              <a:gd name="connsiteX712" fmla="*/ 1313014 w 7392421"/>
              <a:gd name="connsiteY712" fmla="*/ 2894637 h 6858000"/>
              <a:gd name="connsiteX713" fmla="*/ 1274854 w 7392421"/>
              <a:gd name="connsiteY713" fmla="*/ 2894637 h 6858000"/>
              <a:gd name="connsiteX714" fmla="*/ 1270615 w 7392421"/>
              <a:gd name="connsiteY714" fmla="*/ 2869841 h 6858000"/>
              <a:gd name="connsiteX715" fmla="*/ 1270615 w 7392421"/>
              <a:gd name="connsiteY715" fmla="*/ 2857443 h 6858000"/>
              <a:gd name="connsiteX716" fmla="*/ 1334215 w 7392421"/>
              <a:gd name="connsiteY716" fmla="*/ 2820250 h 6858000"/>
              <a:gd name="connsiteX717" fmla="*/ 1482614 w 7392421"/>
              <a:gd name="connsiteY717" fmla="*/ 2832648 h 6858000"/>
              <a:gd name="connsiteX718" fmla="*/ 1503814 w 7392421"/>
              <a:gd name="connsiteY718" fmla="*/ 2820250 h 6858000"/>
              <a:gd name="connsiteX719" fmla="*/ 1482614 w 7392421"/>
              <a:gd name="connsiteY719" fmla="*/ 2807852 h 6858000"/>
              <a:gd name="connsiteX720" fmla="*/ 1431734 w 7392421"/>
              <a:gd name="connsiteY720" fmla="*/ 2795454 h 6858000"/>
              <a:gd name="connsiteX721" fmla="*/ 1376614 w 7392421"/>
              <a:gd name="connsiteY721" fmla="*/ 2795454 h 6858000"/>
              <a:gd name="connsiteX722" fmla="*/ 1291814 w 7392421"/>
              <a:gd name="connsiteY722" fmla="*/ 2789256 h 6858000"/>
              <a:gd name="connsiteX723" fmla="*/ 1147655 w 7392421"/>
              <a:gd name="connsiteY723" fmla="*/ 2708671 h 6858000"/>
              <a:gd name="connsiteX724" fmla="*/ 1096775 w 7392421"/>
              <a:gd name="connsiteY724" fmla="*/ 2690075 h 6858000"/>
              <a:gd name="connsiteX725" fmla="*/ 1079815 w 7392421"/>
              <a:gd name="connsiteY725" fmla="*/ 2683875 h 6858000"/>
              <a:gd name="connsiteX726" fmla="*/ 1096775 w 7392421"/>
              <a:gd name="connsiteY726" fmla="*/ 2671478 h 6858000"/>
              <a:gd name="connsiteX727" fmla="*/ 1317255 w 7392421"/>
              <a:gd name="connsiteY727" fmla="*/ 2671478 h 6858000"/>
              <a:gd name="connsiteX728" fmla="*/ 1380855 w 7392421"/>
              <a:gd name="connsiteY728" fmla="*/ 2609488 h 6858000"/>
              <a:gd name="connsiteX729" fmla="*/ 1380855 w 7392421"/>
              <a:gd name="connsiteY729" fmla="*/ 2597092 h 6858000"/>
              <a:gd name="connsiteX730" fmla="*/ 1363895 w 7392421"/>
              <a:gd name="connsiteY730" fmla="*/ 2547501 h 6858000"/>
              <a:gd name="connsiteX731" fmla="*/ 1360801 w 7392421"/>
              <a:gd name="connsiteY731" fmla="*/ 2537551 h 6858000"/>
              <a:gd name="connsiteX732" fmla="*/ 1454829 w 7392421"/>
              <a:gd name="connsiteY732" fmla="*/ 2537551 h 6858000"/>
              <a:gd name="connsiteX733" fmla="*/ 1480276 w 7392421"/>
              <a:gd name="connsiteY733" fmla="*/ 2524967 h 6858000"/>
              <a:gd name="connsiteX734" fmla="*/ 1497242 w 7392421"/>
              <a:gd name="connsiteY734" fmla="*/ 2537551 h 6858000"/>
              <a:gd name="connsiteX735" fmla="*/ 1569343 w 7392421"/>
              <a:gd name="connsiteY735" fmla="*/ 2518676 h 6858000"/>
              <a:gd name="connsiteX736" fmla="*/ 1599032 w 7392421"/>
              <a:gd name="connsiteY736" fmla="*/ 2518676 h 6858000"/>
              <a:gd name="connsiteX737" fmla="*/ 1641445 w 7392421"/>
              <a:gd name="connsiteY737" fmla="*/ 2524967 h 6858000"/>
              <a:gd name="connsiteX738" fmla="*/ 1683857 w 7392421"/>
              <a:gd name="connsiteY738" fmla="*/ 2518676 h 6858000"/>
              <a:gd name="connsiteX739" fmla="*/ 1705064 w 7392421"/>
              <a:gd name="connsiteY739" fmla="*/ 2524967 h 6858000"/>
              <a:gd name="connsiteX740" fmla="*/ 1866231 w 7392421"/>
              <a:gd name="connsiteY740" fmla="*/ 2524967 h 6858000"/>
              <a:gd name="connsiteX741" fmla="*/ 1968022 w 7392421"/>
              <a:gd name="connsiteY741" fmla="*/ 2518676 h 6858000"/>
              <a:gd name="connsiteX742" fmla="*/ 1989228 w 7392421"/>
              <a:gd name="connsiteY742" fmla="*/ 2499800 h 6858000"/>
              <a:gd name="connsiteX743" fmla="*/ 1951056 w 7392421"/>
              <a:gd name="connsiteY743" fmla="*/ 2487216 h 6858000"/>
              <a:gd name="connsiteX744" fmla="*/ 1900161 w 7392421"/>
              <a:gd name="connsiteY744" fmla="*/ 2487216 h 6858000"/>
              <a:gd name="connsiteX745" fmla="*/ 1878955 w 7392421"/>
              <a:gd name="connsiteY745" fmla="*/ 2462048 h 6858000"/>
              <a:gd name="connsiteX746" fmla="*/ 1866231 w 7392421"/>
              <a:gd name="connsiteY746" fmla="*/ 2449464 h 6858000"/>
              <a:gd name="connsiteX747" fmla="*/ 1789889 w 7392421"/>
              <a:gd name="connsiteY747" fmla="*/ 2449464 h 6858000"/>
              <a:gd name="connsiteX748" fmla="*/ 1777165 w 7392421"/>
              <a:gd name="connsiteY748" fmla="*/ 2449464 h 6858000"/>
              <a:gd name="connsiteX749" fmla="*/ 1772923 w 7392421"/>
              <a:gd name="connsiteY749" fmla="*/ 2436881 h 6858000"/>
              <a:gd name="connsiteX750" fmla="*/ 1772923 w 7392421"/>
              <a:gd name="connsiteY750" fmla="*/ 2430589 h 6858000"/>
              <a:gd name="connsiteX751" fmla="*/ 1777165 w 7392421"/>
              <a:gd name="connsiteY751" fmla="*/ 2430589 h 6858000"/>
              <a:gd name="connsiteX752" fmla="*/ 1866231 w 7392421"/>
              <a:gd name="connsiteY752" fmla="*/ 2418005 h 6858000"/>
              <a:gd name="connsiteX753" fmla="*/ 1925609 w 7392421"/>
              <a:gd name="connsiteY753" fmla="*/ 2405421 h 6858000"/>
              <a:gd name="connsiteX754" fmla="*/ 1934092 w 7392421"/>
              <a:gd name="connsiteY754" fmla="*/ 2399130 h 6858000"/>
              <a:gd name="connsiteX755" fmla="*/ 2006192 w 7392421"/>
              <a:gd name="connsiteY755" fmla="*/ 2411714 h 6858000"/>
              <a:gd name="connsiteX756" fmla="*/ 2040123 w 7392421"/>
              <a:gd name="connsiteY756" fmla="*/ 2418005 h 6858000"/>
              <a:gd name="connsiteX757" fmla="*/ 2052317 w 7392421"/>
              <a:gd name="connsiteY757" fmla="*/ 2418006 h 6858000"/>
              <a:gd name="connsiteX758" fmla="*/ 2057171 w 7392421"/>
              <a:gd name="connsiteY758" fmla="*/ 2407840 h 6858000"/>
              <a:gd name="connsiteX759" fmla="*/ 2053024 w 7392421"/>
              <a:gd name="connsiteY759" fmla="*/ 2406042 h 6858000"/>
              <a:gd name="connsiteX760" fmla="*/ 2059917 w 7392421"/>
              <a:gd name="connsiteY760" fmla="*/ 2388460 h 6858000"/>
              <a:gd name="connsiteX761" fmla="*/ 2062986 w 7392421"/>
              <a:gd name="connsiteY761" fmla="*/ 2382191 h 6858000"/>
              <a:gd name="connsiteX762" fmla="*/ 2058209 w 7392421"/>
              <a:gd name="connsiteY762" fmla="*/ 2383517 h 6858000"/>
              <a:gd name="connsiteX763" fmla="*/ 2049994 w 7392421"/>
              <a:gd name="connsiteY763" fmla="*/ 2379305 h 6858000"/>
              <a:gd name="connsiteX764" fmla="*/ 2016074 w 7392421"/>
              <a:gd name="connsiteY764" fmla="*/ 2375509 h 6858000"/>
              <a:gd name="connsiteX765" fmla="*/ 1977915 w 7392421"/>
              <a:gd name="connsiteY765" fmla="*/ 2375509 h 6858000"/>
              <a:gd name="connsiteX766" fmla="*/ 1973674 w 7392421"/>
              <a:gd name="connsiteY766" fmla="*/ 2352730 h 6858000"/>
              <a:gd name="connsiteX767" fmla="*/ 1922794 w 7392421"/>
              <a:gd name="connsiteY767" fmla="*/ 2341341 h 6858000"/>
              <a:gd name="connsiteX768" fmla="*/ 1910074 w 7392421"/>
              <a:gd name="connsiteY768" fmla="*/ 2345137 h 6858000"/>
              <a:gd name="connsiteX769" fmla="*/ 1901595 w 7392421"/>
              <a:gd name="connsiteY769" fmla="*/ 2333748 h 6858000"/>
              <a:gd name="connsiteX770" fmla="*/ 1910074 w 7392421"/>
              <a:gd name="connsiteY770" fmla="*/ 2322358 h 6858000"/>
              <a:gd name="connsiteX771" fmla="*/ 1943995 w 7392421"/>
              <a:gd name="connsiteY771" fmla="*/ 2326155 h 6858000"/>
              <a:gd name="connsiteX772" fmla="*/ 1982155 w 7392421"/>
              <a:gd name="connsiteY772" fmla="*/ 2318562 h 6858000"/>
              <a:gd name="connsiteX773" fmla="*/ 1994875 w 7392421"/>
              <a:gd name="connsiteY773" fmla="*/ 2295783 h 6858000"/>
              <a:gd name="connsiteX774" fmla="*/ 1996434 w 7392421"/>
              <a:gd name="connsiteY774" fmla="*/ 2293896 h 6858000"/>
              <a:gd name="connsiteX775" fmla="*/ 1993469 w 7392421"/>
              <a:gd name="connsiteY775" fmla="*/ 2285876 h 6858000"/>
              <a:gd name="connsiteX776" fmla="*/ 1968022 w 7392421"/>
              <a:gd name="connsiteY776" fmla="*/ 2273294 h 6858000"/>
              <a:gd name="connsiteX777" fmla="*/ 1963780 w 7392421"/>
              <a:gd name="connsiteY777" fmla="*/ 2254417 h 6858000"/>
              <a:gd name="connsiteX778" fmla="*/ 1972263 w 7392421"/>
              <a:gd name="connsiteY778" fmla="*/ 2248126 h 6858000"/>
              <a:gd name="connsiteX779" fmla="*/ 2031640 w 7392421"/>
              <a:gd name="connsiteY779" fmla="*/ 2254417 h 6858000"/>
              <a:gd name="connsiteX780" fmla="*/ 2052317 w 7392421"/>
              <a:gd name="connsiteY780" fmla="*/ 2263855 h 6858000"/>
              <a:gd name="connsiteX781" fmla="*/ 2066156 w 7392421"/>
              <a:gd name="connsiteY781" fmla="*/ 2256389 h 6858000"/>
              <a:gd name="connsiteX782" fmla="*/ 2062714 w 7392421"/>
              <a:gd name="connsiteY782" fmla="*/ 2250226 h 6858000"/>
              <a:gd name="connsiteX783" fmla="*/ 2071194 w 7392421"/>
              <a:gd name="connsiteY783" fmla="*/ 2246429 h 6858000"/>
              <a:gd name="connsiteX784" fmla="*/ 2077788 w 7392421"/>
              <a:gd name="connsiteY784" fmla="*/ 2246134 h 6858000"/>
              <a:gd name="connsiteX785" fmla="*/ 2085717 w 7392421"/>
              <a:gd name="connsiteY785" fmla="*/ 2237901 h 6858000"/>
              <a:gd name="connsiteX786" fmla="*/ 2107983 w 7392421"/>
              <a:gd name="connsiteY786" fmla="*/ 2235542 h 6858000"/>
              <a:gd name="connsiteX787" fmla="*/ 2119210 w 7392421"/>
              <a:gd name="connsiteY787" fmla="*/ 2233019 h 6858000"/>
              <a:gd name="connsiteX788" fmla="*/ 2122073 w 7392421"/>
              <a:gd name="connsiteY788" fmla="*/ 2231243 h 6858000"/>
              <a:gd name="connsiteX789" fmla="*/ 2125704 w 7392421"/>
              <a:gd name="connsiteY789" fmla="*/ 2231243 h 6858000"/>
              <a:gd name="connsiteX790" fmla="*/ 2130411 w 7392421"/>
              <a:gd name="connsiteY790" fmla="*/ 2223618 h 6858000"/>
              <a:gd name="connsiteX791" fmla="*/ 2113594 w 7392421"/>
              <a:gd name="connsiteY791" fmla="*/ 2219854 h 6858000"/>
              <a:gd name="connsiteX792" fmla="*/ 2109354 w 7392421"/>
              <a:gd name="connsiteY792" fmla="*/ 2208464 h 6858000"/>
              <a:gd name="connsiteX793" fmla="*/ 2096634 w 7392421"/>
              <a:gd name="connsiteY793" fmla="*/ 2185686 h 6858000"/>
              <a:gd name="connsiteX794" fmla="*/ 2079674 w 7392421"/>
              <a:gd name="connsiteY794" fmla="*/ 2185686 h 6858000"/>
              <a:gd name="connsiteX795" fmla="*/ 2079674 w 7392421"/>
              <a:gd name="connsiteY795" fmla="*/ 2178093 h 6858000"/>
              <a:gd name="connsiteX796" fmla="*/ 2079674 w 7392421"/>
              <a:gd name="connsiteY796" fmla="*/ 2174296 h 6858000"/>
              <a:gd name="connsiteX797" fmla="*/ 2160234 w 7392421"/>
              <a:gd name="connsiteY797" fmla="*/ 2159110 h 6858000"/>
              <a:gd name="connsiteX798" fmla="*/ 2184445 w 7392421"/>
              <a:gd name="connsiteY798" fmla="*/ 2154142 h 6858000"/>
              <a:gd name="connsiteX799" fmla="*/ 2184325 w 7392421"/>
              <a:gd name="connsiteY799" fmla="*/ 2153747 h 6858000"/>
              <a:gd name="connsiteX800" fmla="*/ 2163119 w 7392421"/>
              <a:gd name="connsiteY800" fmla="*/ 2128581 h 6858000"/>
              <a:gd name="connsiteX801" fmla="*/ 2112224 w 7392421"/>
              <a:gd name="connsiteY801" fmla="*/ 2128581 h 6858000"/>
              <a:gd name="connsiteX802" fmla="*/ 2057088 w 7392421"/>
              <a:gd name="connsiteY802" fmla="*/ 2128581 h 6858000"/>
              <a:gd name="connsiteX803" fmla="*/ 2010434 w 7392421"/>
              <a:gd name="connsiteY803" fmla="*/ 2115997 h 6858000"/>
              <a:gd name="connsiteX804" fmla="*/ 1997181 w 7392421"/>
              <a:gd name="connsiteY804" fmla="*/ 2102626 h 6858000"/>
              <a:gd name="connsiteX805" fmla="*/ 1994109 w 7392421"/>
              <a:gd name="connsiteY805" fmla="*/ 2072040 h 6858000"/>
              <a:gd name="connsiteX806" fmla="*/ 2204664 w 7392421"/>
              <a:gd name="connsiteY806" fmla="*/ 2072040 h 6858000"/>
              <a:gd name="connsiteX807" fmla="*/ 2200514 w 7392421"/>
              <a:gd name="connsiteY807" fmla="*/ 2070368 h 6858000"/>
              <a:gd name="connsiteX808" fmla="*/ 2168713 w 7392421"/>
              <a:gd name="connsiteY808" fmla="*/ 2060402 h 6858000"/>
              <a:gd name="connsiteX809" fmla="*/ 2020314 w 7392421"/>
              <a:gd name="connsiteY809" fmla="*/ 2067995 h 6858000"/>
              <a:gd name="connsiteX810" fmla="*/ 1999114 w 7392421"/>
              <a:gd name="connsiteY810" fmla="*/ 2060402 h 6858000"/>
              <a:gd name="connsiteX811" fmla="*/ 2020314 w 7392421"/>
              <a:gd name="connsiteY811" fmla="*/ 2052809 h 6858000"/>
              <a:gd name="connsiteX812" fmla="*/ 2071194 w 7392421"/>
              <a:gd name="connsiteY812" fmla="*/ 2045216 h 6858000"/>
              <a:gd name="connsiteX813" fmla="*/ 2126314 w 7392421"/>
              <a:gd name="connsiteY813" fmla="*/ 2045216 h 6858000"/>
              <a:gd name="connsiteX814" fmla="*/ 2211114 w 7392421"/>
              <a:gd name="connsiteY814" fmla="*/ 2041420 h 6858000"/>
              <a:gd name="connsiteX815" fmla="*/ 2355273 w 7392421"/>
              <a:gd name="connsiteY815" fmla="*/ 1992066 h 6858000"/>
              <a:gd name="connsiteX816" fmla="*/ 2406153 w 7392421"/>
              <a:gd name="connsiteY816" fmla="*/ 1980677 h 6858000"/>
              <a:gd name="connsiteX817" fmla="*/ 2423113 w 7392421"/>
              <a:gd name="connsiteY817" fmla="*/ 1976880 h 6858000"/>
              <a:gd name="connsiteX818" fmla="*/ 2406153 w 7392421"/>
              <a:gd name="connsiteY818" fmla="*/ 1969287 h 6858000"/>
              <a:gd name="connsiteX819" fmla="*/ 2185673 w 7392421"/>
              <a:gd name="connsiteY819" fmla="*/ 1969287 h 6858000"/>
              <a:gd name="connsiteX820" fmla="*/ 2122073 w 7392421"/>
              <a:gd name="connsiteY820" fmla="*/ 1931322 h 6858000"/>
              <a:gd name="connsiteX821" fmla="*/ 2122073 w 7392421"/>
              <a:gd name="connsiteY821" fmla="*/ 1923730 h 6858000"/>
              <a:gd name="connsiteX822" fmla="*/ 2139033 w 7392421"/>
              <a:gd name="connsiteY822" fmla="*/ 1893358 h 6858000"/>
              <a:gd name="connsiteX823" fmla="*/ 2142127 w 7392421"/>
              <a:gd name="connsiteY823" fmla="*/ 1887264 h 6858000"/>
              <a:gd name="connsiteX824" fmla="*/ 2048099 w 7392421"/>
              <a:gd name="connsiteY824" fmla="*/ 1887264 h 6858000"/>
              <a:gd name="connsiteX825" fmla="*/ 2022652 w 7392421"/>
              <a:gd name="connsiteY825" fmla="*/ 1879557 h 6858000"/>
              <a:gd name="connsiteX826" fmla="*/ 2005686 w 7392421"/>
              <a:gd name="connsiteY826" fmla="*/ 1887264 h 6858000"/>
              <a:gd name="connsiteX827" fmla="*/ 1933585 w 7392421"/>
              <a:gd name="connsiteY827" fmla="*/ 1875704 h 6858000"/>
              <a:gd name="connsiteX828" fmla="*/ 1903896 w 7392421"/>
              <a:gd name="connsiteY828" fmla="*/ 1875704 h 6858000"/>
              <a:gd name="connsiteX829" fmla="*/ 1861483 w 7392421"/>
              <a:gd name="connsiteY829" fmla="*/ 1879557 h 6858000"/>
              <a:gd name="connsiteX830" fmla="*/ 1819071 w 7392421"/>
              <a:gd name="connsiteY830" fmla="*/ 1875704 h 6858000"/>
              <a:gd name="connsiteX831" fmla="*/ 1797864 w 7392421"/>
              <a:gd name="connsiteY831" fmla="*/ 1879557 h 6858000"/>
              <a:gd name="connsiteX832" fmla="*/ 1636697 w 7392421"/>
              <a:gd name="connsiteY832" fmla="*/ 1879557 h 6858000"/>
              <a:gd name="connsiteX833" fmla="*/ 1534906 w 7392421"/>
              <a:gd name="connsiteY833" fmla="*/ 1875704 h 6858000"/>
              <a:gd name="connsiteX834" fmla="*/ 1513700 w 7392421"/>
              <a:gd name="connsiteY834" fmla="*/ 1864144 h 6858000"/>
              <a:gd name="connsiteX835" fmla="*/ 1551872 w 7392421"/>
              <a:gd name="connsiteY835" fmla="*/ 1856437 h 6858000"/>
              <a:gd name="connsiteX836" fmla="*/ 1602767 w 7392421"/>
              <a:gd name="connsiteY836" fmla="*/ 1856437 h 6858000"/>
              <a:gd name="connsiteX837" fmla="*/ 1623973 w 7392421"/>
              <a:gd name="connsiteY837" fmla="*/ 1841023 h 6858000"/>
              <a:gd name="connsiteX838" fmla="*/ 1636697 w 7392421"/>
              <a:gd name="connsiteY838" fmla="*/ 1833316 h 6858000"/>
              <a:gd name="connsiteX839" fmla="*/ 1713039 w 7392421"/>
              <a:gd name="connsiteY839" fmla="*/ 1833316 h 6858000"/>
              <a:gd name="connsiteX840" fmla="*/ 1725763 w 7392421"/>
              <a:gd name="connsiteY840" fmla="*/ 1833316 h 6858000"/>
              <a:gd name="connsiteX841" fmla="*/ 1730005 w 7392421"/>
              <a:gd name="connsiteY841" fmla="*/ 1825609 h 6858000"/>
              <a:gd name="connsiteX842" fmla="*/ 1730005 w 7392421"/>
              <a:gd name="connsiteY842" fmla="*/ 1821756 h 6858000"/>
              <a:gd name="connsiteX843" fmla="*/ 1725763 w 7392421"/>
              <a:gd name="connsiteY843" fmla="*/ 1821756 h 6858000"/>
              <a:gd name="connsiteX844" fmla="*/ 1636697 w 7392421"/>
              <a:gd name="connsiteY844" fmla="*/ 1814049 h 6858000"/>
              <a:gd name="connsiteX845" fmla="*/ 1577319 w 7392421"/>
              <a:gd name="connsiteY845" fmla="*/ 1806342 h 6858000"/>
              <a:gd name="connsiteX846" fmla="*/ 1568836 w 7392421"/>
              <a:gd name="connsiteY846" fmla="*/ 1802489 h 6858000"/>
              <a:gd name="connsiteX847" fmla="*/ 1496736 w 7392421"/>
              <a:gd name="connsiteY847" fmla="*/ 1810196 h 6858000"/>
              <a:gd name="connsiteX848" fmla="*/ 1462805 w 7392421"/>
              <a:gd name="connsiteY848" fmla="*/ 1814049 h 6858000"/>
              <a:gd name="connsiteX849" fmla="*/ 1441598 w 7392421"/>
              <a:gd name="connsiteY849" fmla="*/ 1802489 h 6858000"/>
              <a:gd name="connsiteX850" fmla="*/ 1450081 w 7392421"/>
              <a:gd name="connsiteY850" fmla="*/ 1779368 h 6858000"/>
              <a:gd name="connsiteX851" fmla="*/ 1488253 w 7392421"/>
              <a:gd name="connsiteY851" fmla="*/ 1767808 h 6858000"/>
              <a:gd name="connsiteX852" fmla="*/ 1526423 w 7392421"/>
              <a:gd name="connsiteY852" fmla="*/ 1767808 h 6858000"/>
              <a:gd name="connsiteX853" fmla="*/ 1543389 w 7392421"/>
              <a:gd name="connsiteY853" fmla="*/ 1763955 h 6858000"/>
              <a:gd name="connsiteX854" fmla="*/ 1500977 w 7392421"/>
              <a:gd name="connsiteY854" fmla="*/ 1760101 h 6858000"/>
              <a:gd name="connsiteX855" fmla="*/ 1509459 w 7392421"/>
              <a:gd name="connsiteY855" fmla="*/ 1733127 h 6858000"/>
              <a:gd name="connsiteX856" fmla="*/ 1534906 w 7392421"/>
              <a:gd name="connsiteY856" fmla="*/ 1725421 h 6858000"/>
              <a:gd name="connsiteX857" fmla="*/ 1539148 w 7392421"/>
              <a:gd name="connsiteY857" fmla="*/ 1713860 h 6858000"/>
              <a:gd name="connsiteX858" fmla="*/ 1530665 w 7392421"/>
              <a:gd name="connsiteY858" fmla="*/ 1710007 h 6858000"/>
              <a:gd name="connsiteX859" fmla="*/ 1471288 w 7392421"/>
              <a:gd name="connsiteY859" fmla="*/ 1713860 h 6858000"/>
              <a:gd name="connsiteX860" fmla="*/ 1433117 w 7392421"/>
              <a:gd name="connsiteY860" fmla="*/ 1713860 h 6858000"/>
              <a:gd name="connsiteX861" fmla="*/ 1394945 w 7392421"/>
              <a:gd name="connsiteY861" fmla="*/ 1702300 h 6858000"/>
              <a:gd name="connsiteX862" fmla="*/ 1369498 w 7392421"/>
              <a:gd name="connsiteY862" fmla="*/ 1683033 h 6858000"/>
              <a:gd name="connsiteX863" fmla="*/ 1348290 w 7392421"/>
              <a:gd name="connsiteY863" fmla="*/ 1671472 h 6858000"/>
              <a:gd name="connsiteX864" fmla="*/ 1327084 w 7392421"/>
              <a:gd name="connsiteY864" fmla="*/ 1671472 h 6858000"/>
              <a:gd name="connsiteX865" fmla="*/ 1318603 w 7392421"/>
              <a:gd name="connsiteY865" fmla="*/ 1652205 h 6858000"/>
              <a:gd name="connsiteX866" fmla="*/ 1323701 w 7392421"/>
              <a:gd name="connsiteY866" fmla="*/ 1643934 h 6858000"/>
              <a:gd name="connsiteX867" fmla="*/ 1379040 w 7392421"/>
              <a:gd name="connsiteY867" fmla="*/ 1643934 h 6858000"/>
              <a:gd name="connsiteX868" fmla="*/ 1399446 w 7392421"/>
              <a:gd name="connsiteY868" fmla="*/ 1636359 h 6858000"/>
              <a:gd name="connsiteX869" fmla="*/ 1406694 w 7392421"/>
              <a:gd name="connsiteY869" fmla="*/ 1636000 h 6858000"/>
              <a:gd name="connsiteX870" fmla="*/ 1411379 w 7392421"/>
              <a:gd name="connsiteY870" fmla="*/ 1639211 h 6858000"/>
              <a:gd name="connsiteX871" fmla="*/ 1421453 w 7392421"/>
              <a:gd name="connsiteY871" fmla="*/ 1643934 h 6858000"/>
              <a:gd name="connsiteX872" fmla="*/ 1493553 w 7392421"/>
              <a:gd name="connsiteY872" fmla="*/ 1629764 h 6858000"/>
              <a:gd name="connsiteX873" fmla="*/ 1523242 w 7392421"/>
              <a:gd name="connsiteY873" fmla="*/ 1629764 h 6858000"/>
              <a:gd name="connsiteX874" fmla="*/ 1565655 w 7392421"/>
              <a:gd name="connsiteY874" fmla="*/ 1634487 h 6858000"/>
              <a:gd name="connsiteX875" fmla="*/ 1608067 w 7392421"/>
              <a:gd name="connsiteY875" fmla="*/ 1629764 h 6858000"/>
              <a:gd name="connsiteX876" fmla="*/ 1629274 w 7392421"/>
              <a:gd name="connsiteY876" fmla="*/ 1634487 h 6858000"/>
              <a:gd name="connsiteX877" fmla="*/ 1790442 w 7392421"/>
              <a:gd name="connsiteY877" fmla="*/ 1634487 h 6858000"/>
              <a:gd name="connsiteX878" fmla="*/ 1892232 w 7392421"/>
              <a:gd name="connsiteY878" fmla="*/ 1629764 h 6858000"/>
              <a:gd name="connsiteX879" fmla="*/ 1913438 w 7392421"/>
              <a:gd name="connsiteY879" fmla="*/ 1615594 h 6858000"/>
              <a:gd name="connsiteX880" fmla="*/ 1875267 w 7392421"/>
              <a:gd name="connsiteY880" fmla="*/ 1606147 h 6858000"/>
              <a:gd name="connsiteX881" fmla="*/ 1824372 w 7392421"/>
              <a:gd name="connsiteY881" fmla="*/ 1606147 h 6858000"/>
              <a:gd name="connsiteX882" fmla="*/ 1803166 w 7392421"/>
              <a:gd name="connsiteY882" fmla="*/ 1587254 h 6858000"/>
              <a:gd name="connsiteX883" fmla="*/ 1790442 w 7392421"/>
              <a:gd name="connsiteY883" fmla="*/ 1577807 h 6858000"/>
              <a:gd name="connsiteX884" fmla="*/ 1714100 w 7392421"/>
              <a:gd name="connsiteY884" fmla="*/ 1577807 h 6858000"/>
              <a:gd name="connsiteX885" fmla="*/ 1701375 w 7392421"/>
              <a:gd name="connsiteY885" fmla="*/ 1577807 h 6858000"/>
              <a:gd name="connsiteX886" fmla="*/ 1697134 w 7392421"/>
              <a:gd name="connsiteY886" fmla="*/ 1568360 h 6858000"/>
              <a:gd name="connsiteX887" fmla="*/ 1697134 w 7392421"/>
              <a:gd name="connsiteY887" fmla="*/ 1563637 h 6858000"/>
              <a:gd name="connsiteX888" fmla="*/ 1701375 w 7392421"/>
              <a:gd name="connsiteY888" fmla="*/ 1563637 h 6858000"/>
              <a:gd name="connsiteX889" fmla="*/ 1790442 w 7392421"/>
              <a:gd name="connsiteY889" fmla="*/ 1554191 h 6858000"/>
              <a:gd name="connsiteX890" fmla="*/ 1849819 w 7392421"/>
              <a:gd name="connsiteY890" fmla="*/ 1544744 h 6858000"/>
              <a:gd name="connsiteX891" fmla="*/ 1858302 w 7392421"/>
              <a:gd name="connsiteY891" fmla="*/ 1540021 h 6858000"/>
              <a:gd name="connsiteX892" fmla="*/ 1930403 w 7392421"/>
              <a:gd name="connsiteY892" fmla="*/ 1549467 h 6858000"/>
              <a:gd name="connsiteX893" fmla="*/ 1964333 w 7392421"/>
              <a:gd name="connsiteY893" fmla="*/ 1554191 h 6858000"/>
              <a:gd name="connsiteX894" fmla="*/ 1985540 w 7392421"/>
              <a:gd name="connsiteY894" fmla="*/ 1540021 h 6858000"/>
              <a:gd name="connsiteX895" fmla="*/ 1977057 w 7392421"/>
              <a:gd name="connsiteY895" fmla="*/ 1511680 h 6858000"/>
              <a:gd name="connsiteX896" fmla="*/ 1938886 w 7392421"/>
              <a:gd name="connsiteY896" fmla="*/ 1497511 h 6858000"/>
              <a:gd name="connsiteX897" fmla="*/ 1900715 w 7392421"/>
              <a:gd name="connsiteY897" fmla="*/ 1497511 h 6858000"/>
              <a:gd name="connsiteX898" fmla="*/ 1883750 w 7392421"/>
              <a:gd name="connsiteY898" fmla="*/ 1492788 h 6858000"/>
              <a:gd name="connsiteX899" fmla="*/ 1926162 w 7392421"/>
              <a:gd name="connsiteY899" fmla="*/ 1488064 h 6858000"/>
              <a:gd name="connsiteX900" fmla="*/ 1917680 w 7392421"/>
              <a:gd name="connsiteY900" fmla="*/ 1455000 h 6858000"/>
              <a:gd name="connsiteX901" fmla="*/ 1892232 w 7392421"/>
              <a:gd name="connsiteY901" fmla="*/ 1445555 h 6858000"/>
              <a:gd name="connsiteX902" fmla="*/ 1887991 w 7392421"/>
              <a:gd name="connsiteY902" fmla="*/ 1431384 h 6858000"/>
              <a:gd name="connsiteX903" fmla="*/ 1896474 w 7392421"/>
              <a:gd name="connsiteY903" fmla="*/ 1426661 h 6858000"/>
              <a:gd name="connsiteX904" fmla="*/ 1955850 w 7392421"/>
              <a:gd name="connsiteY904" fmla="*/ 1431384 h 6858000"/>
              <a:gd name="connsiteX905" fmla="*/ 1994022 w 7392421"/>
              <a:gd name="connsiteY905" fmla="*/ 1431384 h 6858000"/>
              <a:gd name="connsiteX906" fmla="*/ 2032194 w 7392421"/>
              <a:gd name="connsiteY906" fmla="*/ 1417214 h 6858000"/>
              <a:gd name="connsiteX907" fmla="*/ 2057641 w 7392421"/>
              <a:gd name="connsiteY907" fmla="*/ 1393598 h 6858000"/>
              <a:gd name="connsiteX908" fmla="*/ 2078848 w 7392421"/>
              <a:gd name="connsiteY908" fmla="*/ 1379427 h 6858000"/>
              <a:gd name="connsiteX909" fmla="*/ 2100054 w 7392421"/>
              <a:gd name="connsiteY909" fmla="*/ 1379427 h 6858000"/>
              <a:gd name="connsiteX910" fmla="*/ 2108536 w 7392421"/>
              <a:gd name="connsiteY910" fmla="*/ 1355810 h 6858000"/>
              <a:gd name="connsiteX911" fmla="*/ 2087330 w 7392421"/>
              <a:gd name="connsiteY911" fmla="*/ 1336918 h 6858000"/>
              <a:gd name="connsiteX912" fmla="*/ 2036435 w 7392421"/>
              <a:gd name="connsiteY912" fmla="*/ 1336918 h 6858000"/>
              <a:gd name="connsiteX913" fmla="*/ 1981299 w 7392421"/>
              <a:gd name="connsiteY913" fmla="*/ 1336918 h 6858000"/>
              <a:gd name="connsiteX914" fmla="*/ 1934644 w 7392421"/>
              <a:gd name="connsiteY914" fmla="*/ 1327471 h 6858000"/>
              <a:gd name="connsiteX915" fmla="*/ 1917680 w 7392421"/>
              <a:gd name="connsiteY915" fmla="*/ 1289684 h 6858000"/>
              <a:gd name="connsiteX916" fmla="*/ 1896474 w 7392421"/>
              <a:gd name="connsiteY916" fmla="*/ 1266067 h 6858000"/>
              <a:gd name="connsiteX917" fmla="*/ 1849819 w 7392421"/>
              <a:gd name="connsiteY917" fmla="*/ 1270791 h 6858000"/>
              <a:gd name="connsiteX918" fmla="*/ 1828613 w 7392421"/>
              <a:gd name="connsiteY918" fmla="*/ 1261344 h 6858000"/>
              <a:gd name="connsiteX919" fmla="*/ 1811648 w 7392421"/>
              <a:gd name="connsiteY919" fmla="*/ 1251897 h 6858000"/>
              <a:gd name="connsiteX920" fmla="*/ 1760753 w 7392421"/>
              <a:gd name="connsiteY920" fmla="*/ 1251897 h 6858000"/>
              <a:gd name="connsiteX921" fmla="*/ 1721818 w 7392421"/>
              <a:gd name="connsiteY921" fmla="*/ 1244670 h 6858000"/>
              <a:gd name="connsiteX922" fmla="*/ 1734809 w 7392421"/>
              <a:gd name="connsiteY922" fmla="*/ 1242703 h 6858000"/>
              <a:gd name="connsiteX923" fmla="*/ 1760256 w 7392421"/>
              <a:gd name="connsiteY923" fmla="*/ 1238850 h 6858000"/>
              <a:gd name="connsiteX924" fmla="*/ 1781462 w 7392421"/>
              <a:gd name="connsiteY924" fmla="*/ 1234997 h 6858000"/>
              <a:gd name="connsiteX925" fmla="*/ 1811151 w 7392421"/>
              <a:gd name="connsiteY925" fmla="*/ 1234997 h 6858000"/>
              <a:gd name="connsiteX926" fmla="*/ 1840840 w 7392421"/>
              <a:gd name="connsiteY926" fmla="*/ 1227289 h 6858000"/>
              <a:gd name="connsiteX927" fmla="*/ 1857805 w 7392421"/>
              <a:gd name="connsiteY927" fmla="*/ 1234997 h 6858000"/>
              <a:gd name="connsiteX928" fmla="*/ 1866287 w 7392421"/>
              <a:gd name="connsiteY928" fmla="*/ 1223437 h 6858000"/>
              <a:gd name="connsiteX929" fmla="*/ 1874770 w 7392421"/>
              <a:gd name="connsiteY929" fmla="*/ 1223437 h 6858000"/>
              <a:gd name="connsiteX930" fmla="*/ 1942630 w 7392421"/>
              <a:gd name="connsiteY930" fmla="*/ 1215730 h 6858000"/>
              <a:gd name="connsiteX931" fmla="*/ 1993525 w 7392421"/>
              <a:gd name="connsiteY931" fmla="*/ 1208023 h 6858000"/>
              <a:gd name="connsiteX932" fmla="*/ 2044420 w 7392421"/>
              <a:gd name="connsiteY932" fmla="*/ 1208023 h 6858000"/>
              <a:gd name="connsiteX933" fmla="*/ 2061386 w 7392421"/>
              <a:gd name="connsiteY933" fmla="*/ 1200316 h 6858000"/>
              <a:gd name="connsiteX934" fmla="*/ 2082592 w 7392421"/>
              <a:gd name="connsiteY934" fmla="*/ 1192609 h 6858000"/>
              <a:gd name="connsiteX935" fmla="*/ 2129246 w 7392421"/>
              <a:gd name="connsiteY935" fmla="*/ 1196463 h 6858000"/>
              <a:gd name="connsiteX936" fmla="*/ 2150452 w 7392421"/>
              <a:gd name="connsiteY936" fmla="*/ 1177196 h 6858000"/>
              <a:gd name="connsiteX937" fmla="*/ 2167417 w 7392421"/>
              <a:gd name="connsiteY937" fmla="*/ 1146368 h 6858000"/>
              <a:gd name="connsiteX938" fmla="*/ 2214071 w 7392421"/>
              <a:gd name="connsiteY938" fmla="*/ 1138661 h 6858000"/>
              <a:gd name="connsiteX939" fmla="*/ 2269207 w 7392421"/>
              <a:gd name="connsiteY939" fmla="*/ 1138661 h 6858000"/>
              <a:gd name="connsiteX940" fmla="*/ 2320102 w 7392421"/>
              <a:gd name="connsiteY940" fmla="*/ 1138661 h 6858000"/>
              <a:gd name="connsiteX941" fmla="*/ 2341308 w 7392421"/>
              <a:gd name="connsiteY941" fmla="*/ 1123248 h 6858000"/>
              <a:gd name="connsiteX942" fmla="*/ 2332827 w 7392421"/>
              <a:gd name="connsiteY942" fmla="*/ 1103981 h 6858000"/>
              <a:gd name="connsiteX943" fmla="*/ 2311621 w 7392421"/>
              <a:gd name="connsiteY943" fmla="*/ 1103981 h 6858000"/>
              <a:gd name="connsiteX944" fmla="*/ 2290413 w 7392421"/>
              <a:gd name="connsiteY944" fmla="*/ 1092420 h 6858000"/>
              <a:gd name="connsiteX945" fmla="*/ 2264966 w 7392421"/>
              <a:gd name="connsiteY945" fmla="*/ 1073153 h 6858000"/>
              <a:gd name="connsiteX946" fmla="*/ 2226794 w 7392421"/>
              <a:gd name="connsiteY946" fmla="*/ 1061593 h 6858000"/>
              <a:gd name="connsiteX947" fmla="*/ 2188623 w 7392421"/>
              <a:gd name="connsiteY947" fmla="*/ 1061593 h 6858000"/>
              <a:gd name="connsiteX948" fmla="*/ 2129246 w 7392421"/>
              <a:gd name="connsiteY948" fmla="*/ 1065445 h 6858000"/>
              <a:gd name="connsiteX949" fmla="*/ 2120763 w 7392421"/>
              <a:gd name="connsiteY949" fmla="*/ 1061593 h 6858000"/>
              <a:gd name="connsiteX950" fmla="*/ 2125005 w 7392421"/>
              <a:gd name="connsiteY950" fmla="*/ 1050032 h 6858000"/>
              <a:gd name="connsiteX951" fmla="*/ 2150452 w 7392421"/>
              <a:gd name="connsiteY951" fmla="*/ 1042326 h 6858000"/>
              <a:gd name="connsiteX952" fmla="*/ 2158934 w 7392421"/>
              <a:gd name="connsiteY952" fmla="*/ 1015352 h 6858000"/>
              <a:gd name="connsiteX953" fmla="*/ 2116522 w 7392421"/>
              <a:gd name="connsiteY953" fmla="*/ 1011498 h 6858000"/>
              <a:gd name="connsiteX954" fmla="*/ 2133488 w 7392421"/>
              <a:gd name="connsiteY954" fmla="*/ 1007645 h 6858000"/>
              <a:gd name="connsiteX955" fmla="*/ 2171658 w 7392421"/>
              <a:gd name="connsiteY955" fmla="*/ 1007645 h 6858000"/>
              <a:gd name="connsiteX956" fmla="*/ 2209830 w 7392421"/>
              <a:gd name="connsiteY956" fmla="*/ 996085 h 6858000"/>
              <a:gd name="connsiteX957" fmla="*/ 2218313 w 7392421"/>
              <a:gd name="connsiteY957" fmla="*/ 972964 h 6858000"/>
              <a:gd name="connsiteX958" fmla="*/ 2197106 w 7392421"/>
              <a:gd name="connsiteY958" fmla="*/ 961404 h 6858000"/>
              <a:gd name="connsiteX959" fmla="*/ 2163175 w 7392421"/>
              <a:gd name="connsiteY959" fmla="*/ 965257 h 6858000"/>
              <a:gd name="connsiteX960" fmla="*/ 2091075 w 7392421"/>
              <a:gd name="connsiteY960" fmla="*/ 972964 h 6858000"/>
              <a:gd name="connsiteX961" fmla="*/ 2082592 w 7392421"/>
              <a:gd name="connsiteY961" fmla="*/ 969111 h 6858000"/>
              <a:gd name="connsiteX962" fmla="*/ 2023214 w 7392421"/>
              <a:gd name="connsiteY962" fmla="*/ 961404 h 6858000"/>
              <a:gd name="connsiteX963" fmla="*/ 1934148 w 7392421"/>
              <a:gd name="connsiteY963" fmla="*/ 953697 h 6858000"/>
              <a:gd name="connsiteX964" fmla="*/ 1929906 w 7392421"/>
              <a:gd name="connsiteY964" fmla="*/ 953697 h 6858000"/>
              <a:gd name="connsiteX965" fmla="*/ 1929906 w 7392421"/>
              <a:gd name="connsiteY965" fmla="*/ 949844 h 6858000"/>
              <a:gd name="connsiteX966" fmla="*/ 1934148 w 7392421"/>
              <a:gd name="connsiteY966" fmla="*/ 942137 h 6858000"/>
              <a:gd name="connsiteX967" fmla="*/ 1946872 w 7392421"/>
              <a:gd name="connsiteY967" fmla="*/ 942137 h 6858000"/>
              <a:gd name="connsiteX968" fmla="*/ 2023214 w 7392421"/>
              <a:gd name="connsiteY968" fmla="*/ 942137 h 6858000"/>
              <a:gd name="connsiteX969" fmla="*/ 2035938 w 7392421"/>
              <a:gd name="connsiteY969" fmla="*/ 934430 h 6858000"/>
              <a:gd name="connsiteX970" fmla="*/ 2057144 w 7392421"/>
              <a:gd name="connsiteY970" fmla="*/ 919016 h 6858000"/>
              <a:gd name="connsiteX971" fmla="*/ 2108039 w 7392421"/>
              <a:gd name="connsiteY971" fmla="*/ 919016 h 6858000"/>
              <a:gd name="connsiteX972" fmla="*/ 2146211 w 7392421"/>
              <a:gd name="connsiteY972" fmla="*/ 911309 h 6858000"/>
              <a:gd name="connsiteX973" fmla="*/ 2125005 w 7392421"/>
              <a:gd name="connsiteY973" fmla="*/ 899749 h 6858000"/>
              <a:gd name="connsiteX974" fmla="*/ 2023214 w 7392421"/>
              <a:gd name="connsiteY974" fmla="*/ 895896 h 6858000"/>
              <a:gd name="connsiteX975" fmla="*/ 1996126 w 7392421"/>
              <a:gd name="connsiteY975" fmla="*/ 895896 h 6858000"/>
              <a:gd name="connsiteX976" fmla="*/ 2045854 w 7392421"/>
              <a:gd name="connsiteY976" fmla="*/ 894979 h 6858000"/>
              <a:gd name="connsiteX977" fmla="*/ 2098853 w 7392421"/>
              <a:gd name="connsiteY977" fmla="*/ 894840 h 6858000"/>
              <a:gd name="connsiteX978" fmla="*/ 2230293 w 7392421"/>
              <a:gd name="connsiteY978" fmla="*/ 901537 h 6858000"/>
              <a:gd name="connsiteX979" fmla="*/ 2255732 w 7392421"/>
              <a:gd name="connsiteY979" fmla="*/ 902654 h 6858000"/>
              <a:gd name="connsiteX980" fmla="*/ 2276933 w 7392421"/>
              <a:gd name="connsiteY980" fmla="*/ 897072 h 6858000"/>
              <a:gd name="connsiteX981" fmla="*/ 2264213 w 7392421"/>
              <a:gd name="connsiteY981" fmla="*/ 894840 h 6858000"/>
              <a:gd name="connsiteX982" fmla="*/ 2259971 w 7392421"/>
              <a:gd name="connsiteY982" fmla="*/ 891491 h 6858000"/>
              <a:gd name="connsiteX983" fmla="*/ 2272692 w 7392421"/>
              <a:gd name="connsiteY983" fmla="*/ 890374 h 6858000"/>
              <a:gd name="connsiteX984" fmla="*/ 2332052 w 7392421"/>
              <a:gd name="connsiteY984" fmla="*/ 899305 h 6858000"/>
              <a:gd name="connsiteX985" fmla="*/ 2374451 w 7392421"/>
              <a:gd name="connsiteY985" fmla="*/ 903770 h 6858000"/>
              <a:gd name="connsiteX986" fmla="*/ 2408372 w 7392421"/>
              <a:gd name="connsiteY986" fmla="*/ 900421 h 6858000"/>
              <a:gd name="connsiteX987" fmla="*/ 2438051 w 7392421"/>
              <a:gd name="connsiteY987" fmla="*/ 894840 h 6858000"/>
              <a:gd name="connsiteX988" fmla="*/ 2463491 w 7392421"/>
              <a:gd name="connsiteY988" fmla="*/ 897072 h 6858000"/>
              <a:gd name="connsiteX989" fmla="*/ 2463491 w 7392421"/>
              <a:gd name="connsiteY989" fmla="*/ 899305 h 6858000"/>
              <a:gd name="connsiteX990" fmla="*/ 2442292 w 7392421"/>
              <a:gd name="connsiteY990" fmla="*/ 902654 h 6858000"/>
              <a:gd name="connsiteX991" fmla="*/ 2433811 w 7392421"/>
              <a:gd name="connsiteY991" fmla="*/ 904886 h 6858000"/>
              <a:gd name="connsiteX992" fmla="*/ 2446531 w 7392421"/>
              <a:gd name="connsiteY992" fmla="*/ 906003 h 6858000"/>
              <a:gd name="connsiteX993" fmla="*/ 2590691 w 7392421"/>
              <a:gd name="connsiteY993" fmla="*/ 906003 h 6858000"/>
              <a:gd name="connsiteX994" fmla="*/ 2743330 w 7392421"/>
              <a:gd name="connsiteY994" fmla="*/ 903770 h 6858000"/>
              <a:gd name="connsiteX995" fmla="*/ 2760290 w 7392421"/>
              <a:gd name="connsiteY995" fmla="*/ 902654 h 6858000"/>
              <a:gd name="connsiteX996" fmla="*/ 2747570 w 7392421"/>
              <a:gd name="connsiteY996" fmla="*/ 898188 h 6858000"/>
              <a:gd name="connsiteX997" fmla="*/ 2709410 w 7392421"/>
              <a:gd name="connsiteY997" fmla="*/ 899305 h 6858000"/>
              <a:gd name="connsiteX998" fmla="*/ 2641571 w 7392421"/>
              <a:gd name="connsiteY998" fmla="*/ 900421 h 6858000"/>
              <a:gd name="connsiteX999" fmla="*/ 2607651 w 7392421"/>
              <a:gd name="connsiteY999" fmla="*/ 898188 h 6858000"/>
              <a:gd name="connsiteX1000" fmla="*/ 2573731 w 7392421"/>
              <a:gd name="connsiteY1000" fmla="*/ 893723 h 6858000"/>
              <a:gd name="connsiteX1001" fmla="*/ 2561011 w 7392421"/>
              <a:gd name="connsiteY1001" fmla="*/ 889258 h 6858000"/>
              <a:gd name="connsiteX1002" fmla="*/ 2582211 w 7392421"/>
              <a:gd name="connsiteY1002" fmla="*/ 888142 h 6858000"/>
              <a:gd name="connsiteX1003" fmla="*/ 2700930 w 7392421"/>
              <a:gd name="connsiteY1003" fmla="*/ 888142 h 6858000"/>
              <a:gd name="connsiteX1004" fmla="*/ 2773010 w 7392421"/>
              <a:gd name="connsiteY1004" fmla="*/ 887026 h 6858000"/>
              <a:gd name="connsiteX1005" fmla="*/ 2828130 w 7392421"/>
              <a:gd name="connsiteY1005" fmla="*/ 884793 h 6858000"/>
              <a:gd name="connsiteX1006" fmla="*/ 2845090 w 7392421"/>
              <a:gd name="connsiteY1006" fmla="*/ 882560 h 6858000"/>
              <a:gd name="connsiteX1007" fmla="*/ 2845090 w 7392421"/>
              <a:gd name="connsiteY1007" fmla="*/ 879211 h 6858000"/>
              <a:gd name="connsiteX1008" fmla="*/ 2815409 w 7392421"/>
              <a:gd name="connsiteY1008" fmla="*/ 874746 h 6858000"/>
              <a:gd name="connsiteX1009" fmla="*/ 2768769 w 7392421"/>
              <a:gd name="connsiteY1009" fmla="*/ 874746 h 6858000"/>
              <a:gd name="connsiteX1010" fmla="*/ 2806930 w 7392421"/>
              <a:gd name="connsiteY1010" fmla="*/ 873630 h 6858000"/>
              <a:gd name="connsiteX1011" fmla="*/ 2895969 w 7392421"/>
              <a:gd name="connsiteY1011" fmla="*/ 873630 h 6858000"/>
              <a:gd name="connsiteX1012" fmla="*/ 2908689 w 7392421"/>
              <a:gd name="connsiteY1012" fmla="*/ 870281 h 6858000"/>
              <a:gd name="connsiteX1013" fmla="*/ 2895969 w 7392421"/>
              <a:gd name="connsiteY1013" fmla="*/ 866932 h 6858000"/>
              <a:gd name="connsiteX1014" fmla="*/ 2857810 w 7392421"/>
              <a:gd name="connsiteY1014" fmla="*/ 866932 h 6858000"/>
              <a:gd name="connsiteX1015" fmla="*/ 2819649 w 7392421"/>
              <a:gd name="connsiteY1015" fmla="*/ 863583 h 6858000"/>
              <a:gd name="connsiteX1016" fmla="*/ 2789970 w 7392421"/>
              <a:gd name="connsiteY1016" fmla="*/ 863583 h 6858000"/>
              <a:gd name="connsiteX1017" fmla="*/ 2806930 w 7392421"/>
              <a:gd name="connsiteY1017" fmla="*/ 861351 h 6858000"/>
              <a:gd name="connsiteX1018" fmla="*/ 2912929 w 7392421"/>
              <a:gd name="connsiteY1018" fmla="*/ 861351 h 6858000"/>
              <a:gd name="connsiteX1019" fmla="*/ 2929889 w 7392421"/>
              <a:gd name="connsiteY1019" fmla="*/ 860234 h 6858000"/>
              <a:gd name="connsiteX1020" fmla="*/ 2917169 w 7392421"/>
              <a:gd name="connsiteY1020" fmla="*/ 858002 h 6858000"/>
              <a:gd name="connsiteX1021" fmla="*/ 2849329 w 7392421"/>
              <a:gd name="connsiteY1021" fmla="*/ 853537 h 6858000"/>
              <a:gd name="connsiteX1022" fmla="*/ 2912929 w 7392421"/>
              <a:gd name="connsiteY1022" fmla="*/ 853537 h 6858000"/>
              <a:gd name="connsiteX1023" fmla="*/ 2921410 w 7392421"/>
              <a:gd name="connsiteY1023" fmla="*/ 851304 h 6858000"/>
              <a:gd name="connsiteX1024" fmla="*/ 2917169 w 7392421"/>
              <a:gd name="connsiteY1024" fmla="*/ 847955 h 6858000"/>
              <a:gd name="connsiteX1025" fmla="*/ 2895969 w 7392421"/>
              <a:gd name="connsiteY1025" fmla="*/ 845722 h 6858000"/>
              <a:gd name="connsiteX1026" fmla="*/ 2879009 w 7392421"/>
              <a:gd name="connsiteY1026" fmla="*/ 845722 h 6858000"/>
              <a:gd name="connsiteX1027" fmla="*/ 2768769 w 7392421"/>
              <a:gd name="connsiteY1027" fmla="*/ 843490 h 6858000"/>
              <a:gd name="connsiteX1028" fmla="*/ 2785729 w 7392421"/>
              <a:gd name="connsiteY1028" fmla="*/ 842374 h 6858000"/>
              <a:gd name="connsiteX1029" fmla="*/ 2840850 w 7392421"/>
              <a:gd name="connsiteY1029" fmla="*/ 841257 h 6858000"/>
              <a:gd name="connsiteX1030" fmla="*/ 2895969 w 7392421"/>
              <a:gd name="connsiteY1030" fmla="*/ 842374 h 6858000"/>
              <a:gd name="connsiteX1031" fmla="*/ 2917169 w 7392421"/>
              <a:gd name="connsiteY1031" fmla="*/ 842374 h 6858000"/>
              <a:gd name="connsiteX1032" fmla="*/ 2921410 w 7392421"/>
              <a:gd name="connsiteY1032" fmla="*/ 839025 h 6858000"/>
              <a:gd name="connsiteX1033" fmla="*/ 2904450 w 7392421"/>
              <a:gd name="connsiteY1033" fmla="*/ 835676 h 6858000"/>
              <a:gd name="connsiteX1034" fmla="*/ 2866289 w 7392421"/>
              <a:gd name="connsiteY1034" fmla="*/ 836792 h 6858000"/>
              <a:gd name="connsiteX1035" fmla="*/ 2815409 w 7392421"/>
              <a:gd name="connsiteY1035" fmla="*/ 836792 h 6858000"/>
              <a:gd name="connsiteX1036" fmla="*/ 2768769 w 7392421"/>
              <a:gd name="connsiteY1036" fmla="*/ 832327 h 6858000"/>
              <a:gd name="connsiteX1037" fmla="*/ 2722131 w 7392421"/>
              <a:gd name="connsiteY1037" fmla="*/ 830094 h 6858000"/>
              <a:gd name="connsiteX1038" fmla="*/ 2700930 w 7392421"/>
              <a:gd name="connsiteY1038" fmla="*/ 827862 h 6858000"/>
              <a:gd name="connsiteX1039" fmla="*/ 2709410 w 7392421"/>
              <a:gd name="connsiteY1039" fmla="*/ 823396 h 6858000"/>
              <a:gd name="connsiteX1040" fmla="*/ 2722131 w 7392421"/>
              <a:gd name="connsiteY1040" fmla="*/ 822280 h 6858000"/>
              <a:gd name="connsiteX1041" fmla="*/ 2823890 w 7392421"/>
              <a:gd name="connsiteY1041" fmla="*/ 822280 h 6858000"/>
              <a:gd name="connsiteX1042" fmla="*/ 2832369 w 7392421"/>
              <a:gd name="connsiteY1042" fmla="*/ 821164 h 6858000"/>
              <a:gd name="connsiteX1043" fmla="*/ 2823890 w 7392421"/>
              <a:gd name="connsiteY1043" fmla="*/ 818931 h 6858000"/>
              <a:gd name="connsiteX1044" fmla="*/ 2777250 w 7392421"/>
              <a:gd name="connsiteY1044" fmla="*/ 816699 h 6858000"/>
              <a:gd name="connsiteX1045" fmla="*/ 2760290 w 7392421"/>
              <a:gd name="connsiteY1045" fmla="*/ 813350 h 6858000"/>
              <a:gd name="connsiteX1046" fmla="*/ 2726370 w 7392421"/>
              <a:gd name="connsiteY1046" fmla="*/ 807768 h 6858000"/>
              <a:gd name="connsiteX1047" fmla="*/ 2705171 w 7392421"/>
              <a:gd name="connsiteY1047" fmla="*/ 806652 h 6858000"/>
              <a:gd name="connsiteX1048" fmla="*/ 2709410 w 7392421"/>
              <a:gd name="connsiteY1048" fmla="*/ 805536 h 6858000"/>
              <a:gd name="connsiteX1049" fmla="*/ 2879009 w 7392421"/>
              <a:gd name="connsiteY1049" fmla="*/ 805536 h 6858000"/>
              <a:gd name="connsiteX1050" fmla="*/ 2883249 w 7392421"/>
              <a:gd name="connsiteY1050" fmla="*/ 804419 h 6858000"/>
              <a:gd name="connsiteX1051" fmla="*/ 2840850 w 7392421"/>
              <a:gd name="connsiteY1051" fmla="*/ 801071 h 6858000"/>
              <a:gd name="connsiteX1052" fmla="*/ 2874770 w 7392421"/>
              <a:gd name="connsiteY1052" fmla="*/ 793256 h 6858000"/>
              <a:gd name="connsiteX1053" fmla="*/ 2874770 w 7392421"/>
              <a:gd name="connsiteY1053" fmla="*/ 785442 h 6858000"/>
              <a:gd name="connsiteX1054" fmla="*/ 2870530 w 7392421"/>
              <a:gd name="connsiteY1054" fmla="*/ 785442 h 6858000"/>
              <a:gd name="connsiteX1055" fmla="*/ 2870530 w 7392421"/>
              <a:gd name="connsiteY1055" fmla="*/ 782093 h 6858000"/>
              <a:gd name="connsiteX1056" fmla="*/ 2874770 w 7392421"/>
              <a:gd name="connsiteY1056" fmla="*/ 777628 h 6858000"/>
              <a:gd name="connsiteX1057" fmla="*/ 2879009 w 7392421"/>
              <a:gd name="connsiteY1057" fmla="*/ 774279 h 6858000"/>
              <a:gd name="connsiteX1058" fmla="*/ 2891729 w 7392421"/>
              <a:gd name="connsiteY1058" fmla="*/ 772047 h 6858000"/>
              <a:gd name="connsiteX1059" fmla="*/ 2879009 w 7392421"/>
              <a:gd name="connsiteY1059" fmla="*/ 768698 h 6858000"/>
              <a:gd name="connsiteX1060" fmla="*/ 2828130 w 7392421"/>
              <a:gd name="connsiteY1060" fmla="*/ 764233 h 6858000"/>
              <a:gd name="connsiteX1061" fmla="*/ 2794210 w 7392421"/>
              <a:gd name="connsiteY1061" fmla="*/ 758651 h 6858000"/>
              <a:gd name="connsiteX1062" fmla="*/ 2773010 w 7392421"/>
              <a:gd name="connsiteY1062" fmla="*/ 758651 h 6858000"/>
              <a:gd name="connsiteX1063" fmla="*/ 2730610 w 7392421"/>
              <a:gd name="connsiteY1063" fmla="*/ 758651 h 6858000"/>
              <a:gd name="connsiteX1064" fmla="*/ 2688211 w 7392421"/>
              <a:gd name="connsiteY1064" fmla="*/ 758651 h 6858000"/>
              <a:gd name="connsiteX1065" fmla="*/ 2683970 w 7392421"/>
              <a:gd name="connsiteY1065" fmla="*/ 757535 h 6858000"/>
              <a:gd name="connsiteX1066" fmla="*/ 2688211 w 7392421"/>
              <a:gd name="connsiteY1066" fmla="*/ 755302 h 6858000"/>
              <a:gd name="connsiteX1067" fmla="*/ 2730610 w 7392421"/>
              <a:gd name="connsiteY1067" fmla="*/ 755302 h 6858000"/>
              <a:gd name="connsiteX1068" fmla="*/ 2743330 w 7392421"/>
              <a:gd name="connsiteY1068" fmla="*/ 754186 h 6858000"/>
              <a:gd name="connsiteX1069" fmla="*/ 2743330 w 7392421"/>
              <a:gd name="connsiteY1069" fmla="*/ 751953 h 6858000"/>
              <a:gd name="connsiteX1070" fmla="*/ 2730610 w 7392421"/>
              <a:gd name="connsiteY1070" fmla="*/ 743023 h 6858000"/>
              <a:gd name="connsiteX1071" fmla="*/ 2717890 w 7392421"/>
              <a:gd name="connsiteY1071" fmla="*/ 743023 h 6858000"/>
              <a:gd name="connsiteX1072" fmla="*/ 2650050 w 7392421"/>
              <a:gd name="connsiteY1072" fmla="*/ 740790 h 6858000"/>
              <a:gd name="connsiteX1073" fmla="*/ 2577971 w 7392421"/>
              <a:gd name="connsiteY1073" fmla="*/ 739674 h 6858000"/>
              <a:gd name="connsiteX1074" fmla="*/ 2633090 w 7392421"/>
              <a:gd name="connsiteY1074" fmla="*/ 735209 h 6858000"/>
              <a:gd name="connsiteX1075" fmla="*/ 2705171 w 7392421"/>
              <a:gd name="connsiteY1075" fmla="*/ 735209 h 6858000"/>
              <a:gd name="connsiteX1076" fmla="*/ 2756050 w 7392421"/>
              <a:gd name="connsiteY1076" fmla="*/ 737442 h 6858000"/>
              <a:gd name="connsiteX1077" fmla="*/ 2768769 w 7392421"/>
              <a:gd name="connsiteY1077" fmla="*/ 735209 h 6858000"/>
              <a:gd name="connsiteX1078" fmla="*/ 2760290 w 7392421"/>
              <a:gd name="connsiteY1078" fmla="*/ 732976 h 6858000"/>
              <a:gd name="connsiteX1079" fmla="*/ 2726370 w 7392421"/>
              <a:gd name="connsiteY1079" fmla="*/ 729627 h 6858000"/>
              <a:gd name="connsiteX1080" fmla="*/ 2802689 w 7392421"/>
              <a:gd name="connsiteY1080" fmla="*/ 729627 h 6858000"/>
              <a:gd name="connsiteX1081" fmla="*/ 2849329 w 7392421"/>
              <a:gd name="connsiteY1081" fmla="*/ 727395 h 6858000"/>
              <a:gd name="connsiteX1082" fmla="*/ 2862049 w 7392421"/>
              <a:gd name="connsiteY1082" fmla="*/ 722930 h 6858000"/>
              <a:gd name="connsiteX1083" fmla="*/ 2840850 w 7392421"/>
              <a:gd name="connsiteY1083" fmla="*/ 719581 h 6858000"/>
              <a:gd name="connsiteX1084" fmla="*/ 2806930 w 7392421"/>
              <a:gd name="connsiteY1084" fmla="*/ 721813 h 6858000"/>
              <a:gd name="connsiteX1085" fmla="*/ 2785729 w 7392421"/>
              <a:gd name="connsiteY1085" fmla="*/ 721813 h 6858000"/>
              <a:gd name="connsiteX1086" fmla="*/ 2692450 w 7392421"/>
              <a:gd name="connsiteY1086" fmla="*/ 716232 h 6858000"/>
              <a:gd name="connsiteX1087" fmla="*/ 2683970 w 7392421"/>
              <a:gd name="connsiteY1087" fmla="*/ 713999 h 6858000"/>
              <a:gd name="connsiteX1088" fmla="*/ 2692450 w 7392421"/>
              <a:gd name="connsiteY1088" fmla="*/ 711767 h 6858000"/>
              <a:gd name="connsiteX1089" fmla="*/ 2751810 w 7392421"/>
              <a:gd name="connsiteY1089" fmla="*/ 706185 h 6858000"/>
              <a:gd name="connsiteX1090" fmla="*/ 2743330 w 7392421"/>
              <a:gd name="connsiteY1090" fmla="*/ 701720 h 6858000"/>
              <a:gd name="connsiteX1091" fmla="*/ 2743330 w 7392421"/>
              <a:gd name="connsiteY1091" fmla="*/ 698371 h 6858000"/>
              <a:gd name="connsiteX1092" fmla="*/ 2743330 w 7392421"/>
              <a:gd name="connsiteY1092" fmla="*/ 695022 h 6858000"/>
              <a:gd name="connsiteX1093" fmla="*/ 2679730 w 7392421"/>
              <a:gd name="connsiteY1093" fmla="*/ 692790 h 6858000"/>
              <a:gd name="connsiteX1094" fmla="*/ 2628851 w 7392421"/>
              <a:gd name="connsiteY1094" fmla="*/ 698371 h 6858000"/>
              <a:gd name="connsiteX1095" fmla="*/ 2603410 w 7392421"/>
              <a:gd name="connsiteY1095" fmla="*/ 700604 h 6858000"/>
              <a:gd name="connsiteX1096" fmla="*/ 2539810 w 7392421"/>
              <a:gd name="connsiteY1096" fmla="*/ 700604 h 6858000"/>
              <a:gd name="connsiteX1097" fmla="*/ 2616130 w 7392421"/>
              <a:gd name="connsiteY1097" fmla="*/ 689441 h 6858000"/>
              <a:gd name="connsiteX1098" fmla="*/ 2692450 w 7392421"/>
              <a:gd name="connsiteY1098" fmla="*/ 680510 h 6858000"/>
              <a:gd name="connsiteX1099" fmla="*/ 2628851 w 7392421"/>
              <a:gd name="connsiteY1099" fmla="*/ 677161 h 6858000"/>
              <a:gd name="connsiteX1100" fmla="*/ 2633090 w 7392421"/>
              <a:gd name="connsiteY1100" fmla="*/ 674929 h 6858000"/>
              <a:gd name="connsiteX1101" fmla="*/ 2624611 w 7392421"/>
              <a:gd name="connsiteY1101" fmla="*/ 667115 h 6858000"/>
              <a:gd name="connsiteX1102" fmla="*/ 2522850 w 7392421"/>
              <a:gd name="connsiteY1102" fmla="*/ 663766 h 6858000"/>
              <a:gd name="connsiteX1103" fmla="*/ 2374451 w 7392421"/>
              <a:gd name="connsiteY1103" fmla="*/ 671580 h 6858000"/>
              <a:gd name="connsiteX1104" fmla="*/ 2306611 w 7392421"/>
              <a:gd name="connsiteY1104" fmla="*/ 673812 h 6858000"/>
              <a:gd name="connsiteX1105" fmla="*/ 2243013 w 7392421"/>
              <a:gd name="connsiteY1105" fmla="*/ 674929 h 6858000"/>
              <a:gd name="connsiteX1106" fmla="*/ 2230293 w 7392421"/>
              <a:gd name="connsiteY1106" fmla="*/ 672696 h 6858000"/>
              <a:gd name="connsiteX1107" fmla="*/ 2221812 w 7392421"/>
              <a:gd name="connsiteY1107" fmla="*/ 669347 h 6858000"/>
              <a:gd name="connsiteX1108" fmla="*/ 2166692 w 7392421"/>
              <a:gd name="connsiteY1108" fmla="*/ 670464 h 6858000"/>
              <a:gd name="connsiteX1109" fmla="*/ 2153972 w 7392421"/>
              <a:gd name="connsiteY1109" fmla="*/ 670464 h 6858000"/>
              <a:gd name="connsiteX1110" fmla="*/ 2124293 w 7392421"/>
              <a:gd name="connsiteY1110" fmla="*/ 665998 h 6858000"/>
              <a:gd name="connsiteX1111" fmla="*/ 2183653 w 7392421"/>
              <a:gd name="connsiteY1111" fmla="*/ 663766 h 6858000"/>
              <a:gd name="connsiteX1112" fmla="*/ 2234532 w 7392421"/>
              <a:gd name="connsiteY1112" fmla="*/ 661533 h 6858000"/>
              <a:gd name="connsiteX1113" fmla="*/ 2289652 w 7392421"/>
              <a:gd name="connsiteY1113" fmla="*/ 658184 h 6858000"/>
              <a:gd name="connsiteX1114" fmla="*/ 2302372 w 7392421"/>
              <a:gd name="connsiteY1114" fmla="*/ 655952 h 6858000"/>
              <a:gd name="connsiteX1115" fmla="*/ 2289652 w 7392421"/>
              <a:gd name="connsiteY1115" fmla="*/ 652603 h 6858000"/>
              <a:gd name="connsiteX1116" fmla="*/ 2272692 w 7392421"/>
              <a:gd name="connsiteY1116" fmla="*/ 651487 h 6858000"/>
              <a:gd name="connsiteX1117" fmla="*/ 2179413 w 7392421"/>
              <a:gd name="connsiteY1117" fmla="*/ 651487 h 6858000"/>
              <a:gd name="connsiteX1118" fmla="*/ 2132773 w 7392421"/>
              <a:gd name="connsiteY1118" fmla="*/ 650370 h 6858000"/>
              <a:gd name="connsiteX1119" fmla="*/ 2081893 w 7392421"/>
              <a:gd name="connsiteY1119" fmla="*/ 648138 h 6858000"/>
              <a:gd name="connsiteX1120" fmla="*/ 2077654 w 7392421"/>
              <a:gd name="connsiteY1120" fmla="*/ 648138 h 6858000"/>
              <a:gd name="connsiteX1121" fmla="*/ 2026773 w 7392421"/>
              <a:gd name="connsiteY1121" fmla="*/ 644789 h 6858000"/>
              <a:gd name="connsiteX1122" fmla="*/ 2014053 w 7392421"/>
              <a:gd name="connsiteY1122" fmla="*/ 643672 h 6858000"/>
              <a:gd name="connsiteX1123" fmla="*/ 1895333 w 7392421"/>
              <a:gd name="connsiteY1123" fmla="*/ 644789 h 6858000"/>
              <a:gd name="connsiteX1124" fmla="*/ 1738455 w 7392421"/>
              <a:gd name="connsiteY1124" fmla="*/ 645905 h 6858000"/>
              <a:gd name="connsiteX1125" fmla="*/ 1577335 w 7392421"/>
              <a:gd name="connsiteY1125" fmla="*/ 645905 h 6858000"/>
              <a:gd name="connsiteX1126" fmla="*/ 1505256 w 7392421"/>
              <a:gd name="connsiteY1126" fmla="*/ 649254 h 6858000"/>
              <a:gd name="connsiteX1127" fmla="*/ 1450135 w 7392421"/>
              <a:gd name="connsiteY1127" fmla="*/ 648138 h 6858000"/>
              <a:gd name="connsiteX1128" fmla="*/ 1420457 w 7392421"/>
              <a:gd name="connsiteY1128" fmla="*/ 645905 h 6858000"/>
              <a:gd name="connsiteX1129" fmla="*/ 1331416 w 7392421"/>
              <a:gd name="connsiteY1129" fmla="*/ 648138 h 6858000"/>
              <a:gd name="connsiteX1130" fmla="*/ 1297496 w 7392421"/>
              <a:gd name="connsiteY1130" fmla="*/ 648138 h 6858000"/>
              <a:gd name="connsiteX1131" fmla="*/ 1284776 w 7392421"/>
              <a:gd name="connsiteY1131" fmla="*/ 645905 h 6858000"/>
              <a:gd name="connsiteX1132" fmla="*/ 1293257 w 7392421"/>
              <a:gd name="connsiteY1132" fmla="*/ 642556 h 6858000"/>
              <a:gd name="connsiteX1133" fmla="*/ 1294046 w 7392421"/>
              <a:gd name="connsiteY1133" fmla="*/ 642417 h 6858000"/>
              <a:gd name="connsiteX1134" fmla="*/ 1318817 w 7392421"/>
              <a:gd name="connsiteY1134" fmla="*/ 640107 h 6858000"/>
              <a:gd name="connsiteX1135" fmla="*/ 1365457 w 7392421"/>
              <a:gd name="connsiteY1135" fmla="*/ 636311 h 6858000"/>
              <a:gd name="connsiteX1136" fmla="*/ 1458737 w 7392421"/>
              <a:gd name="connsiteY1136" fmla="*/ 636311 h 6858000"/>
              <a:gd name="connsiteX1137" fmla="*/ 1475696 w 7392421"/>
              <a:gd name="connsiteY1137" fmla="*/ 632514 h 6858000"/>
              <a:gd name="connsiteX1138" fmla="*/ 1488417 w 7392421"/>
              <a:gd name="connsiteY1138" fmla="*/ 621125 h 6858000"/>
              <a:gd name="connsiteX1139" fmla="*/ 1475696 w 7392421"/>
              <a:gd name="connsiteY1139" fmla="*/ 613532 h 6858000"/>
              <a:gd name="connsiteX1140" fmla="*/ 1420576 w 7392421"/>
              <a:gd name="connsiteY1140" fmla="*/ 602142 h 6858000"/>
              <a:gd name="connsiteX1141" fmla="*/ 1369696 w 7392421"/>
              <a:gd name="connsiteY1141" fmla="*/ 594549 h 6858000"/>
              <a:gd name="connsiteX1142" fmla="*/ 1310337 w 7392421"/>
              <a:gd name="connsiteY1142" fmla="*/ 586956 h 6858000"/>
              <a:gd name="connsiteX1143" fmla="*/ 1340016 w 7392421"/>
              <a:gd name="connsiteY1143" fmla="*/ 571771 h 6858000"/>
              <a:gd name="connsiteX1144" fmla="*/ 1352736 w 7392421"/>
              <a:gd name="connsiteY1144" fmla="*/ 571771 h 6858000"/>
              <a:gd name="connsiteX1145" fmla="*/ 1407857 w 7392421"/>
              <a:gd name="connsiteY1145" fmla="*/ 575567 h 6858000"/>
              <a:gd name="connsiteX1146" fmla="*/ 1416336 w 7392421"/>
              <a:gd name="connsiteY1146" fmla="*/ 564178 h 6858000"/>
              <a:gd name="connsiteX1147" fmla="*/ 1429056 w 7392421"/>
              <a:gd name="connsiteY1147" fmla="*/ 556585 h 6858000"/>
              <a:gd name="connsiteX1148" fmla="*/ 1492656 w 7392421"/>
              <a:gd name="connsiteY1148" fmla="*/ 560381 h 6858000"/>
              <a:gd name="connsiteX1149" fmla="*/ 1560496 w 7392421"/>
              <a:gd name="connsiteY1149" fmla="*/ 567974 h 6858000"/>
              <a:gd name="connsiteX1150" fmla="*/ 1633106 w 7392421"/>
              <a:gd name="connsiteY1150" fmla="*/ 586956 h 6858000"/>
              <a:gd name="connsiteX1151" fmla="*/ 1640713 w 7392421"/>
              <a:gd name="connsiteY1151" fmla="*/ 587718 h 6858000"/>
              <a:gd name="connsiteX1152" fmla="*/ 1646583 w 7392421"/>
              <a:gd name="connsiteY1152" fmla="*/ 588679 h 6858000"/>
              <a:gd name="connsiteX1153" fmla="*/ 1641283 w 7392421"/>
              <a:gd name="connsiteY1153" fmla="*/ 604469 h 6858000"/>
              <a:gd name="connsiteX1154" fmla="*/ 1670972 w 7392421"/>
              <a:gd name="connsiteY1154" fmla="*/ 604469 h 6858000"/>
              <a:gd name="connsiteX1155" fmla="*/ 1675810 w 7392421"/>
              <a:gd name="connsiteY1155" fmla="*/ 591235 h 6858000"/>
              <a:gd name="connsiteX1156" fmla="*/ 1708895 w 7392421"/>
              <a:gd name="connsiteY1156" fmla="*/ 594549 h 6858000"/>
              <a:gd name="connsiteX1157" fmla="*/ 1810655 w 7392421"/>
              <a:gd name="connsiteY1157" fmla="*/ 583160 h 6858000"/>
              <a:gd name="connsiteX1158" fmla="*/ 1821753 w 7392421"/>
              <a:gd name="connsiteY1158" fmla="*/ 575621 h 6858000"/>
              <a:gd name="connsiteX1159" fmla="*/ 1830549 w 7392421"/>
              <a:gd name="connsiteY1159" fmla="*/ 574582 h 6858000"/>
              <a:gd name="connsiteX1160" fmla="*/ 1844863 w 7392421"/>
              <a:gd name="connsiteY1160" fmla="*/ 554845 h 6858000"/>
              <a:gd name="connsiteX1161" fmla="*/ 1850662 w 7392421"/>
              <a:gd name="connsiteY1161" fmla="*/ 548677 h 6858000"/>
              <a:gd name="connsiteX1162" fmla="*/ 1860747 w 7392421"/>
              <a:gd name="connsiteY1162" fmla="*/ 547339 h 6858000"/>
              <a:gd name="connsiteX1163" fmla="*/ 1861829 w 7392421"/>
              <a:gd name="connsiteY1163" fmla="*/ 550333 h 6858000"/>
              <a:gd name="connsiteX1164" fmla="*/ 1899999 w 7392421"/>
              <a:gd name="connsiteY1164" fmla="*/ 532288 h 6858000"/>
              <a:gd name="connsiteX1165" fmla="*/ 1912724 w 7392421"/>
              <a:gd name="connsiteY1165" fmla="*/ 523265 h 6858000"/>
              <a:gd name="connsiteX1166" fmla="*/ 1963618 w 7392421"/>
              <a:gd name="connsiteY1166" fmla="*/ 514243 h 6858000"/>
              <a:gd name="connsiteX1167" fmla="*/ 1967860 w 7392421"/>
              <a:gd name="connsiteY1167" fmla="*/ 505220 h 6858000"/>
              <a:gd name="connsiteX1168" fmla="*/ 1963618 w 7392421"/>
              <a:gd name="connsiteY1168" fmla="*/ 500709 h 6858000"/>
              <a:gd name="connsiteX1169" fmla="*/ 1946653 w 7392421"/>
              <a:gd name="connsiteY1169" fmla="*/ 500709 h 6858000"/>
              <a:gd name="connsiteX1170" fmla="*/ 1933930 w 7392421"/>
              <a:gd name="connsiteY1170" fmla="*/ 496197 h 6858000"/>
              <a:gd name="connsiteX1171" fmla="*/ 1927754 w 7392421"/>
              <a:gd name="connsiteY1171" fmla="*/ 488732 h 6858000"/>
              <a:gd name="connsiteX1172" fmla="*/ 1929374 w 7392421"/>
              <a:gd name="connsiteY1172" fmla="*/ 488248 h 6858000"/>
              <a:gd name="connsiteX1173" fmla="*/ 1938914 w 7392421"/>
              <a:gd name="connsiteY1173" fmla="*/ 483977 h 6858000"/>
              <a:gd name="connsiteX1174" fmla="*/ 1937455 w 7392421"/>
              <a:gd name="connsiteY1174" fmla="*/ 482888 h 6858000"/>
              <a:gd name="connsiteX1175" fmla="*/ 1960536 w 7392421"/>
              <a:gd name="connsiteY1175" fmla="*/ 482487 h 6858000"/>
              <a:gd name="connsiteX1176" fmla="*/ 2058086 w 7392421"/>
              <a:gd name="connsiteY1176" fmla="*/ 482487 h 6858000"/>
              <a:gd name="connsiteX1177" fmla="*/ 2096257 w 7392421"/>
              <a:gd name="connsiteY1177" fmla="*/ 475701 h 6858000"/>
              <a:gd name="connsiteX1178" fmla="*/ 2138669 w 7392421"/>
              <a:gd name="connsiteY1178" fmla="*/ 472308 h 6858000"/>
              <a:gd name="connsiteX1179" fmla="*/ 2193806 w 7392421"/>
              <a:gd name="connsiteY1179" fmla="*/ 472308 h 6858000"/>
              <a:gd name="connsiteX1180" fmla="*/ 2227736 w 7392421"/>
              <a:gd name="connsiteY1180" fmla="*/ 468916 h 6858000"/>
              <a:gd name="connsiteX1181" fmla="*/ 2240459 w 7392421"/>
              <a:gd name="connsiteY1181" fmla="*/ 465524 h 6858000"/>
              <a:gd name="connsiteX1182" fmla="*/ 2291355 w 7392421"/>
              <a:gd name="connsiteY1182" fmla="*/ 465524 h 6858000"/>
              <a:gd name="connsiteX1183" fmla="*/ 2346491 w 7392421"/>
              <a:gd name="connsiteY1183" fmla="*/ 465524 h 6858000"/>
              <a:gd name="connsiteX1184" fmla="*/ 2401628 w 7392421"/>
              <a:gd name="connsiteY1184" fmla="*/ 465524 h 6858000"/>
              <a:gd name="connsiteX1185" fmla="*/ 2427075 w 7392421"/>
              <a:gd name="connsiteY1185" fmla="*/ 458738 h 6858000"/>
              <a:gd name="connsiteX1186" fmla="*/ 2465247 w 7392421"/>
              <a:gd name="connsiteY1186" fmla="*/ 458738 h 6858000"/>
              <a:gd name="connsiteX1187" fmla="*/ 2482211 w 7392421"/>
              <a:gd name="connsiteY1187" fmla="*/ 458738 h 6858000"/>
              <a:gd name="connsiteX1188" fmla="*/ 2528866 w 7392421"/>
              <a:gd name="connsiteY1188" fmla="*/ 462131 h 6858000"/>
              <a:gd name="connsiteX1189" fmla="*/ 2545830 w 7392421"/>
              <a:gd name="connsiteY1189" fmla="*/ 451953 h 6858000"/>
              <a:gd name="connsiteX1190" fmla="*/ 2562795 w 7392421"/>
              <a:gd name="connsiteY1190" fmla="*/ 451953 h 6858000"/>
              <a:gd name="connsiteX1191" fmla="*/ 2567036 w 7392421"/>
              <a:gd name="connsiteY1191" fmla="*/ 445169 h 6858000"/>
              <a:gd name="connsiteX1192" fmla="*/ 2622173 w 7392421"/>
              <a:gd name="connsiteY1192" fmla="*/ 445169 h 6858000"/>
              <a:gd name="connsiteX1193" fmla="*/ 2622173 w 7392421"/>
              <a:gd name="connsiteY1193" fmla="*/ 451953 h 6858000"/>
              <a:gd name="connsiteX1194" fmla="*/ 2728205 w 7392421"/>
              <a:gd name="connsiteY1194" fmla="*/ 451953 h 6858000"/>
              <a:gd name="connsiteX1195" fmla="*/ 2753652 w 7392421"/>
              <a:gd name="connsiteY1195" fmla="*/ 451953 h 6858000"/>
              <a:gd name="connsiteX1196" fmla="*/ 2851202 w 7392421"/>
              <a:gd name="connsiteY1196" fmla="*/ 445169 h 6858000"/>
              <a:gd name="connsiteX1197" fmla="*/ 2851202 w 7392421"/>
              <a:gd name="connsiteY1197" fmla="*/ 434990 h 6858000"/>
              <a:gd name="connsiteX1198" fmla="*/ 2855442 w 7392421"/>
              <a:gd name="connsiteY1198" fmla="*/ 431597 h 6858000"/>
              <a:gd name="connsiteX1199" fmla="*/ 2863925 w 7392421"/>
              <a:gd name="connsiteY1199" fmla="*/ 434990 h 6858000"/>
              <a:gd name="connsiteX1200" fmla="*/ 2944509 w 7392421"/>
              <a:gd name="connsiteY1200" fmla="*/ 434990 h 6858000"/>
              <a:gd name="connsiteX1201" fmla="*/ 2961474 w 7392421"/>
              <a:gd name="connsiteY1201" fmla="*/ 441776 h 6858000"/>
              <a:gd name="connsiteX1202" fmla="*/ 2991163 w 7392421"/>
              <a:gd name="connsiteY1202" fmla="*/ 441776 h 6858000"/>
              <a:gd name="connsiteX1203" fmla="*/ 3020852 w 7392421"/>
              <a:gd name="connsiteY1203" fmla="*/ 428205 h 6858000"/>
              <a:gd name="connsiteX1204" fmla="*/ 3033575 w 7392421"/>
              <a:gd name="connsiteY1204" fmla="*/ 424812 h 6858000"/>
              <a:gd name="connsiteX1205" fmla="*/ 3050540 w 7392421"/>
              <a:gd name="connsiteY1205" fmla="*/ 424812 h 6858000"/>
              <a:gd name="connsiteX1206" fmla="*/ 3054782 w 7392421"/>
              <a:gd name="connsiteY1206" fmla="*/ 421420 h 6858000"/>
              <a:gd name="connsiteX1207" fmla="*/ 3050540 w 7392421"/>
              <a:gd name="connsiteY1207" fmla="*/ 414635 h 6858000"/>
              <a:gd name="connsiteX1208" fmla="*/ 2999646 w 7392421"/>
              <a:gd name="connsiteY1208" fmla="*/ 407849 h 6858000"/>
              <a:gd name="connsiteX1209" fmla="*/ 2986921 w 7392421"/>
              <a:gd name="connsiteY1209" fmla="*/ 401065 h 6858000"/>
              <a:gd name="connsiteX1210" fmla="*/ 2948751 w 7392421"/>
              <a:gd name="connsiteY1210" fmla="*/ 387494 h 6858000"/>
              <a:gd name="connsiteX1211" fmla="*/ 2940268 w 7392421"/>
              <a:gd name="connsiteY1211" fmla="*/ 390887 h 6858000"/>
              <a:gd name="connsiteX1212" fmla="*/ 2931785 w 7392421"/>
              <a:gd name="connsiteY1212" fmla="*/ 384101 h 6858000"/>
              <a:gd name="connsiteX1213" fmla="*/ 2893615 w 7392421"/>
              <a:gd name="connsiteY1213" fmla="*/ 367139 h 6858000"/>
              <a:gd name="connsiteX1214" fmla="*/ 2863925 w 7392421"/>
              <a:gd name="connsiteY1214" fmla="*/ 377317 h 6858000"/>
              <a:gd name="connsiteX1215" fmla="*/ 2859683 w 7392421"/>
              <a:gd name="connsiteY1215" fmla="*/ 373924 h 6858000"/>
              <a:gd name="connsiteX1216" fmla="*/ 2829996 w 7392421"/>
              <a:gd name="connsiteY1216" fmla="*/ 373924 h 6858000"/>
              <a:gd name="connsiteX1217" fmla="*/ 2770618 w 7392421"/>
              <a:gd name="connsiteY1217" fmla="*/ 384101 h 6858000"/>
              <a:gd name="connsiteX1218" fmla="*/ 2766377 w 7392421"/>
              <a:gd name="connsiteY1218" fmla="*/ 377317 h 6858000"/>
              <a:gd name="connsiteX1219" fmla="*/ 2757894 w 7392421"/>
              <a:gd name="connsiteY1219" fmla="*/ 346783 h 6858000"/>
              <a:gd name="connsiteX1220" fmla="*/ 2728205 w 7392421"/>
              <a:gd name="connsiteY1220" fmla="*/ 346783 h 6858000"/>
              <a:gd name="connsiteX1221" fmla="*/ 2719722 w 7392421"/>
              <a:gd name="connsiteY1221" fmla="*/ 360353 h 6858000"/>
              <a:gd name="connsiteX1222" fmla="*/ 2694275 w 7392421"/>
              <a:gd name="connsiteY1222" fmla="*/ 373924 h 6858000"/>
              <a:gd name="connsiteX1223" fmla="*/ 2685792 w 7392421"/>
              <a:gd name="connsiteY1223" fmla="*/ 377317 h 6858000"/>
              <a:gd name="connsiteX1224" fmla="*/ 2668827 w 7392421"/>
              <a:gd name="connsiteY1224" fmla="*/ 377317 h 6858000"/>
              <a:gd name="connsiteX1225" fmla="*/ 2651863 w 7392421"/>
              <a:gd name="connsiteY1225" fmla="*/ 377317 h 6858000"/>
              <a:gd name="connsiteX1226" fmla="*/ 2643380 w 7392421"/>
              <a:gd name="connsiteY1226" fmla="*/ 384101 h 6858000"/>
              <a:gd name="connsiteX1227" fmla="*/ 2639138 w 7392421"/>
              <a:gd name="connsiteY1227" fmla="*/ 404457 h 6858000"/>
              <a:gd name="connsiteX1228" fmla="*/ 2622173 w 7392421"/>
              <a:gd name="connsiteY1228" fmla="*/ 404457 h 6858000"/>
              <a:gd name="connsiteX1229" fmla="*/ 2617931 w 7392421"/>
              <a:gd name="connsiteY1229" fmla="*/ 394280 h 6858000"/>
              <a:gd name="connsiteX1230" fmla="*/ 2584002 w 7392421"/>
              <a:gd name="connsiteY1230" fmla="*/ 384101 h 6858000"/>
              <a:gd name="connsiteX1231" fmla="*/ 2575519 w 7392421"/>
              <a:gd name="connsiteY1231" fmla="*/ 387494 h 6858000"/>
              <a:gd name="connsiteX1232" fmla="*/ 2558554 w 7392421"/>
              <a:gd name="connsiteY1232" fmla="*/ 387494 h 6858000"/>
              <a:gd name="connsiteX1233" fmla="*/ 2550072 w 7392421"/>
              <a:gd name="connsiteY1233" fmla="*/ 394280 h 6858000"/>
              <a:gd name="connsiteX1234" fmla="*/ 2545830 w 7392421"/>
              <a:gd name="connsiteY1234" fmla="*/ 384101 h 6858000"/>
              <a:gd name="connsiteX1235" fmla="*/ 2541589 w 7392421"/>
              <a:gd name="connsiteY1235" fmla="*/ 384101 h 6858000"/>
              <a:gd name="connsiteX1236" fmla="*/ 2503417 w 7392421"/>
              <a:gd name="connsiteY1236" fmla="*/ 390887 h 6858000"/>
              <a:gd name="connsiteX1237" fmla="*/ 2461005 w 7392421"/>
              <a:gd name="connsiteY1237" fmla="*/ 384101 h 6858000"/>
              <a:gd name="connsiteX1238" fmla="*/ 2418593 w 7392421"/>
              <a:gd name="connsiteY1238" fmla="*/ 387494 h 6858000"/>
              <a:gd name="connsiteX1239" fmla="*/ 2367697 w 7392421"/>
              <a:gd name="connsiteY1239" fmla="*/ 387494 h 6858000"/>
              <a:gd name="connsiteX1240" fmla="*/ 2363456 w 7392421"/>
              <a:gd name="connsiteY1240" fmla="*/ 387494 h 6858000"/>
              <a:gd name="connsiteX1241" fmla="*/ 2363456 w 7392421"/>
              <a:gd name="connsiteY1241" fmla="*/ 390887 h 6858000"/>
              <a:gd name="connsiteX1242" fmla="*/ 2376179 w 7392421"/>
              <a:gd name="connsiteY1242" fmla="*/ 397672 h 6858000"/>
              <a:gd name="connsiteX1243" fmla="*/ 2384662 w 7392421"/>
              <a:gd name="connsiteY1243" fmla="*/ 404457 h 6858000"/>
              <a:gd name="connsiteX1244" fmla="*/ 2371939 w 7392421"/>
              <a:gd name="connsiteY1244" fmla="*/ 407849 h 6858000"/>
              <a:gd name="connsiteX1245" fmla="*/ 2401628 w 7392421"/>
              <a:gd name="connsiteY1245" fmla="*/ 418028 h 6858000"/>
              <a:gd name="connsiteX1246" fmla="*/ 2414352 w 7392421"/>
              <a:gd name="connsiteY1246" fmla="*/ 424812 h 6858000"/>
              <a:gd name="connsiteX1247" fmla="*/ 2401628 w 7392421"/>
              <a:gd name="connsiteY1247" fmla="*/ 431597 h 6858000"/>
              <a:gd name="connsiteX1248" fmla="*/ 2371939 w 7392421"/>
              <a:gd name="connsiteY1248" fmla="*/ 424812 h 6858000"/>
              <a:gd name="connsiteX1249" fmla="*/ 2363456 w 7392421"/>
              <a:gd name="connsiteY1249" fmla="*/ 424812 h 6858000"/>
              <a:gd name="connsiteX1250" fmla="*/ 2316802 w 7392421"/>
              <a:gd name="connsiteY1250" fmla="*/ 431597 h 6858000"/>
              <a:gd name="connsiteX1251" fmla="*/ 2287114 w 7392421"/>
              <a:gd name="connsiteY1251" fmla="*/ 424812 h 6858000"/>
              <a:gd name="connsiteX1252" fmla="*/ 2282872 w 7392421"/>
              <a:gd name="connsiteY1252" fmla="*/ 424812 h 6858000"/>
              <a:gd name="connsiteX1253" fmla="*/ 2248942 w 7392421"/>
              <a:gd name="connsiteY1253" fmla="*/ 431597 h 6858000"/>
              <a:gd name="connsiteX1254" fmla="*/ 2202288 w 7392421"/>
              <a:gd name="connsiteY1254" fmla="*/ 418028 h 6858000"/>
              <a:gd name="connsiteX1255" fmla="*/ 2198046 w 7392421"/>
              <a:gd name="connsiteY1255" fmla="*/ 407849 h 6858000"/>
              <a:gd name="connsiteX1256" fmla="*/ 2185323 w 7392421"/>
              <a:gd name="connsiteY1256" fmla="*/ 397672 h 6858000"/>
              <a:gd name="connsiteX1257" fmla="*/ 2121704 w 7392421"/>
              <a:gd name="connsiteY1257" fmla="*/ 394280 h 6858000"/>
              <a:gd name="connsiteX1258" fmla="*/ 2108981 w 7392421"/>
              <a:gd name="connsiteY1258" fmla="*/ 394280 h 6858000"/>
              <a:gd name="connsiteX1259" fmla="*/ 2070809 w 7392421"/>
              <a:gd name="connsiteY1259" fmla="*/ 394280 h 6858000"/>
              <a:gd name="connsiteX1260" fmla="*/ 2051724 w 7392421"/>
              <a:gd name="connsiteY1260" fmla="*/ 387918 h 6858000"/>
              <a:gd name="connsiteX1261" fmla="*/ 2046930 w 7392421"/>
              <a:gd name="connsiteY1261" fmla="*/ 389516 h 6858000"/>
              <a:gd name="connsiteX1262" fmla="*/ 2044915 w 7392421"/>
              <a:gd name="connsiteY1262" fmla="*/ 382897 h 6858000"/>
              <a:gd name="connsiteX1263" fmla="*/ 2035374 w 7392421"/>
              <a:gd name="connsiteY1263" fmla="*/ 378151 h 6858000"/>
              <a:gd name="connsiteX1264" fmla="*/ 1988734 w 7392421"/>
              <a:gd name="connsiteY1264" fmla="*/ 370558 h 6858000"/>
              <a:gd name="connsiteX1265" fmla="*/ 1912414 w 7392421"/>
              <a:gd name="connsiteY1265" fmla="*/ 370558 h 6858000"/>
              <a:gd name="connsiteX1266" fmla="*/ 1946334 w 7392421"/>
              <a:gd name="connsiteY1266" fmla="*/ 359169 h 6858000"/>
              <a:gd name="connsiteX1267" fmla="*/ 1954814 w 7392421"/>
              <a:gd name="connsiteY1267" fmla="*/ 351576 h 6858000"/>
              <a:gd name="connsiteX1268" fmla="*/ 1942094 w 7392421"/>
              <a:gd name="connsiteY1268" fmla="*/ 343983 h 6858000"/>
              <a:gd name="connsiteX1269" fmla="*/ 1891215 w 7392421"/>
              <a:gd name="connsiteY1269" fmla="*/ 351576 h 6858000"/>
              <a:gd name="connsiteX1270" fmla="*/ 1819135 w 7392421"/>
              <a:gd name="connsiteY1270" fmla="*/ 351576 h 6858000"/>
              <a:gd name="connsiteX1271" fmla="*/ 1764015 w 7392421"/>
              <a:gd name="connsiteY1271" fmla="*/ 336390 h 6858000"/>
              <a:gd name="connsiteX1272" fmla="*/ 1836095 w 7392421"/>
              <a:gd name="connsiteY1272" fmla="*/ 332593 h 6858000"/>
              <a:gd name="connsiteX1273" fmla="*/ 1903935 w 7392421"/>
              <a:gd name="connsiteY1273" fmla="*/ 325000 h 6858000"/>
              <a:gd name="connsiteX1274" fmla="*/ 1916654 w 7392421"/>
              <a:gd name="connsiteY1274" fmla="*/ 325000 h 6858000"/>
              <a:gd name="connsiteX1275" fmla="*/ 1929374 w 7392421"/>
              <a:gd name="connsiteY1275" fmla="*/ 294629 h 6858000"/>
              <a:gd name="connsiteX1276" fmla="*/ 1929374 w 7392421"/>
              <a:gd name="connsiteY1276" fmla="*/ 287036 h 6858000"/>
              <a:gd name="connsiteX1277" fmla="*/ 1916654 w 7392421"/>
              <a:gd name="connsiteY1277" fmla="*/ 283239 h 6858000"/>
              <a:gd name="connsiteX1278" fmla="*/ 1874255 w 7392421"/>
              <a:gd name="connsiteY1278" fmla="*/ 283239 h 6858000"/>
              <a:gd name="connsiteX1279" fmla="*/ 1870015 w 7392421"/>
              <a:gd name="connsiteY1279" fmla="*/ 275646 h 6858000"/>
              <a:gd name="connsiteX1280" fmla="*/ 1874255 w 7392421"/>
              <a:gd name="connsiteY1280" fmla="*/ 271850 h 6858000"/>
              <a:gd name="connsiteX1281" fmla="*/ 1916654 w 7392421"/>
              <a:gd name="connsiteY1281" fmla="*/ 271850 h 6858000"/>
              <a:gd name="connsiteX1282" fmla="*/ 1959054 w 7392421"/>
              <a:gd name="connsiteY1282" fmla="*/ 271850 h 6858000"/>
              <a:gd name="connsiteX1283" fmla="*/ 1980254 w 7392421"/>
              <a:gd name="connsiteY1283" fmla="*/ 271850 h 6858000"/>
              <a:gd name="connsiteX1284" fmla="*/ 2014174 w 7392421"/>
              <a:gd name="connsiteY1284" fmla="*/ 252868 h 6858000"/>
              <a:gd name="connsiteX1285" fmla="*/ 2065053 w 7392421"/>
              <a:gd name="connsiteY1285" fmla="*/ 237682 h 6858000"/>
              <a:gd name="connsiteX1286" fmla="*/ 2077773 w 7392421"/>
              <a:gd name="connsiteY1286" fmla="*/ 226292 h 6858000"/>
              <a:gd name="connsiteX1287" fmla="*/ 2065053 w 7392421"/>
              <a:gd name="connsiteY1287" fmla="*/ 218699 h 6858000"/>
              <a:gd name="connsiteX1288" fmla="*/ 2060814 w 7392421"/>
              <a:gd name="connsiteY1288" fmla="*/ 207310 h 6858000"/>
              <a:gd name="connsiteX1289" fmla="*/ 2056574 w 7392421"/>
              <a:gd name="connsiteY1289" fmla="*/ 192124 h 6858000"/>
              <a:gd name="connsiteX1290" fmla="*/ 2056574 w 7392421"/>
              <a:gd name="connsiteY1290" fmla="*/ 180735 h 6858000"/>
              <a:gd name="connsiteX1291" fmla="*/ 2060814 w 7392421"/>
              <a:gd name="connsiteY1291" fmla="*/ 180735 h 6858000"/>
              <a:gd name="connsiteX1292" fmla="*/ 2060814 w 7392421"/>
              <a:gd name="connsiteY1292" fmla="*/ 154160 h 6858000"/>
              <a:gd name="connsiteX1293" fmla="*/ 2026894 w 7392421"/>
              <a:gd name="connsiteY1293" fmla="*/ 127584 h 6858000"/>
              <a:gd name="connsiteX1294" fmla="*/ 2069294 w 7392421"/>
              <a:gd name="connsiteY1294" fmla="*/ 116195 h 6858000"/>
              <a:gd name="connsiteX1295" fmla="*/ 2065053 w 7392421"/>
              <a:gd name="connsiteY1295" fmla="*/ 112398 h 6858000"/>
              <a:gd name="connsiteX1296" fmla="*/ 1895454 w 7392421"/>
              <a:gd name="connsiteY1296" fmla="*/ 112398 h 6858000"/>
              <a:gd name="connsiteX1297" fmla="*/ 1891215 w 7392421"/>
              <a:gd name="connsiteY1297" fmla="*/ 108602 h 6858000"/>
              <a:gd name="connsiteX1298" fmla="*/ 1912414 w 7392421"/>
              <a:gd name="connsiteY1298" fmla="*/ 104805 h 6858000"/>
              <a:gd name="connsiteX1299" fmla="*/ 1932554 w 7392421"/>
              <a:gd name="connsiteY1299" fmla="*/ 101009 h 6858000"/>
              <a:gd name="connsiteX1300" fmla="*/ 1939721 w 7392421"/>
              <a:gd name="connsiteY1300" fmla="*/ 93110 h 6858000"/>
              <a:gd name="connsiteX1301" fmla="*/ 1954706 w 7392421"/>
              <a:gd name="connsiteY1301" fmla="*/ 92430 h 6858000"/>
              <a:gd name="connsiteX1302" fmla="*/ 1997118 w 7392421"/>
              <a:gd name="connsiteY1302" fmla="*/ 84723 h 6858000"/>
              <a:gd name="connsiteX1303" fmla="*/ 2035290 w 7392421"/>
              <a:gd name="connsiteY1303" fmla="*/ 92430 h 6858000"/>
              <a:gd name="connsiteX1304" fmla="*/ 2039532 w 7392421"/>
              <a:gd name="connsiteY1304" fmla="*/ 92430 h 6858000"/>
              <a:gd name="connsiteX1305" fmla="*/ 2043773 w 7392421"/>
              <a:gd name="connsiteY1305" fmla="*/ 80870 h 6858000"/>
              <a:gd name="connsiteX1306" fmla="*/ 2052255 w 7392421"/>
              <a:gd name="connsiteY1306" fmla="*/ 88576 h 6858000"/>
              <a:gd name="connsiteX1307" fmla="*/ 2069220 w 7392421"/>
              <a:gd name="connsiteY1307" fmla="*/ 88576 h 6858000"/>
              <a:gd name="connsiteX1308" fmla="*/ 2077703 w 7392421"/>
              <a:gd name="connsiteY1308" fmla="*/ 92430 h 6858000"/>
              <a:gd name="connsiteX1309" fmla="*/ 2111632 w 7392421"/>
              <a:gd name="connsiteY1309" fmla="*/ 80870 h 6858000"/>
              <a:gd name="connsiteX1310" fmla="*/ 2115874 w 7392421"/>
              <a:gd name="connsiteY1310" fmla="*/ 69309 h 6858000"/>
              <a:gd name="connsiteX1311" fmla="*/ 2132839 w 7392421"/>
              <a:gd name="connsiteY1311" fmla="*/ 69309 h 6858000"/>
              <a:gd name="connsiteX1312" fmla="*/ 2137081 w 7392421"/>
              <a:gd name="connsiteY1312" fmla="*/ 92430 h 6858000"/>
              <a:gd name="connsiteX1313" fmla="*/ 2145564 w 7392421"/>
              <a:gd name="connsiteY1313" fmla="*/ 100137 h 6858000"/>
              <a:gd name="connsiteX1314" fmla="*/ 2162528 w 7392421"/>
              <a:gd name="connsiteY1314" fmla="*/ 100137 h 6858000"/>
              <a:gd name="connsiteX1315" fmla="*/ 2179493 w 7392421"/>
              <a:gd name="connsiteY1315" fmla="*/ 100137 h 6858000"/>
              <a:gd name="connsiteX1316" fmla="*/ 2187976 w 7392421"/>
              <a:gd name="connsiteY1316" fmla="*/ 103990 h 6858000"/>
              <a:gd name="connsiteX1317" fmla="*/ 2213423 w 7392421"/>
              <a:gd name="connsiteY1317" fmla="*/ 119404 h 6858000"/>
              <a:gd name="connsiteX1318" fmla="*/ 2221906 w 7392421"/>
              <a:gd name="connsiteY1318" fmla="*/ 134818 h 6858000"/>
              <a:gd name="connsiteX1319" fmla="*/ 2251595 w 7392421"/>
              <a:gd name="connsiteY1319" fmla="*/ 134818 h 6858000"/>
              <a:gd name="connsiteX1320" fmla="*/ 2260078 w 7392421"/>
              <a:gd name="connsiteY1320" fmla="*/ 100137 h 6858000"/>
              <a:gd name="connsiteX1321" fmla="*/ 2264319 w 7392421"/>
              <a:gd name="connsiteY1321" fmla="*/ 92430 h 6858000"/>
              <a:gd name="connsiteX1322" fmla="*/ 2323697 w 7392421"/>
              <a:gd name="connsiteY1322" fmla="*/ 103990 h 6858000"/>
              <a:gd name="connsiteX1323" fmla="*/ 2353384 w 7392421"/>
              <a:gd name="connsiteY1323" fmla="*/ 103990 h 6858000"/>
              <a:gd name="connsiteX1324" fmla="*/ 2357626 w 7392421"/>
              <a:gd name="connsiteY1324" fmla="*/ 100137 h 6858000"/>
              <a:gd name="connsiteX1325" fmla="*/ 2387316 w 7392421"/>
              <a:gd name="connsiteY1325" fmla="*/ 111697 h 6858000"/>
              <a:gd name="connsiteX1326" fmla="*/ 2425486 w 7392421"/>
              <a:gd name="connsiteY1326" fmla="*/ 92430 h 6858000"/>
              <a:gd name="connsiteX1327" fmla="*/ 2433969 w 7392421"/>
              <a:gd name="connsiteY1327" fmla="*/ 84723 h 6858000"/>
              <a:gd name="connsiteX1328" fmla="*/ 2442452 w 7392421"/>
              <a:gd name="connsiteY1328" fmla="*/ 88576 h 6858000"/>
              <a:gd name="connsiteX1329" fmla="*/ 2480623 w 7392421"/>
              <a:gd name="connsiteY1329" fmla="*/ 73163 h 6858000"/>
              <a:gd name="connsiteX1330" fmla="*/ 2493347 w 7392421"/>
              <a:gd name="connsiteY1330" fmla="*/ 65456 h 6858000"/>
              <a:gd name="connsiteX1331" fmla="*/ 2544242 w 7392421"/>
              <a:gd name="connsiteY1331" fmla="*/ 57749 h 6858000"/>
              <a:gd name="connsiteX1332" fmla="*/ 2548483 w 7392421"/>
              <a:gd name="connsiteY1332" fmla="*/ 50042 h 6858000"/>
              <a:gd name="connsiteX1333" fmla="*/ 2544242 w 7392421"/>
              <a:gd name="connsiteY1333" fmla="*/ 46189 h 6858000"/>
              <a:gd name="connsiteX1334" fmla="*/ 2527276 w 7392421"/>
              <a:gd name="connsiteY1334" fmla="*/ 46189 h 6858000"/>
              <a:gd name="connsiteX1335" fmla="*/ 2514553 w 7392421"/>
              <a:gd name="connsiteY1335" fmla="*/ 42335 h 6858000"/>
              <a:gd name="connsiteX1336" fmla="*/ 2503748 w 7392421"/>
              <a:gd name="connsiteY1336" fmla="*/ 31180 h 6858000"/>
              <a:gd name="connsiteX1337" fmla="*/ 2541159 w 7392421"/>
              <a:gd name="connsiteY1337" fmla="*/ 30624 h 6858000"/>
              <a:gd name="connsiteX1338" fmla="*/ 2638709 w 7392421"/>
              <a:gd name="connsiteY1338" fmla="*/ 30624 h 6858000"/>
              <a:gd name="connsiteX1339" fmla="*/ 2676880 w 7392421"/>
              <a:gd name="connsiteY1339" fmla="*/ 24828 h 6858000"/>
              <a:gd name="connsiteX1340" fmla="*/ 2719292 w 7392421"/>
              <a:gd name="connsiteY1340" fmla="*/ 21930 h 6858000"/>
              <a:gd name="connsiteX1341" fmla="*/ 2774429 w 7392421"/>
              <a:gd name="connsiteY1341" fmla="*/ 21930 h 6858000"/>
              <a:gd name="connsiteX1342" fmla="*/ 2808359 w 7392421"/>
              <a:gd name="connsiteY1342" fmla="*/ 19032 h 6858000"/>
              <a:gd name="connsiteX1343" fmla="*/ 2821082 w 7392421"/>
              <a:gd name="connsiteY1343" fmla="*/ 16135 h 6858000"/>
              <a:gd name="connsiteX1344" fmla="*/ 2871978 w 7392421"/>
              <a:gd name="connsiteY1344" fmla="*/ 16135 h 6858000"/>
              <a:gd name="connsiteX1345" fmla="*/ 2927115 w 7392421"/>
              <a:gd name="connsiteY1345" fmla="*/ 16135 h 6858000"/>
              <a:gd name="connsiteX1346" fmla="*/ 2982251 w 7392421"/>
              <a:gd name="connsiteY1346" fmla="*/ 16135 h 6858000"/>
              <a:gd name="connsiteX1347" fmla="*/ 3007698 w 7392421"/>
              <a:gd name="connsiteY1347" fmla="*/ 10339 h 6858000"/>
              <a:gd name="connsiteX1348" fmla="*/ 3045870 w 7392421"/>
              <a:gd name="connsiteY1348" fmla="*/ 10339 h 6858000"/>
              <a:gd name="connsiteX1349" fmla="*/ 3062834 w 7392421"/>
              <a:gd name="connsiteY1349" fmla="*/ 10339 h 6858000"/>
              <a:gd name="connsiteX1350" fmla="*/ 3109489 w 7392421"/>
              <a:gd name="connsiteY1350" fmla="*/ 13237 h 6858000"/>
              <a:gd name="connsiteX1351" fmla="*/ 3126454 w 7392421"/>
              <a:gd name="connsiteY1351" fmla="*/ 4543 h 6858000"/>
              <a:gd name="connsiteX1352" fmla="*/ 3143418 w 7392421"/>
              <a:gd name="connsiteY1352" fmla="*/ 45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</a:cxnLst>
            <a:rect l="l" t="t" r="r" b="b"/>
            <a:pathLst>
              <a:path w="7392421" h="6858000">
                <a:moveTo>
                  <a:pt x="1848908" y="6196465"/>
                </a:moveTo>
                <a:lnTo>
                  <a:pt x="1851185" y="6198075"/>
                </a:lnTo>
                <a:cubicBezTo>
                  <a:pt x="1853835" y="6200448"/>
                  <a:pt x="1855955" y="6202346"/>
                  <a:pt x="1858075" y="6202346"/>
                </a:cubicBezTo>
                <a:cubicBezTo>
                  <a:pt x="1900475" y="6206142"/>
                  <a:pt x="1942874" y="6217531"/>
                  <a:pt x="1985274" y="6213735"/>
                </a:cubicBezTo>
                <a:cubicBezTo>
                  <a:pt x="1993754" y="6213735"/>
                  <a:pt x="2002234" y="6213735"/>
                  <a:pt x="2010714" y="6213735"/>
                </a:cubicBezTo>
                <a:cubicBezTo>
                  <a:pt x="2036154" y="6213735"/>
                  <a:pt x="2053114" y="6221328"/>
                  <a:pt x="2065834" y="6236514"/>
                </a:cubicBezTo>
                <a:cubicBezTo>
                  <a:pt x="2078554" y="6236514"/>
                  <a:pt x="2091274" y="6236514"/>
                  <a:pt x="2103994" y="6236514"/>
                </a:cubicBezTo>
                <a:cubicBezTo>
                  <a:pt x="2112474" y="6236514"/>
                  <a:pt x="2112474" y="6240310"/>
                  <a:pt x="2116714" y="6244107"/>
                </a:cubicBezTo>
                <a:cubicBezTo>
                  <a:pt x="2120954" y="6247903"/>
                  <a:pt x="2116714" y="6251700"/>
                  <a:pt x="2112474" y="6255496"/>
                </a:cubicBezTo>
                <a:cubicBezTo>
                  <a:pt x="2099754" y="6270682"/>
                  <a:pt x="2099754" y="6270682"/>
                  <a:pt x="2082794" y="6259293"/>
                </a:cubicBezTo>
                <a:cubicBezTo>
                  <a:pt x="2078554" y="6255496"/>
                  <a:pt x="2065834" y="6244107"/>
                  <a:pt x="2065834" y="6240310"/>
                </a:cubicBezTo>
                <a:cubicBezTo>
                  <a:pt x="2048874" y="6247903"/>
                  <a:pt x="2036154" y="6236514"/>
                  <a:pt x="2023434" y="6236514"/>
                </a:cubicBezTo>
                <a:cubicBezTo>
                  <a:pt x="2006474" y="6244107"/>
                  <a:pt x="1985274" y="6244107"/>
                  <a:pt x="1972554" y="6236514"/>
                </a:cubicBezTo>
                <a:cubicBezTo>
                  <a:pt x="1964075" y="6236514"/>
                  <a:pt x="1959834" y="6232717"/>
                  <a:pt x="1951355" y="6236514"/>
                </a:cubicBezTo>
                <a:cubicBezTo>
                  <a:pt x="1942874" y="6236514"/>
                  <a:pt x="1934395" y="6232717"/>
                  <a:pt x="1921675" y="6240310"/>
                </a:cubicBezTo>
                <a:cubicBezTo>
                  <a:pt x="1913195" y="6244107"/>
                  <a:pt x="1900475" y="6232717"/>
                  <a:pt x="1891994" y="6236514"/>
                </a:cubicBezTo>
                <a:cubicBezTo>
                  <a:pt x="1887755" y="6244107"/>
                  <a:pt x="1879274" y="6240310"/>
                  <a:pt x="1875035" y="6240310"/>
                </a:cubicBezTo>
                <a:cubicBezTo>
                  <a:pt x="1866555" y="6240310"/>
                  <a:pt x="1870795" y="6232717"/>
                  <a:pt x="1866555" y="6228921"/>
                </a:cubicBezTo>
                <a:cubicBezTo>
                  <a:pt x="1862314" y="6228921"/>
                  <a:pt x="1853835" y="6228921"/>
                  <a:pt x="1845355" y="6228921"/>
                </a:cubicBezTo>
                <a:cubicBezTo>
                  <a:pt x="1845355" y="6232717"/>
                  <a:pt x="1841115" y="6236514"/>
                  <a:pt x="1836875" y="6236514"/>
                </a:cubicBezTo>
                <a:cubicBezTo>
                  <a:pt x="1828395" y="6232717"/>
                  <a:pt x="1832635" y="6225124"/>
                  <a:pt x="1832635" y="6221328"/>
                </a:cubicBezTo>
                <a:cubicBezTo>
                  <a:pt x="1824155" y="6221328"/>
                  <a:pt x="1815675" y="6221328"/>
                  <a:pt x="1807195" y="6221328"/>
                </a:cubicBezTo>
                <a:cubicBezTo>
                  <a:pt x="1811435" y="6228921"/>
                  <a:pt x="1802955" y="6228921"/>
                  <a:pt x="1798716" y="6228921"/>
                </a:cubicBezTo>
                <a:cubicBezTo>
                  <a:pt x="1790235" y="6225124"/>
                  <a:pt x="1794475" y="6221328"/>
                  <a:pt x="1794475" y="6213735"/>
                </a:cubicBezTo>
                <a:cubicBezTo>
                  <a:pt x="1783875" y="6213735"/>
                  <a:pt x="1772216" y="6215633"/>
                  <a:pt x="1760555" y="6216108"/>
                </a:cubicBezTo>
                <a:lnTo>
                  <a:pt x="1743434" y="6212994"/>
                </a:lnTo>
                <a:lnTo>
                  <a:pt x="1746224" y="6212355"/>
                </a:lnTo>
                <a:cubicBezTo>
                  <a:pt x="1754707" y="6207504"/>
                  <a:pt x="1763190" y="6212355"/>
                  <a:pt x="1775913" y="6212355"/>
                </a:cubicBezTo>
                <a:cubicBezTo>
                  <a:pt x="1784396" y="6212355"/>
                  <a:pt x="1792877" y="6202655"/>
                  <a:pt x="1805602" y="6202655"/>
                </a:cubicBezTo>
                <a:cubicBezTo>
                  <a:pt x="1809843" y="6202655"/>
                  <a:pt x="1814085" y="6207504"/>
                  <a:pt x="1822567" y="6212355"/>
                </a:cubicBezTo>
                <a:cubicBezTo>
                  <a:pt x="1831049" y="6212355"/>
                  <a:pt x="1826809" y="6197805"/>
                  <a:pt x="1831049" y="6197805"/>
                </a:cubicBezTo>
                <a:cubicBezTo>
                  <a:pt x="1835291" y="6197805"/>
                  <a:pt x="1835291" y="6197805"/>
                  <a:pt x="1839532" y="6197805"/>
                </a:cubicBezTo>
                <a:close/>
                <a:moveTo>
                  <a:pt x="1913195" y="6186999"/>
                </a:moveTo>
                <a:lnTo>
                  <a:pt x="1913195" y="6187160"/>
                </a:lnTo>
                <a:lnTo>
                  <a:pt x="1912033" y="6187221"/>
                </a:lnTo>
                <a:close/>
                <a:moveTo>
                  <a:pt x="863352" y="5843219"/>
                </a:moveTo>
                <a:lnTo>
                  <a:pt x="864073" y="5843752"/>
                </a:lnTo>
                <a:lnTo>
                  <a:pt x="863059" y="5843752"/>
                </a:lnTo>
                <a:close/>
                <a:moveTo>
                  <a:pt x="883526" y="5689580"/>
                </a:moveTo>
                <a:cubicBezTo>
                  <a:pt x="883526" y="5689580"/>
                  <a:pt x="887766" y="5689580"/>
                  <a:pt x="892008" y="5689580"/>
                </a:cubicBezTo>
                <a:cubicBezTo>
                  <a:pt x="892008" y="5689580"/>
                  <a:pt x="896249" y="5689580"/>
                  <a:pt x="896249" y="5693132"/>
                </a:cubicBezTo>
                <a:lnTo>
                  <a:pt x="895512" y="5693596"/>
                </a:lnTo>
                <a:lnTo>
                  <a:pt x="892008" y="5693132"/>
                </a:lnTo>
                <a:cubicBezTo>
                  <a:pt x="887766" y="5693132"/>
                  <a:pt x="883526" y="5693132"/>
                  <a:pt x="883526" y="5689580"/>
                </a:cubicBezTo>
                <a:close/>
                <a:moveTo>
                  <a:pt x="1298563" y="5672327"/>
                </a:moveTo>
                <a:lnTo>
                  <a:pt x="1299170" y="5675371"/>
                </a:lnTo>
                <a:cubicBezTo>
                  <a:pt x="1303411" y="5678923"/>
                  <a:pt x="1299170" y="5682476"/>
                  <a:pt x="1299170" y="5682476"/>
                </a:cubicBezTo>
                <a:cubicBezTo>
                  <a:pt x="1294928" y="5678923"/>
                  <a:pt x="1294928" y="5678923"/>
                  <a:pt x="1294928" y="5675371"/>
                </a:cubicBezTo>
                <a:close/>
                <a:moveTo>
                  <a:pt x="985317" y="5668268"/>
                </a:moveTo>
                <a:cubicBezTo>
                  <a:pt x="989558" y="5671819"/>
                  <a:pt x="998040" y="5678923"/>
                  <a:pt x="1006522" y="5682476"/>
                </a:cubicBezTo>
                <a:cubicBezTo>
                  <a:pt x="1015004" y="5693132"/>
                  <a:pt x="1027729" y="5689580"/>
                  <a:pt x="1031970" y="5675371"/>
                </a:cubicBezTo>
                <a:cubicBezTo>
                  <a:pt x="1036212" y="5671819"/>
                  <a:pt x="1036212" y="5671819"/>
                  <a:pt x="1040453" y="5671819"/>
                </a:cubicBezTo>
                <a:cubicBezTo>
                  <a:pt x="1048936" y="5671819"/>
                  <a:pt x="1053176" y="5671819"/>
                  <a:pt x="1061659" y="5675371"/>
                </a:cubicBezTo>
                <a:cubicBezTo>
                  <a:pt x="1070141" y="5678923"/>
                  <a:pt x="1082865" y="5686028"/>
                  <a:pt x="1091348" y="5682476"/>
                </a:cubicBezTo>
                <a:cubicBezTo>
                  <a:pt x="1108314" y="5675371"/>
                  <a:pt x="1121037" y="5678923"/>
                  <a:pt x="1133760" y="5678923"/>
                </a:cubicBezTo>
                <a:cubicBezTo>
                  <a:pt x="1142243" y="5678923"/>
                  <a:pt x="1142243" y="5675371"/>
                  <a:pt x="1146484" y="5668268"/>
                </a:cubicBezTo>
                <a:cubicBezTo>
                  <a:pt x="1146484" y="5664716"/>
                  <a:pt x="1150725" y="5664716"/>
                  <a:pt x="1159208" y="5668268"/>
                </a:cubicBezTo>
                <a:cubicBezTo>
                  <a:pt x="1159208" y="5671819"/>
                  <a:pt x="1159208" y="5675371"/>
                  <a:pt x="1159208" y="5678923"/>
                </a:cubicBezTo>
                <a:cubicBezTo>
                  <a:pt x="1159208" y="5689580"/>
                  <a:pt x="1142243" y="5686028"/>
                  <a:pt x="1142243" y="5700236"/>
                </a:cubicBezTo>
                <a:cubicBezTo>
                  <a:pt x="1146484" y="5707340"/>
                  <a:pt x="1138001" y="5707340"/>
                  <a:pt x="1129518" y="5703788"/>
                </a:cubicBezTo>
                <a:cubicBezTo>
                  <a:pt x="1129518" y="5703788"/>
                  <a:pt x="1129518" y="5700236"/>
                  <a:pt x="1129518" y="5700236"/>
                </a:cubicBezTo>
                <a:cubicBezTo>
                  <a:pt x="1125277" y="5696683"/>
                  <a:pt x="1121037" y="5693132"/>
                  <a:pt x="1116795" y="5693132"/>
                </a:cubicBezTo>
                <a:cubicBezTo>
                  <a:pt x="1108314" y="5696683"/>
                  <a:pt x="1112554" y="5700236"/>
                  <a:pt x="1108314" y="5703788"/>
                </a:cubicBezTo>
                <a:lnTo>
                  <a:pt x="1100226" y="5708967"/>
                </a:lnTo>
                <a:lnTo>
                  <a:pt x="1042644" y="5708967"/>
                </a:lnTo>
                <a:cubicBezTo>
                  <a:pt x="1029919" y="5708967"/>
                  <a:pt x="1017195" y="5706069"/>
                  <a:pt x="1004472" y="5714762"/>
                </a:cubicBezTo>
                <a:cubicBezTo>
                  <a:pt x="1004472" y="5714762"/>
                  <a:pt x="1000231" y="5714762"/>
                  <a:pt x="995990" y="5711865"/>
                </a:cubicBezTo>
                <a:cubicBezTo>
                  <a:pt x="987508" y="5708967"/>
                  <a:pt x="979025" y="5708243"/>
                  <a:pt x="970542" y="5708605"/>
                </a:cubicBezTo>
                <a:lnTo>
                  <a:pt x="953015" y="5710850"/>
                </a:lnTo>
                <a:lnTo>
                  <a:pt x="948204" y="5704232"/>
                </a:lnTo>
                <a:cubicBezTo>
                  <a:pt x="943964" y="5702012"/>
                  <a:pt x="938662" y="5700236"/>
                  <a:pt x="934421" y="5696683"/>
                </a:cubicBezTo>
                <a:cubicBezTo>
                  <a:pt x="930179" y="5693132"/>
                  <a:pt x="925939" y="5693132"/>
                  <a:pt x="921698" y="5696683"/>
                </a:cubicBezTo>
                <a:cubicBezTo>
                  <a:pt x="917456" y="5703788"/>
                  <a:pt x="913215" y="5707340"/>
                  <a:pt x="904732" y="5703788"/>
                </a:cubicBezTo>
                <a:cubicBezTo>
                  <a:pt x="892008" y="5703788"/>
                  <a:pt x="896249" y="5700236"/>
                  <a:pt x="892008" y="5693132"/>
                </a:cubicBezTo>
                <a:cubicBezTo>
                  <a:pt x="892008" y="5693132"/>
                  <a:pt x="893068" y="5694020"/>
                  <a:pt x="894128" y="5694464"/>
                </a:cubicBezTo>
                <a:lnTo>
                  <a:pt x="895512" y="5693596"/>
                </a:lnTo>
                <a:lnTo>
                  <a:pt x="902082" y="5694464"/>
                </a:lnTo>
                <a:cubicBezTo>
                  <a:pt x="904732" y="5694907"/>
                  <a:pt x="906853" y="5694907"/>
                  <a:pt x="908973" y="5693132"/>
                </a:cubicBezTo>
                <a:cubicBezTo>
                  <a:pt x="921698" y="5678923"/>
                  <a:pt x="934421" y="5671819"/>
                  <a:pt x="951385" y="5682476"/>
                </a:cubicBezTo>
                <a:cubicBezTo>
                  <a:pt x="955627" y="5686028"/>
                  <a:pt x="968351" y="5686028"/>
                  <a:pt x="968351" y="5678923"/>
                </a:cubicBezTo>
                <a:cubicBezTo>
                  <a:pt x="968351" y="5668268"/>
                  <a:pt x="981075" y="5675371"/>
                  <a:pt x="985317" y="5668268"/>
                </a:cubicBezTo>
                <a:close/>
                <a:moveTo>
                  <a:pt x="3069156" y="5224784"/>
                </a:moveTo>
                <a:lnTo>
                  <a:pt x="3069877" y="5225655"/>
                </a:lnTo>
                <a:lnTo>
                  <a:pt x="3070170" y="5224784"/>
                </a:lnTo>
                <a:close/>
                <a:moveTo>
                  <a:pt x="0" y="3728101"/>
                </a:moveTo>
                <a:lnTo>
                  <a:pt x="1014" y="3728101"/>
                </a:lnTo>
                <a:lnTo>
                  <a:pt x="293" y="3728972"/>
                </a:lnTo>
                <a:close/>
                <a:moveTo>
                  <a:pt x="1748249" y="900296"/>
                </a:moveTo>
                <a:lnTo>
                  <a:pt x="1750394" y="900296"/>
                </a:lnTo>
                <a:lnTo>
                  <a:pt x="1741171" y="901194"/>
                </a:lnTo>
                <a:lnTo>
                  <a:pt x="1738152" y="900900"/>
                </a:lnTo>
                <a:close/>
                <a:moveTo>
                  <a:pt x="1881554" y="886188"/>
                </a:moveTo>
                <a:cubicBezTo>
                  <a:pt x="1891094" y="885909"/>
                  <a:pt x="1901694" y="886467"/>
                  <a:pt x="1912293" y="887026"/>
                </a:cubicBezTo>
                <a:cubicBezTo>
                  <a:pt x="1925014" y="888142"/>
                  <a:pt x="1950454" y="889258"/>
                  <a:pt x="1958933" y="894840"/>
                </a:cubicBezTo>
                <a:lnTo>
                  <a:pt x="1961440" y="895896"/>
                </a:lnTo>
                <a:lnTo>
                  <a:pt x="1862047" y="895896"/>
                </a:lnTo>
                <a:cubicBezTo>
                  <a:pt x="1853564" y="895896"/>
                  <a:pt x="1849323" y="907456"/>
                  <a:pt x="1840840" y="899749"/>
                </a:cubicBezTo>
                <a:lnTo>
                  <a:pt x="1821936" y="894167"/>
                </a:lnTo>
                <a:lnTo>
                  <a:pt x="1844454" y="892607"/>
                </a:lnTo>
                <a:cubicBezTo>
                  <a:pt x="1848694" y="892607"/>
                  <a:pt x="1852934" y="891491"/>
                  <a:pt x="1857174" y="890374"/>
                </a:cubicBezTo>
                <a:cubicBezTo>
                  <a:pt x="1863534" y="887583"/>
                  <a:pt x="1872015" y="886467"/>
                  <a:pt x="1881554" y="886188"/>
                </a:cubicBezTo>
                <a:close/>
                <a:moveTo>
                  <a:pt x="1719279" y="884793"/>
                </a:moveTo>
                <a:lnTo>
                  <a:pt x="1738455" y="884793"/>
                </a:lnTo>
                <a:cubicBezTo>
                  <a:pt x="1755414" y="884793"/>
                  <a:pt x="1776614" y="885909"/>
                  <a:pt x="1797815" y="890374"/>
                </a:cubicBezTo>
                <a:lnTo>
                  <a:pt x="1737762" y="892482"/>
                </a:lnTo>
                <a:lnTo>
                  <a:pt x="1688889" y="892482"/>
                </a:lnTo>
                <a:cubicBezTo>
                  <a:pt x="1701609" y="890250"/>
                  <a:pt x="1714330" y="891366"/>
                  <a:pt x="1722809" y="889133"/>
                </a:cubicBezTo>
                <a:cubicBezTo>
                  <a:pt x="1722809" y="888017"/>
                  <a:pt x="1731289" y="888017"/>
                  <a:pt x="1731289" y="886901"/>
                </a:cubicBezTo>
                <a:close/>
                <a:moveTo>
                  <a:pt x="1645175" y="884793"/>
                </a:moveTo>
                <a:lnTo>
                  <a:pt x="1715727" y="884793"/>
                </a:lnTo>
                <a:lnTo>
                  <a:pt x="1667690" y="886901"/>
                </a:lnTo>
                <a:cubicBezTo>
                  <a:pt x="1642249" y="888017"/>
                  <a:pt x="1621050" y="886901"/>
                  <a:pt x="1595610" y="886901"/>
                </a:cubicBezTo>
                <a:lnTo>
                  <a:pt x="1594784" y="886834"/>
                </a:lnTo>
                <a:close/>
                <a:moveTo>
                  <a:pt x="1774961" y="491518"/>
                </a:moveTo>
                <a:lnTo>
                  <a:pt x="1774351" y="492814"/>
                </a:lnTo>
                <a:lnTo>
                  <a:pt x="1769849" y="491944"/>
                </a:lnTo>
                <a:close/>
                <a:moveTo>
                  <a:pt x="1982374" y="395710"/>
                </a:moveTo>
                <a:cubicBezTo>
                  <a:pt x="1986614" y="395235"/>
                  <a:pt x="1990855" y="395235"/>
                  <a:pt x="1992974" y="397133"/>
                </a:cubicBezTo>
                <a:lnTo>
                  <a:pt x="2005216" y="401518"/>
                </a:lnTo>
                <a:lnTo>
                  <a:pt x="1985984" y="397672"/>
                </a:lnTo>
                <a:lnTo>
                  <a:pt x="1980348" y="395982"/>
                </a:lnTo>
                <a:close/>
                <a:moveTo>
                  <a:pt x="1898608" y="46924"/>
                </a:moveTo>
                <a:lnTo>
                  <a:pt x="1906232" y="47706"/>
                </a:lnTo>
                <a:lnTo>
                  <a:pt x="1901691" y="51487"/>
                </a:lnTo>
                <a:lnTo>
                  <a:pt x="1898694" y="52622"/>
                </a:lnTo>
                <a:lnTo>
                  <a:pt x="1895454" y="51655"/>
                </a:lnTo>
                <a:lnTo>
                  <a:pt x="1893127" y="47486"/>
                </a:lnTo>
                <a:close/>
                <a:moveTo>
                  <a:pt x="2355584" y="38338"/>
                </a:moveTo>
                <a:lnTo>
                  <a:pt x="2354974" y="39445"/>
                </a:lnTo>
                <a:lnTo>
                  <a:pt x="2350472" y="38702"/>
                </a:lnTo>
                <a:close/>
                <a:moveTo>
                  <a:pt x="3146743" y="0"/>
                </a:moveTo>
                <a:lnTo>
                  <a:pt x="3202796" y="0"/>
                </a:lnTo>
                <a:lnTo>
                  <a:pt x="3202796" y="4543"/>
                </a:lnTo>
                <a:cubicBezTo>
                  <a:pt x="3236727" y="4543"/>
                  <a:pt x="3274898" y="4543"/>
                  <a:pt x="3308828" y="4543"/>
                </a:cubicBezTo>
                <a:cubicBezTo>
                  <a:pt x="3317310" y="-1252"/>
                  <a:pt x="3325793" y="-1252"/>
                  <a:pt x="3334275" y="4543"/>
                </a:cubicBezTo>
                <a:cubicBezTo>
                  <a:pt x="3351241" y="4543"/>
                  <a:pt x="3367145" y="2370"/>
                  <a:pt x="3383051" y="559"/>
                </a:cubicBezTo>
                <a:lnTo>
                  <a:pt x="3398101" y="0"/>
                </a:lnTo>
                <a:lnTo>
                  <a:pt x="7392421" y="0"/>
                </a:lnTo>
                <a:lnTo>
                  <a:pt x="7392421" y="6858000"/>
                </a:lnTo>
                <a:lnTo>
                  <a:pt x="2857168" y="6858000"/>
                </a:lnTo>
                <a:lnTo>
                  <a:pt x="2860240" y="6839268"/>
                </a:lnTo>
                <a:cubicBezTo>
                  <a:pt x="2862890" y="6833969"/>
                  <a:pt x="2867132" y="6831079"/>
                  <a:pt x="2873493" y="6831079"/>
                </a:cubicBezTo>
                <a:cubicBezTo>
                  <a:pt x="2890458" y="6831079"/>
                  <a:pt x="2903182" y="6823372"/>
                  <a:pt x="2920147" y="6823372"/>
                </a:cubicBezTo>
                <a:cubicBezTo>
                  <a:pt x="2937112" y="6823372"/>
                  <a:pt x="2954077" y="6827226"/>
                  <a:pt x="2975283" y="6823372"/>
                </a:cubicBezTo>
                <a:cubicBezTo>
                  <a:pt x="2992248" y="6819519"/>
                  <a:pt x="3009214" y="6819519"/>
                  <a:pt x="3026178" y="6823372"/>
                </a:cubicBezTo>
                <a:cubicBezTo>
                  <a:pt x="3038903" y="6827226"/>
                  <a:pt x="3043144" y="6815666"/>
                  <a:pt x="3047384" y="6807959"/>
                </a:cubicBezTo>
                <a:cubicBezTo>
                  <a:pt x="3060108" y="6796398"/>
                  <a:pt x="3055867" y="6788692"/>
                  <a:pt x="3038903" y="6788692"/>
                </a:cubicBezTo>
                <a:cubicBezTo>
                  <a:pt x="3034661" y="6788692"/>
                  <a:pt x="3026178" y="6788692"/>
                  <a:pt x="3017697" y="6788692"/>
                </a:cubicBezTo>
                <a:cubicBezTo>
                  <a:pt x="3009214" y="6784838"/>
                  <a:pt x="2996489" y="6784838"/>
                  <a:pt x="2996489" y="6777131"/>
                </a:cubicBezTo>
                <a:cubicBezTo>
                  <a:pt x="2996489" y="6757864"/>
                  <a:pt x="2983765" y="6757864"/>
                  <a:pt x="2971042" y="6757864"/>
                </a:cubicBezTo>
                <a:cubicBezTo>
                  <a:pt x="2954077" y="6757864"/>
                  <a:pt x="2941353" y="6757864"/>
                  <a:pt x="2932870" y="6746304"/>
                </a:cubicBezTo>
                <a:cubicBezTo>
                  <a:pt x="2924389" y="6738597"/>
                  <a:pt x="2907423" y="6738597"/>
                  <a:pt x="2894699" y="6746304"/>
                </a:cubicBezTo>
                <a:cubicBezTo>
                  <a:pt x="2877734" y="6757864"/>
                  <a:pt x="2856528" y="6750157"/>
                  <a:pt x="2835322" y="6750157"/>
                </a:cubicBezTo>
                <a:cubicBezTo>
                  <a:pt x="2831081" y="6750157"/>
                  <a:pt x="2831081" y="6746304"/>
                  <a:pt x="2826839" y="6746304"/>
                </a:cubicBezTo>
                <a:cubicBezTo>
                  <a:pt x="2822598" y="6738597"/>
                  <a:pt x="2826839" y="6734743"/>
                  <a:pt x="2831081" y="6734743"/>
                </a:cubicBezTo>
                <a:cubicBezTo>
                  <a:pt x="2843804" y="6734743"/>
                  <a:pt x="2852287" y="6734743"/>
                  <a:pt x="2856528" y="6727037"/>
                </a:cubicBezTo>
                <a:cubicBezTo>
                  <a:pt x="2869251" y="6715476"/>
                  <a:pt x="2865010" y="6707770"/>
                  <a:pt x="2865010" y="6700063"/>
                </a:cubicBezTo>
                <a:cubicBezTo>
                  <a:pt x="2852287" y="6700063"/>
                  <a:pt x="2839564" y="6696209"/>
                  <a:pt x="2822598" y="6696209"/>
                </a:cubicBezTo>
                <a:cubicBezTo>
                  <a:pt x="2831081" y="6692356"/>
                  <a:pt x="2835322" y="6692356"/>
                  <a:pt x="2839564" y="6692356"/>
                </a:cubicBezTo>
                <a:cubicBezTo>
                  <a:pt x="2852287" y="6692356"/>
                  <a:pt x="2865010" y="6688502"/>
                  <a:pt x="2877734" y="6692356"/>
                </a:cubicBezTo>
                <a:cubicBezTo>
                  <a:pt x="2894699" y="6696209"/>
                  <a:pt x="2898941" y="6684649"/>
                  <a:pt x="2915906" y="6680796"/>
                </a:cubicBezTo>
                <a:cubicBezTo>
                  <a:pt x="2932870" y="6676942"/>
                  <a:pt x="2932870" y="6673089"/>
                  <a:pt x="2924389" y="6657675"/>
                </a:cubicBezTo>
                <a:cubicBezTo>
                  <a:pt x="2920147" y="6646115"/>
                  <a:pt x="2911664" y="6642261"/>
                  <a:pt x="2903182" y="6646115"/>
                </a:cubicBezTo>
                <a:cubicBezTo>
                  <a:pt x="2890458" y="6653822"/>
                  <a:pt x="2877734" y="6649968"/>
                  <a:pt x="2869251" y="6649968"/>
                </a:cubicBezTo>
                <a:cubicBezTo>
                  <a:pt x="2843804" y="6653822"/>
                  <a:pt x="2822598" y="6646115"/>
                  <a:pt x="2797151" y="6657675"/>
                </a:cubicBezTo>
                <a:cubicBezTo>
                  <a:pt x="2797151" y="6657675"/>
                  <a:pt x="2792909" y="6657675"/>
                  <a:pt x="2788668" y="6653822"/>
                </a:cubicBezTo>
                <a:cubicBezTo>
                  <a:pt x="2767462" y="6646115"/>
                  <a:pt x="2750496" y="6646115"/>
                  <a:pt x="2729290" y="6646115"/>
                </a:cubicBezTo>
                <a:cubicBezTo>
                  <a:pt x="2699601" y="6642261"/>
                  <a:pt x="2669912" y="6634555"/>
                  <a:pt x="2640224" y="6638408"/>
                </a:cubicBezTo>
                <a:cubicBezTo>
                  <a:pt x="2640224" y="6638408"/>
                  <a:pt x="2635982" y="6638408"/>
                  <a:pt x="2635982" y="6638408"/>
                </a:cubicBezTo>
                <a:cubicBezTo>
                  <a:pt x="2635982" y="6634555"/>
                  <a:pt x="2635982" y="6634555"/>
                  <a:pt x="2635982" y="6634555"/>
                </a:cubicBezTo>
                <a:cubicBezTo>
                  <a:pt x="2635982" y="6630701"/>
                  <a:pt x="2635982" y="6626848"/>
                  <a:pt x="2640224" y="6626848"/>
                </a:cubicBezTo>
                <a:cubicBezTo>
                  <a:pt x="2644465" y="6626848"/>
                  <a:pt x="2648706" y="6626848"/>
                  <a:pt x="2652948" y="6626848"/>
                </a:cubicBezTo>
                <a:cubicBezTo>
                  <a:pt x="2678395" y="6626848"/>
                  <a:pt x="2703843" y="6626848"/>
                  <a:pt x="2729290" y="6626848"/>
                </a:cubicBezTo>
                <a:cubicBezTo>
                  <a:pt x="2733531" y="6626848"/>
                  <a:pt x="2742014" y="6626848"/>
                  <a:pt x="2742014" y="6619141"/>
                </a:cubicBezTo>
                <a:cubicBezTo>
                  <a:pt x="2737773" y="6603727"/>
                  <a:pt x="2754737" y="6603727"/>
                  <a:pt x="2763220" y="6603727"/>
                </a:cubicBezTo>
                <a:cubicBezTo>
                  <a:pt x="2780185" y="6603727"/>
                  <a:pt x="2797151" y="6603727"/>
                  <a:pt x="2814115" y="6603727"/>
                </a:cubicBezTo>
                <a:cubicBezTo>
                  <a:pt x="2826839" y="6603727"/>
                  <a:pt x="2839564" y="6599874"/>
                  <a:pt x="2852287" y="6596020"/>
                </a:cubicBezTo>
                <a:cubicBezTo>
                  <a:pt x="2848045" y="6588314"/>
                  <a:pt x="2839564" y="6584460"/>
                  <a:pt x="2831081" y="6584460"/>
                </a:cubicBezTo>
                <a:cubicBezTo>
                  <a:pt x="2797151" y="6584460"/>
                  <a:pt x="2763220" y="6592167"/>
                  <a:pt x="2729290" y="6580607"/>
                </a:cubicBezTo>
                <a:cubicBezTo>
                  <a:pt x="2674154" y="6580607"/>
                  <a:pt x="2619018" y="6580607"/>
                  <a:pt x="2568123" y="6580607"/>
                </a:cubicBezTo>
                <a:cubicBezTo>
                  <a:pt x="2559640" y="6580607"/>
                  <a:pt x="2555398" y="6592167"/>
                  <a:pt x="2546916" y="6584460"/>
                </a:cubicBezTo>
                <a:cubicBezTo>
                  <a:pt x="2534191" y="6572900"/>
                  <a:pt x="2517227" y="6580607"/>
                  <a:pt x="2504504" y="6580607"/>
                </a:cubicBezTo>
                <a:cubicBezTo>
                  <a:pt x="2491779" y="6580607"/>
                  <a:pt x="2474815" y="6576753"/>
                  <a:pt x="2462091" y="6584460"/>
                </a:cubicBezTo>
                <a:cubicBezTo>
                  <a:pt x="2453608" y="6588314"/>
                  <a:pt x="2440885" y="6584460"/>
                  <a:pt x="2432402" y="6584460"/>
                </a:cubicBezTo>
                <a:cubicBezTo>
                  <a:pt x="2411196" y="6576753"/>
                  <a:pt x="2385748" y="6572900"/>
                  <a:pt x="2360301" y="6572900"/>
                </a:cubicBezTo>
                <a:cubicBezTo>
                  <a:pt x="2351818" y="6572900"/>
                  <a:pt x="2347577" y="6580607"/>
                  <a:pt x="2343335" y="6580607"/>
                </a:cubicBezTo>
                <a:cubicBezTo>
                  <a:pt x="2334852" y="6576753"/>
                  <a:pt x="2326371" y="6572900"/>
                  <a:pt x="2317888" y="6572900"/>
                </a:cubicBezTo>
                <a:lnTo>
                  <a:pt x="2223860" y="6572900"/>
                </a:lnTo>
                <a:lnTo>
                  <a:pt x="2226954" y="6566806"/>
                </a:lnTo>
                <a:cubicBezTo>
                  <a:pt x="2231193" y="6555417"/>
                  <a:pt x="2235433" y="6547824"/>
                  <a:pt x="2243914" y="6536434"/>
                </a:cubicBezTo>
                <a:cubicBezTo>
                  <a:pt x="2243914" y="6532638"/>
                  <a:pt x="2243914" y="6528842"/>
                  <a:pt x="2243914" y="6528842"/>
                </a:cubicBezTo>
                <a:cubicBezTo>
                  <a:pt x="2222713" y="6509859"/>
                  <a:pt x="2205753" y="6490877"/>
                  <a:pt x="2180314" y="6490877"/>
                </a:cubicBezTo>
                <a:cubicBezTo>
                  <a:pt x="2103994" y="6490877"/>
                  <a:pt x="2031914" y="6490877"/>
                  <a:pt x="1959834" y="6490877"/>
                </a:cubicBezTo>
                <a:cubicBezTo>
                  <a:pt x="1955594" y="6490877"/>
                  <a:pt x="1942874" y="6498470"/>
                  <a:pt x="1942874" y="6483284"/>
                </a:cubicBezTo>
                <a:cubicBezTo>
                  <a:pt x="1942874" y="6475691"/>
                  <a:pt x="1955594" y="6479487"/>
                  <a:pt x="1959834" y="6479487"/>
                </a:cubicBezTo>
                <a:cubicBezTo>
                  <a:pt x="1976794" y="6479487"/>
                  <a:pt x="1993754" y="6479487"/>
                  <a:pt x="2010714" y="6468098"/>
                </a:cubicBezTo>
                <a:cubicBezTo>
                  <a:pt x="2048874" y="6433930"/>
                  <a:pt x="2099754" y="6422541"/>
                  <a:pt x="2154873" y="6418744"/>
                </a:cubicBezTo>
                <a:cubicBezTo>
                  <a:pt x="2180314" y="6418744"/>
                  <a:pt x="2209994" y="6422541"/>
                  <a:pt x="2239673" y="6414948"/>
                </a:cubicBezTo>
                <a:cubicBezTo>
                  <a:pt x="2256633" y="6407355"/>
                  <a:pt x="2277833" y="6411151"/>
                  <a:pt x="2294793" y="6414948"/>
                </a:cubicBezTo>
                <a:cubicBezTo>
                  <a:pt x="2311753" y="6414948"/>
                  <a:pt x="2328713" y="6403558"/>
                  <a:pt x="2345673" y="6407355"/>
                </a:cubicBezTo>
                <a:cubicBezTo>
                  <a:pt x="2354152" y="6407355"/>
                  <a:pt x="2371112" y="6414948"/>
                  <a:pt x="2366873" y="6399762"/>
                </a:cubicBezTo>
                <a:cubicBezTo>
                  <a:pt x="2366873" y="6388372"/>
                  <a:pt x="2354152" y="6395965"/>
                  <a:pt x="2345673" y="6392169"/>
                </a:cubicBezTo>
                <a:cubicBezTo>
                  <a:pt x="2294793" y="6388372"/>
                  <a:pt x="2248153" y="6399762"/>
                  <a:pt x="2197274" y="6399762"/>
                </a:cubicBezTo>
                <a:cubicBezTo>
                  <a:pt x="2171833" y="6399762"/>
                  <a:pt x="2159113" y="6380779"/>
                  <a:pt x="2133674" y="6376983"/>
                </a:cubicBezTo>
                <a:cubicBezTo>
                  <a:pt x="2133674" y="6376983"/>
                  <a:pt x="2133674" y="6373186"/>
                  <a:pt x="2133674" y="6369390"/>
                </a:cubicBezTo>
                <a:cubicBezTo>
                  <a:pt x="2133674" y="6365594"/>
                  <a:pt x="2129434" y="6358001"/>
                  <a:pt x="2137913" y="6354204"/>
                </a:cubicBezTo>
                <a:cubicBezTo>
                  <a:pt x="2150634" y="6354204"/>
                  <a:pt x="2163354" y="6354204"/>
                  <a:pt x="2176073" y="6354204"/>
                </a:cubicBezTo>
                <a:cubicBezTo>
                  <a:pt x="2188793" y="6354204"/>
                  <a:pt x="2193034" y="6346611"/>
                  <a:pt x="2201513" y="6346611"/>
                </a:cubicBezTo>
                <a:cubicBezTo>
                  <a:pt x="2205753" y="6346611"/>
                  <a:pt x="2205753" y="6342815"/>
                  <a:pt x="2205753" y="6339018"/>
                </a:cubicBezTo>
                <a:cubicBezTo>
                  <a:pt x="2205753" y="6335222"/>
                  <a:pt x="2201513" y="6335222"/>
                  <a:pt x="2197274" y="6335222"/>
                </a:cubicBezTo>
                <a:cubicBezTo>
                  <a:pt x="2184553" y="6335222"/>
                  <a:pt x="2171833" y="6335222"/>
                  <a:pt x="2159113" y="6335222"/>
                </a:cubicBezTo>
                <a:cubicBezTo>
                  <a:pt x="2154873" y="6335222"/>
                  <a:pt x="2146394" y="6335222"/>
                  <a:pt x="2146394" y="6327629"/>
                </a:cubicBezTo>
                <a:cubicBezTo>
                  <a:pt x="2146394" y="6323832"/>
                  <a:pt x="2154873" y="6323832"/>
                  <a:pt x="2154873" y="6320036"/>
                </a:cubicBezTo>
                <a:cubicBezTo>
                  <a:pt x="2171833" y="6308647"/>
                  <a:pt x="2188793" y="6301054"/>
                  <a:pt x="2205753" y="6301054"/>
                </a:cubicBezTo>
                <a:cubicBezTo>
                  <a:pt x="2235433" y="6301054"/>
                  <a:pt x="2256633" y="6282071"/>
                  <a:pt x="2286313" y="6285868"/>
                </a:cubicBezTo>
                <a:cubicBezTo>
                  <a:pt x="2286313" y="6285868"/>
                  <a:pt x="2286313" y="6282071"/>
                  <a:pt x="2286313" y="6282071"/>
                </a:cubicBezTo>
                <a:cubicBezTo>
                  <a:pt x="2286313" y="6278275"/>
                  <a:pt x="2286313" y="6278275"/>
                  <a:pt x="2286313" y="6274478"/>
                </a:cubicBezTo>
                <a:cubicBezTo>
                  <a:pt x="2282073" y="6274478"/>
                  <a:pt x="2273593" y="6274478"/>
                  <a:pt x="2269353" y="6274478"/>
                </a:cubicBezTo>
                <a:cubicBezTo>
                  <a:pt x="2252393" y="6270682"/>
                  <a:pt x="2252393" y="6266885"/>
                  <a:pt x="2256633" y="6251700"/>
                </a:cubicBezTo>
                <a:cubicBezTo>
                  <a:pt x="2260873" y="6247903"/>
                  <a:pt x="2260873" y="6244107"/>
                  <a:pt x="2252393" y="6240310"/>
                </a:cubicBezTo>
                <a:cubicBezTo>
                  <a:pt x="2239673" y="6236514"/>
                  <a:pt x="2226954" y="6236514"/>
                  <a:pt x="2214234" y="6228921"/>
                </a:cubicBezTo>
                <a:cubicBezTo>
                  <a:pt x="2226954" y="6228921"/>
                  <a:pt x="2235433" y="6228921"/>
                  <a:pt x="2243914" y="6228921"/>
                </a:cubicBezTo>
                <a:cubicBezTo>
                  <a:pt x="2252393" y="6228921"/>
                  <a:pt x="2252393" y="6221328"/>
                  <a:pt x="2248153" y="6217531"/>
                </a:cubicBezTo>
                <a:cubicBezTo>
                  <a:pt x="2248153" y="6213735"/>
                  <a:pt x="2239673" y="6213735"/>
                  <a:pt x="2248153" y="6209938"/>
                </a:cubicBezTo>
                <a:cubicBezTo>
                  <a:pt x="2248153" y="6209938"/>
                  <a:pt x="2252393" y="6206142"/>
                  <a:pt x="2252393" y="6209938"/>
                </a:cubicBezTo>
                <a:cubicBezTo>
                  <a:pt x="2265113" y="6217531"/>
                  <a:pt x="2282073" y="6213735"/>
                  <a:pt x="2294793" y="6213735"/>
                </a:cubicBezTo>
                <a:cubicBezTo>
                  <a:pt x="2299033" y="6213735"/>
                  <a:pt x="2303273" y="6213735"/>
                  <a:pt x="2303273" y="6209938"/>
                </a:cubicBezTo>
                <a:cubicBezTo>
                  <a:pt x="2303273" y="6206142"/>
                  <a:pt x="2303273" y="6206142"/>
                  <a:pt x="2299033" y="6202346"/>
                </a:cubicBezTo>
                <a:cubicBezTo>
                  <a:pt x="2290553" y="6194753"/>
                  <a:pt x="2277833" y="6194753"/>
                  <a:pt x="2273593" y="6187160"/>
                </a:cubicBezTo>
                <a:cubicBezTo>
                  <a:pt x="2269353" y="6179567"/>
                  <a:pt x="2260873" y="6175770"/>
                  <a:pt x="2269353" y="6168177"/>
                </a:cubicBezTo>
                <a:cubicBezTo>
                  <a:pt x="2273593" y="6164381"/>
                  <a:pt x="2273593" y="6156788"/>
                  <a:pt x="2277833" y="6156788"/>
                </a:cubicBezTo>
                <a:cubicBezTo>
                  <a:pt x="2286313" y="6156788"/>
                  <a:pt x="2294793" y="6152991"/>
                  <a:pt x="2299033" y="6156788"/>
                </a:cubicBezTo>
                <a:cubicBezTo>
                  <a:pt x="2315993" y="6164381"/>
                  <a:pt x="2332953" y="6168177"/>
                  <a:pt x="2349913" y="6171974"/>
                </a:cubicBezTo>
                <a:cubicBezTo>
                  <a:pt x="2362633" y="6179567"/>
                  <a:pt x="2362633" y="6175770"/>
                  <a:pt x="2371112" y="6164381"/>
                </a:cubicBezTo>
                <a:cubicBezTo>
                  <a:pt x="2371112" y="6156788"/>
                  <a:pt x="2375353" y="6145399"/>
                  <a:pt x="2383832" y="6141602"/>
                </a:cubicBezTo>
                <a:cubicBezTo>
                  <a:pt x="2396553" y="6141602"/>
                  <a:pt x="2405032" y="6134009"/>
                  <a:pt x="2421992" y="6134009"/>
                </a:cubicBezTo>
                <a:cubicBezTo>
                  <a:pt x="2430472" y="6137806"/>
                  <a:pt x="2443193" y="6134009"/>
                  <a:pt x="2455913" y="6137806"/>
                </a:cubicBezTo>
                <a:cubicBezTo>
                  <a:pt x="2464392" y="6137806"/>
                  <a:pt x="2464392" y="6130213"/>
                  <a:pt x="2464392" y="6126416"/>
                </a:cubicBezTo>
                <a:cubicBezTo>
                  <a:pt x="2464392" y="6118823"/>
                  <a:pt x="2460153" y="6115027"/>
                  <a:pt x="2455913" y="6115027"/>
                </a:cubicBezTo>
                <a:cubicBezTo>
                  <a:pt x="2447432" y="6115027"/>
                  <a:pt x="2447432" y="6118823"/>
                  <a:pt x="2443193" y="6118823"/>
                </a:cubicBezTo>
                <a:cubicBezTo>
                  <a:pt x="2421992" y="6126416"/>
                  <a:pt x="2405032" y="6122620"/>
                  <a:pt x="2392313" y="6107434"/>
                </a:cubicBezTo>
                <a:cubicBezTo>
                  <a:pt x="2388072" y="6099841"/>
                  <a:pt x="2396553" y="6092248"/>
                  <a:pt x="2388072" y="6084655"/>
                </a:cubicBezTo>
                <a:cubicBezTo>
                  <a:pt x="2375353" y="6084655"/>
                  <a:pt x="2362633" y="6084655"/>
                  <a:pt x="2349913" y="6084655"/>
                </a:cubicBezTo>
                <a:cubicBezTo>
                  <a:pt x="2341432" y="6080859"/>
                  <a:pt x="2328713" y="6088452"/>
                  <a:pt x="2315993" y="6080859"/>
                </a:cubicBezTo>
                <a:cubicBezTo>
                  <a:pt x="2312813" y="6078011"/>
                  <a:pt x="2310163" y="6076825"/>
                  <a:pt x="2307778" y="6076647"/>
                </a:cubicBezTo>
                <a:lnTo>
                  <a:pt x="2303001" y="6077973"/>
                </a:lnTo>
                <a:lnTo>
                  <a:pt x="2306070" y="6071704"/>
                </a:lnTo>
                <a:cubicBezTo>
                  <a:pt x="2318795" y="6057153"/>
                  <a:pt x="2314553" y="6047454"/>
                  <a:pt x="2297589" y="6047454"/>
                </a:cubicBezTo>
                <a:cubicBezTo>
                  <a:pt x="2293347" y="6047454"/>
                  <a:pt x="2284864" y="6047454"/>
                  <a:pt x="2276383" y="6047454"/>
                </a:cubicBezTo>
                <a:cubicBezTo>
                  <a:pt x="2267900" y="6042603"/>
                  <a:pt x="2255176" y="6042603"/>
                  <a:pt x="2255176" y="6032903"/>
                </a:cubicBezTo>
                <a:cubicBezTo>
                  <a:pt x="2255176" y="6008653"/>
                  <a:pt x="2242451" y="6008653"/>
                  <a:pt x="2229728" y="6008653"/>
                </a:cubicBezTo>
                <a:cubicBezTo>
                  <a:pt x="2212764" y="6008653"/>
                  <a:pt x="2200039" y="6008653"/>
                  <a:pt x="2191556" y="5994103"/>
                </a:cubicBezTo>
                <a:cubicBezTo>
                  <a:pt x="2183075" y="5984403"/>
                  <a:pt x="2166109" y="5984403"/>
                  <a:pt x="2153385" y="5994103"/>
                </a:cubicBezTo>
                <a:cubicBezTo>
                  <a:pt x="2136420" y="6008653"/>
                  <a:pt x="2115214" y="5998953"/>
                  <a:pt x="2094008" y="5998953"/>
                </a:cubicBezTo>
                <a:cubicBezTo>
                  <a:pt x="2089767" y="5998953"/>
                  <a:pt x="2089767" y="5994103"/>
                  <a:pt x="2085525" y="5994103"/>
                </a:cubicBezTo>
                <a:cubicBezTo>
                  <a:pt x="2081284" y="5984403"/>
                  <a:pt x="2085525" y="5979552"/>
                  <a:pt x="2089767" y="5979552"/>
                </a:cubicBezTo>
                <a:cubicBezTo>
                  <a:pt x="2102490" y="5979552"/>
                  <a:pt x="2110973" y="5979552"/>
                  <a:pt x="2115214" y="5969853"/>
                </a:cubicBezTo>
                <a:cubicBezTo>
                  <a:pt x="2127937" y="5955302"/>
                  <a:pt x="2123696" y="5945603"/>
                  <a:pt x="2123696" y="5935902"/>
                </a:cubicBezTo>
                <a:cubicBezTo>
                  <a:pt x="2110973" y="5935902"/>
                  <a:pt x="2098250" y="5931052"/>
                  <a:pt x="2081284" y="5931052"/>
                </a:cubicBezTo>
                <a:cubicBezTo>
                  <a:pt x="2089767" y="5926202"/>
                  <a:pt x="2094008" y="5926202"/>
                  <a:pt x="2098250" y="5926202"/>
                </a:cubicBezTo>
                <a:cubicBezTo>
                  <a:pt x="2110973" y="5926202"/>
                  <a:pt x="2123696" y="5921351"/>
                  <a:pt x="2136420" y="5926202"/>
                </a:cubicBezTo>
                <a:cubicBezTo>
                  <a:pt x="2153385" y="5931052"/>
                  <a:pt x="2157627" y="5916502"/>
                  <a:pt x="2174592" y="5911652"/>
                </a:cubicBezTo>
                <a:cubicBezTo>
                  <a:pt x="2191556" y="5906802"/>
                  <a:pt x="2191556" y="5901952"/>
                  <a:pt x="2183075" y="5882551"/>
                </a:cubicBezTo>
                <a:cubicBezTo>
                  <a:pt x="2178833" y="5868002"/>
                  <a:pt x="2170351" y="5863151"/>
                  <a:pt x="2161868" y="5868002"/>
                </a:cubicBezTo>
                <a:cubicBezTo>
                  <a:pt x="2149145" y="5877702"/>
                  <a:pt x="2136420" y="5872851"/>
                  <a:pt x="2127937" y="5872851"/>
                </a:cubicBezTo>
                <a:cubicBezTo>
                  <a:pt x="2102490" y="5877702"/>
                  <a:pt x="2081284" y="5868002"/>
                  <a:pt x="2055837" y="5882551"/>
                </a:cubicBezTo>
                <a:cubicBezTo>
                  <a:pt x="2055837" y="5882551"/>
                  <a:pt x="2051595" y="5882551"/>
                  <a:pt x="2047354" y="5877702"/>
                </a:cubicBezTo>
                <a:cubicBezTo>
                  <a:pt x="2026148" y="5868002"/>
                  <a:pt x="2009182" y="5868002"/>
                  <a:pt x="1987976" y="5868002"/>
                </a:cubicBezTo>
                <a:lnTo>
                  <a:pt x="1953832" y="5861494"/>
                </a:lnTo>
                <a:lnTo>
                  <a:pt x="1965665" y="5858291"/>
                </a:lnTo>
                <a:cubicBezTo>
                  <a:pt x="1972554" y="5854969"/>
                  <a:pt x="1978914" y="5851173"/>
                  <a:pt x="1985274" y="5849274"/>
                </a:cubicBezTo>
                <a:cubicBezTo>
                  <a:pt x="1987395" y="5849274"/>
                  <a:pt x="1989514" y="5847376"/>
                  <a:pt x="1991104" y="5845003"/>
                </a:cubicBezTo>
                <a:lnTo>
                  <a:pt x="1991786" y="5843171"/>
                </a:lnTo>
                <a:lnTo>
                  <a:pt x="1995929" y="5842539"/>
                </a:lnTo>
                <a:cubicBezTo>
                  <a:pt x="1998580" y="5841327"/>
                  <a:pt x="2000700" y="5838901"/>
                  <a:pt x="2000700" y="5834051"/>
                </a:cubicBezTo>
                <a:cubicBezTo>
                  <a:pt x="1996459" y="5814651"/>
                  <a:pt x="2013424" y="5814651"/>
                  <a:pt x="2021906" y="5814651"/>
                </a:cubicBezTo>
                <a:cubicBezTo>
                  <a:pt x="2038871" y="5814651"/>
                  <a:pt x="2055837" y="5814651"/>
                  <a:pt x="2072801" y="5814651"/>
                </a:cubicBezTo>
                <a:cubicBezTo>
                  <a:pt x="2085525" y="5814651"/>
                  <a:pt x="2098250" y="5809801"/>
                  <a:pt x="2110973" y="5804950"/>
                </a:cubicBezTo>
                <a:cubicBezTo>
                  <a:pt x="2106731" y="5795251"/>
                  <a:pt x="2098250" y="5790401"/>
                  <a:pt x="2089767" y="5790401"/>
                </a:cubicBezTo>
                <a:cubicBezTo>
                  <a:pt x="2055837" y="5790401"/>
                  <a:pt x="2021906" y="5800101"/>
                  <a:pt x="1987976" y="5785551"/>
                </a:cubicBezTo>
                <a:cubicBezTo>
                  <a:pt x="1932840" y="5785551"/>
                  <a:pt x="1877704" y="5785551"/>
                  <a:pt x="1826809" y="5785551"/>
                </a:cubicBezTo>
                <a:cubicBezTo>
                  <a:pt x="1818326" y="5785551"/>
                  <a:pt x="1814085" y="5800101"/>
                  <a:pt x="1805602" y="5790401"/>
                </a:cubicBezTo>
                <a:cubicBezTo>
                  <a:pt x="1792877" y="5775851"/>
                  <a:pt x="1775913" y="5785551"/>
                  <a:pt x="1763190" y="5785551"/>
                </a:cubicBezTo>
                <a:cubicBezTo>
                  <a:pt x="1750466" y="5785551"/>
                  <a:pt x="1733501" y="5780700"/>
                  <a:pt x="1720777" y="5790401"/>
                </a:cubicBezTo>
                <a:cubicBezTo>
                  <a:pt x="1712294" y="5795251"/>
                  <a:pt x="1699571" y="5790401"/>
                  <a:pt x="1691088" y="5790401"/>
                </a:cubicBezTo>
                <a:cubicBezTo>
                  <a:pt x="1669882" y="5780700"/>
                  <a:pt x="1644434" y="5775851"/>
                  <a:pt x="1618987" y="5775851"/>
                </a:cubicBezTo>
                <a:cubicBezTo>
                  <a:pt x="1610504" y="5775851"/>
                  <a:pt x="1606263" y="5785551"/>
                  <a:pt x="1602021" y="5785551"/>
                </a:cubicBezTo>
                <a:cubicBezTo>
                  <a:pt x="1593539" y="5780700"/>
                  <a:pt x="1585057" y="5775851"/>
                  <a:pt x="1576574" y="5775851"/>
                </a:cubicBezTo>
                <a:cubicBezTo>
                  <a:pt x="1525678" y="5775851"/>
                  <a:pt x="1479025" y="5775851"/>
                  <a:pt x="1428130" y="5775851"/>
                </a:cubicBezTo>
                <a:cubicBezTo>
                  <a:pt x="1404802" y="5778275"/>
                  <a:pt x="1381475" y="5777063"/>
                  <a:pt x="1357618" y="5775244"/>
                </a:cubicBezTo>
                <a:lnTo>
                  <a:pt x="1317117" y="5772911"/>
                </a:lnTo>
                <a:lnTo>
                  <a:pt x="1318325" y="5772719"/>
                </a:lnTo>
                <a:cubicBezTo>
                  <a:pt x="1335291" y="5769821"/>
                  <a:pt x="1356498" y="5772719"/>
                  <a:pt x="1373462" y="5772719"/>
                </a:cubicBezTo>
                <a:cubicBezTo>
                  <a:pt x="1386185" y="5772719"/>
                  <a:pt x="1394668" y="5775617"/>
                  <a:pt x="1407392" y="5769821"/>
                </a:cubicBezTo>
                <a:cubicBezTo>
                  <a:pt x="1407392" y="5766924"/>
                  <a:pt x="1415875" y="5769821"/>
                  <a:pt x="1420116" y="5766924"/>
                </a:cubicBezTo>
                <a:cubicBezTo>
                  <a:pt x="1437080" y="5764026"/>
                  <a:pt x="1454046" y="5781413"/>
                  <a:pt x="1471012" y="5766924"/>
                </a:cubicBezTo>
                <a:cubicBezTo>
                  <a:pt x="1487976" y="5766924"/>
                  <a:pt x="1504941" y="5766924"/>
                  <a:pt x="1526148" y="5766924"/>
                </a:cubicBezTo>
                <a:cubicBezTo>
                  <a:pt x="1543112" y="5766924"/>
                  <a:pt x="1560077" y="5769821"/>
                  <a:pt x="1581284" y="5766924"/>
                </a:cubicBezTo>
                <a:cubicBezTo>
                  <a:pt x="1589767" y="5766924"/>
                  <a:pt x="1602490" y="5772719"/>
                  <a:pt x="1606731" y="5761128"/>
                </a:cubicBezTo>
                <a:cubicBezTo>
                  <a:pt x="1619455" y="5758230"/>
                  <a:pt x="1632179" y="5755332"/>
                  <a:pt x="1644903" y="5761128"/>
                </a:cubicBezTo>
                <a:cubicBezTo>
                  <a:pt x="1649145" y="5764026"/>
                  <a:pt x="1657627" y="5764026"/>
                  <a:pt x="1661868" y="5761128"/>
                </a:cubicBezTo>
                <a:cubicBezTo>
                  <a:pt x="1678832" y="5758230"/>
                  <a:pt x="1691557" y="5758230"/>
                  <a:pt x="1708522" y="5764026"/>
                </a:cubicBezTo>
                <a:cubicBezTo>
                  <a:pt x="1712764" y="5764026"/>
                  <a:pt x="1721245" y="5764026"/>
                  <a:pt x="1725487" y="5755332"/>
                </a:cubicBezTo>
                <a:cubicBezTo>
                  <a:pt x="1725487" y="5752434"/>
                  <a:pt x="1738210" y="5755332"/>
                  <a:pt x="1742451" y="5755332"/>
                </a:cubicBezTo>
                <a:cubicBezTo>
                  <a:pt x="1742451" y="5752434"/>
                  <a:pt x="1746693" y="5749537"/>
                  <a:pt x="1746693" y="5749537"/>
                </a:cubicBezTo>
                <a:cubicBezTo>
                  <a:pt x="1763658" y="5749537"/>
                  <a:pt x="1780623" y="5749537"/>
                  <a:pt x="1801829" y="5749537"/>
                </a:cubicBezTo>
                <a:cubicBezTo>
                  <a:pt x="1801829" y="5749537"/>
                  <a:pt x="1801829" y="5752434"/>
                  <a:pt x="1801829" y="5755332"/>
                </a:cubicBezTo>
                <a:cubicBezTo>
                  <a:pt x="1835760" y="5755332"/>
                  <a:pt x="1873931" y="5755332"/>
                  <a:pt x="1907861" y="5755332"/>
                </a:cubicBezTo>
                <a:cubicBezTo>
                  <a:pt x="1916343" y="5749537"/>
                  <a:pt x="1924826" y="5749537"/>
                  <a:pt x="1933309" y="5755332"/>
                </a:cubicBezTo>
                <a:cubicBezTo>
                  <a:pt x="1967239" y="5755332"/>
                  <a:pt x="1996928" y="5746639"/>
                  <a:pt x="2030858" y="5749537"/>
                </a:cubicBezTo>
                <a:cubicBezTo>
                  <a:pt x="2030858" y="5746639"/>
                  <a:pt x="2030858" y="5743741"/>
                  <a:pt x="2030858" y="5740843"/>
                </a:cubicBezTo>
                <a:cubicBezTo>
                  <a:pt x="2030858" y="5737945"/>
                  <a:pt x="2030858" y="5737945"/>
                  <a:pt x="2035098" y="5737945"/>
                </a:cubicBezTo>
                <a:cubicBezTo>
                  <a:pt x="2039340" y="5735047"/>
                  <a:pt x="2043581" y="5737945"/>
                  <a:pt x="2043581" y="5740843"/>
                </a:cubicBezTo>
                <a:cubicBezTo>
                  <a:pt x="2069030" y="5740843"/>
                  <a:pt x="2098717" y="5740843"/>
                  <a:pt x="2124166" y="5740843"/>
                </a:cubicBezTo>
                <a:cubicBezTo>
                  <a:pt x="2128407" y="5743741"/>
                  <a:pt x="2141130" y="5737945"/>
                  <a:pt x="2141130" y="5746639"/>
                </a:cubicBezTo>
                <a:cubicBezTo>
                  <a:pt x="2153853" y="5746639"/>
                  <a:pt x="2162336" y="5746639"/>
                  <a:pt x="2170819" y="5746639"/>
                </a:cubicBezTo>
                <a:cubicBezTo>
                  <a:pt x="2183543" y="5746639"/>
                  <a:pt x="2196268" y="5743741"/>
                  <a:pt x="2200508" y="5735047"/>
                </a:cubicBezTo>
                <a:cubicBezTo>
                  <a:pt x="2204749" y="5732149"/>
                  <a:pt x="2208991" y="5732149"/>
                  <a:pt x="2213231" y="5732149"/>
                </a:cubicBezTo>
                <a:cubicBezTo>
                  <a:pt x="2217473" y="5732149"/>
                  <a:pt x="2221714" y="5732149"/>
                  <a:pt x="2230197" y="5732149"/>
                </a:cubicBezTo>
                <a:cubicBezTo>
                  <a:pt x="2234438" y="5732149"/>
                  <a:pt x="2234438" y="5729252"/>
                  <a:pt x="2234438" y="5729252"/>
                </a:cubicBezTo>
                <a:cubicBezTo>
                  <a:pt x="2234438" y="5726354"/>
                  <a:pt x="2234438" y="5723456"/>
                  <a:pt x="2230197" y="5723456"/>
                </a:cubicBezTo>
                <a:cubicBezTo>
                  <a:pt x="2213231" y="5726354"/>
                  <a:pt x="2196268" y="5717660"/>
                  <a:pt x="2179302" y="5717660"/>
                </a:cubicBezTo>
                <a:cubicBezTo>
                  <a:pt x="2170819" y="5720558"/>
                  <a:pt x="2166578" y="5717660"/>
                  <a:pt x="2166578" y="5711865"/>
                </a:cubicBezTo>
                <a:cubicBezTo>
                  <a:pt x="2153853" y="5708967"/>
                  <a:pt x="2145372" y="5700273"/>
                  <a:pt x="2128407" y="5700273"/>
                </a:cubicBezTo>
                <a:cubicBezTo>
                  <a:pt x="2128407" y="5706069"/>
                  <a:pt x="2124166" y="5706069"/>
                  <a:pt x="2119924" y="5703171"/>
                </a:cubicBezTo>
                <a:cubicBezTo>
                  <a:pt x="2115683" y="5703171"/>
                  <a:pt x="2111441" y="5700273"/>
                  <a:pt x="2111441" y="5697375"/>
                </a:cubicBezTo>
                <a:cubicBezTo>
                  <a:pt x="2107200" y="5685784"/>
                  <a:pt x="2090235" y="5679988"/>
                  <a:pt x="2073271" y="5682886"/>
                </a:cubicBezTo>
                <a:cubicBezTo>
                  <a:pt x="2064788" y="5688682"/>
                  <a:pt x="2052064" y="5685784"/>
                  <a:pt x="2043581" y="5691580"/>
                </a:cubicBezTo>
                <a:cubicBezTo>
                  <a:pt x="2043581" y="5691580"/>
                  <a:pt x="2039340" y="5691580"/>
                  <a:pt x="2039340" y="5688682"/>
                </a:cubicBezTo>
                <a:cubicBezTo>
                  <a:pt x="2026616" y="5688682"/>
                  <a:pt x="2018134" y="5685784"/>
                  <a:pt x="2009652" y="5688682"/>
                </a:cubicBezTo>
                <a:cubicBezTo>
                  <a:pt x="1988445" y="5688682"/>
                  <a:pt x="1967239" y="5682886"/>
                  <a:pt x="1950274" y="5697375"/>
                </a:cubicBezTo>
                <a:cubicBezTo>
                  <a:pt x="1946033" y="5694477"/>
                  <a:pt x="1946033" y="5691580"/>
                  <a:pt x="1946033" y="5691580"/>
                </a:cubicBezTo>
                <a:cubicBezTo>
                  <a:pt x="1950274" y="5682886"/>
                  <a:pt x="1941791" y="5674193"/>
                  <a:pt x="1937550" y="5665499"/>
                </a:cubicBezTo>
                <a:cubicBezTo>
                  <a:pt x="1933309" y="5662601"/>
                  <a:pt x="1916343" y="5665499"/>
                  <a:pt x="1907861" y="5665499"/>
                </a:cubicBezTo>
                <a:cubicBezTo>
                  <a:pt x="1916343" y="5677090"/>
                  <a:pt x="1916343" y="5677090"/>
                  <a:pt x="1899378" y="5677090"/>
                </a:cubicBezTo>
                <a:cubicBezTo>
                  <a:pt x="1886655" y="5677090"/>
                  <a:pt x="1886655" y="5677090"/>
                  <a:pt x="1873931" y="5688682"/>
                </a:cubicBezTo>
                <a:cubicBezTo>
                  <a:pt x="1873931" y="5691580"/>
                  <a:pt x="1869689" y="5691580"/>
                  <a:pt x="1865448" y="5691580"/>
                </a:cubicBezTo>
                <a:cubicBezTo>
                  <a:pt x="1861207" y="5691580"/>
                  <a:pt x="1852725" y="5691580"/>
                  <a:pt x="1848483" y="5691580"/>
                </a:cubicBezTo>
                <a:cubicBezTo>
                  <a:pt x="1840001" y="5691580"/>
                  <a:pt x="1835760" y="5691580"/>
                  <a:pt x="1831519" y="5691580"/>
                </a:cubicBezTo>
                <a:cubicBezTo>
                  <a:pt x="1823036" y="5691580"/>
                  <a:pt x="1823036" y="5691580"/>
                  <a:pt x="1823036" y="5697375"/>
                </a:cubicBezTo>
                <a:cubicBezTo>
                  <a:pt x="1818795" y="5703171"/>
                  <a:pt x="1823036" y="5708967"/>
                  <a:pt x="1818795" y="5714762"/>
                </a:cubicBezTo>
                <a:cubicBezTo>
                  <a:pt x="1814553" y="5714762"/>
                  <a:pt x="1806070" y="5714762"/>
                  <a:pt x="1801829" y="5714762"/>
                </a:cubicBezTo>
                <a:cubicBezTo>
                  <a:pt x="1793346" y="5711865"/>
                  <a:pt x="1797588" y="5708967"/>
                  <a:pt x="1797588" y="5706069"/>
                </a:cubicBezTo>
                <a:cubicBezTo>
                  <a:pt x="1784864" y="5703171"/>
                  <a:pt x="1776383" y="5694477"/>
                  <a:pt x="1763658" y="5697375"/>
                </a:cubicBezTo>
                <a:cubicBezTo>
                  <a:pt x="1763658" y="5700273"/>
                  <a:pt x="1759417" y="5700273"/>
                  <a:pt x="1755176" y="5700273"/>
                </a:cubicBezTo>
                <a:cubicBezTo>
                  <a:pt x="1750934" y="5700273"/>
                  <a:pt x="1742451" y="5700273"/>
                  <a:pt x="1738210" y="5700273"/>
                </a:cubicBezTo>
                <a:cubicBezTo>
                  <a:pt x="1738210" y="5706069"/>
                  <a:pt x="1733968" y="5706069"/>
                  <a:pt x="1729728" y="5706069"/>
                </a:cubicBezTo>
                <a:cubicBezTo>
                  <a:pt x="1721245" y="5703171"/>
                  <a:pt x="1725487" y="5700273"/>
                  <a:pt x="1725487" y="5697375"/>
                </a:cubicBezTo>
                <a:cubicBezTo>
                  <a:pt x="1721245" y="5697375"/>
                  <a:pt x="1721245" y="5697375"/>
                  <a:pt x="1721245" y="5697375"/>
                </a:cubicBezTo>
                <a:cubicBezTo>
                  <a:pt x="1704281" y="5697375"/>
                  <a:pt x="1695798" y="5711865"/>
                  <a:pt x="1683074" y="5703171"/>
                </a:cubicBezTo>
                <a:cubicBezTo>
                  <a:pt x="1666109" y="5697375"/>
                  <a:pt x="1649145" y="5706069"/>
                  <a:pt x="1640662" y="5697375"/>
                </a:cubicBezTo>
                <a:cubicBezTo>
                  <a:pt x="1627937" y="5697375"/>
                  <a:pt x="1610973" y="5694477"/>
                  <a:pt x="1598250" y="5700273"/>
                </a:cubicBezTo>
                <a:cubicBezTo>
                  <a:pt x="1581284" y="5703171"/>
                  <a:pt x="1564318" y="5700273"/>
                  <a:pt x="1547354" y="5700273"/>
                </a:cubicBezTo>
                <a:cubicBezTo>
                  <a:pt x="1547354" y="5700273"/>
                  <a:pt x="1543112" y="5700273"/>
                  <a:pt x="1543112" y="5700273"/>
                </a:cubicBezTo>
                <a:cubicBezTo>
                  <a:pt x="1543112" y="5697375"/>
                  <a:pt x="1538871" y="5700273"/>
                  <a:pt x="1543112" y="5703171"/>
                </a:cubicBezTo>
                <a:cubicBezTo>
                  <a:pt x="1543112" y="5706069"/>
                  <a:pt x="1547354" y="5708967"/>
                  <a:pt x="1555835" y="5708967"/>
                </a:cubicBezTo>
                <a:cubicBezTo>
                  <a:pt x="1564318" y="5708967"/>
                  <a:pt x="1568560" y="5711865"/>
                  <a:pt x="1564318" y="5714762"/>
                </a:cubicBezTo>
                <a:cubicBezTo>
                  <a:pt x="1564318" y="5720558"/>
                  <a:pt x="1555835" y="5717660"/>
                  <a:pt x="1551595" y="5717660"/>
                </a:cubicBezTo>
                <a:cubicBezTo>
                  <a:pt x="1555835" y="5729252"/>
                  <a:pt x="1568560" y="5729252"/>
                  <a:pt x="1581284" y="5726354"/>
                </a:cubicBezTo>
                <a:cubicBezTo>
                  <a:pt x="1585525" y="5729252"/>
                  <a:pt x="1589767" y="5726354"/>
                  <a:pt x="1594008" y="5732149"/>
                </a:cubicBezTo>
                <a:cubicBezTo>
                  <a:pt x="1594008" y="5737945"/>
                  <a:pt x="1585525" y="5735047"/>
                  <a:pt x="1581284" y="5737945"/>
                </a:cubicBezTo>
                <a:cubicBezTo>
                  <a:pt x="1568560" y="5737945"/>
                  <a:pt x="1555835" y="5749537"/>
                  <a:pt x="1551595" y="5732149"/>
                </a:cubicBezTo>
                <a:cubicBezTo>
                  <a:pt x="1551595" y="5732149"/>
                  <a:pt x="1543112" y="5732149"/>
                  <a:pt x="1543112" y="5732149"/>
                </a:cubicBezTo>
                <a:cubicBezTo>
                  <a:pt x="1521906" y="5743741"/>
                  <a:pt x="1521906" y="5743741"/>
                  <a:pt x="1496458" y="5737945"/>
                </a:cubicBezTo>
                <a:cubicBezTo>
                  <a:pt x="1487976" y="5735047"/>
                  <a:pt x="1475253" y="5737945"/>
                  <a:pt x="1466770" y="5732149"/>
                </a:cubicBezTo>
                <a:cubicBezTo>
                  <a:pt x="1466770" y="5732149"/>
                  <a:pt x="1466770" y="5732149"/>
                  <a:pt x="1462529" y="5732149"/>
                </a:cubicBezTo>
                <a:cubicBezTo>
                  <a:pt x="1445563" y="5740843"/>
                  <a:pt x="1445563" y="5737945"/>
                  <a:pt x="1428598" y="5737945"/>
                </a:cubicBezTo>
                <a:cubicBezTo>
                  <a:pt x="1420116" y="5737945"/>
                  <a:pt x="1412693" y="5735772"/>
                  <a:pt x="1405272" y="5733237"/>
                </a:cubicBezTo>
                <a:lnTo>
                  <a:pt x="1388855" y="5728393"/>
                </a:lnTo>
                <a:lnTo>
                  <a:pt x="1394598" y="5725988"/>
                </a:lnTo>
                <a:cubicBezTo>
                  <a:pt x="1396719" y="5725100"/>
                  <a:pt x="1398840" y="5723324"/>
                  <a:pt x="1400960" y="5717995"/>
                </a:cubicBezTo>
                <a:cubicBezTo>
                  <a:pt x="1405202" y="5710892"/>
                  <a:pt x="1417925" y="5721548"/>
                  <a:pt x="1426407" y="5710892"/>
                </a:cubicBezTo>
                <a:cubicBezTo>
                  <a:pt x="1422166" y="5703788"/>
                  <a:pt x="1413683" y="5693132"/>
                  <a:pt x="1400960" y="5693132"/>
                </a:cubicBezTo>
                <a:cubicBezTo>
                  <a:pt x="1388236" y="5696683"/>
                  <a:pt x="1383995" y="5689580"/>
                  <a:pt x="1379753" y="5682476"/>
                </a:cubicBezTo>
                <a:cubicBezTo>
                  <a:pt x="1379753" y="5678923"/>
                  <a:pt x="1375512" y="5675371"/>
                  <a:pt x="1371270" y="5678923"/>
                </a:cubicBezTo>
                <a:cubicBezTo>
                  <a:pt x="1367029" y="5682476"/>
                  <a:pt x="1358547" y="5682476"/>
                  <a:pt x="1350064" y="5686028"/>
                </a:cubicBezTo>
                <a:cubicBezTo>
                  <a:pt x="1341583" y="5686028"/>
                  <a:pt x="1350064" y="5693132"/>
                  <a:pt x="1345824" y="5700236"/>
                </a:cubicBezTo>
                <a:cubicBezTo>
                  <a:pt x="1345824" y="5703788"/>
                  <a:pt x="1345824" y="5703788"/>
                  <a:pt x="1341583" y="5703788"/>
                </a:cubicBezTo>
                <a:cubicBezTo>
                  <a:pt x="1341583" y="5696683"/>
                  <a:pt x="1341583" y="5693132"/>
                  <a:pt x="1341583" y="5686028"/>
                </a:cubicBezTo>
                <a:cubicBezTo>
                  <a:pt x="1341583" y="5682476"/>
                  <a:pt x="1341583" y="5678923"/>
                  <a:pt x="1333100" y="5678923"/>
                </a:cubicBezTo>
                <a:cubicBezTo>
                  <a:pt x="1324617" y="5678923"/>
                  <a:pt x="1311893" y="5668268"/>
                  <a:pt x="1299170" y="5675371"/>
                </a:cubicBezTo>
                <a:cubicBezTo>
                  <a:pt x="1299170" y="5675371"/>
                  <a:pt x="1303411" y="5671819"/>
                  <a:pt x="1299170" y="5671819"/>
                </a:cubicBezTo>
                <a:lnTo>
                  <a:pt x="1298563" y="5672327"/>
                </a:lnTo>
                <a:lnTo>
                  <a:pt x="1294928" y="5654059"/>
                </a:lnTo>
                <a:cubicBezTo>
                  <a:pt x="1286446" y="5646956"/>
                  <a:pt x="1277964" y="5639851"/>
                  <a:pt x="1277964" y="5629195"/>
                </a:cubicBezTo>
                <a:cubicBezTo>
                  <a:pt x="1290687" y="5629195"/>
                  <a:pt x="1307651" y="5632747"/>
                  <a:pt x="1316134" y="5625643"/>
                </a:cubicBezTo>
                <a:cubicBezTo>
                  <a:pt x="1328858" y="5622092"/>
                  <a:pt x="1341583" y="5622092"/>
                  <a:pt x="1354306" y="5622092"/>
                </a:cubicBezTo>
                <a:cubicBezTo>
                  <a:pt x="1371270" y="5625643"/>
                  <a:pt x="1383995" y="5632747"/>
                  <a:pt x="1400960" y="5622092"/>
                </a:cubicBezTo>
                <a:cubicBezTo>
                  <a:pt x="1405202" y="5622092"/>
                  <a:pt x="1409442" y="5625643"/>
                  <a:pt x="1413683" y="5625643"/>
                </a:cubicBezTo>
                <a:cubicBezTo>
                  <a:pt x="1430648" y="5629195"/>
                  <a:pt x="1447614" y="5632747"/>
                  <a:pt x="1464579" y="5625643"/>
                </a:cubicBezTo>
                <a:cubicBezTo>
                  <a:pt x="1468820" y="5622092"/>
                  <a:pt x="1473061" y="5622092"/>
                  <a:pt x="1473061" y="5622092"/>
                </a:cubicBezTo>
                <a:cubicBezTo>
                  <a:pt x="1485784" y="5632747"/>
                  <a:pt x="1498509" y="5629195"/>
                  <a:pt x="1511233" y="5629195"/>
                </a:cubicBezTo>
                <a:cubicBezTo>
                  <a:pt x="1536680" y="5629195"/>
                  <a:pt x="1562128" y="5629195"/>
                  <a:pt x="1587576" y="5629195"/>
                </a:cubicBezTo>
                <a:cubicBezTo>
                  <a:pt x="1596058" y="5629195"/>
                  <a:pt x="1604540" y="5625643"/>
                  <a:pt x="1608781" y="5629195"/>
                </a:cubicBezTo>
                <a:cubicBezTo>
                  <a:pt x="1617264" y="5636299"/>
                  <a:pt x="1625747" y="5632747"/>
                  <a:pt x="1634230" y="5629195"/>
                </a:cubicBezTo>
                <a:cubicBezTo>
                  <a:pt x="1646954" y="5622092"/>
                  <a:pt x="1668159" y="5622092"/>
                  <a:pt x="1680883" y="5632747"/>
                </a:cubicBezTo>
                <a:cubicBezTo>
                  <a:pt x="1693607" y="5643404"/>
                  <a:pt x="1706331" y="5639851"/>
                  <a:pt x="1719055" y="5632747"/>
                </a:cubicBezTo>
                <a:cubicBezTo>
                  <a:pt x="1731778" y="5629195"/>
                  <a:pt x="1744502" y="5622092"/>
                  <a:pt x="1757226" y="5632747"/>
                </a:cubicBezTo>
                <a:cubicBezTo>
                  <a:pt x="1757226" y="5636299"/>
                  <a:pt x="1765709" y="5632747"/>
                  <a:pt x="1769949" y="5632747"/>
                </a:cubicBezTo>
                <a:cubicBezTo>
                  <a:pt x="1791155" y="5632747"/>
                  <a:pt x="1812363" y="5632747"/>
                  <a:pt x="1833568" y="5629195"/>
                </a:cubicBezTo>
                <a:cubicBezTo>
                  <a:pt x="1842051" y="5625643"/>
                  <a:pt x="1846292" y="5625643"/>
                  <a:pt x="1846292" y="5618539"/>
                </a:cubicBezTo>
                <a:cubicBezTo>
                  <a:pt x="1846292" y="5614987"/>
                  <a:pt x="1842051" y="5607883"/>
                  <a:pt x="1850533" y="5607883"/>
                </a:cubicBezTo>
                <a:cubicBezTo>
                  <a:pt x="1867499" y="5604331"/>
                  <a:pt x="1880223" y="5593675"/>
                  <a:pt x="1897188" y="5593675"/>
                </a:cubicBezTo>
                <a:cubicBezTo>
                  <a:pt x="1914152" y="5593675"/>
                  <a:pt x="1914152" y="5590123"/>
                  <a:pt x="1931118" y="5600780"/>
                </a:cubicBezTo>
                <a:cubicBezTo>
                  <a:pt x="1935359" y="5600780"/>
                  <a:pt x="1935359" y="5600780"/>
                  <a:pt x="1935359" y="5600780"/>
                </a:cubicBezTo>
                <a:cubicBezTo>
                  <a:pt x="1943842" y="5593675"/>
                  <a:pt x="1956565" y="5597227"/>
                  <a:pt x="1965047" y="5593675"/>
                </a:cubicBezTo>
                <a:cubicBezTo>
                  <a:pt x="1990495" y="5586571"/>
                  <a:pt x="1990495" y="5586571"/>
                  <a:pt x="2011701" y="5600780"/>
                </a:cubicBezTo>
                <a:cubicBezTo>
                  <a:pt x="2011701" y="5600780"/>
                  <a:pt x="2020184" y="5600780"/>
                  <a:pt x="2020184" y="5600780"/>
                </a:cubicBezTo>
                <a:cubicBezTo>
                  <a:pt x="2024425" y="5579466"/>
                  <a:pt x="2037149" y="5593675"/>
                  <a:pt x="2049873" y="5593675"/>
                </a:cubicBezTo>
                <a:cubicBezTo>
                  <a:pt x="2054115" y="5597227"/>
                  <a:pt x="2062597" y="5593675"/>
                  <a:pt x="2062597" y="5600780"/>
                </a:cubicBezTo>
                <a:cubicBezTo>
                  <a:pt x="2058356" y="5607883"/>
                  <a:pt x="2054115" y="5604331"/>
                  <a:pt x="2049873" y="5607883"/>
                </a:cubicBezTo>
                <a:cubicBezTo>
                  <a:pt x="2037149" y="5604331"/>
                  <a:pt x="2024425" y="5604331"/>
                  <a:pt x="2020184" y="5618539"/>
                </a:cubicBezTo>
                <a:cubicBezTo>
                  <a:pt x="2024425" y="5618539"/>
                  <a:pt x="2032907" y="5614987"/>
                  <a:pt x="2032907" y="5622092"/>
                </a:cubicBezTo>
                <a:cubicBezTo>
                  <a:pt x="2037149" y="5625643"/>
                  <a:pt x="2032907" y="5629195"/>
                  <a:pt x="2024425" y="5629195"/>
                </a:cubicBezTo>
                <a:cubicBezTo>
                  <a:pt x="2015943" y="5629195"/>
                  <a:pt x="2011701" y="5632747"/>
                  <a:pt x="2011701" y="5636299"/>
                </a:cubicBezTo>
                <a:cubicBezTo>
                  <a:pt x="2007460" y="5639851"/>
                  <a:pt x="2011701" y="5643404"/>
                  <a:pt x="2011701" y="5639851"/>
                </a:cubicBezTo>
                <a:cubicBezTo>
                  <a:pt x="2011701" y="5639851"/>
                  <a:pt x="2015943" y="5639851"/>
                  <a:pt x="2015943" y="5639851"/>
                </a:cubicBezTo>
                <a:cubicBezTo>
                  <a:pt x="2032907" y="5639851"/>
                  <a:pt x="2049873" y="5636299"/>
                  <a:pt x="2066839" y="5639851"/>
                </a:cubicBezTo>
                <a:cubicBezTo>
                  <a:pt x="2079562" y="5646956"/>
                  <a:pt x="2096526" y="5643404"/>
                  <a:pt x="2109251" y="5643404"/>
                </a:cubicBezTo>
                <a:cubicBezTo>
                  <a:pt x="2117734" y="5632747"/>
                  <a:pt x="2134698" y="5643404"/>
                  <a:pt x="2151663" y="5636299"/>
                </a:cubicBezTo>
                <a:cubicBezTo>
                  <a:pt x="2164387" y="5625643"/>
                  <a:pt x="2172870" y="5643404"/>
                  <a:pt x="2189834" y="5643404"/>
                </a:cubicBezTo>
                <a:cubicBezTo>
                  <a:pt x="2189834" y="5643404"/>
                  <a:pt x="2189834" y="5643404"/>
                  <a:pt x="2194076" y="5643404"/>
                </a:cubicBezTo>
                <a:cubicBezTo>
                  <a:pt x="2194076" y="5639851"/>
                  <a:pt x="2189834" y="5636299"/>
                  <a:pt x="2198317" y="5632747"/>
                </a:cubicBezTo>
                <a:cubicBezTo>
                  <a:pt x="2202558" y="5632747"/>
                  <a:pt x="2206799" y="5632747"/>
                  <a:pt x="2206799" y="5639851"/>
                </a:cubicBezTo>
                <a:cubicBezTo>
                  <a:pt x="2211040" y="5639851"/>
                  <a:pt x="2219523" y="5639851"/>
                  <a:pt x="2223765" y="5639851"/>
                </a:cubicBezTo>
                <a:cubicBezTo>
                  <a:pt x="2228006" y="5639851"/>
                  <a:pt x="2232247" y="5639851"/>
                  <a:pt x="2232247" y="5643404"/>
                </a:cubicBezTo>
                <a:cubicBezTo>
                  <a:pt x="2244972" y="5646956"/>
                  <a:pt x="2253453" y="5636299"/>
                  <a:pt x="2266177" y="5632747"/>
                </a:cubicBezTo>
                <a:cubicBezTo>
                  <a:pt x="2266177" y="5629195"/>
                  <a:pt x="2261935" y="5625643"/>
                  <a:pt x="2270418" y="5622092"/>
                </a:cubicBezTo>
                <a:cubicBezTo>
                  <a:pt x="2274659" y="5622092"/>
                  <a:pt x="2283142" y="5622092"/>
                  <a:pt x="2287384" y="5622092"/>
                </a:cubicBezTo>
                <a:cubicBezTo>
                  <a:pt x="2291625" y="5629195"/>
                  <a:pt x="2287384" y="5636299"/>
                  <a:pt x="2291625" y="5643404"/>
                </a:cubicBezTo>
                <a:cubicBezTo>
                  <a:pt x="2291625" y="5650507"/>
                  <a:pt x="2291625" y="5650507"/>
                  <a:pt x="2300108" y="5650507"/>
                </a:cubicBezTo>
                <a:cubicBezTo>
                  <a:pt x="2304349" y="5650507"/>
                  <a:pt x="2308590" y="5650507"/>
                  <a:pt x="2317073" y="5650507"/>
                </a:cubicBezTo>
                <a:cubicBezTo>
                  <a:pt x="2321314" y="5650507"/>
                  <a:pt x="2329796" y="5650507"/>
                  <a:pt x="2334037" y="5650507"/>
                </a:cubicBezTo>
                <a:cubicBezTo>
                  <a:pt x="2338279" y="5650507"/>
                  <a:pt x="2342520" y="5650507"/>
                  <a:pt x="2342520" y="5654059"/>
                </a:cubicBezTo>
                <a:cubicBezTo>
                  <a:pt x="2355244" y="5668268"/>
                  <a:pt x="2355244" y="5668268"/>
                  <a:pt x="2367967" y="5668268"/>
                </a:cubicBezTo>
                <a:cubicBezTo>
                  <a:pt x="2384932" y="5668268"/>
                  <a:pt x="2384932" y="5668268"/>
                  <a:pt x="2376450" y="5682476"/>
                </a:cubicBezTo>
                <a:cubicBezTo>
                  <a:pt x="2384932" y="5682476"/>
                  <a:pt x="2401898" y="5686028"/>
                  <a:pt x="2406139" y="5682476"/>
                </a:cubicBezTo>
                <a:cubicBezTo>
                  <a:pt x="2410380" y="5671819"/>
                  <a:pt x="2418863" y="5661164"/>
                  <a:pt x="2414622" y="5650507"/>
                </a:cubicBezTo>
                <a:cubicBezTo>
                  <a:pt x="2414622" y="5650507"/>
                  <a:pt x="2414622" y="5646956"/>
                  <a:pt x="2418863" y="5643404"/>
                </a:cubicBezTo>
                <a:cubicBezTo>
                  <a:pt x="2435828" y="5661164"/>
                  <a:pt x="2457034" y="5654059"/>
                  <a:pt x="2478241" y="5654059"/>
                </a:cubicBezTo>
                <a:cubicBezTo>
                  <a:pt x="2486723" y="5657611"/>
                  <a:pt x="2495206" y="5654059"/>
                  <a:pt x="2507929" y="5654059"/>
                </a:cubicBezTo>
                <a:cubicBezTo>
                  <a:pt x="2507929" y="5650507"/>
                  <a:pt x="2512170" y="5650507"/>
                  <a:pt x="2512170" y="5650507"/>
                </a:cubicBezTo>
                <a:cubicBezTo>
                  <a:pt x="2520653" y="5657611"/>
                  <a:pt x="2533377" y="5654059"/>
                  <a:pt x="2541860" y="5661164"/>
                </a:cubicBezTo>
                <a:cubicBezTo>
                  <a:pt x="2558825" y="5664716"/>
                  <a:pt x="2575789" y="5657611"/>
                  <a:pt x="2580031" y="5643404"/>
                </a:cubicBezTo>
                <a:cubicBezTo>
                  <a:pt x="2580031" y="5639851"/>
                  <a:pt x="2584272" y="5636299"/>
                  <a:pt x="2588513" y="5636299"/>
                </a:cubicBezTo>
                <a:cubicBezTo>
                  <a:pt x="2592755" y="5632747"/>
                  <a:pt x="2596996" y="5632747"/>
                  <a:pt x="2596996" y="5639851"/>
                </a:cubicBezTo>
                <a:cubicBezTo>
                  <a:pt x="2613961" y="5639851"/>
                  <a:pt x="2622443" y="5629195"/>
                  <a:pt x="2635167" y="5625643"/>
                </a:cubicBezTo>
                <a:cubicBezTo>
                  <a:pt x="2635167" y="5618539"/>
                  <a:pt x="2639408" y="5614987"/>
                  <a:pt x="2647891" y="5618539"/>
                </a:cubicBezTo>
                <a:cubicBezTo>
                  <a:pt x="2664857" y="5618539"/>
                  <a:pt x="2681820" y="5607883"/>
                  <a:pt x="2698786" y="5611435"/>
                </a:cubicBezTo>
                <a:cubicBezTo>
                  <a:pt x="2703027" y="5611435"/>
                  <a:pt x="2703027" y="5607883"/>
                  <a:pt x="2703027" y="5604331"/>
                </a:cubicBezTo>
                <a:cubicBezTo>
                  <a:pt x="2703027" y="5604331"/>
                  <a:pt x="2703027" y="5600780"/>
                  <a:pt x="2698786" y="5600780"/>
                </a:cubicBezTo>
                <a:cubicBezTo>
                  <a:pt x="2690303" y="5600780"/>
                  <a:pt x="2686062" y="5600780"/>
                  <a:pt x="2681820" y="5600780"/>
                </a:cubicBezTo>
                <a:cubicBezTo>
                  <a:pt x="2677580" y="5600780"/>
                  <a:pt x="2673338" y="5600780"/>
                  <a:pt x="2669097" y="5597227"/>
                </a:cubicBezTo>
                <a:cubicBezTo>
                  <a:pt x="2664857" y="5586571"/>
                  <a:pt x="2652133" y="5583018"/>
                  <a:pt x="2639408" y="5583018"/>
                </a:cubicBezTo>
                <a:cubicBezTo>
                  <a:pt x="2630925" y="5583018"/>
                  <a:pt x="2622443" y="5583018"/>
                  <a:pt x="2609719" y="5583018"/>
                </a:cubicBezTo>
                <a:cubicBezTo>
                  <a:pt x="2609719" y="5593675"/>
                  <a:pt x="2596996" y="5586571"/>
                  <a:pt x="2592755" y="5590123"/>
                </a:cubicBezTo>
                <a:cubicBezTo>
                  <a:pt x="2567306" y="5590123"/>
                  <a:pt x="2537619" y="5590123"/>
                  <a:pt x="2512170" y="5590123"/>
                </a:cubicBezTo>
                <a:cubicBezTo>
                  <a:pt x="2512170" y="5593675"/>
                  <a:pt x="2507929" y="5597227"/>
                  <a:pt x="2503687" y="5593675"/>
                </a:cubicBezTo>
                <a:cubicBezTo>
                  <a:pt x="2499447" y="5593675"/>
                  <a:pt x="2499447" y="5593675"/>
                  <a:pt x="2499447" y="5590123"/>
                </a:cubicBezTo>
                <a:cubicBezTo>
                  <a:pt x="2499447" y="5586571"/>
                  <a:pt x="2499447" y="5583018"/>
                  <a:pt x="2499447" y="5579466"/>
                </a:cubicBezTo>
                <a:cubicBezTo>
                  <a:pt x="2465517" y="5583018"/>
                  <a:pt x="2435828" y="5572363"/>
                  <a:pt x="2401898" y="5572363"/>
                </a:cubicBezTo>
                <a:cubicBezTo>
                  <a:pt x="2393415" y="5579466"/>
                  <a:pt x="2384932" y="5579466"/>
                  <a:pt x="2376450" y="5572363"/>
                </a:cubicBezTo>
                <a:cubicBezTo>
                  <a:pt x="2342520" y="5572363"/>
                  <a:pt x="2304349" y="5572363"/>
                  <a:pt x="2270418" y="5572363"/>
                </a:cubicBezTo>
                <a:cubicBezTo>
                  <a:pt x="2270418" y="5575915"/>
                  <a:pt x="2270418" y="5579466"/>
                  <a:pt x="2270418" y="5579466"/>
                </a:cubicBezTo>
                <a:cubicBezTo>
                  <a:pt x="2249212" y="5579466"/>
                  <a:pt x="2232247" y="5579466"/>
                  <a:pt x="2215282" y="5579466"/>
                </a:cubicBezTo>
                <a:cubicBezTo>
                  <a:pt x="2215282" y="5579466"/>
                  <a:pt x="2211040" y="5575915"/>
                  <a:pt x="2211040" y="5572363"/>
                </a:cubicBezTo>
                <a:cubicBezTo>
                  <a:pt x="2206799" y="5572363"/>
                  <a:pt x="2194076" y="5575915"/>
                  <a:pt x="2194076" y="5572363"/>
                </a:cubicBezTo>
                <a:cubicBezTo>
                  <a:pt x="2189834" y="5561706"/>
                  <a:pt x="2181353" y="5561706"/>
                  <a:pt x="2177111" y="5561706"/>
                </a:cubicBezTo>
                <a:cubicBezTo>
                  <a:pt x="2160146" y="5568811"/>
                  <a:pt x="2147421" y="5568811"/>
                  <a:pt x="2130457" y="5565259"/>
                </a:cubicBezTo>
                <a:cubicBezTo>
                  <a:pt x="2126216" y="5561706"/>
                  <a:pt x="2117734" y="5561706"/>
                  <a:pt x="2113492" y="5565259"/>
                </a:cubicBezTo>
                <a:cubicBezTo>
                  <a:pt x="2100768" y="5572363"/>
                  <a:pt x="2088044" y="5568811"/>
                  <a:pt x="2075321" y="5565259"/>
                </a:cubicBezTo>
                <a:cubicBezTo>
                  <a:pt x="2071079" y="5551051"/>
                  <a:pt x="2058356" y="5558154"/>
                  <a:pt x="2049873" y="5558154"/>
                </a:cubicBezTo>
                <a:cubicBezTo>
                  <a:pt x="2028666" y="5554603"/>
                  <a:pt x="2011701" y="5558154"/>
                  <a:pt x="1994737" y="5558154"/>
                </a:cubicBezTo>
                <a:cubicBezTo>
                  <a:pt x="1973530" y="5558154"/>
                  <a:pt x="1956565" y="5558154"/>
                  <a:pt x="1939601" y="5558154"/>
                </a:cubicBezTo>
                <a:cubicBezTo>
                  <a:pt x="1922635" y="5540394"/>
                  <a:pt x="1905669" y="5561706"/>
                  <a:pt x="1888705" y="5558154"/>
                </a:cubicBezTo>
                <a:cubicBezTo>
                  <a:pt x="1884464" y="5554603"/>
                  <a:pt x="1875982" y="5558154"/>
                  <a:pt x="1875982" y="5554603"/>
                </a:cubicBezTo>
                <a:cubicBezTo>
                  <a:pt x="1863257" y="5547499"/>
                  <a:pt x="1854774" y="5551051"/>
                  <a:pt x="1842051" y="5551051"/>
                </a:cubicBezTo>
                <a:cubicBezTo>
                  <a:pt x="1825087" y="5551051"/>
                  <a:pt x="1803880" y="5554603"/>
                  <a:pt x="1786914" y="5551051"/>
                </a:cubicBezTo>
                <a:cubicBezTo>
                  <a:pt x="1769949" y="5547499"/>
                  <a:pt x="1757226" y="5543946"/>
                  <a:pt x="1744502" y="5547499"/>
                </a:cubicBezTo>
                <a:cubicBezTo>
                  <a:pt x="1731778" y="5547499"/>
                  <a:pt x="1719055" y="5540394"/>
                  <a:pt x="1706331" y="5540394"/>
                </a:cubicBezTo>
                <a:cubicBezTo>
                  <a:pt x="1672400" y="5540394"/>
                  <a:pt x="1638471" y="5540394"/>
                  <a:pt x="1608781" y="5540394"/>
                </a:cubicBezTo>
                <a:lnTo>
                  <a:pt x="1571370" y="5539713"/>
                </a:lnTo>
                <a:lnTo>
                  <a:pt x="1582175" y="5526039"/>
                </a:lnTo>
                <a:lnTo>
                  <a:pt x="1584828" y="5525054"/>
                </a:lnTo>
                <a:lnTo>
                  <a:pt x="1606349" y="5526522"/>
                </a:lnTo>
                <a:cubicBezTo>
                  <a:pt x="1615361" y="5527112"/>
                  <a:pt x="1624904" y="5527112"/>
                  <a:pt x="1635508" y="5524750"/>
                </a:cubicBezTo>
                <a:cubicBezTo>
                  <a:pt x="1652472" y="5520027"/>
                  <a:pt x="1669438" y="5520027"/>
                  <a:pt x="1686403" y="5524750"/>
                </a:cubicBezTo>
                <a:cubicBezTo>
                  <a:pt x="1699127" y="5529474"/>
                  <a:pt x="1703368" y="5515304"/>
                  <a:pt x="1707609" y="5505858"/>
                </a:cubicBezTo>
                <a:cubicBezTo>
                  <a:pt x="1720333" y="5491687"/>
                  <a:pt x="1716091" y="5482241"/>
                  <a:pt x="1699127" y="5482241"/>
                </a:cubicBezTo>
                <a:cubicBezTo>
                  <a:pt x="1694885" y="5482241"/>
                  <a:pt x="1686403" y="5482241"/>
                  <a:pt x="1677921" y="5482241"/>
                </a:cubicBezTo>
                <a:cubicBezTo>
                  <a:pt x="1669438" y="5477517"/>
                  <a:pt x="1656714" y="5477517"/>
                  <a:pt x="1656714" y="5468070"/>
                </a:cubicBezTo>
                <a:cubicBezTo>
                  <a:pt x="1656714" y="5444454"/>
                  <a:pt x="1643990" y="5444454"/>
                  <a:pt x="1631266" y="5444454"/>
                </a:cubicBezTo>
                <a:cubicBezTo>
                  <a:pt x="1614302" y="5444454"/>
                  <a:pt x="1601578" y="5444454"/>
                  <a:pt x="1593095" y="5430284"/>
                </a:cubicBezTo>
                <a:cubicBezTo>
                  <a:pt x="1584613" y="5420837"/>
                  <a:pt x="1567647" y="5420837"/>
                  <a:pt x="1554923" y="5430284"/>
                </a:cubicBezTo>
                <a:cubicBezTo>
                  <a:pt x="1537959" y="5444454"/>
                  <a:pt x="1516753" y="5435007"/>
                  <a:pt x="1495547" y="5435007"/>
                </a:cubicBezTo>
                <a:cubicBezTo>
                  <a:pt x="1491305" y="5435007"/>
                  <a:pt x="1491305" y="5430284"/>
                  <a:pt x="1487064" y="5430284"/>
                </a:cubicBezTo>
                <a:cubicBezTo>
                  <a:pt x="1482822" y="5420837"/>
                  <a:pt x="1487064" y="5416113"/>
                  <a:pt x="1491305" y="5416113"/>
                </a:cubicBezTo>
                <a:cubicBezTo>
                  <a:pt x="1504028" y="5416113"/>
                  <a:pt x="1512511" y="5416113"/>
                  <a:pt x="1516753" y="5406667"/>
                </a:cubicBezTo>
                <a:cubicBezTo>
                  <a:pt x="1529476" y="5392497"/>
                  <a:pt x="1525234" y="5383051"/>
                  <a:pt x="1525234" y="5373604"/>
                </a:cubicBezTo>
                <a:cubicBezTo>
                  <a:pt x="1512511" y="5373604"/>
                  <a:pt x="1499788" y="5368880"/>
                  <a:pt x="1482822" y="5368880"/>
                </a:cubicBezTo>
                <a:cubicBezTo>
                  <a:pt x="1491305" y="5364157"/>
                  <a:pt x="1495547" y="5364157"/>
                  <a:pt x="1499788" y="5364157"/>
                </a:cubicBezTo>
                <a:cubicBezTo>
                  <a:pt x="1512511" y="5364157"/>
                  <a:pt x="1525234" y="5359433"/>
                  <a:pt x="1537959" y="5364157"/>
                </a:cubicBezTo>
                <a:cubicBezTo>
                  <a:pt x="1554923" y="5368880"/>
                  <a:pt x="1559166" y="5354710"/>
                  <a:pt x="1576130" y="5349988"/>
                </a:cubicBezTo>
                <a:cubicBezTo>
                  <a:pt x="1593095" y="5345264"/>
                  <a:pt x="1593095" y="5340541"/>
                  <a:pt x="1584613" y="5321647"/>
                </a:cubicBezTo>
                <a:cubicBezTo>
                  <a:pt x="1580372" y="5307477"/>
                  <a:pt x="1571889" y="5302753"/>
                  <a:pt x="1563406" y="5307477"/>
                </a:cubicBezTo>
                <a:cubicBezTo>
                  <a:pt x="1550683" y="5316924"/>
                  <a:pt x="1537959" y="5312200"/>
                  <a:pt x="1529476" y="5312200"/>
                </a:cubicBezTo>
                <a:cubicBezTo>
                  <a:pt x="1504028" y="5316924"/>
                  <a:pt x="1482822" y="5307477"/>
                  <a:pt x="1457375" y="5321647"/>
                </a:cubicBezTo>
                <a:cubicBezTo>
                  <a:pt x="1457375" y="5321647"/>
                  <a:pt x="1453133" y="5321647"/>
                  <a:pt x="1448892" y="5316924"/>
                </a:cubicBezTo>
                <a:cubicBezTo>
                  <a:pt x="1427686" y="5307477"/>
                  <a:pt x="1410720" y="5307477"/>
                  <a:pt x="1389514" y="5307477"/>
                </a:cubicBezTo>
                <a:cubicBezTo>
                  <a:pt x="1359826" y="5302753"/>
                  <a:pt x="1330137" y="5293308"/>
                  <a:pt x="1300448" y="5298031"/>
                </a:cubicBezTo>
                <a:cubicBezTo>
                  <a:pt x="1300448" y="5298031"/>
                  <a:pt x="1296206" y="5298031"/>
                  <a:pt x="1296206" y="5298031"/>
                </a:cubicBezTo>
                <a:cubicBezTo>
                  <a:pt x="1296206" y="5293308"/>
                  <a:pt x="1296206" y="5293308"/>
                  <a:pt x="1296206" y="5293308"/>
                </a:cubicBezTo>
                <a:cubicBezTo>
                  <a:pt x="1296206" y="5288584"/>
                  <a:pt x="1296206" y="5283861"/>
                  <a:pt x="1300448" y="5283861"/>
                </a:cubicBezTo>
                <a:cubicBezTo>
                  <a:pt x="1304689" y="5283861"/>
                  <a:pt x="1308931" y="5283861"/>
                  <a:pt x="1313172" y="5283861"/>
                </a:cubicBezTo>
                <a:cubicBezTo>
                  <a:pt x="1338620" y="5283861"/>
                  <a:pt x="1364067" y="5283861"/>
                  <a:pt x="1389514" y="5283861"/>
                </a:cubicBezTo>
                <a:cubicBezTo>
                  <a:pt x="1393756" y="5283861"/>
                  <a:pt x="1402239" y="5283861"/>
                  <a:pt x="1402239" y="5274414"/>
                </a:cubicBezTo>
                <a:cubicBezTo>
                  <a:pt x="1397997" y="5255520"/>
                  <a:pt x="1414962" y="5255520"/>
                  <a:pt x="1423445" y="5255520"/>
                </a:cubicBezTo>
                <a:cubicBezTo>
                  <a:pt x="1440409" y="5255520"/>
                  <a:pt x="1457375" y="5255520"/>
                  <a:pt x="1474339" y="5255520"/>
                </a:cubicBezTo>
                <a:cubicBezTo>
                  <a:pt x="1487064" y="5255520"/>
                  <a:pt x="1499788" y="5250797"/>
                  <a:pt x="1512511" y="5246073"/>
                </a:cubicBezTo>
                <a:lnTo>
                  <a:pt x="1510697" y="5244861"/>
                </a:lnTo>
                <a:lnTo>
                  <a:pt x="1932452" y="5244861"/>
                </a:lnTo>
                <a:lnTo>
                  <a:pt x="1932529" y="5240624"/>
                </a:lnTo>
                <a:cubicBezTo>
                  <a:pt x="1932529" y="5232705"/>
                  <a:pt x="1934649" y="5228744"/>
                  <a:pt x="1937300" y="5226765"/>
                </a:cubicBezTo>
                <a:lnTo>
                  <a:pt x="1941443" y="5225733"/>
                </a:lnTo>
                <a:lnTo>
                  <a:pt x="1942125" y="5222742"/>
                </a:lnTo>
                <a:cubicBezTo>
                  <a:pt x="1943715" y="5218867"/>
                  <a:pt x="1945834" y="5215768"/>
                  <a:pt x="1947955" y="5215768"/>
                </a:cubicBezTo>
                <a:cubicBezTo>
                  <a:pt x="1954315" y="5212667"/>
                  <a:pt x="1960675" y="5206469"/>
                  <a:pt x="1967564" y="5201045"/>
                </a:cubicBezTo>
                <a:lnTo>
                  <a:pt x="1979397" y="5195815"/>
                </a:lnTo>
                <a:lnTo>
                  <a:pt x="1945253" y="5185189"/>
                </a:lnTo>
                <a:cubicBezTo>
                  <a:pt x="1924047" y="5185189"/>
                  <a:pt x="1907081" y="5185189"/>
                  <a:pt x="1885875" y="5169351"/>
                </a:cubicBezTo>
                <a:cubicBezTo>
                  <a:pt x="1881634" y="5161433"/>
                  <a:pt x="1877392" y="5161433"/>
                  <a:pt x="1877392" y="5161433"/>
                </a:cubicBezTo>
                <a:cubicBezTo>
                  <a:pt x="1851945" y="5185189"/>
                  <a:pt x="1830739" y="5169351"/>
                  <a:pt x="1805292" y="5177272"/>
                </a:cubicBezTo>
                <a:cubicBezTo>
                  <a:pt x="1796809" y="5177272"/>
                  <a:pt x="1784084" y="5169351"/>
                  <a:pt x="1771361" y="5185189"/>
                </a:cubicBezTo>
                <a:cubicBezTo>
                  <a:pt x="1762878" y="5193110"/>
                  <a:pt x="1754396" y="5185189"/>
                  <a:pt x="1750154" y="5161433"/>
                </a:cubicBezTo>
                <a:cubicBezTo>
                  <a:pt x="1741673" y="5129756"/>
                  <a:pt x="1741673" y="5121837"/>
                  <a:pt x="1758637" y="5113917"/>
                </a:cubicBezTo>
                <a:cubicBezTo>
                  <a:pt x="1775602" y="5105998"/>
                  <a:pt x="1779844" y="5082241"/>
                  <a:pt x="1796809" y="5090160"/>
                </a:cubicBezTo>
                <a:cubicBezTo>
                  <a:pt x="1809533" y="5098081"/>
                  <a:pt x="1822256" y="5090160"/>
                  <a:pt x="1834979" y="5090160"/>
                </a:cubicBezTo>
                <a:cubicBezTo>
                  <a:pt x="1839221" y="5090160"/>
                  <a:pt x="1843462" y="5090160"/>
                  <a:pt x="1851945" y="5082241"/>
                </a:cubicBezTo>
                <a:cubicBezTo>
                  <a:pt x="1834979" y="5082241"/>
                  <a:pt x="1822256" y="5074322"/>
                  <a:pt x="1809533" y="5074322"/>
                </a:cubicBezTo>
                <a:cubicBezTo>
                  <a:pt x="1809533" y="5058482"/>
                  <a:pt x="1805292" y="5042646"/>
                  <a:pt x="1818015" y="5018887"/>
                </a:cubicBezTo>
                <a:cubicBezTo>
                  <a:pt x="1822256" y="5003051"/>
                  <a:pt x="1830739" y="5003051"/>
                  <a:pt x="1843462" y="5003051"/>
                </a:cubicBezTo>
                <a:cubicBezTo>
                  <a:pt x="1847704" y="5003051"/>
                  <a:pt x="1851945" y="4995130"/>
                  <a:pt x="1847704" y="4979292"/>
                </a:cubicBezTo>
                <a:cubicBezTo>
                  <a:pt x="1843462" y="4979292"/>
                  <a:pt x="1843462" y="4971373"/>
                  <a:pt x="1839221" y="4971373"/>
                </a:cubicBezTo>
                <a:cubicBezTo>
                  <a:pt x="1818015" y="4971373"/>
                  <a:pt x="1796809" y="4955534"/>
                  <a:pt x="1779844" y="4979292"/>
                </a:cubicBezTo>
                <a:cubicBezTo>
                  <a:pt x="1767120" y="4995130"/>
                  <a:pt x="1750154" y="4995130"/>
                  <a:pt x="1741673" y="4979292"/>
                </a:cubicBezTo>
                <a:cubicBezTo>
                  <a:pt x="1733190" y="4955534"/>
                  <a:pt x="1720465" y="4955534"/>
                  <a:pt x="1703501" y="4955534"/>
                </a:cubicBezTo>
                <a:cubicBezTo>
                  <a:pt x="1690778" y="4955534"/>
                  <a:pt x="1678053" y="4955534"/>
                  <a:pt x="1678053" y="4915939"/>
                </a:cubicBezTo>
                <a:cubicBezTo>
                  <a:pt x="1678053" y="4900101"/>
                  <a:pt x="1665329" y="4900101"/>
                  <a:pt x="1656846" y="4892180"/>
                </a:cubicBezTo>
                <a:cubicBezTo>
                  <a:pt x="1648365" y="4892180"/>
                  <a:pt x="1639882" y="4892180"/>
                  <a:pt x="1635640" y="4892180"/>
                </a:cubicBezTo>
                <a:cubicBezTo>
                  <a:pt x="1618676" y="4892180"/>
                  <a:pt x="1614434" y="4876344"/>
                  <a:pt x="1627159" y="4852585"/>
                </a:cubicBezTo>
                <a:lnTo>
                  <a:pt x="1630228" y="4842349"/>
                </a:lnTo>
                <a:lnTo>
                  <a:pt x="1625451" y="4844514"/>
                </a:lnTo>
                <a:cubicBezTo>
                  <a:pt x="1623066" y="4844223"/>
                  <a:pt x="1620416" y="4842287"/>
                  <a:pt x="1617236" y="4837637"/>
                </a:cubicBezTo>
                <a:cubicBezTo>
                  <a:pt x="1604516" y="4825239"/>
                  <a:pt x="1591797" y="4837637"/>
                  <a:pt x="1583316" y="4831439"/>
                </a:cubicBezTo>
                <a:cubicBezTo>
                  <a:pt x="1570596" y="4831439"/>
                  <a:pt x="1557876" y="4831439"/>
                  <a:pt x="1545157" y="4831439"/>
                </a:cubicBezTo>
                <a:cubicBezTo>
                  <a:pt x="1536676" y="4819041"/>
                  <a:pt x="1545157" y="4806643"/>
                  <a:pt x="1540916" y="4794245"/>
                </a:cubicBezTo>
                <a:cubicBezTo>
                  <a:pt x="1528197" y="4769450"/>
                  <a:pt x="1511237" y="4763251"/>
                  <a:pt x="1490036" y="4775649"/>
                </a:cubicBezTo>
                <a:cubicBezTo>
                  <a:pt x="1485797" y="4775649"/>
                  <a:pt x="1485797" y="4781847"/>
                  <a:pt x="1477316" y="4781847"/>
                </a:cubicBezTo>
                <a:cubicBezTo>
                  <a:pt x="1473076" y="4781847"/>
                  <a:pt x="1468837" y="4775649"/>
                  <a:pt x="1468837" y="4763251"/>
                </a:cubicBezTo>
                <a:cubicBezTo>
                  <a:pt x="1468837" y="4757052"/>
                  <a:pt x="1468837" y="4744654"/>
                  <a:pt x="1477316" y="4744654"/>
                </a:cubicBezTo>
                <a:cubicBezTo>
                  <a:pt x="1490036" y="4750854"/>
                  <a:pt x="1502757" y="4744654"/>
                  <a:pt x="1511237" y="4750854"/>
                </a:cubicBezTo>
                <a:cubicBezTo>
                  <a:pt x="1528197" y="4750854"/>
                  <a:pt x="1536676" y="4738456"/>
                  <a:pt x="1549397" y="4738456"/>
                </a:cubicBezTo>
                <a:cubicBezTo>
                  <a:pt x="1557876" y="4732256"/>
                  <a:pt x="1562117" y="4713660"/>
                  <a:pt x="1562117" y="4701262"/>
                </a:cubicBezTo>
                <a:cubicBezTo>
                  <a:pt x="1570596" y="4682666"/>
                  <a:pt x="1570596" y="4676467"/>
                  <a:pt x="1583316" y="4688864"/>
                </a:cubicBezTo>
                <a:cubicBezTo>
                  <a:pt x="1600276" y="4695064"/>
                  <a:pt x="1617236" y="4701262"/>
                  <a:pt x="1634196" y="4713660"/>
                </a:cubicBezTo>
                <a:cubicBezTo>
                  <a:pt x="1638436" y="4719860"/>
                  <a:pt x="1646916" y="4713660"/>
                  <a:pt x="1655396" y="4713660"/>
                </a:cubicBezTo>
                <a:cubicBezTo>
                  <a:pt x="1659636" y="4713660"/>
                  <a:pt x="1659636" y="4701262"/>
                  <a:pt x="1663876" y="4695064"/>
                </a:cubicBezTo>
                <a:cubicBezTo>
                  <a:pt x="1672356" y="4682666"/>
                  <a:pt x="1663876" y="4676467"/>
                  <a:pt x="1659636" y="4664069"/>
                </a:cubicBezTo>
                <a:cubicBezTo>
                  <a:pt x="1655396" y="4651671"/>
                  <a:pt x="1642676" y="4651671"/>
                  <a:pt x="1634196" y="4639273"/>
                </a:cubicBezTo>
                <a:cubicBezTo>
                  <a:pt x="1629956" y="4633075"/>
                  <a:pt x="1629956" y="4633075"/>
                  <a:pt x="1629956" y="4626877"/>
                </a:cubicBezTo>
                <a:cubicBezTo>
                  <a:pt x="1629956" y="4620677"/>
                  <a:pt x="1634196" y="4620677"/>
                  <a:pt x="1638436" y="4620677"/>
                </a:cubicBezTo>
                <a:cubicBezTo>
                  <a:pt x="1651156" y="4620677"/>
                  <a:pt x="1668116" y="4614479"/>
                  <a:pt x="1680836" y="4626877"/>
                </a:cubicBezTo>
                <a:cubicBezTo>
                  <a:pt x="1680836" y="4633075"/>
                  <a:pt x="1685076" y="4626877"/>
                  <a:pt x="1685076" y="4626877"/>
                </a:cubicBezTo>
                <a:cubicBezTo>
                  <a:pt x="1693556" y="4620677"/>
                  <a:pt x="1685076" y="4620677"/>
                  <a:pt x="1685076" y="4614479"/>
                </a:cubicBezTo>
                <a:cubicBezTo>
                  <a:pt x="1680836" y="4608279"/>
                  <a:pt x="1680836" y="4595882"/>
                  <a:pt x="1689315" y="4595882"/>
                </a:cubicBezTo>
                <a:cubicBezTo>
                  <a:pt x="1697796" y="4595882"/>
                  <a:pt x="1706275" y="4595882"/>
                  <a:pt x="1718995" y="4595882"/>
                </a:cubicBezTo>
                <a:cubicBezTo>
                  <a:pt x="1706275" y="4583484"/>
                  <a:pt x="1693556" y="4583484"/>
                  <a:pt x="1680836" y="4577286"/>
                </a:cubicBezTo>
                <a:cubicBezTo>
                  <a:pt x="1672356" y="4571086"/>
                  <a:pt x="1672356" y="4564888"/>
                  <a:pt x="1676596" y="4558688"/>
                </a:cubicBezTo>
                <a:cubicBezTo>
                  <a:pt x="1680836" y="4533894"/>
                  <a:pt x="1680836" y="4527694"/>
                  <a:pt x="1663876" y="4521496"/>
                </a:cubicBezTo>
                <a:cubicBezTo>
                  <a:pt x="1659636" y="4521496"/>
                  <a:pt x="1651156" y="4521496"/>
                  <a:pt x="1646916" y="4521496"/>
                </a:cubicBezTo>
                <a:cubicBezTo>
                  <a:pt x="1646916" y="4515296"/>
                  <a:pt x="1646916" y="4515296"/>
                  <a:pt x="1646916" y="4509098"/>
                </a:cubicBezTo>
                <a:cubicBezTo>
                  <a:pt x="1646916" y="4509098"/>
                  <a:pt x="1646916" y="4502899"/>
                  <a:pt x="1646916" y="4502899"/>
                </a:cubicBezTo>
                <a:cubicBezTo>
                  <a:pt x="1676596" y="4509098"/>
                  <a:pt x="1697796" y="4478103"/>
                  <a:pt x="1727476" y="4478103"/>
                </a:cubicBezTo>
                <a:cubicBezTo>
                  <a:pt x="1744436" y="4478103"/>
                  <a:pt x="1761396" y="4465705"/>
                  <a:pt x="1778356" y="4447109"/>
                </a:cubicBezTo>
                <a:cubicBezTo>
                  <a:pt x="1778356" y="4440911"/>
                  <a:pt x="1786835" y="4440911"/>
                  <a:pt x="1786835" y="4434711"/>
                </a:cubicBezTo>
                <a:cubicBezTo>
                  <a:pt x="1786835" y="4422314"/>
                  <a:pt x="1778356" y="4422314"/>
                  <a:pt x="1774116" y="4422314"/>
                </a:cubicBezTo>
                <a:cubicBezTo>
                  <a:pt x="1761396" y="4422314"/>
                  <a:pt x="1748676" y="4422314"/>
                  <a:pt x="1735955" y="4422314"/>
                </a:cubicBezTo>
                <a:cubicBezTo>
                  <a:pt x="1731716" y="4422314"/>
                  <a:pt x="1727476" y="4422314"/>
                  <a:pt x="1727476" y="4416115"/>
                </a:cubicBezTo>
                <a:cubicBezTo>
                  <a:pt x="1727476" y="4409916"/>
                  <a:pt x="1727476" y="4403718"/>
                  <a:pt x="1731716" y="4403718"/>
                </a:cubicBezTo>
                <a:cubicBezTo>
                  <a:pt x="1740195" y="4403718"/>
                  <a:pt x="1744436" y="4391320"/>
                  <a:pt x="1757156" y="4391320"/>
                </a:cubicBezTo>
                <a:cubicBezTo>
                  <a:pt x="1769875" y="4391320"/>
                  <a:pt x="1782595" y="4391320"/>
                  <a:pt x="1795316" y="4391320"/>
                </a:cubicBezTo>
                <a:cubicBezTo>
                  <a:pt x="1803795" y="4385120"/>
                  <a:pt x="1799555" y="4372722"/>
                  <a:pt x="1799555" y="4366524"/>
                </a:cubicBezTo>
                <a:cubicBezTo>
                  <a:pt x="1799555" y="4360326"/>
                  <a:pt x="1799555" y="4354126"/>
                  <a:pt x="1799555" y="4354126"/>
                </a:cubicBezTo>
                <a:cubicBezTo>
                  <a:pt x="1774116" y="4347928"/>
                  <a:pt x="1761396" y="4316933"/>
                  <a:pt x="1735955" y="4316933"/>
                </a:cubicBezTo>
                <a:cubicBezTo>
                  <a:pt x="1685076" y="4316933"/>
                  <a:pt x="1638436" y="4335530"/>
                  <a:pt x="1587556" y="4329331"/>
                </a:cubicBezTo>
                <a:cubicBezTo>
                  <a:pt x="1579077" y="4323133"/>
                  <a:pt x="1566356" y="4335530"/>
                  <a:pt x="1566356" y="4316933"/>
                </a:cubicBezTo>
                <a:cubicBezTo>
                  <a:pt x="1562117" y="4292137"/>
                  <a:pt x="1579077" y="4304535"/>
                  <a:pt x="1587556" y="4304535"/>
                </a:cubicBezTo>
                <a:cubicBezTo>
                  <a:pt x="1604516" y="4310735"/>
                  <a:pt x="1621476" y="4292137"/>
                  <a:pt x="1638436" y="4292137"/>
                </a:cubicBezTo>
                <a:cubicBezTo>
                  <a:pt x="1655396" y="4298337"/>
                  <a:pt x="1676596" y="4304535"/>
                  <a:pt x="1693556" y="4292137"/>
                </a:cubicBezTo>
                <a:cubicBezTo>
                  <a:pt x="1723235" y="4279739"/>
                  <a:pt x="1752915" y="4285939"/>
                  <a:pt x="1778356" y="4285939"/>
                </a:cubicBezTo>
                <a:cubicBezTo>
                  <a:pt x="1833475" y="4279739"/>
                  <a:pt x="1884355" y="4261143"/>
                  <a:pt x="1922515" y="4205354"/>
                </a:cubicBezTo>
                <a:cubicBezTo>
                  <a:pt x="1939475" y="4186758"/>
                  <a:pt x="1956435" y="4186758"/>
                  <a:pt x="1973395" y="4186758"/>
                </a:cubicBezTo>
                <a:cubicBezTo>
                  <a:pt x="1977635" y="4186758"/>
                  <a:pt x="1990355" y="4192956"/>
                  <a:pt x="1990355" y="4180558"/>
                </a:cubicBezTo>
                <a:cubicBezTo>
                  <a:pt x="1990355" y="4155763"/>
                  <a:pt x="1977635" y="4168161"/>
                  <a:pt x="1973395" y="4168161"/>
                </a:cubicBezTo>
                <a:cubicBezTo>
                  <a:pt x="1901315" y="4168161"/>
                  <a:pt x="1829235" y="4168161"/>
                  <a:pt x="1752915" y="4168161"/>
                </a:cubicBezTo>
                <a:cubicBezTo>
                  <a:pt x="1727476" y="4168161"/>
                  <a:pt x="1710516" y="4137167"/>
                  <a:pt x="1689315" y="4106171"/>
                </a:cubicBezTo>
                <a:cubicBezTo>
                  <a:pt x="1689315" y="4106171"/>
                  <a:pt x="1689315" y="4099973"/>
                  <a:pt x="1689315" y="4093775"/>
                </a:cubicBezTo>
                <a:cubicBezTo>
                  <a:pt x="1697796" y="4075178"/>
                  <a:pt x="1702036" y="4062780"/>
                  <a:pt x="1706275" y="4044184"/>
                </a:cubicBezTo>
                <a:lnTo>
                  <a:pt x="1709369" y="4034234"/>
                </a:lnTo>
                <a:lnTo>
                  <a:pt x="1615341" y="4034234"/>
                </a:lnTo>
                <a:cubicBezTo>
                  <a:pt x="1606858" y="4034234"/>
                  <a:pt x="1598377" y="4027942"/>
                  <a:pt x="1589894" y="4021650"/>
                </a:cubicBezTo>
                <a:cubicBezTo>
                  <a:pt x="1585652" y="4021650"/>
                  <a:pt x="1581411" y="4034234"/>
                  <a:pt x="1572928" y="4034234"/>
                </a:cubicBezTo>
                <a:cubicBezTo>
                  <a:pt x="1547481" y="4034234"/>
                  <a:pt x="1522033" y="4027942"/>
                  <a:pt x="1500827" y="4015358"/>
                </a:cubicBezTo>
                <a:cubicBezTo>
                  <a:pt x="1492344" y="4015358"/>
                  <a:pt x="1479621" y="4009066"/>
                  <a:pt x="1471138" y="4015358"/>
                </a:cubicBezTo>
                <a:cubicBezTo>
                  <a:pt x="1458414" y="4027942"/>
                  <a:pt x="1441450" y="4021650"/>
                  <a:pt x="1428725" y="4021650"/>
                </a:cubicBezTo>
                <a:cubicBezTo>
                  <a:pt x="1416002" y="4021650"/>
                  <a:pt x="1399038" y="4034234"/>
                  <a:pt x="1386313" y="4015358"/>
                </a:cubicBezTo>
                <a:cubicBezTo>
                  <a:pt x="1377831" y="4002775"/>
                  <a:pt x="1373589" y="4021650"/>
                  <a:pt x="1365106" y="4021650"/>
                </a:cubicBezTo>
                <a:cubicBezTo>
                  <a:pt x="1314211" y="4021650"/>
                  <a:pt x="1259075" y="4021650"/>
                  <a:pt x="1203939" y="4021650"/>
                </a:cubicBezTo>
                <a:cubicBezTo>
                  <a:pt x="1170009" y="4002775"/>
                  <a:pt x="1136078" y="4015358"/>
                  <a:pt x="1102148" y="4015358"/>
                </a:cubicBezTo>
                <a:cubicBezTo>
                  <a:pt x="1093665" y="4015358"/>
                  <a:pt x="1085184" y="4009066"/>
                  <a:pt x="1080942" y="3996483"/>
                </a:cubicBezTo>
                <a:cubicBezTo>
                  <a:pt x="1093665" y="3990191"/>
                  <a:pt x="1106390" y="3983899"/>
                  <a:pt x="1119114" y="3983899"/>
                </a:cubicBezTo>
                <a:cubicBezTo>
                  <a:pt x="1136078" y="3983899"/>
                  <a:pt x="1153044" y="3983899"/>
                  <a:pt x="1170009" y="3983899"/>
                </a:cubicBezTo>
                <a:cubicBezTo>
                  <a:pt x="1178492" y="3983899"/>
                  <a:pt x="1195456" y="3983899"/>
                  <a:pt x="1191215" y="3958731"/>
                </a:cubicBezTo>
                <a:cubicBezTo>
                  <a:pt x="1191215" y="3946147"/>
                  <a:pt x="1199698" y="3946147"/>
                  <a:pt x="1203939" y="3946147"/>
                </a:cubicBezTo>
                <a:cubicBezTo>
                  <a:pt x="1229386" y="3946147"/>
                  <a:pt x="1254834" y="3946147"/>
                  <a:pt x="1280281" y="3946147"/>
                </a:cubicBezTo>
                <a:cubicBezTo>
                  <a:pt x="1284523" y="3946147"/>
                  <a:pt x="1288764" y="3946147"/>
                  <a:pt x="1293005" y="3946147"/>
                </a:cubicBezTo>
                <a:cubicBezTo>
                  <a:pt x="1297247" y="3946147"/>
                  <a:pt x="1297247" y="3939856"/>
                  <a:pt x="1297247" y="3933564"/>
                </a:cubicBezTo>
                <a:cubicBezTo>
                  <a:pt x="1297247" y="3933564"/>
                  <a:pt x="1297247" y="3933564"/>
                  <a:pt x="1297247" y="3927272"/>
                </a:cubicBezTo>
                <a:cubicBezTo>
                  <a:pt x="1297247" y="3927272"/>
                  <a:pt x="1293005" y="3927272"/>
                  <a:pt x="1293005" y="3927272"/>
                </a:cubicBezTo>
                <a:cubicBezTo>
                  <a:pt x="1263317" y="3933564"/>
                  <a:pt x="1233628" y="3920981"/>
                  <a:pt x="1203939" y="3914688"/>
                </a:cubicBezTo>
                <a:cubicBezTo>
                  <a:pt x="1182733" y="3914688"/>
                  <a:pt x="1165767" y="3914688"/>
                  <a:pt x="1144561" y="3902104"/>
                </a:cubicBezTo>
                <a:cubicBezTo>
                  <a:pt x="1140320" y="3895813"/>
                  <a:pt x="1136078" y="3895813"/>
                  <a:pt x="1136078" y="3895813"/>
                </a:cubicBezTo>
                <a:cubicBezTo>
                  <a:pt x="1110631" y="3914688"/>
                  <a:pt x="1089425" y="3902104"/>
                  <a:pt x="1063978" y="3908397"/>
                </a:cubicBezTo>
                <a:cubicBezTo>
                  <a:pt x="1055495" y="3908397"/>
                  <a:pt x="1042771" y="3902104"/>
                  <a:pt x="1030047" y="3914688"/>
                </a:cubicBezTo>
                <a:cubicBezTo>
                  <a:pt x="1021565" y="3920981"/>
                  <a:pt x="1013082" y="3914688"/>
                  <a:pt x="1008840" y="3895813"/>
                </a:cubicBezTo>
                <a:cubicBezTo>
                  <a:pt x="1000359" y="3870645"/>
                  <a:pt x="1000359" y="3864354"/>
                  <a:pt x="1017323" y="3858061"/>
                </a:cubicBezTo>
                <a:cubicBezTo>
                  <a:pt x="1034288" y="3851770"/>
                  <a:pt x="1038530" y="3832895"/>
                  <a:pt x="1055495" y="3839186"/>
                </a:cubicBezTo>
                <a:cubicBezTo>
                  <a:pt x="1068219" y="3845479"/>
                  <a:pt x="1080942" y="3839186"/>
                  <a:pt x="1093665" y="3839186"/>
                </a:cubicBezTo>
                <a:cubicBezTo>
                  <a:pt x="1097907" y="3839186"/>
                  <a:pt x="1102148" y="3839186"/>
                  <a:pt x="1110631" y="3832895"/>
                </a:cubicBezTo>
                <a:cubicBezTo>
                  <a:pt x="1093665" y="3832895"/>
                  <a:pt x="1080942" y="3826602"/>
                  <a:pt x="1068219" y="3826602"/>
                </a:cubicBezTo>
                <a:cubicBezTo>
                  <a:pt x="1068219" y="3814018"/>
                  <a:pt x="1063978" y="3801436"/>
                  <a:pt x="1076701" y="3782559"/>
                </a:cubicBezTo>
                <a:cubicBezTo>
                  <a:pt x="1080942" y="3769977"/>
                  <a:pt x="1089425" y="3769977"/>
                  <a:pt x="1102148" y="3769977"/>
                </a:cubicBezTo>
                <a:cubicBezTo>
                  <a:pt x="1106390" y="3769977"/>
                  <a:pt x="1110631" y="3763684"/>
                  <a:pt x="1106390" y="3751100"/>
                </a:cubicBezTo>
                <a:cubicBezTo>
                  <a:pt x="1102148" y="3751100"/>
                  <a:pt x="1102148" y="3744809"/>
                  <a:pt x="1097907" y="3744809"/>
                </a:cubicBezTo>
                <a:cubicBezTo>
                  <a:pt x="1076701" y="3744809"/>
                  <a:pt x="1055495" y="3732225"/>
                  <a:pt x="1038530" y="3751100"/>
                </a:cubicBezTo>
                <a:cubicBezTo>
                  <a:pt x="1025806" y="3763684"/>
                  <a:pt x="1008840" y="3763684"/>
                  <a:pt x="1000359" y="3751100"/>
                </a:cubicBezTo>
                <a:cubicBezTo>
                  <a:pt x="991876" y="3732225"/>
                  <a:pt x="979152" y="3732225"/>
                  <a:pt x="962187" y="3732225"/>
                </a:cubicBezTo>
                <a:cubicBezTo>
                  <a:pt x="949464" y="3732225"/>
                  <a:pt x="936740" y="3732225"/>
                  <a:pt x="936740" y="3700766"/>
                </a:cubicBezTo>
                <a:cubicBezTo>
                  <a:pt x="936740" y="3688182"/>
                  <a:pt x="924015" y="3688182"/>
                  <a:pt x="915532" y="3681889"/>
                </a:cubicBezTo>
                <a:cubicBezTo>
                  <a:pt x="907051" y="3681889"/>
                  <a:pt x="898568" y="3681889"/>
                  <a:pt x="894326" y="3681889"/>
                </a:cubicBezTo>
                <a:cubicBezTo>
                  <a:pt x="877362" y="3681889"/>
                  <a:pt x="873121" y="3669307"/>
                  <a:pt x="885845" y="3650430"/>
                </a:cubicBezTo>
                <a:cubicBezTo>
                  <a:pt x="890085" y="3637846"/>
                  <a:pt x="894326" y="3618971"/>
                  <a:pt x="907051" y="3625264"/>
                </a:cubicBezTo>
                <a:cubicBezTo>
                  <a:pt x="924015" y="3631555"/>
                  <a:pt x="940981" y="3631555"/>
                  <a:pt x="957946" y="3625264"/>
                </a:cubicBezTo>
                <a:cubicBezTo>
                  <a:pt x="979152" y="3618971"/>
                  <a:pt x="996117" y="3625264"/>
                  <a:pt x="1013082" y="3625264"/>
                </a:cubicBezTo>
                <a:cubicBezTo>
                  <a:pt x="1030047" y="3625264"/>
                  <a:pt x="1042771" y="3612680"/>
                  <a:pt x="1059736" y="3612680"/>
                </a:cubicBezTo>
                <a:lnTo>
                  <a:pt x="1065471" y="3606894"/>
                </a:lnTo>
                <a:lnTo>
                  <a:pt x="1300457" y="3606894"/>
                </a:lnTo>
                <a:lnTo>
                  <a:pt x="1292447" y="3599416"/>
                </a:lnTo>
                <a:cubicBezTo>
                  <a:pt x="1287146" y="3593477"/>
                  <a:pt x="1281844" y="3589518"/>
                  <a:pt x="1273361" y="3593477"/>
                </a:cubicBezTo>
                <a:cubicBezTo>
                  <a:pt x="1260637" y="3601398"/>
                  <a:pt x="1247914" y="3593477"/>
                  <a:pt x="1235191" y="3593477"/>
                </a:cubicBezTo>
                <a:cubicBezTo>
                  <a:pt x="1230949" y="3593477"/>
                  <a:pt x="1226708" y="3593477"/>
                  <a:pt x="1218225" y="3585558"/>
                </a:cubicBezTo>
                <a:cubicBezTo>
                  <a:pt x="1235191" y="3585558"/>
                  <a:pt x="1247914" y="3577639"/>
                  <a:pt x="1260637" y="3577639"/>
                </a:cubicBezTo>
                <a:cubicBezTo>
                  <a:pt x="1260637" y="3561799"/>
                  <a:pt x="1264878" y="3545963"/>
                  <a:pt x="1252155" y="3522204"/>
                </a:cubicBezTo>
                <a:cubicBezTo>
                  <a:pt x="1247914" y="3506367"/>
                  <a:pt x="1239431" y="3506367"/>
                  <a:pt x="1226708" y="3506367"/>
                </a:cubicBezTo>
                <a:cubicBezTo>
                  <a:pt x="1222466" y="3506367"/>
                  <a:pt x="1218225" y="3498447"/>
                  <a:pt x="1222466" y="3482609"/>
                </a:cubicBezTo>
                <a:cubicBezTo>
                  <a:pt x="1226708" y="3482609"/>
                  <a:pt x="1226708" y="3474690"/>
                  <a:pt x="1230949" y="3474690"/>
                </a:cubicBezTo>
                <a:cubicBezTo>
                  <a:pt x="1252155" y="3474690"/>
                  <a:pt x="1273361" y="3458851"/>
                  <a:pt x="1290326" y="3482609"/>
                </a:cubicBezTo>
                <a:cubicBezTo>
                  <a:pt x="1303050" y="3498447"/>
                  <a:pt x="1320016" y="3498447"/>
                  <a:pt x="1328497" y="3482609"/>
                </a:cubicBezTo>
                <a:cubicBezTo>
                  <a:pt x="1336980" y="3458851"/>
                  <a:pt x="1349705" y="3458851"/>
                  <a:pt x="1366669" y="3458851"/>
                </a:cubicBezTo>
                <a:cubicBezTo>
                  <a:pt x="1379392" y="3458851"/>
                  <a:pt x="1392117" y="3458851"/>
                  <a:pt x="1392117" y="3419256"/>
                </a:cubicBezTo>
                <a:cubicBezTo>
                  <a:pt x="1392117" y="3403418"/>
                  <a:pt x="1404841" y="3403418"/>
                  <a:pt x="1413324" y="3395497"/>
                </a:cubicBezTo>
                <a:cubicBezTo>
                  <a:pt x="1421805" y="3395497"/>
                  <a:pt x="1430288" y="3395497"/>
                  <a:pt x="1434530" y="3395497"/>
                </a:cubicBezTo>
                <a:cubicBezTo>
                  <a:pt x="1451494" y="3395497"/>
                  <a:pt x="1455736" y="3379661"/>
                  <a:pt x="1443011" y="3355902"/>
                </a:cubicBezTo>
                <a:lnTo>
                  <a:pt x="1439942" y="3345666"/>
                </a:lnTo>
                <a:lnTo>
                  <a:pt x="1444719" y="3347831"/>
                </a:lnTo>
                <a:cubicBezTo>
                  <a:pt x="1447104" y="3347541"/>
                  <a:pt x="1449754" y="3345604"/>
                  <a:pt x="1452934" y="3340954"/>
                </a:cubicBezTo>
                <a:cubicBezTo>
                  <a:pt x="1465654" y="3328556"/>
                  <a:pt x="1478373" y="3340954"/>
                  <a:pt x="1486854" y="3334756"/>
                </a:cubicBezTo>
                <a:cubicBezTo>
                  <a:pt x="1499574" y="3334756"/>
                  <a:pt x="1512294" y="3334756"/>
                  <a:pt x="1525013" y="3334756"/>
                </a:cubicBezTo>
                <a:cubicBezTo>
                  <a:pt x="1533494" y="3322358"/>
                  <a:pt x="1525013" y="3309960"/>
                  <a:pt x="1529254" y="3297562"/>
                </a:cubicBezTo>
                <a:cubicBezTo>
                  <a:pt x="1541973" y="3272766"/>
                  <a:pt x="1558933" y="3266568"/>
                  <a:pt x="1580134" y="3278966"/>
                </a:cubicBezTo>
                <a:cubicBezTo>
                  <a:pt x="1584373" y="3278966"/>
                  <a:pt x="1584373" y="3285164"/>
                  <a:pt x="1592854" y="3285164"/>
                </a:cubicBezTo>
                <a:cubicBezTo>
                  <a:pt x="1597094" y="3285164"/>
                  <a:pt x="1601333" y="3278966"/>
                  <a:pt x="1601333" y="3266568"/>
                </a:cubicBezTo>
                <a:cubicBezTo>
                  <a:pt x="1601333" y="3260369"/>
                  <a:pt x="1601333" y="3247971"/>
                  <a:pt x="1592854" y="3247971"/>
                </a:cubicBezTo>
                <a:cubicBezTo>
                  <a:pt x="1580134" y="3254170"/>
                  <a:pt x="1567413" y="3247971"/>
                  <a:pt x="1558933" y="3254170"/>
                </a:cubicBezTo>
                <a:cubicBezTo>
                  <a:pt x="1541973" y="3254170"/>
                  <a:pt x="1533494" y="3241773"/>
                  <a:pt x="1520773" y="3241773"/>
                </a:cubicBezTo>
                <a:cubicBezTo>
                  <a:pt x="1512294" y="3235573"/>
                  <a:pt x="1508053" y="3216977"/>
                  <a:pt x="1508053" y="3204579"/>
                </a:cubicBezTo>
                <a:cubicBezTo>
                  <a:pt x="1499574" y="3185983"/>
                  <a:pt x="1499574" y="3179784"/>
                  <a:pt x="1486854" y="3192181"/>
                </a:cubicBezTo>
                <a:cubicBezTo>
                  <a:pt x="1469894" y="3198381"/>
                  <a:pt x="1452934" y="3204579"/>
                  <a:pt x="1435974" y="3216977"/>
                </a:cubicBezTo>
                <a:cubicBezTo>
                  <a:pt x="1431734" y="3223177"/>
                  <a:pt x="1423254" y="3216977"/>
                  <a:pt x="1414774" y="3216977"/>
                </a:cubicBezTo>
                <a:cubicBezTo>
                  <a:pt x="1410534" y="3216977"/>
                  <a:pt x="1410534" y="3204579"/>
                  <a:pt x="1406294" y="3198381"/>
                </a:cubicBezTo>
                <a:cubicBezTo>
                  <a:pt x="1397814" y="3185983"/>
                  <a:pt x="1406294" y="3179784"/>
                  <a:pt x="1410534" y="3167386"/>
                </a:cubicBezTo>
                <a:cubicBezTo>
                  <a:pt x="1414774" y="3154988"/>
                  <a:pt x="1427494" y="3154988"/>
                  <a:pt x="1435974" y="3142590"/>
                </a:cubicBezTo>
                <a:cubicBezTo>
                  <a:pt x="1440214" y="3136392"/>
                  <a:pt x="1440214" y="3136392"/>
                  <a:pt x="1440214" y="3130194"/>
                </a:cubicBezTo>
                <a:cubicBezTo>
                  <a:pt x="1440214" y="3123994"/>
                  <a:pt x="1435974" y="3123994"/>
                  <a:pt x="1431734" y="3123994"/>
                </a:cubicBezTo>
                <a:cubicBezTo>
                  <a:pt x="1419014" y="3123994"/>
                  <a:pt x="1402054" y="3117796"/>
                  <a:pt x="1389334" y="3130194"/>
                </a:cubicBezTo>
                <a:cubicBezTo>
                  <a:pt x="1389334" y="3136392"/>
                  <a:pt x="1385094" y="3130194"/>
                  <a:pt x="1385094" y="3130194"/>
                </a:cubicBezTo>
                <a:cubicBezTo>
                  <a:pt x="1376614" y="3123994"/>
                  <a:pt x="1385094" y="3123994"/>
                  <a:pt x="1385094" y="3117796"/>
                </a:cubicBezTo>
                <a:cubicBezTo>
                  <a:pt x="1389334" y="3111596"/>
                  <a:pt x="1389334" y="3099199"/>
                  <a:pt x="1380855" y="3099199"/>
                </a:cubicBezTo>
                <a:cubicBezTo>
                  <a:pt x="1372374" y="3099199"/>
                  <a:pt x="1363895" y="3099199"/>
                  <a:pt x="1351175" y="3099199"/>
                </a:cubicBezTo>
                <a:cubicBezTo>
                  <a:pt x="1363895" y="3086801"/>
                  <a:pt x="1376614" y="3086801"/>
                  <a:pt x="1389334" y="3080603"/>
                </a:cubicBezTo>
                <a:cubicBezTo>
                  <a:pt x="1397814" y="3074403"/>
                  <a:pt x="1397814" y="3068205"/>
                  <a:pt x="1393574" y="3062005"/>
                </a:cubicBezTo>
                <a:cubicBezTo>
                  <a:pt x="1389334" y="3037211"/>
                  <a:pt x="1389334" y="3031011"/>
                  <a:pt x="1406294" y="3024813"/>
                </a:cubicBezTo>
                <a:cubicBezTo>
                  <a:pt x="1410534" y="3024813"/>
                  <a:pt x="1419014" y="3024813"/>
                  <a:pt x="1423254" y="3024813"/>
                </a:cubicBezTo>
                <a:cubicBezTo>
                  <a:pt x="1423254" y="3018613"/>
                  <a:pt x="1423254" y="3018613"/>
                  <a:pt x="1423254" y="3012416"/>
                </a:cubicBezTo>
                <a:cubicBezTo>
                  <a:pt x="1423254" y="3012416"/>
                  <a:pt x="1423254" y="3006216"/>
                  <a:pt x="1423254" y="3006216"/>
                </a:cubicBezTo>
                <a:cubicBezTo>
                  <a:pt x="1393574" y="3012416"/>
                  <a:pt x="1372374" y="2981420"/>
                  <a:pt x="1342694" y="2981420"/>
                </a:cubicBezTo>
                <a:cubicBezTo>
                  <a:pt x="1325734" y="2981420"/>
                  <a:pt x="1308774" y="2969022"/>
                  <a:pt x="1291814" y="2950426"/>
                </a:cubicBezTo>
                <a:cubicBezTo>
                  <a:pt x="1291814" y="2944228"/>
                  <a:pt x="1283335" y="2944228"/>
                  <a:pt x="1283335" y="2938029"/>
                </a:cubicBezTo>
                <a:cubicBezTo>
                  <a:pt x="1283335" y="2925631"/>
                  <a:pt x="1291814" y="2925631"/>
                  <a:pt x="1296054" y="2925631"/>
                </a:cubicBezTo>
                <a:cubicBezTo>
                  <a:pt x="1308774" y="2925631"/>
                  <a:pt x="1321494" y="2925631"/>
                  <a:pt x="1334215" y="2925631"/>
                </a:cubicBezTo>
                <a:cubicBezTo>
                  <a:pt x="1338454" y="2925631"/>
                  <a:pt x="1342694" y="2925631"/>
                  <a:pt x="1342694" y="2919432"/>
                </a:cubicBezTo>
                <a:cubicBezTo>
                  <a:pt x="1342694" y="2913233"/>
                  <a:pt x="1342694" y="2907035"/>
                  <a:pt x="1338454" y="2907035"/>
                </a:cubicBezTo>
                <a:cubicBezTo>
                  <a:pt x="1329975" y="2907035"/>
                  <a:pt x="1325734" y="2894637"/>
                  <a:pt x="1313014" y="2894637"/>
                </a:cubicBezTo>
                <a:cubicBezTo>
                  <a:pt x="1300295" y="2894637"/>
                  <a:pt x="1287575" y="2894637"/>
                  <a:pt x="1274854" y="2894637"/>
                </a:cubicBezTo>
                <a:cubicBezTo>
                  <a:pt x="1266375" y="2888437"/>
                  <a:pt x="1270615" y="2876039"/>
                  <a:pt x="1270615" y="2869841"/>
                </a:cubicBezTo>
                <a:cubicBezTo>
                  <a:pt x="1270615" y="2863643"/>
                  <a:pt x="1270615" y="2857443"/>
                  <a:pt x="1270615" y="2857443"/>
                </a:cubicBezTo>
                <a:cubicBezTo>
                  <a:pt x="1296054" y="2851245"/>
                  <a:pt x="1308774" y="2820250"/>
                  <a:pt x="1334215" y="2820250"/>
                </a:cubicBezTo>
                <a:cubicBezTo>
                  <a:pt x="1385094" y="2820250"/>
                  <a:pt x="1431734" y="2838847"/>
                  <a:pt x="1482614" y="2832648"/>
                </a:cubicBezTo>
                <a:cubicBezTo>
                  <a:pt x="1491093" y="2826450"/>
                  <a:pt x="1503814" y="2838847"/>
                  <a:pt x="1503814" y="2820250"/>
                </a:cubicBezTo>
                <a:cubicBezTo>
                  <a:pt x="1508053" y="2795454"/>
                  <a:pt x="1491093" y="2807852"/>
                  <a:pt x="1482614" y="2807852"/>
                </a:cubicBezTo>
                <a:cubicBezTo>
                  <a:pt x="1465654" y="2814052"/>
                  <a:pt x="1448694" y="2795454"/>
                  <a:pt x="1431734" y="2795454"/>
                </a:cubicBezTo>
                <a:cubicBezTo>
                  <a:pt x="1414774" y="2801654"/>
                  <a:pt x="1393574" y="2807852"/>
                  <a:pt x="1376614" y="2795454"/>
                </a:cubicBezTo>
                <a:cubicBezTo>
                  <a:pt x="1346935" y="2783056"/>
                  <a:pt x="1317255" y="2789256"/>
                  <a:pt x="1291814" y="2789256"/>
                </a:cubicBezTo>
                <a:cubicBezTo>
                  <a:pt x="1236695" y="2783056"/>
                  <a:pt x="1185815" y="2764460"/>
                  <a:pt x="1147655" y="2708671"/>
                </a:cubicBezTo>
                <a:cubicBezTo>
                  <a:pt x="1130695" y="2690075"/>
                  <a:pt x="1113735" y="2690075"/>
                  <a:pt x="1096775" y="2690075"/>
                </a:cubicBezTo>
                <a:cubicBezTo>
                  <a:pt x="1092535" y="2690075"/>
                  <a:pt x="1079815" y="2696273"/>
                  <a:pt x="1079815" y="2683875"/>
                </a:cubicBezTo>
                <a:cubicBezTo>
                  <a:pt x="1079815" y="2659080"/>
                  <a:pt x="1092535" y="2671478"/>
                  <a:pt x="1096775" y="2671478"/>
                </a:cubicBezTo>
                <a:cubicBezTo>
                  <a:pt x="1168855" y="2671478"/>
                  <a:pt x="1240935" y="2671478"/>
                  <a:pt x="1317255" y="2671478"/>
                </a:cubicBezTo>
                <a:cubicBezTo>
                  <a:pt x="1342694" y="2671478"/>
                  <a:pt x="1359654" y="2640484"/>
                  <a:pt x="1380855" y="2609488"/>
                </a:cubicBezTo>
                <a:cubicBezTo>
                  <a:pt x="1380855" y="2609488"/>
                  <a:pt x="1380855" y="2603290"/>
                  <a:pt x="1380855" y="2597092"/>
                </a:cubicBezTo>
                <a:cubicBezTo>
                  <a:pt x="1372374" y="2578495"/>
                  <a:pt x="1368134" y="2566097"/>
                  <a:pt x="1363895" y="2547501"/>
                </a:cubicBezTo>
                <a:lnTo>
                  <a:pt x="1360801" y="2537551"/>
                </a:lnTo>
                <a:lnTo>
                  <a:pt x="1454829" y="2537551"/>
                </a:lnTo>
                <a:cubicBezTo>
                  <a:pt x="1463312" y="2537551"/>
                  <a:pt x="1471793" y="2531259"/>
                  <a:pt x="1480276" y="2524967"/>
                </a:cubicBezTo>
                <a:cubicBezTo>
                  <a:pt x="1484518" y="2524967"/>
                  <a:pt x="1488759" y="2537551"/>
                  <a:pt x="1497242" y="2537551"/>
                </a:cubicBezTo>
                <a:cubicBezTo>
                  <a:pt x="1522689" y="2537551"/>
                  <a:pt x="1548137" y="2531259"/>
                  <a:pt x="1569343" y="2518676"/>
                </a:cubicBezTo>
                <a:cubicBezTo>
                  <a:pt x="1577826" y="2518676"/>
                  <a:pt x="1590549" y="2512383"/>
                  <a:pt x="1599032" y="2518676"/>
                </a:cubicBezTo>
                <a:cubicBezTo>
                  <a:pt x="1611756" y="2531259"/>
                  <a:pt x="1628720" y="2524967"/>
                  <a:pt x="1641445" y="2524967"/>
                </a:cubicBezTo>
                <a:cubicBezTo>
                  <a:pt x="1654168" y="2524967"/>
                  <a:pt x="1671132" y="2537551"/>
                  <a:pt x="1683857" y="2518676"/>
                </a:cubicBezTo>
                <a:cubicBezTo>
                  <a:pt x="1692339" y="2506092"/>
                  <a:pt x="1696581" y="2524967"/>
                  <a:pt x="1705064" y="2524967"/>
                </a:cubicBezTo>
                <a:cubicBezTo>
                  <a:pt x="1755959" y="2524967"/>
                  <a:pt x="1811095" y="2524967"/>
                  <a:pt x="1866231" y="2524967"/>
                </a:cubicBezTo>
                <a:cubicBezTo>
                  <a:pt x="1900161" y="2506092"/>
                  <a:pt x="1934092" y="2518676"/>
                  <a:pt x="1968022" y="2518676"/>
                </a:cubicBezTo>
                <a:cubicBezTo>
                  <a:pt x="1976505" y="2518676"/>
                  <a:pt x="1984986" y="2512383"/>
                  <a:pt x="1989228" y="2499800"/>
                </a:cubicBezTo>
                <a:cubicBezTo>
                  <a:pt x="1976505" y="2493508"/>
                  <a:pt x="1963780" y="2487216"/>
                  <a:pt x="1951056" y="2487216"/>
                </a:cubicBezTo>
                <a:cubicBezTo>
                  <a:pt x="1934092" y="2487216"/>
                  <a:pt x="1917126" y="2487216"/>
                  <a:pt x="1900161" y="2487216"/>
                </a:cubicBezTo>
                <a:cubicBezTo>
                  <a:pt x="1891678" y="2487216"/>
                  <a:pt x="1874714" y="2487216"/>
                  <a:pt x="1878955" y="2462048"/>
                </a:cubicBezTo>
                <a:cubicBezTo>
                  <a:pt x="1878955" y="2449464"/>
                  <a:pt x="1870472" y="2449464"/>
                  <a:pt x="1866231" y="2449464"/>
                </a:cubicBezTo>
                <a:cubicBezTo>
                  <a:pt x="1840784" y="2449464"/>
                  <a:pt x="1815336" y="2449464"/>
                  <a:pt x="1789889" y="2449464"/>
                </a:cubicBezTo>
                <a:cubicBezTo>
                  <a:pt x="1785647" y="2449464"/>
                  <a:pt x="1781406" y="2449464"/>
                  <a:pt x="1777165" y="2449464"/>
                </a:cubicBezTo>
                <a:cubicBezTo>
                  <a:pt x="1772923" y="2449464"/>
                  <a:pt x="1772923" y="2443173"/>
                  <a:pt x="1772923" y="2436881"/>
                </a:cubicBezTo>
                <a:cubicBezTo>
                  <a:pt x="1772923" y="2436881"/>
                  <a:pt x="1772923" y="2436881"/>
                  <a:pt x="1772923" y="2430589"/>
                </a:cubicBezTo>
                <a:cubicBezTo>
                  <a:pt x="1772923" y="2430589"/>
                  <a:pt x="1777165" y="2430589"/>
                  <a:pt x="1777165" y="2430589"/>
                </a:cubicBezTo>
                <a:cubicBezTo>
                  <a:pt x="1806853" y="2436881"/>
                  <a:pt x="1836542" y="2424298"/>
                  <a:pt x="1866231" y="2418005"/>
                </a:cubicBezTo>
                <a:cubicBezTo>
                  <a:pt x="1887437" y="2418005"/>
                  <a:pt x="1904403" y="2418005"/>
                  <a:pt x="1925609" y="2405421"/>
                </a:cubicBezTo>
                <a:cubicBezTo>
                  <a:pt x="1929850" y="2399130"/>
                  <a:pt x="1934092" y="2399130"/>
                  <a:pt x="1934092" y="2399130"/>
                </a:cubicBezTo>
                <a:cubicBezTo>
                  <a:pt x="1959539" y="2418005"/>
                  <a:pt x="1980745" y="2405421"/>
                  <a:pt x="2006192" y="2411714"/>
                </a:cubicBezTo>
                <a:cubicBezTo>
                  <a:pt x="2014675" y="2411714"/>
                  <a:pt x="2027399" y="2405421"/>
                  <a:pt x="2040123" y="2418005"/>
                </a:cubicBezTo>
                <a:cubicBezTo>
                  <a:pt x="2044364" y="2421152"/>
                  <a:pt x="2048606" y="2421152"/>
                  <a:pt x="2052317" y="2418006"/>
                </a:cubicBezTo>
                <a:lnTo>
                  <a:pt x="2057171" y="2407840"/>
                </a:lnTo>
                <a:lnTo>
                  <a:pt x="2053024" y="2406042"/>
                </a:lnTo>
                <a:cubicBezTo>
                  <a:pt x="2051434" y="2401798"/>
                  <a:pt x="2053555" y="2395736"/>
                  <a:pt x="2059917" y="2388460"/>
                </a:cubicBezTo>
                <a:lnTo>
                  <a:pt x="2062986" y="2382191"/>
                </a:lnTo>
                <a:lnTo>
                  <a:pt x="2058209" y="2383517"/>
                </a:lnTo>
                <a:cubicBezTo>
                  <a:pt x="2055824" y="2383339"/>
                  <a:pt x="2053174" y="2382153"/>
                  <a:pt x="2049994" y="2379305"/>
                </a:cubicBezTo>
                <a:cubicBezTo>
                  <a:pt x="2037274" y="2371712"/>
                  <a:pt x="2024555" y="2379305"/>
                  <a:pt x="2016074" y="2375509"/>
                </a:cubicBezTo>
                <a:cubicBezTo>
                  <a:pt x="2003354" y="2375509"/>
                  <a:pt x="1990634" y="2375509"/>
                  <a:pt x="1977915" y="2375509"/>
                </a:cubicBezTo>
                <a:cubicBezTo>
                  <a:pt x="1969434" y="2367916"/>
                  <a:pt x="1977915" y="2360323"/>
                  <a:pt x="1973674" y="2352730"/>
                </a:cubicBezTo>
                <a:cubicBezTo>
                  <a:pt x="1960955" y="2337544"/>
                  <a:pt x="1943995" y="2333748"/>
                  <a:pt x="1922794" y="2341341"/>
                </a:cubicBezTo>
                <a:cubicBezTo>
                  <a:pt x="1918555" y="2341341"/>
                  <a:pt x="1918555" y="2345137"/>
                  <a:pt x="1910074" y="2345137"/>
                </a:cubicBezTo>
                <a:cubicBezTo>
                  <a:pt x="1905834" y="2345137"/>
                  <a:pt x="1901595" y="2341341"/>
                  <a:pt x="1901595" y="2333748"/>
                </a:cubicBezTo>
                <a:cubicBezTo>
                  <a:pt x="1901595" y="2329951"/>
                  <a:pt x="1901595" y="2322358"/>
                  <a:pt x="1910074" y="2322358"/>
                </a:cubicBezTo>
                <a:cubicBezTo>
                  <a:pt x="1922794" y="2326155"/>
                  <a:pt x="1935515" y="2322358"/>
                  <a:pt x="1943995" y="2326155"/>
                </a:cubicBezTo>
                <a:cubicBezTo>
                  <a:pt x="1960955" y="2326155"/>
                  <a:pt x="1969434" y="2318562"/>
                  <a:pt x="1982155" y="2318562"/>
                </a:cubicBezTo>
                <a:cubicBezTo>
                  <a:pt x="1990634" y="2314765"/>
                  <a:pt x="1994875" y="2303376"/>
                  <a:pt x="1994875" y="2295783"/>
                </a:cubicBezTo>
                <a:lnTo>
                  <a:pt x="1996434" y="2293896"/>
                </a:lnTo>
                <a:lnTo>
                  <a:pt x="1993469" y="2285876"/>
                </a:lnTo>
                <a:cubicBezTo>
                  <a:pt x="1989228" y="2273294"/>
                  <a:pt x="1980745" y="2273294"/>
                  <a:pt x="1968022" y="2273294"/>
                </a:cubicBezTo>
                <a:cubicBezTo>
                  <a:pt x="1963780" y="2273294"/>
                  <a:pt x="1959539" y="2267001"/>
                  <a:pt x="1963780" y="2254417"/>
                </a:cubicBezTo>
                <a:cubicBezTo>
                  <a:pt x="1968022" y="2254417"/>
                  <a:pt x="1968022" y="2248126"/>
                  <a:pt x="1972263" y="2248126"/>
                </a:cubicBezTo>
                <a:cubicBezTo>
                  <a:pt x="1993469" y="2248126"/>
                  <a:pt x="2014675" y="2235542"/>
                  <a:pt x="2031640" y="2254417"/>
                </a:cubicBezTo>
                <a:cubicBezTo>
                  <a:pt x="2038002" y="2260709"/>
                  <a:pt x="2045425" y="2263855"/>
                  <a:pt x="2052317" y="2263855"/>
                </a:cubicBezTo>
                <a:lnTo>
                  <a:pt x="2066156" y="2256389"/>
                </a:lnTo>
                <a:lnTo>
                  <a:pt x="2062714" y="2250226"/>
                </a:lnTo>
                <a:cubicBezTo>
                  <a:pt x="2062714" y="2246429"/>
                  <a:pt x="2066954" y="2246429"/>
                  <a:pt x="2071194" y="2246429"/>
                </a:cubicBezTo>
                <a:lnTo>
                  <a:pt x="2077788" y="2246134"/>
                </a:lnTo>
                <a:lnTo>
                  <a:pt x="2085717" y="2237901"/>
                </a:lnTo>
                <a:cubicBezTo>
                  <a:pt x="2092079" y="2235542"/>
                  <a:pt x="2099501" y="2235542"/>
                  <a:pt x="2107983" y="2235542"/>
                </a:cubicBezTo>
                <a:lnTo>
                  <a:pt x="2119210" y="2233019"/>
                </a:lnTo>
                <a:lnTo>
                  <a:pt x="2122073" y="2231243"/>
                </a:lnTo>
                <a:lnTo>
                  <a:pt x="2125704" y="2231243"/>
                </a:lnTo>
                <a:lnTo>
                  <a:pt x="2130411" y="2223618"/>
                </a:lnTo>
                <a:lnTo>
                  <a:pt x="2113594" y="2219854"/>
                </a:lnTo>
                <a:cubicBezTo>
                  <a:pt x="2105114" y="2216057"/>
                  <a:pt x="2105114" y="2212261"/>
                  <a:pt x="2109354" y="2208464"/>
                </a:cubicBezTo>
                <a:cubicBezTo>
                  <a:pt x="2113594" y="2193279"/>
                  <a:pt x="2113594" y="2189482"/>
                  <a:pt x="2096634" y="2185686"/>
                </a:cubicBezTo>
                <a:cubicBezTo>
                  <a:pt x="2092394" y="2185686"/>
                  <a:pt x="2083914" y="2185686"/>
                  <a:pt x="2079674" y="2185686"/>
                </a:cubicBezTo>
                <a:cubicBezTo>
                  <a:pt x="2079674" y="2181889"/>
                  <a:pt x="2079674" y="2181889"/>
                  <a:pt x="2079674" y="2178093"/>
                </a:cubicBezTo>
                <a:cubicBezTo>
                  <a:pt x="2079674" y="2178093"/>
                  <a:pt x="2079674" y="2174296"/>
                  <a:pt x="2079674" y="2174296"/>
                </a:cubicBezTo>
                <a:cubicBezTo>
                  <a:pt x="2109354" y="2178093"/>
                  <a:pt x="2130554" y="2159110"/>
                  <a:pt x="2160234" y="2159110"/>
                </a:cubicBezTo>
                <a:lnTo>
                  <a:pt x="2184445" y="2154142"/>
                </a:lnTo>
                <a:lnTo>
                  <a:pt x="2184325" y="2153747"/>
                </a:lnTo>
                <a:cubicBezTo>
                  <a:pt x="2180085" y="2141163"/>
                  <a:pt x="2175844" y="2122288"/>
                  <a:pt x="2163119" y="2128581"/>
                </a:cubicBezTo>
                <a:cubicBezTo>
                  <a:pt x="2146155" y="2134872"/>
                  <a:pt x="2129189" y="2134872"/>
                  <a:pt x="2112224" y="2128581"/>
                </a:cubicBezTo>
                <a:cubicBezTo>
                  <a:pt x="2091018" y="2122288"/>
                  <a:pt x="2074053" y="2128581"/>
                  <a:pt x="2057088" y="2128581"/>
                </a:cubicBezTo>
                <a:cubicBezTo>
                  <a:pt x="2040123" y="2128581"/>
                  <a:pt x="2027399" y="2115997"/>
                  <a:pt x="2010434" y="2115997"/>
                </a:cubicBezTo>
                <a:cubicBezTo>
                  <a:pt x="2004073" y="2115997"/>
                  <a:pt x="1999831" y="2111278"/>
                  <a:pt x="1997181" y="2102626"/>
                </a:cubicBezTo>
                <a:lnTo>
                  <a:pt x="1994109" y="2072040"/>
                </a:lnTo>
                <a:lnTo>
                  <a:pt x="2204664" y="2072040"/>
                </a:lnTo>
                <a:lnTo>
                  <a:pt x="2200514" y="2070368"/>
                </a:lnTo>
                <a:cubicBezTo>
                  <a:pt x="2190974" y="2065148"/>
                  <a:pt x="2181434" y="2060402"/>
                  <a:pt x="2168713" y="2060402"/>
                </a:cubicBezTo>
                <a:cubicBezTo>
                  <a:pt x="2117834" y="2060402"/>
                  <a:pt x="2071194" y="2071792"/>
                  <a:pt x="2020314" y="2067995"/>
                </a:cubicBezTo>
                <a:cubicBezTo>
                  <a:pt x="2011835" y="2064199"/>
                  <a:pt x="1999114" y="2071792"/>
                  <a:pt x="1999114" y="2060402"/>
                </a:cubicBezTo>
                <a:cubicBezTo>
                  <a:pt x="1994875" y="2045216"/>
                  <a:pt x="2011835" y="2052809"/>
                  <a:pt x="2020314" y="2052809"/>
                </a:cubicBezTo>
                <a:cubicBezTo>
                  <a:pt x="2037274" y="2056606"/>
                  <a:pt x="2054234" y="2045216"/>
                  <a:pt x="2071194" y="2045216"/>
                </a:cubicBezTo>
                <a:cubicBezTo>
                  <a:pt x="2088154" y="2049013"/>
                  <a:pt x="2109354" y="2052809"/>
                  <a:pt x="2126314" y="2045216"/>
                </a:cubicBezTo>
                <a:cubicBezTo>
                  <a:pt x="2155993" y="2037623"/>
                  <a:pt x="2185673" y="2041420"/>
                  <a:pt x="2211114" y="2041420"/>
                </a:cubicBezTo>
                <a:cubicBezTo>
                  <a:pt x="2266233" y="2037623"/>
                  <a:pt x="2317113" y="2026234"/>
                  <a:pt x="2355273" y="1992066"/>
                </a:cubicBezTo>
                <a:cubicBezTo>
                  <a:pt x="2372233" y="1980677"/>
                  <a:pt x="2389193" y="1980677"/>
                  <a:pt x="2406153" y="1980677"/>
                </a:cubicBezTo>
                <a:cubicBezTo>
                  <a:pt x="2410393" y="1980677"/>
                  <a:pt x="2423113" y="1984473"/>
                  <a:pt x="2423113" y="1976880"/>
                </a:cubicBezTo>
                <a:cubicBezTo>
                  <a:pt x="2423113" y="1961694"/>
                  <a:pt x="2410393" y="1969287"/>
                  <a:pt x="2406153" y="1969287"/>
                </a:cubicBezTo>
                <a:cubicBezTo>
                  <a:pt x="2334073" y="1969287"/>
                  <a:pt x="2261993" y="1969287"/>
                  <a:pt x="2185673" y="1969287"/>
                </a:cubicBezTo>
                <a:cubicBezTo>
                  <a:pt x="2160234" y="1969287"/>
                  <a:pt x="2143274" y="1950305"/>
                  <a:pt x="2122073" y="1931322"/>
                </a:cubicBezTo>
                <a:cubicBezTo>
                  <a:pt x="2122073" y="1931322"/>
                  <a:pt x="2122073" y="1927526"/>
                  <a:pt x="2122073" y="1923730"/>
                </a:cubicBezTo>
                <a:cubicBezTo>
                  <a:pt x="2130554" y="1912340"/>
                  <a:pt x="2134794" y="1904747"/>
                  <a:pt x="2139033" y="1893358"/>
                </a:cubicBezTo>
                <a:lnTo>
                  <a:pt x="2142127" y="1887264"/>
                </a:lnTo>
                <a:lnTo>
                  <a:pt x="2048099" y="1887264"/>
                </a:lnTo>
                <a:cubicBezTo>
                  <a:pt x="2039616" y="1887264"/>
                  <a:pt x="2031135" y="1883411"/>
                  <a:pt x="2022652" y="1879557"/>
                </a:cubicBezTo>
                <a:cubicBezTo>
                  <a:pt x="2018410" y="1879557"/>
                  <a:pt x="2014169" y="1887264"/>
                  <a:pt x="2005686" y="1887264"/>
                </a:cubicBezTo>
                <a:cubicBezTo>
                  <a:pt x="1980239" y="1887264"/>
                  <a:pt x="1954791" y="1883411"/>
                  <a:pt x="1933585" y="1875704"/>
                </a:cubicBezTo>
                <a:cubicBezTo>
                  <a:pt x="1925102" y="1875704"/>
                  <a:pt x="1912379" y="1871850"/>
                  <a:pt x="1903896" y="1875704"/>
                </a:cubicBezTo>
                <a:cubicBezTo>
                  <a:pt x="1891172" y="1883411"/>
                  <a:pt x="1874208" y="1879557"/>
                  <a:pt x="1861483" y="1879557"/>
                </a:cubicBezTo>
                <a:cubicBezTo>
                  <a:pt x="1848760" y="1879557"/>
                  <a:pt x="1831796" y="1887264"/>
                  <a:pt x="1819071" y="1875704"/>
                </a:cubicBezTo>
                <a:cubicBezTo>
                  <a:pt x="1810589" y="1867997"/>
                  <a:pt x="1806347" y="1879557"/>
                  <a:pt x="1797864" y="1879557"/>
                </a:cubicBezTo>
                <a:cubicBezTo>
                  <a:pt x="1746969" y="1879557"/>
                  <a:pt x="1691833" y="1879557"/>
                  <a:pt x="1636697" y="1879557"/>
                </a:cubicBezTo>
                <a:cubicBezTo>
                  <a:pt x="1602767" y="1867997"/>
                  <a:pt x="1568836" y="1875704"/>
                  <a:pt x="1534906" y="1875704"/>
                </a:cubicBezTo>
                <a:cubicBezTo>
                  <a:pt x="1526423" y="1875704"/>
                  <a:pt x="1517942" y="1871850"/>
                  <a:pt x="1513700" y="1864144"/>
                </a:cubicBezTo>
                <a:cubicBezTo>
                  <a:pt x="1526423" y="1860290"/>
                  <a:pt x="1539148" y="1856437"/>
                  <a:pt x="1551872" y="1856437"/>
                </a:cubicBezTo>
                <a:cubicBezTo>
                  <a:pt x="1568836" y="1856437"/>
                  <a:pt x="1585802" y="1856437"/>
                  <a:pt x="1602767" y="1856437"/>
                </a:cubicBezTo>
                <a:cubicBezTo>
                  <a:pt x="1611250" y="1856437"/>
                  <a:pt x="1628214" y="1856437"/>
                  <a:pt x="1623973" y="1841023"/>
                </a:cubicBezTo>
                <a:cubicBezTo>
                  <a:pt x="1623973" y="1833316"/>
                  <a:pt x="1632456" y="1833316"/>
                  <a:pt x="1636697" y="1833316"/>
                </a:cubicBezTo>
                <a:cubicBezTo>
                  <a:pt x="1662144" y="1833316"/>
                  <a:pt x="1687592" y="1833316"/>
                  <a:pt x="1713039" y="1833316"/>
                </a:cubicBezTo>
                <a:cubicBezTo>
                  <a:pt x="1717281" y="1833316"/>
                  <a:pt x="1721522" y="1833316"/>
                  <a:pt x="1725763" y="1833316"/>
                </a:cubicBezTo>
                <a:cubicBezTo>
                  <a:pt x="1730005" y="1833316"/>
                  <a:pt x="1730005" y="1829463"/>
                  <a:pt x="1730005" y="1825609"/>
                </a:cubicBezTo>
                <a:cubicBezTo>
                  <a:pt x="1730005" y="1825609"/>
                  <a:pt x="1730005" y="1825609"/>
                  <a:pt x="1730005" y="1821756"/>
                </a:cubicBezTo>
                <a:cubicBezTo>
                  <a:pt x="1730005" y="1821756"/>
                  <a:pt x="1725763" y="1821756"/>
                  <a:pt x="1725763" y="1821756"/>
                </a:cubicBezTo>
                <a:cubicBezTo>
                  <a:pt x="1696075" y="1825609"/>
                  <a:pt x="1666386" y="1817903"/>
                  <a:pt x="1636697" y="1814049"/>
                </a:cubicBezTo>
                <a:cubicBezTo>
                  <a:pt x="1615491" y="1814049"/>
                  <a:pt x="1598525" y="1814049"/>
                  <a:pt x="1577319" y="1806342"/>
                </a:cubicBezTo>
                <a:cubicBezTo>
                  <a:pt x="1573078" y="1802489"/>
                  <a:pt x="1568836" y="1802489"/>
                  <a:pt x="1568836" y="1802489"/>
                </a:cubicBezTo>
                <a:cubicBezTo>
                  <a:pt x="1543389" y="1814049"/>
                  <a:pt x="1522183" y="1806342"/>
                  <a:pt x="1496736" y="1810196"/>
                </a:cubicBezTo>
                <a:cubicBezTo>
                  <a:pt x="1488253" y="1810196"/>
                  <a:pt x="1475529" y="1806342"/>
                  <a:pt x="1462805" y="1814049"/>
                </a:cubicBezTo>
                <a:cubicBezTo>
                  <a:pt x="1454323" y="1817903"/>
                  <a:pt x="1445840" y="1814049"/>
                  <a:pt x="1441598" y="1802489"/>
                </a:cubicBezTo>
                <a:cubicBezTo>
                  <a:pt x="1433117" y="1787075"/>
                  <a:pt x="1433117" y="1783222"/>
                  <a:pt x="1450081" y="1779368"/>
                </a:cubicBezTo>
                <a:cubicBezTo>
                  <a:pt x="1467046" y="1775515"/>
                  <a:pt x="1471288" y="1763955"/>
                  <a:pt x="1488253" y="1767808"/>
                </a:cubicBezTo>
                <a:cubicBezTo>
                  <a:pt x="1500977" y="1771662"/>
                  <a:pt x="1513700" y="1767808"/>
                  <a:pt x="1526423" y="1767808"/>
                </a:cubicBezTo>
                <a:cubicBezTo>
                  <a:pt x="1530665" y="1767808"/>
                  <a:pt x="1534906" y="1767808"/>
                  <a:pt x="1543389" y="1763955"/>
                </a:cubicBezTo>
                <a:cubicBezTo>
                  <a:pt x="1526423" y="1763955"/>
                  <a:pt x="1513700" y="1760101"/>
                  <a:pt x="1500977" y="1760101"/>
                </a:cubicBezTo>
                <a:cubicBezTo>
                  <a:pt x="1500977" y="1752394"/>
                  <a:pt x="1496736" y="1744688"/>
                  <a:pt x="1509459" y="1733127"/>
                </a:cubicBezTo>
                <a:cubicBezTo>
                  <a:pt x="1513700" y="1725421"/>
                  <a:pt x="1522183" y="1725421"/>
                  <a:pt x="1534906" y="1725421"/>
                </a:cubicBezTo>
                <a:cubicBezTo>
                  <a:pt x="1539148" y="1725421"/>
                  <a:pt x="1543389" y="1721567"/>
                  <a:pt x="1539148" y="1713860"/>
                </a:cubicBezTo>
                <a:cubicBezTo>
                  <a:pt x="1534906" y="1713860"/>
                  <a:pt x="1534906" y="1710007"/>
                  <a:pt x="1530665" y="1710007"/>
                </a:cubicBezTo>
                <a:cubicBezTo>
                  <a:pt x="1509459" y="1710007"/>
                  <a:pt x="1488253" y="1702300"/>
                  <a:pt x="1471288" y="1713860"/>
                </a:cubicBezTo>
                <a:cubicBezTo>
                  <a:pt x="1458564" y="1721567"/>
                  <a:pt x="1441598" y="1721567"/>
                  <a:pt x="1433117" y="1713860"/>
                </a:cubicBezTo>
                <a:cubicBezTo>
                  <a:pt x="1424634" y="1702300"/>
                  <a:pt x="1411910" y="1702300"/>
                  <a:pt x="1394945" y="1702300"/>
                </a:cubicBezTo>
                <a:cubicBezTo>
                  <a:pt x="1382222" y="1702300"/>
                  <a:pt x="1369498" y="1702300"/>
                  <a:pt x="1369498" y="1683033"/>
                </a:cubicBezTo>
                <a:cubicBezTo>
                  <a:pt x="1369498" y="1675326"/>
                  <a:pt x="1356773" y="1675326"/>
                  <a:pt x="1348290" y="1671472"/>
                </a:cubicBezTo>
                <a:cubicBezTo>
                  <a:pt x="1339809" y="1671472"/>
                  <a:pt x="1331326" y="1671472"/>
                  <a:pt x="1327084" y="1671472"/>
                </a:cubicBezTo>
                <a:cubicBezTo>
                  <a:pt x="1310120" y="1671472"/>
                  <a:pt x="1305879" y="1663766"/>
                  <a:pt x="1318603" y="1652205"/>
                </a:cubicBezTo>
                <a:lnTo>
                  <a:pt x="1323701" y="1643934"/>
                </a:lnTo>
                <a:lnTo>
                  <a:pt x="1379040" y="1643934"/>
                </a:lnTo>
                <a:lnTo>
                  <a:pt x="1399446" y="1636359"/>
                </a:lnTo>
                <a:lnTo>
                  <a:pt x="1406694" y="1636000"/>
                </a:lnTo>
                <a:lnTo>
                  <a:pt x="1411379" y="1639211"/>
                </a:lnTo>
                <a:cubicBezTo>
                  <a:pt x="1414030" y="1641572"/>
                  <a:pt x="1417211" y="1643934"/>
                  <a:pt x="1421453" y="1643934"/>
                </a:cubicBezTo>
                <a:cubicBezTo>
                  <a:pt x="1446900" y="1643934"/>
                  <a:pt x="1472347" y="1639211"/>
                  <a:pt x="1493553" y="1629764"/>
                </a:cubicBezTo>
                <a:cubicBezTo>
                  <a:pt x="1502036" y="1629764"/>
                  <a:pt x="1514759" y="1625040"/>
                  <a:pt x="1523242" y="1629764"/>
                </a:cubicBezTo>
                <a:cubicBezTo>
                  <a:pt x="1535967" y="1639211"/>
                  <a:pt x="1552931" y="1634487"/>
                  <a:pt x="1565655" y="1634487"/>
                </a:cubicBezTo>
                <a:cubicBezTo>
                  <a:pt x="1578379" y="1634487"/>
                  <a:pt x="1595343" y="1643934"/>
                  <a:pt x="1608067" y="1629764"/>
                </a:cubicBezTo>
                <a:cubicBezTo>
                  <a:pt x="1616550" y="1620317"/>
                  <a:pt x="1620792" y="1634487"/>
                  <a:pt x="1629274" y="1634487"/>
                </a:cubicBezTo>
                <a:cubicBezTo>
                  <a:pt x="1680169" y="1634487"/>
                  <a:pt x="1735305" y="1634487"/>
                  <a:pt x="1790442" y="1634487"/>
                </a:cubicBezTo>
                <a:cubicBezTo>
                  <a:pt x="1824372" y="1620317"/>
                  <a:pt x="1858302" y="1629764"/>
                  <a:pt x="1892232" y="1629764"/>
                </a:cubicBezTo>
                <a:cubicBezTo>
                  <a:pt x="1900715" y="1629764"/>
                  <a:pt x="1909197" y="1625040"/>
                  <a:pt x="1913438" y="1615594"/>
                </a:cubicBezTo>
                <a:cubicBezTo>
                  <a:pt x="1900715" y="1610870"/>
                  <a:pt x="1887991" y="1606147"/>
                  <a:pt x="1875267" y="1606147"/>
                </a:cubicBezTo>
                <a:cubicBezTo>
                  <a:pt x="1858302" y="1606147"/>
                  <a:pt x="1841337" y="1606147"/>
                  <a:pt x="1824372" y="1606147"/>
                </a:cubicBezTo>
                <a:cubicBezTo>
                  <a:pt x="1815889" y="1606147"/>
                  <a:pt x="1798925" y="1606147"/>
                  <a:pt x="1803166" y="1587254"/>
                </a:cubicBezTo>
                <a:cubicBezTo>
                  <a:pt x="1803166" y="1577807"/>
                  <a:pt x="1794683" y="1577807"/>
                  <a:pt x="1790442" y="1577807"/>
                </a:cubicBezTo>
                <a:cubicBezTo>
                  <a:pt x="1764994" y="1577807"/>
                  <a:pt x="1739547" y="1577807"/>
                  <a:pt x="1714100" y="1577807"/>
                </a:cubicBezTo>
                <a:cubicBezTo>
                  <a:pt x="1709858" y="1577807"/>
                  <a:pt x="1705617" y="1577807"/>
                  <a:pt x="1701375" y="1577807"/>
                </a:cubicBezTo>
                <a:cubicBezTo>
                  <a:pt x="1697134" y="1577807"/>
                  <a:pt x="1697134" y="1573084"/>
                  <a:pt x="1697134" y="1568360"/>
                </a:cubicBezTo>
                <a:cubicBezTo>
                  <a:pt x="1697134" y="1568360"/>
                  <a:pt x="1697134" y="1568360"/>
                  <a:pt x="1697134" y="1563637"/>
                </a:cubicBezTo>
                <a:cubicBezTo>
                  <a:pt x="1697134" y="1563637"/>
                  <a:pt x="1701375" y="1563637"/>
                  <a:pt x="1701375" y="1563637"/>
                </a:cubicBezTo>
                <a:cubicBezTo>
                  <a:pt x="1731064" y="1568360"/>
                  <a:pt x="1760753" y="1558914"/>
                  <a:pt x="1790442" y="1554191"/>
                </a:cubicBezTo>
                <a:cubicBezTo>
                  <a:pt x="1811648" y="1554191"/>
                  <a:pt x="1828613" y="1554191"/>
                  <a:pt x="1849819" y="1544744"/>
                </a:cubicBezTo>
                <a:cubicBezTo>
                  <a:pt x="1854061" y="1540021"/>
                  <a:pt x="1858302" y="1540021"/>
                  <a:pt x="1858302" y="1540021"/>
                </a:cubicBezTo>
                <a:cubicBezTo>
                  <a:pt x="1883750" y="1554191"/>
                  <a:pt x="1904956" y="1544744"/>
                  <a:pt x="1930403" y="1549467"/>
                </a:cubicBezTo>
                <a:cubicBezTo>
                  <a:pt x="1938886" y="1549467"/>
                  <a:pt x="1951610" y="1544744"/>
                  <a:pt x="1964333" y="1554191"/>
                </a:cubicBezTo>
                <a:cubicBezTo>
                  <a:pt x="1972816" y="1558914"/>
                  <a:pt x="1981299" y="1554191"/>
                  <a:pt x="1985540" y="1540021"/>
                </a:cubicBezTo>
                <a:cubicBezTo>
                  <a:pt x="1994022" y="1521127"/>
                  <a:pt x="1994022" y="1516404"/>
                  <a:pt x="1977057" y="1511680"/>
                </a:cubicBezTo>
                <a:cubicBezTo>
                  <a:pt x="1960093" y="1506957"/>
                  <a:pt x="1955850" y="1492788"/>
                  <a:pt x="1938886" y="1497511"/>
                </a:cubicBezTo>
                <a:cubicBezTo>
                  <a:pt x="1926162" y="1502234"/>
                  <a:pt x="1913438" y="1497511"/>
                  <a:pt x="1900715" y="1497511"/>
                </a:cubicBezTo>
                <a:cubicBezTo>
                  <a:pt x="1896474" y="1497511"/>
                  <a:pt x="1892232" y="1497511"/>
                  <a:pt x="1883750" y="1492788"/>
                </a:cubicBezTo>
                <a:cubicBezTo>
                  <a:pt x="1900715" y="1492788"/>
                  <a:pt x="1913438" y="1488064"/>
                  <a:pt x="1926162" y="1488064"/>
                </a:cubicBezTo>
                <a:cubicBezTo>
                  <a:pt x="1926162" y="1478617"/>
                  <a:pt x="1930403" y="1469171"/>
                  <a:pt x="1917680" y="1455000"/>
                </a:cubicBezTo>
                <a:cubicBezTo>
                  <a:pt x="1913438" y="1445555"/>
                  <a:pt x="1904956" y="1445555"/>
                  <a:pt x="1892232" y="1445555"/>
                </a:cubicBezTo>
                <a:cubicBezTo>
                  <a:pt x="1887991" y="1445555"/>
                  <a:pt x="1883750" y="1440831"/>
                  <a:pt x="1887991" y="1431384"/>
                </a:cubicBezTo>
                <a:cubicBezTo>
                  <a:pt x="1892232" y="1431384"/>
                  <a:pt x="1892232" y="1426661"/>
                  <a:pt x="1896474" y="1426661"/>
                </a:cubicBezTo>
                <a:cubicBezTo>
                  <a:pt x="1917680" y="1426661"/>
                  <a:pt x="1938886" y="1417214"/>
                  <a:pt x="1955850" y="1431384"/>
                </a:cubicBezTo>
                <a:cubicBezTo>
                  <a:pt x="1968575" y="1440831"/>
                  <a:pt x="1985540" y="1440831"/>
                  <a:pt x="1994022" y="1431384"/>
                </a:cubicBezTo>
                <a:cubicBezTo>
                  <a:pt x="2002505" y="1417214"/>
                  <a:pt x="2015229" y="1417214"/>
                  <a:pt x="2032194" y="1417214"/>
                </a:cubicBezTo>
                <a:cubicBezTo>
                  <a:pt x="2044917" y="1417214"/>
                  <a:pt x="2057641" y="1417214"/>
                  <a:pt x="2057641" y="1393598"/>
                </a:cubicBezTo>
                <a:cubicBezTo>
                  <a:pt x="2057641" y="1384151"/>
                  <a:pt x="2070365" y="1384151"/>
                  <a:pt x="2078848" y="1379427"/>
                </a:cubicBezTo>
                <a:cubicBezTo>
                  <a:pt x="2087330" y="1379427"/>
                  <a:pt x="2095813" y="1379427"/>
                  <a:pt x="2100054" y="1379427"/>
                </a:cubicBezTo>
                <a:cubicBezTo>
                  <a:pt x="2117019" y="1379427"/>
                  <a:pt x="2121260" y="1369981"/>
                  <a:pt x="2108536" y="1355810"/>
                </a:cubicBezTo>
                <a:cubicBezTo>
                  <a:pt x="2104296" y="1346363"/>
                  <a:pt x="2100054" y="1332194"/>
                  <a:pt x="2087330" y="1336918"/>
                </a:cubicBezTo>
                <a:cubicBezTo>
                  <a:pt x="2070365" y="1341641"/>
                  <a:pt x="2053400" y="1341641"/>
                  <a:pt x="2036435" y="1336918"/>
                </a:cubicBezTo>
                <a:cubicBezTo>
                  <a:pt x="2015229" y="1332194"/>
                  <a:pt x="1998263" y="1336918"/>
                  <a:pt x="1981299" y="1336918"/>
                </a:cubicBezTo>
                <a:cubicBezTo>
                  <a:pt x="1964333" y="1336918"/>
                  <a:pt x="1951610" y="1327471"/>
                  <a:pt x="1934644" y="1327471"/>
                </a:cubicBezTo>
                <a:cubicBezTo>
                  <a:pt x="1921921" y="1327471"/>
                  <a:pt x="1917680" y="1313301"/>
                  <a:pt x="1917680" y="1289684"/>
                </a:cubicBezTo>
                <a:cubicBezTo>
                  <a:pt x="1921921" y="1280238"/>
                  <a:pt x="1904956" y="1261344"/>
                  <a:pt x="1896474" y="1266067"/>
                </a:cubicBezTo>
                <a:cubicBezTo>
                  <a:pt x="1879508" y="1266067"/>
                  <a:pt x="1866784" y="1256621"/>
                  <a:pt x="1849819" y="1270791"/>
                </a:cubicBezTo>
                <a:cubicBezTo>
                  <a:pt x="1841337" y="1275514"/>
                  <a:pt x="1828613" y="1270791"/>
                  <a:pt x="1828613" y="1261344"/>
                </a:cubicBezTo>
                <a:cubicBezTo>
                  <a:pt x="1828613" y="1242451"/>
                  <a:pt x="1820131" y="1247174"/>
                  <a:pt x="1811648" y="1251897"/>
                </a:cubicBezTo>
                <a:cubicBezTo>
                  <a:pt x="1786200" y="1256621"/>
                  <a:pt x="1786200" y="1256621"/>
                  <a:pt x="1760753" y="1251897"/>
                </a:cubicBezTo>
                <a:lnTo>
                  <a:pt x="1721818" y="1244670"/>
                </a:lnTo>
                <a:lnTo>
                  <a:pt x="1734809" y="1242703"/>
                </a:lnTo>
                <a:cubicBezTo>
                  <a:pt x="1743291" y="1240777"/>
                  <a:pt x="1751774" y="1238850"/>
                  <a:pt x="1760256" y="1238850"/>
                </a:cubicBezTo>
                <a:cubicBezTo>
                  <a:pt x="1768739" y="1238850"/>
                  <a:pt x="1772980" y="1238850"/>
                  <a:pt x="1781462" y="1234997"/>
                </a:cubicBezTo>
                <a:cubicBezTo>
                  <a:pt x="1789945" y="1231143"/>
                  <a:pt x="1798428" y="1234997"/>
                  <a:pt x="1811151" y="1234997"/>
                </a:cubicBezTo>
                <a:cubicBezTo>
                  <a:pt x="1819634" y="1234997"/>
                  <a:pt x="1828115" y="1227289"/>
                  <a:pt x="1840840" y="1227289"/>
                </a:cubicBezTo>
                <a:cubicBezTo>
                  <a:pt x="1845081" y="1227289"/>
                  <a:pt x="1849323" y="1231143"/>
                  <a:pt x="1857805" y="1234997"/>
                </a:cubicBezTo>
                <a:cubicBezTo>
                  <a:pt x="1866287" y="1234997"/>
                  <a:pt x="1862047" y="1223437"/>
                  <a:pt x="1866287" y="1223437"/>
                </a:cubicBezTo>
                <a:cubicBezTo>
                  <a:pt x="1870528" y="1223437"/>
                  <a:pt x="1870528" y="1223437"/>
                  <a:pt x="1874770" y="1223437"/>
                </a:cubicBezTo>
                <a:cubicBezTo>
                  <a:pt x="1895976" y="1223437"/>
                  <a:pt x="1921423" y="1219583"/>
                  <a:pt x="1942630" y="1215730"/>
                </a:cubicBezTo>
                <a:cubicBezTo>
                  <a:pt x="1959595" y="1215730"/>
                  <a:pt x="1976561" y="1211876"/>
                  <a:pt x="1993525" y="1208023"/>
                </a:cubicBezTo>
                <a:cubicBezTo>
                  <a:pt x="2018973" y="1204169"/>
                  <a:pt x="2018973" y="1204169"/>
                  <a:pt x="2044420" y="1208023"/>
                </a:cubicBezTo>
                <a:cubicBezTo>
                  <a:pt x="2052903" y="1211876"/>
                  <a:pt x="2061386" y="1215730"/>
                  <a:pt x="2061386" y="1200316"/>
                </a:cubicBezTo>
                <a:cubicBezTo>
                  <a:pt x="2061386" y="1192609"/>
                  <a:pt x="2074109" y="1188756"/>
                  <a:pt x="2082592" y="1192609"/>
                </a:cubicBezTo>
                <a:cubicBezTo>
                  <a:pt x="2099556" y="1204169"/>
                  <a:pt x="2112281" y="1196463"/>
                  <a:pt x="2129246" y="1196463"/>
                </a:cubicBezTo>
                <a:cubicBezTo>
                  <a:pt x="2137728" y="1200316"/>
                  <a:pt x="2154694" y="1184902"/>
                  <a:pt x="2150452" y="1177196"/>
                </a:cubicBezTo>
                <a:cubicBezTo>
                  <a:pt x="2150452" y="1157928"/>
                  <a:pt x="2154694" y="1146368"/>
                  <a:pt x="2167417" y="1146368"/>
                </a:cubicBezTo>
                <a:cubicBezTo>
                  <a:pt x="2184382" y="1146368"/>
                  <a:pt x="2197106" y="1138661"/>
                  <a:pt x="2214071" y="1138661"/>
                </a:cubicBezTo>
                <a:cubicBezTo>
                  <a:pt x="2231036" y="1138661"/>
                  <a:pt x="2248002" y="1142515"/>
                  <a:pt x="2269207" y="1138661"/>
                </a:cubicBezTo>
                <a:cubicBezTo>
                  <a:pt x="2286172" y="1134808"/>
                  <a:pt x="2303138" y="1134808"/>
                  <a:pt x="2320102" y="1138661"/>
                </a:cubicBezTo>
                <a:cubicBezTo>
                  <a:pt x="2332827" y="1142515"/>
                  <a:pt x="2337068" y="1130955"/>
                  <a:pt x="2341308" y="1123248"/>
                </a:cubicBezTo>
                <a:cubicBezTo>
                  <a:pt x="2354033" y="1111687"/>
                  <a:pt x="2349791" y="1103981"/>
                  <a:pt x="2332827" y="1103981"/>
                </a:cubicBezTo>
                <a:cubicBezTo>
                  <a:pt x="2328585" y="1103981"/>
                  <a:pt x="2320102" y="1103981"/>
                  <a:pt x="2311621" y="1103981"/>
                </a:cubicBezTo>
                <a:cubicBezTo>
                  <a:pt x="2303138" y="1100127"/>
                  <a:pt x="2290413" y="1100127"/>
                  <a:pt x="2290413" y="1092420"/>
                </a:cubicBezTo>
                <a:cubicBezTo>
                  <a:pt x="2290413" y="1073153"/>
                  <a:pt x="2277689" y="1073153"/>
                  <a:pt x="2264966" y="1073153"/>
                </a:cubicBezTo>
                <a:cubicBezTo>
                  <a:pt x="2248002" y="1073153"/>
                  <a:pt x="2235277" y="1073153"/>
                  <a:pt x="2226794" y="1061593"/>
                </a:cubicBezTo>
                <a:cubicBezTo>
                  <a:pt x="2218313" y="1053886"/>
                  <a:pt x="2201347" y="1053886"/>
                  <a:pt x="2188623" y="1061593"/>
                </a:cubicBezTo>
                <a:cubicBezTo>
                  <a:pt x="2171658" y="1073153"/>
                  <a:pt x="2150452" y="1065445"/>
                  <a:pt x="2129246" y="1065445"/>
                </a:cubicBezTo>
                <a:cubicBezTo>
                  <a:pt x="2125005" y="1065445"/>
                  <a:pt x="2125005" y="1061593"/>
                  <a:pt x="2120763" y="1061593"/>
                </a:cubicBezTo>
                <a:cubicBezTo>
                  <a:pt x="2116522" y="1053886"/>
                  <a:pt x="2120763" y="1050032"/>
                  <a:pt x="2125005" y="1050032"/>
                </a:cubicBezTo>
                <a:cubicBezTo>
                  <a:pt x="2137728" y="1050032"/>
                  <a:pt x="2146211" y="1050032"/>
                  <a:pt x="2150452" y="1042326"/>
                </a:cubicBezTo>
                <a:cubicBezTo>
                  <a:pt x="2163175" y="1030765"/>
                  <a:pt x="2158934" y="1023059"/>
                  <a:pt x="2158934" y="1015352"/>
                </a:cubicBezTo>
                <a:cubicBezTo>
                  <a:pt x="2146211" y="1015352"/>
                  <a:pt x="2133488" y="1011498"/>
                  <a:pt x="2116522" y="1011498"/>
                </a:cubicBezTo>
                <a:cubicBezTo>
                  <a:pt x="2125005" y="1007645"/>
                  <a:pt x="2129246" y="1007645"/>
                  <a:pt x="2133488" y="1007645"/>
                </a:cubicBezTo>
                <a:cubicBezTo>
                  <a:pt x="2146211" y="1007645"/>
                  <a:pt x="2158934" y="1003791"/>
                  <a:pt x="2171658" y="1007645"/>
                </a:cubicBezTo>
                <a:cubicBezTo>
                  <a:pt x="2188623" y="1011498"/>
                  <a:pt x="2192865" y="999938"/>
                  <a:pt x="2209830" y="996085"/>
                </a:cubicBezTo>
                <a:cubicBezTo>
                  <a:pt x="2226794" y="992231"/>
                  <a:pt x="2226794" y="988378"/>
                  <a:pt x="2218313" y="972964"/>
                </a:cubicBezTo>
                <a:cubicBezTo>
                  <a:pt x="2214071" y="961404"/>
                  <a:pt x="2205588" y="957550"/>
                  <a:pt x="2197106" y="961404"/>
                </a:cubicBezTo>
                <a:cubicBezTo>
                  <a:pt x="2184382" y="969111"/>
                  <a:pt x="2171658" y="965257"/>
                  <a:pt x="2163175" y="965257"/>
                </a:cubicBezTo>
                <a:cubicBezTo>
                  <a:pt x="2137728" y="969111"/>
                  <a:pt x="2116522" y="961404"/>
                  <a:pt x="2091075" y="972964"/>
                </a:cubicBezTo>
                <a:cubicBezTo>
                  <a:pt x="2091075" y="972964"/>
                  <a:pt x="2086833" y="972964"/>
                  <a:pt x="2082592" y="969111"/>
                </a:cubicBezTo>
                <a:cubicBezTo>
                  <a:pt x="2061386" y="961404"/>
                  <a:pt x="2044420" y="961404"/>
                  <a:pt x="2023214" y="961404"/>
                </a:cubicBezTo>
                <a:cubicBezTo>
                  <a:pt x="1993525" y="957550"/>
                  <a:pt x="1963836" y="949844"/>
                  <a:pt x="1934148" y="953697"/>
                </a:cubicBezTo>
                <a:cubicBezTo>
                  <a:pt x="1934148" y="953697"/>
                  <a:pt x="1929906" y="953697"/>
                  <a:pt x="1929906" y="953697"/>
                </a:cubicBezTo>
                <a:cubicBezTo>
                  <a:pt x="1929906" y="949844"/>
                  <a:pt x="1929906" y="949844"/>
                  <a:pt x="1929906" y="949844"/>
                </a:cubicBezTo>
                <a:cubicBezTo>
                  <a:pt x="1929906" y="945990"/>
                  <a:pt x="1929906" y="942137"/>
                  <a:pt x="1934148" y="942137"/>
                </a:cubicBezTo>
                <a:cubicBezTo>
                  <a:pt x="1938389" y="942137"/>
                  <a:pt x="1942630" y="942137"/>
                  <a:pt x="1946872" y="942137"/>
                </a:cubicBezTo>
                <a:cubicBezTo>
                  <a:pt x="1972319" y="942137"/>
                  <a:pt x="1997767" y="942137"/>
                  <a:pt x="2023214" y="942137"/>
                </a:cubicBezTo>
                <a:cubicBezTo>
                  <a:pt x="2027455" y="942137"/>
                  <a:pt x="2035938" y="942137"/>
                  <a:pt x="2035938" y="934430"/>
                </a:cubicBezTo>
                <a:cubicBezTo>
                  <a:pt x="2031697" y="919016"/>
                  <a:pt x="2048661" y="919016"/>
                  <a:pt x="2057144" y="919016"/>
                </a:cubicBezTo>
                <a:cubicBezTo>
                  <a:pt x="2074109" y="919016"/>
                  <a:pt x="2091075" y="919016"/>
                  <a:pt x="2108039" y="919016"/>
                </a:cubicBezTo>
                <a:cubicBezTo>
                  <a:pt x="2120763" y="919016"/>
                  <a:pt x="2133488" y="915163"/>
                  <a:pt x="2146211" y="911309"/>
                </a:cubicBezTo>
                <a:cubicBezTo>
                  <a:pt x="2141969" y="903603"/>
                  <a:pt x="2133488" y="899749"/>
                  <a:pt x="2125005" y="899749"/>
                </a:cubicBezTo>
                <a:cubicBezTo>
                  <a:pt x="2091075" y="899749"/>
                  <a:pt x="2057144" y="907456"/>
                  <a:pt x="2023214" y="895896"/>
                </a:cubicBezTo>
                <a:lnTo>
                  <a:pt x="1996126" y="895896"/>
                </a:lnTo>
                <a:lnTo>
                  <a:pt x="2045854" y="894979"/>
                </a:lnTo>
                <a:cubicBezTo>
                  <a:pt x="2063873" y="894281"/>
                  <a:pt x="2081894" y="893723"/>
                  <a:pt x="2098853" y="894840"/>
                </a:cubicBezTo>
                <a:cubicBezTo>
                  <a:pt x="2141252" y="897072"/>
                  <a:pt x="2187892" y="894840"/>
                  <a:pt x="2230293" y="901537"/>
                </a:cubicBezTo>
                <a:cubicBezTo>
                  <a:pt x="2238772" y="902654"/>
                  <a:pt x="2247252" y="901537"/>
                  <a:pt x="2255732" y="902654"/>
                </a:cubicBezTo>
                <a:cubicBezTo>
                  <a:pt x="2268452" y="902654"/>
                  <a:pt x="2272692" y="899305"/>
                  <a:pt x="2276933" y="897072"/>
                </a:cubicBezTo>
                <a:cubicBezTo>
                  <a:pt x="2281172" y="897072"/>
                  <a:pt x="2272692" y="894840"/>
                  <a:pt x="2264213" y="894840"/>
                </a:cubicBezTo>
                <a:cubicBezTo>
                  <a:pt x="2255732" y="894840"/>
                  <a:pt x="2255732" y="892607"/>
                  <a:pt x="2259971" y="891491"/>
                </a:cubicBezTo>
                <a:cubicBezTo>
                  <a:pt x="2259971" y="890374"/>
                  <a:pt x="2268452" y="890374"/>
                  <a:pt x="2272692" y="890374"/>
                </a:cubicBezTo>
                <a:cubicBezTo>
                  <a:pt x="2293892" y="893723"/>
                  <a:pt x="2319331" y="892607"/>
                  <a:pt x="2332052" y="899305"/>
                </a:cubicBezTo>
                <a:cubicBezTo>
                  <a:pt x="2349012" y="900421"/>
                  <a:pt x="2357493" y="903770"/>
                  <a:pt x="2374451" y="903770"/>
                </a:cubicBezTo>
                <a:cubicBezTo>
                  <a:pt x="2387171" y="903770"/>
                  <a:pt x="2399891" y="904886"/>
                  <a:pt x="2408372" y="900421"/>
                </a:cubicBezTo>
                <a:cubicBezTo>
                  <a:pt x="2412611" y="897072"/>
                  <a:pt x="2429572" y="897072"/>
                  <a:pt x="2438051" y="894840"/>
                </a:cubicBezTo>
                <a:cubicBezTo>
                  <a:pt x="2446531" y="893723"/>
                  <a:pt x="2450771" y="897072"/>
                  <a:pt x="2463491" y="897072"/>
                </a:cubicBezTo>
                <a:cubicBezTo>
                  <a:pt x="2467731" y="897072"/>
                  <a:pt x="2467731" y="899305"/>
                  <a:pt x="2463491" y="899305"/>
                </a:cubicBezTo>
                <a:cubicBezTo>
                  <a:pt x="2455011" y="900421"/>
                  <a:pt x="2450771" y="901537"/>
                  <a:pt x="2442292" y="902654"/>
                </a:cubicBezTo>
                <a:cubicBezTo>
                  <a:pt x="2438051" y="902654"/>
                  <a:pt x="2433811" y="902654"/>
                  <a:pt x="2433811" y="904886"/>
                </a:cubicBezTo>
                <a:cubicBezTo>
                  <a:pt x="2433811" y="906003"/>
                  <a:pt x="2442292" y="906003"/>
                  <a:pt x="2446531" y="906003"/>
                </a:cubicBezTo>
                <a:cubicBezTo>
                  <a:pt x="2493171" y="906003"/>
                  <a:pt x="2544051" y="907119"/>
                  <a:pt x="2590691" y="906003"/>
                </a:cubicBezTo>
                <a:cubicBezTo>
                  <a:pt x="2641571" y="903770"/>
                  <a:pt x="2692450" y="904886"/>
                  <a:pt x="2743330" y="903770"/>
                </a:cubicBezTo>
                <a:cubicBezTo>
                  <a:pt x="2751810" y="903770"/>
                  <a:pt x="2756050" y="904886"/>
                  <a:pt x="2760290" y="902654"/>
                </a:cubicBezTo>
                <a:cubicBezTo>
                  <a:pt x="2760290" y="900421"/>
                  <a:pt x="2751810" y="898188"/>
                  <a:pt x="2747570" y="898188"/>
                </a:cubicBezTo>
                <a:cubicBezTo>
                  <a:pt x="2734850" y="898188"/>
                  <a:pt x="2722131" y="897072"/>
                  <a:pt x="2709410" y="899305"/>
                </a:cubicBezTo>
                <a:cubicBezTo>
                  <a:pt x="2688211" y="901537"/>
                  <a:pt x="2662770" y="899305"/>
                  <a:pt x="2641571" y="900421"/>
                </a:cubicBezTo>
                <a:cubicBezTo>
                  <a:pt x="2628851" y="897072"/>
                  <a:pt x="2616130" y="898188"/>
                  <a:pt x="2607651" y="898188"/>
                </a:cubicBezTo>
                <a:cubicBezTo>
                  <a:pt x="2590691" y="898188"/>
                  <a:pt x="2577971" y="898188"/>
                  <a:pt x="2573731" y="893723"/>
                </a:cubicBezTo>
                <a:cubicBezTo>
                  <a:pt x="2573731" y="891491"/>
                  <a:pt x="2565251" y="890374"/>
                  <a:pt x="2561011" y="889258"/>
                </a:cubicBezTo>
                <a:cubicBezTo>
                  <a:pt x="2565251" y="887026"/>
                  <a:pt x="2577971" y="889258"/>
                  <a:pt x="2582211" y="888142"/>
                </a:cubicBezTo>
                <a:cubicBezTo>
                  <a:pt x="2624611" y="888142"/>
                  <a:pt x="2662770" y="888142"/>
                  <a:pt x="2700930" y="888142"/>
                </a:cubicBezTo>
                <a:cubicBezTo>
                  <a:pt x="2726370" y="888142"/>
                  <a:pt x="2747570" y="889258"/>
                  <a:pt x="2773010" y="887026"/>
                </a:cubicBezTo>
                <a:cubicBezTo>
                  <a:pt x="2789970" y="884793"/>
                  <a:pt x="2806930" y="883677"/>
                  <a:pt x="2828130" y="884793"/>
                </a:cubicBezTo>
                <a:cubicBezTo>
                  <a:pt x="2836610" y="884793"/>
                  <a:pt x="2840850" y="883677"/>
                  <a:pt x="2845090" y="882560"/>
                </a:cubicBezTo>
                <a:cubicBezTo>
                  <a:pt x="2849329" y="881444"/>
                  <a:pt x="2849329" y="880328"/>
                  <a:pt x="2845090" y="879211"/>
                </a:cubicBezTo>
                <a:cubicBezTo>
                  <a:pt x="2836610" y="876979"/>
                  <a:pt x="2832369" y="874746"/>
                  <a:pt x="2815409" y="874746"/>
                </a:cubicBezTo>
                <a:cubicBezTo>
                  <a:pt x="2802689" y="875863"/>
                  <a:pt x="2789970" y="874746"/>
                  <a:pt x="2768769" y="874746"/>
                </a:cubicBezTo>
                <a:cubicBezTo>
                  <a:pt x="2785729" y="872514"/>
                  <a:pt x="2794210" y="873630"/>
                  <a:pt x="2806930" y="873630"/>
                </a:cubicBezTo>
                <a:cubicBezTo>
                  <a:pt x="2836610" y="872514"/>
                  <a:pt x="2866289" y="872514"/>
                  <a:pt x="2895969" y="873630"/>
                </a:cubicBezTo>
                <a:cubicBezTo>
                  <a:pt x="2904450" y="873630"/>
                  <a:pt x="2908689" y="871397"/>
                  <a:pt x="2908689" y="870281"/>
                </a:cubicBezTo>
                <a:cubicBezTo>
                  <a:pt x="2908689" y="868048"/>
                  <a:pt x="2904450" y="866932"/>
                  <a:pt x="2895969" y="866932"/>
                </a:cubicBezTo>
                <a:cubicBezTo>
                  <a:pt x="2883249" y="866932"/>
                  <a:pt x="2866289" y="868048"/>
                  <a:pt x="2857810" y="866932"/>
                </a:cubicBezTo>
                <a:cubicBezTo>
                  <a:pt x="2845090" y="864700"/>
                  <a:pt x="2832369" y="866932"/>
                  <a:pt x="2819649" y="863583"/>
                </a:cubicBezTo>
                <a:cubicBezTo>
                  <a:pt x="2815409" y="862467"/>
                  <a:pt x="2798450" y="863583"/>
                  <a:pt x="2789970" y="863583"/>
                </a:cubicBezTo>
                <a:cubicBezTo>
                  <a:pt x="2794210" y="860234"/>
                  <a:pt x="2802689" y="861351"/>
                  <a:pt x="2806930" y="861351"/>
                </a:cubicBezTo>
                <a:cubicBezTo>
                  <a:pt x="2845090" y="861351"/>
                  <a:pt x="2879009" y="861351"/>
                  <a:pt x="2912929" y="861351"/>
                </a:cubicBezTo>
                <a:cubicBezTo>
                  <a:pt x="2921410" y="861351"/>
                  <a:pt x="2929889" y="862467"/>
                  <a:pt x="2929889" y="860234"/>
                </a:cubicBezTo>
                <a:cubicBezTo>
                  <a:pt x="2929889" y="856885"/>
                  <a:pt x="2921410" y="856885"/>
                  <a:pt x="2917169" y="858002"/>
                </a:cubicBezTo>
                <a:cubicBezTo>
                  <a:pt x="2891729" y="858002"/>
                  <a:pt x="2870530" y="854653"/>
                  <a:pt x="2849329" y="853537"/>
                </a:cubicBezTo>
                <a:cubicBezTo>
                  <a:pt x="2870530" y="853537"/>
                  <a:pt x="2891729" y="853537"/>
                  <a:pt x="2912929" y="853537"/>
                </a:cubicBezTo>
                <a:cubicBezTo>
                  <a:pt x="2917169" y="853537"/>
                  <a:pt x="2921410" y="853537"/>
                  <a:pt x="2921410" y="851304"/>
                </a:cubicBezTo>
                <a:cubicBezTo>
                  <a:pt x="2921410" y="850188"/>
                  <a:pt x="2921410" y="847955"/>
                  <a:pt x="2917169" y="847955"/>
                </a:cubicBezTo>
                <a:cubicBezTo>
                  <a:pt x="2908689" y="849071"/>
                  <a:pt x="2904450" y="844606"/>
                  <a:pt x="2895969" y="845722"/>
                </a:cubicBezTo>
                <a:cubicBezTo>
                  <a:pt x="2891729" y="846839"/>
                  <a:pt x="2883249" y="845722"/>
                  <a:pt x="2879009" y="845722"/>
                </a:cubicBezTo>
                <a:cubicBezTo>
                  <a:pt x="2840850" y="846839"/>
                  <a:pt x="2802689" y="844606"/>
                  <a:pt x="2768769" y="843490"/>
                </a:cubicBezTo>
                <a:cubicBezTo>
                  <a:pt x="2773010" y="841257"/>
                  <a:pt x="2781490" y="841257"/>
                  <a:pt x="2785729" y="842374"/>
                </a:cubicBezTo>
                <a:cubicBezTo>
                  <a:pt x="2802689" y="843490"/>
                  <a:pt x="2819649" y="839025"/>
                  <a:pt x="2840850" y="841257"/>
                </a:cubicBezTo>
                <a:cubicBezTo>
                  <a:pt x="2857810" y="843490"/>
                  <a:pt x="2879009" y="842374"/>
                  <a:pt x="2895969" y="842374"/>
                </a:cubicBezTo>
                <a:cubicBezTo>
                  <a:pt x="2904450" y="842374"/>
                  <a:pt x="2908689" y="842374"/>
                  <a:pt x="2917169" y="842374"/>
                </a:cubicBezTo>
                <a:cubicBezTo>
                  <a:pt x="2921410" y="841257"/>
                  <a:pt x="2921410" y="840141"/>
                  <a:pt x="2921410" y="839025"/>
                </a:cubicBezTo>
                <a:cubicBezTo>
                  <a:pt x="2917169" y="837908"/>
                  <a:pt x="2912929" y="835676"/>
                  <a:pt x="2904450" y="835676"/>
                </a:cubicBezTo>
                <a:cubicBezTo>
                  <a:pt x="2891729" y="836792"/>
                  <a:pt x="2879009" y="836792"/>
                  <a:pt x="2866289" y="836792"/>
                </a:cubicBezTo>
                <a:cubicBezTo>
                  <a:pt x="2849329" y="836792"/>
                  <a:pt x="2832369" y="836792"/>
                  <a:pt x="2815409" y="836792"/>
                </a:cubicBezTo>
                <a:cubicBezTo>
                  <a:pt x="2802689" y="832327"/>
                  <a:pt x="2781490" y="836792"/>
                  <a:pt x="2768769" y="832327"/>
                </a:cubicBezTo>
                <a:cubicBezTo>
                  <a:pt x="2751810" y="833443"/>
                  <a:pt x="2739090" y="830094"/>
                  <a:pt x="2722131" y="830094"/>
                </a:cubicBezTo>
                <a:cubicBezTo>
                  <a:pt x="2709410" y="830094"/>
                  <a:pt x="2705171" y="828978"/>
                  <a:pt x="2700930" y="827862"/>
                </a:cubicBezTo>
                <a:cubicBezTo>
                  <a:pt x="2705171" y="826745"/>
                  <a:pt x="2705171" y="824513"/>
                  <a:pt x="2709410" y="823396"/>
                </a:cubicBezTo>
                <a:cubicBezTo>
                  <a:pt x="2709410" y="822280"/>
                  <a:pt x="2717890" y="822280"/>
                  <a:pt x="2722131" y="822280"/>
                </a:cubicBezTo>
                <a:cubicBezTo>
                  <a:pt x="2756050" y="822280"/>
                  <a:pt x="2789970" y="822280"/>
                  <a:pt x="2823890" y="822280"/>
                </a:cubicBezTo>
                <a:cubicBezTo>
                  <a:pt x="2828130" y="822280"/>
                  <a:pt x="2832369" y="823396"/>
                  <a:pt x="2832369" y="821164"/>
                </a:cubicBezTo>
                <a:cubicBezTo>
                  <a:pt x="2832369" y="820048"/>
                  <a:pt x="2828130" y="818931"/>
                  <a:pt x="2823890" y="818931"/>
                </a:cubicBezTo>
                <a:cubicBezTo>
                  <a:pt x="2811170" y="815582"/>
                  <a:pt x="2794210" y="816699"/>
                  <a:pt x="2777250" y="816699"/>
                </a:cubicBezTo>
                <a:cubicBezTo>
                  <a:pt x="2764530" y="816699"/>
                  <a:pt x="2760290" y="817815"/>
                  <a:pt x="2760290" y="813350"/>
                </a:cubicBezTo>
                <a:cubicBezTo>
                  <a:pt x="2756050" y="808885"/>
                  <a:pt x="2739090" y="807768"/>
                  <a:pt x="2726370" y="807768"/>
                </a:cubicBezTo>
                <a:cubicBezTo>
                  <a:pt x="2722131" y="806652"/>
                  <a:pt x="2713650" y="806652"/>
                  <a:pt x="2705171" y="806652"/>
                </a:cubicBezTo>
                <a:cubicBezTo>
                  <a:pt x="2713650" y="806652"/>
                  <a:pt x="2705171" y="806652"/>
                  <a:pt x="2709410" y="805536"/>
                </a:cubicBezTo>
                <a:cubicBezTo>
                  <a:pt x="2768769" y="805536"/>
                  <a:pt x="2823890" y="805536"/>
                  <a:pt x="2879009" y="805536"/>
                </a:cubicBezTo>
                <a:cubicBezTo>
                  <a:pt x="2883249" y="805536"/>
                  <a:pt x="2883249" y="804419"/>
                  <a:pt x="2883249" y="804419"/>
                </a:cubicBezTo>
                <a:cubicBezTo>
                  <a:pt x="2874770" y="801071"/>
                  <a:pt x="2853570" y="802187"/>
                  <a:pt x="2840850" y="801071"/>
                </a:cubicBezTo>
                <a:cubicBezTo>
                  <a:pt x="2849329" y="796605"/>
                  <a:pt x="2866289" y="795489"/>
                  <a:pt x="2874770" y="793256"/>
                </a:cubicBezTo>
                <a:cubicBezTo>
                  <a:pt x="2887490" y="789908"/>
                  <a:pt x="2887490" y="789908"/>
                  <a:pt x="2874770" y="785442"/>
                </a:cubicBezTo>
                <a:cubicBezTo>
                  <a:pt x="2870530" y="785442"/>
                  <a:pt x="2870530" y="785442"/>
                  <a:pt x="2870530" y="785442"/>
                </a:cubicBezTo>
                <a:cubicBezTo>
                  <a:pt x="2870530" y="784326"/>
                  <a:pt x="2866289" y="782093"/>
                  <a:pt x="2870530" y="782093"/>
                </a:cubicBezTo>
                <a:cubicBezTo>
                  <a:pt x="2891729" y="780977"/>
                  <a:pt x="2879009" y="779861"/>
                  <a:pt x="2874770" y="777628"/>
                </a:cubicBezTo>
                <a:cubicBezTo>
                  <a:pt x="2866289" y="775396"/>
                  <a:pt x="2866289" y="775396"/>
                  <a:pt x="2879009" y="774279"/>
                </a:cubicBezTo>
                <a:cubicBezTo>
                  <a:pt x="2887490" y="774279"/>
                  <a:pt x="2891729" y="774279"/>
                  <a:pt x="2891729" y="772047"/>
                </a:cubicBezTo>
                <a:cubicBezTo>
                  <a:pt x="2891729" y="769814"/>
                  <a:pt x="2891729" y="768698"/>
                  <a:pt x="2879009" y="768698"/>
                </a:cubicBezTo>
                <a:cubicBezTo>
                  <a:pt x="2862049" y="767582"/>
                  <a:pt x="2845090" y="765349"/>
                  <a:pt x="2828130" y="764233"/>
                </a:cubicBezTo>
                <a:cubicBezTo>
                  <a:pt x="2815409" y="763116"/>
                  <a:pt x="2806930" y="760884"/>
                  <a:pt x="2794210" y="758651"/>
                </a:cubicBezTo>
                <a:cubicBezTo>
                  <a:pt x="2789970" y="758651"/>
                  <a:pt x="2781490" y="758651"/>
                  <a:pt x="2773010" y="758651"/>
                </a:cubicBezTo>
                <a:cubicBezTo>
                  <a:pt x="2760290" y="758651"/>
                  <a:pt x="2743330" y="758651"/>
                  <a:pt x="2730610" y="758651"/>
                </a:cubicBezTo>
                <a:cubicBezTo>
                  <a:pt x="2717890" y="758651"/>
                  <a:pt x="2700930" y="758651"/>
                  <a:pt x="2688211" y="758651"/>
                </a:cubicBezTo>
                <a:cubicBezTo>
                  <a:pt x="2688211" y="758651"/>
                  <a:pt x="2688211" y="757535"/>
                  <a:pt x="2683970" y="757535"/>
                </a:cubicBezTo>
                <a:cubicBezTo>
                  <a:pt x="2683970" y="756419"/>
                  <a:pt x="2688211" y="755302"/>
                  <a:pt x="2688211" y="755302"/>
                </a:cubicBezTo>
                <a:cubicBezTo>
                  <a:pt x="2700930" y="754186"/>
                  <a:pt x="2717890" y="755302"/>
                  <a:pt x="2730610" y="755302"/>
                </a:cubicBezTo>
                <a:cubicBezTo>
                  <a:pt x="2734850" y="754186"/>
                  <a:pt x="2739090" y="755302"/>
                  <a:pt x="2743330" y="754186"/>
                </a:cubicBezTo>
                <a:cubicBezTo>
                  <a:pt x="2743330" y="753070"/>
                  <a:pt x="2743330" y="751953"/>
                  <a:pt x="2743330" y="751953"/>
                </a:cubicBezTo>
                <a:cubicBezTo>
                  <a:pt x="2722131" y="750837"/>
                  <a:pt x="2730610" y="746372"/>
                  <a:pt x="2730610" y="743023"/>
                </a:cubicBezTo>
                <a:cubicBezTo>
                  <a:pt x="2726370" y="743023"/>
                  <a:pt x="2722131" y="743023"/>
                  <a:pt x="2717890" y="743023"/>
                </a:cubicBezTo>
                <a:cubicBezTo>
                  <a:pt x="2696690" y="743023"/>
                  <a:pt x="2671251" y="743023"/>
                  <a:pt x="2650050" y="740790"/>
                </a:cubicBezTo>
                <a:cubicBezTo>
                  <a:pt x="2628851" y="739674"/>
                  <a:pt x="2607651" y="738558"/>
                  <a:pt x="2577971" y="739674"/>
                </a:cubicBezTo>
                <a:cubicBezTo>
                  <a:pt x="2599171" y="736325"/>
                  <a:pt x="2616130" y="735209"/>
                  <a:pt x="2633090" y="735209"/>
                </a:cubicBezTo>
                <a:cubicBezTo>
                  <a:pt x="2658531" y="735209"/>
                  <a:pt x="2679730" y="734093"/>
                  <a:pt x="2705171" y="735209"/>
                </a:cubicBezTo>
                <a:cubicBezTo>
                  <a:pt x="2722131" y="736325"/>
                  <a:pt x="2739090" y="737442"/>
                  <a:pt x="2756050" y="737442"/>
                </a:cubicBezTo>
                <a:cubicBezTo>
                  <a:pt x="2760290" y="737442"/>
                  <a:pt x="2764530" y="737442"/>
                  <a:pt x="2768769" y="735209"/>
                </a:cubicBezTo>
                <a:cubicBezTo>
                  <a:pt x="2768769" y="734093"/>
                  <a:pt x="2760290" y="734093"/>
                  <a:pt x="2760290" y="732976"/>
                </a:cubicBezTo>
                <a:cubicBezTo>
                  <a:pt x="2751810" y="730744"/>
                  <a:pt x="2739090" y="731860"/>
                  <a:pt x="2726370" y="729627"/>
                </a:cubicBezTo>
                <a:cubicBezTo>
                  <a:pt x="2756050" y="729627"/>
                  <a:pt x="2777250" y="729627"/>
                  <a:pt x="2802689" y="729627"/>
                </a:cubicBezTo>
                <a:cubicBezTo>
                  <a:pt x="2819649" y="729627"/>
                  <a:pt x="2832369" y="728511"/>
                  <a:pt x="2849329" y="727395"/>
                </a:cubicBezTo>
                <a:cubicBezTo>
                  <a:pt x="2857810" y="727395"/>
                  <a:pt x="2862049" y="725162"/>
                  <a:pt x="2862049" y="722930"/>
                </a:cubicBezTo>
                <a:cubicBezTo>
                  <a:pt x="2862049" y="720697"/>
                  <a:pt x="2853570" y="719581"/>
                  <a:pt x="2840850" y="719581"/>
                </a:cubicBezTo>
                <a:cubicBezTo>
                  <a:pt x="2832369" y="720697"/>
                  <a:pt x="2819649" y="718464"/>
                  <a:pt x="2806930" y="721813"/>
                </a:cubicBezTo>
                <a:cubicBezTo>
                  <a:pt x="2802689" y="722930"/>
                  <a:pt x="2789970" y="721813"/>
                  <a:pt x="2785729" y="721813"/>
                </a:cubicBezTo>
                <a:cubicBezTo>
                  <a:pt x="2756050" y="718464"/>
                  <a:pt x="2726370" y="715116"/>
                  <a:pt x="2692450" y="716232"/>
                </a:cubicBezTo>
                <a:cubicBezTo>
                  <a:pt x="2688211" y="716232"/>
                  <a:pt x="2683970" y="715116"/>
                  <a:pt x="2683970" y="713999"/>
                </a:cubicBezTo>
                <a:cubicBezTo>
                  <a:pt x="2683970" y="712883"/>
                  <a:pt x="2688211" y="711767"/>
                  <a:pt x="2692450" y="711767"/>
                </a:cubicBezTo>
                <a:cubicBezTo>
                  <a:pt x="2717890" y="712883"/>
                  <a:pt x="2734850" y="710650"/>
                  <a:pt x="2751810" y="706185"/>
                </a:cubicBezTo>
                <a:cubicBezTo>
                  <a:pt x="2756050" y="703953"/>
                  <a:pt x="2751810" y="702836"/>
                  <a:pt x="2743330" y="701720"/>
                </a:cubicBezTo>
                <a:cubicBezTo>
                  <a:pt x="2734850" y="700604"/>
                  <a:pt x="2734850" y="700604"/>
                  <a:pt x="2743330" y="698371"/>
                </a:cubicBezTo>
                <a:cubicBezTo>
                  <a:pt x="2756050" y="696138"/>
                  <a:pt x="2756050" y="696138"/>
                  <a:pt x="2743330" y="695022"/>
                </a:cubicBezTo>
                <a:cubicBezTo>
                  <a:pt x="2722131" y="691673"/>
                  <a:pt x="2700930" y="691673"/>
                  <a:pt x="2679730" y="692790"/>
                </a:cubicBezTo>
                <a:cubicBezTo>
                  <a:pt x="2662770" y="695022"/>
                  <a:pt x="2641571" y="693906"/>
                  <a:pt x="2628851" y="698371"/>
                </a:cubicBezTo>
                <a:cubicBezTo>
                  <a:pt x="2620370" y="697255"/>
                  <a:pt x="2611891" y="700604"/>
                  <a:pt x="2603410" y="700604"/>
                </a:cubicBezTo>
                <a:cubicBezTo>
                  <a:pt x="2586450" y="700604"/>
                  <a:pt x="2565251" y="700604"/>
                  <a:pt x="2539810" y="700604"/>
                </a:cubicBezTo>
                <a:cubicBezTo>
                  <a:pt x="2565251" y="693906"/>
                  <a:pt x="2590691" y="691673"/>
                  <a:pt x="2616130" y="689441"/>
                </a:cubicBezTo>
                <a:cubicBezTo>
                  <a:pt x="2641571" y="687208"/>
                  <a:pt x="2667010" y="682743"/>
                  <a:pt x="2692450" y="680510"/>
                </a:cubicBezTo>
                <a:cubicBezTo>
                  <a:pt x="2675491" y="674929"/>
                  <a:pt x="2650050" y="678278"/>
                  <a:pt x="2628851" y="677161"/>
                </a:cubicBezTo>
                <a:cubicBezTo>
                  <a:pt x="2624611" y="676045"/>
                  <a:pt x="2628851" y="676045"/>
                  <a:pt x="2633090" y="674929"/>
                </a:cubicBezTo>
                <a:cubicBezTo>
                  <a:pt x="2645810" y="670464"/>
                  <a:pt x="2641571" y="669347"/>
                  <a:pt x="2624611" y="667115"/>
                </a:cubicBezTo>
                <a:cubicBezTo>
                  <a:pt x="2590691" y="663766"/>
                  <a:pt x="2556771" y="662650"/>
                  <a:pt x="2522850" y="663766"/>
                </a:cubicBezTo>
                <a:cubicBezTo>
                  <a:pt x="2471971" y="665998"/>
                  <a:pt x="2421091" y="664882"/>
                  <a:pt x="2374451" y="671580"/>
                </a:cubicBezTo>
                <a:cubicBezTo>
                  <a:pt x="2349012" y="670464"/>
                  <a:pt x="2327812" y="673812"/>
                  <a:pt x="2306611" y="673812"/>
                </a:cubicBezTo>
                <a:cubicBezTo>
                  <a:pt x="2285412" y="672696"/>
                  <a:pt x="2264213" y="671580"/>
                  <a:pt x="2243013" y="674929"/>
                </a:cubicBezTo>
                <a:cubicBezTo>
                  <a:pt x="2238772" y="676045"/>
                  <a:pt x="2226052" y="676045"/>
                  <a:pt x="2230293" y="672696"/>
                </a:cubicBezTo>
                <a:cubicBezTo>
                  <a:pt x="2230293" y="670464"/>
                  <a:pt x="2230293" y="669347"/>
                  <a:pt x="2221812" y="669347"/>
                </a:cubicBezTo>
                <a:cubicBezTo>
                  <a:pt x="2200612" y="670464"/>
                  <a:pt x="2183653" y="667115"/>
                  <a:pt x="2166692" y="670464"/>
                </a:cubicBezTo>
                <a:cubicBezTo>
                  <a:pt x="2162453" y="671580"/>
                  <a:pt x="2158212" y="671580"/>
                  <a:pt x="2153972" y="670464"/>
                </a:cubicBezTo>
                <a:cubicBezTo>
                  <a:pt x="2145493" y="669347"/>
                  <a:pt x="2137013" y="668231"/>
                  <a:pt x="2124293" y="665998"/>
                </a:cubicBezTo>
                <a:cubicBezTo>
                  <a:pt x="2145493" y="665998"/>
                  <a:pt x="2162453" y="662650"/>
                  <a:pt x="2183653" y="663766"/>
                </a:cubicBezTo>
                <a:cubicBezTo>
                  <a:pt x="2200612" y="663766"/>
                  <a:pt x="2217573" y="660417"/>
                  <a:pt x="2234532" y="661533"/>
                </a:cubicBezTo>
                <a:cubicBezTo>
                  <a:pt x="2251492" y="658184"/>
                  <a:pt x="2272692" y="661533"/>
                  <a:pt x="2289652" y="658184"/>
                </a:cubicBezTo>
                <a:cubicBezTo>
                  <a:pt x="2293892" y="657068"/>
                  <a:pt x="2302372" y="658184"/>
                  <a:pt x="2302372" y="655952"/>
                </a:cubicBezTo>
                <a:cubicBezTo>
                  <a:pt x="2302372" y="653719"/>
                  <a:pt x="2293892" y="652603"/>
                  <a:pt x="2289652" y="652603"/>
                </a:cubicBezTo>
                <a:cubicBezTo>
                  <a:pt x="2285412" y="651487"/>
                  <a:pt x="2276933" y="651487"/>
                  <a:pt x="2272692" y="651487"/>
                </a:cubicBezTo>
                <a:cubicBezTo>
                  <a:pt x="2243013" y="651487"/>
                  <a:pt x="2213332" y="651487"/>
                  <a:pt x="2179413" y="651487"/>
                </a:cubicBezTo>
                <a:cubicBezTo>
                  <a:pt x="2162453" y="651487"/>
                  <a:pt x="2149733" y="651487"/>
                  <a:pt x="2132773" y="650370"/>
                </a:cubicBezTo>
                <a:cubicBezTo>
                  <a:pt x="2115813" y="648138"/>
                  <a:pt x="2098853" y="651487"/>
                  <a:pt x="2081893" y="648138"/>
                </a:cubicBezTo>
                <a:cubicBezTo>
                  <a:pt x="2081893" y="648138"/>
                  <a:pt x="2077654" y="648138"/>
                  <a:pt x="2077654" y="648138"/>
                </a:cubicBezTo>
                <a:cubicBezTo>
                  <a:pt x="2056453" y="649254"/>
                  <a:pt x="2039493" y="650370"/>
                  <a:pt x="2026773" y="644789"/>
                </a:cubicBezTo>
                <a:cubicBezTo>
                  <a:pt x="2026773" y="643672"/>
                  <a:pt x="2018294" y="644789"/>
                  <a:pt x="2014053" y="643672"/>
                </a:cubicBezTo>
                <a:cubicBezTo>
                  <a:pt x="1975893" y="643672"/>
                  <a:pt x="1933494" y="642556"/>
                  <a:pt x="1895333" y="644789"/>
                </a:cubicBezTo>
                <a:cubicBezTo>
                  <a:pt x="1840214" y="647021"/>
                  <a:pt x="1789334" y="645905"/>
                  <a:pt x="1738455" y="645905"/>
                </a:cubicBezTo>
                <a:cubicBezTo>
                  <a:pt x="1683335" y="645905"/>
                  <a:pt x="1632456" y="645905"/>
                  <a:pt x="1577335" y="645905"/>
                </a:cubicBezTo>
                <a:cubicBezTo>
                  <a:pt x="1551896" y="645905"/>
                  <a:pt x="1526456" y="647021"/>
                  <a:pt x="1505256" y="649254"/>
                </a:cubicBezTo>
                <a:cubicBezTo>
                  <a:pt x="1484055" y="651487"/>
                  <a:pt x="1471336" y="647021"/>
                  <a:pt x="1450135" y="648138"/>
                </a:cubicBezTo>
                <a:cubicBezTo>
                  <a:pt x="1441656" y="644789"/>
                  <a:pt x="1428935" y="645905"/>
                  <a:pt x="1420457" y="645905"/>
                </a:cubicBezTo>
                <a:cubicBezTo>
                  <a:pt x="1390776" y="647021"/>
                  <a:pt x="1361096" y="644789"/>
                  <a:pt x="1331416" y="648138"/>
                </a:cubicBezTo>
                <a:cubicBezTo>
                  <a:pt x="1322936" y="649254"/>
                  <a:pt x="1310216" y="648138"/>
                  <a:pt x="1297496" y="648138"/>
                </a:cubicBezTo>
                <a:cubicBezTo>
                  <a:pt x="1289017" y="648138"/>
                  <a:pt x="1284776" y="648138"/>
                  <a:pt x="1284776" y="645905"/>
                </a:cubicBezTo>
                <a:cubicBezTo>
                  <a:pt x="1284776" y="643672"/>
                  <a:pt x="1284776" y="641440"/>
                  <a:pt x="1293257" y="642556"/>
                </a:cubicBezTo>
                <a:lnTo>
                  <a:pt x="1294046" y="642417"/>
                </a:lnTo>
                <a:lnTo>
                  <a:pt x="1318817" y="640107"/>
                </a:lnTo>
                <a:cubicBezTo>
                  <a:pt x="1335777" y="636311"/>
                  <a:pt x="1348497" y="636311"/>
                  <a:pt x="1365457" y="636311"/>
                </a:cubicBezTo>
                <a:cubicBezTo>
                  <a:pt x="1399376" y="636311"/>
                  <a:pt x="1429056" y="636311"/>
                  <a:pt x="1458737" y="636311"/>
                </a:cubicBezTo>
                <a:cubicBezTo>
                  <a:pt x="1462976" y="636311"/>
                  <a:pt x="1471456" y="636311"/>
                  <a:pt x="1475696" y="632514"/>
                </a:cubicBezTo>
                <a:cubicBezTo>
                  <a:pt x="1479936" y="632514"/>
                  <a:pt x="1488417" y="628718"/>
                  <a:pt x="1488417" y="621125"/>
                </a:cubicBezTo>
                <a:cubicBezTo>
                  <a:pt x="1488417" y="613532"/>
                  <a:pt x="1479936" y="617328"/>
                  <a:pt x="1475696" y="613532"/>
                </a:cubicBezTo>
                <a:cubicBezTo>
                  <a:pt x="1458737" y="602142"/>
                  <a:pt x="1437536" y="613532"/>
                  <a:pt x="1420576" y="602142"/>
                </a:cubicBezTo>
                <a:cubicBezTo>
                  <a:pt x="1403616" y="605939"/>
                  <a:pt x="1386656" y="594549"/>
                  <a:pt x="1369696" y="594549"/>
                </a:cubicBezTo>
                <a:cubicBezTo>
                  <a:pt x="1348497" y="598346"/>
                  <a:pt x="1331537" y="586956"/>
                  <a:pt x="1310337" y="586956"/>
                </a:cubicBezTo>
                <a:cubicBezTo>
                  <a:pt x="1323056" y="579364"/>
                  <a:pt x="1331537" y="575567"/>
                  <a:pt x="1340016" y="571771"/>
                </a:cubicBezTo>
                <a:cubicBezTo>
                  <a:pt x="1344257" y="567974"/>
                  <a:pt x="1348497" y="567974"/>
                  <a:pt x="1352736" y="571771"/>
                </a:cubicBezTo>
                <a:cubicBezTo>
                  <a:pt x="1369696" y="583160"/>
                  <a:pt x="1386656" y="571771"/>
                  <a:pt x="1407857" y="575567"/>
                </a:cubicBezTo>
                <a:cubicBezTo>
                  <a:pt x="1416336" y="575567"/>
                  <a:pt x="1416336" y="571771"/>
                  <a:pt x="1416336" y="564178"/>
                </a:cubicBezTo>
                <a:cubicBezTo>
                  <a:pt x="1412097" y="552788"/>
                  <a:pt x="1424817" y="552788"/>
                  <a:pt x="1429056" y="556585"/>
                </a:cubicBezTo>
                <a:cubicBezTo>
                  <a:pt x="1450256" y="567974"/>
                  <a:pt x="1471456" y="564178"/>
                  <a:pt x="1492656" y="560381"/>
                </a:cubicBezTo>
                <a:cubicBezTo>
                  <a:pt x="1513856" y="560381"/>
                  <a:pt x="1535056" y="571771"/>
                  <a:pt x="1560496" y="567974"/>
                </a:cubicBezTo>
                <a:cubicBezTo>
                  <a:pt x="1583816" y="579363"/>
                  <a:pt x="1608196" y="584109"/>
                  <a:pt x="1633106" y="586956"/>
                </a:cubicBezTo>
                <a:lnTo>
                  <a:pt x="1640713" y="587718"/>
                </a:lnTo>
                <a:lnTo>
                  <a:pt x="1646583" y="588679"/>
                </a:lnTo>
                <a:cubicBezTo>
                  <a:pt x="1647644" y="590935"/>
                  <a:pt x="1645523" y="595446"/>
                  <a:pt x="1641283" y="604469"/>
                </a:cubicBezTo>
                <a:cubicBezTo>
                  <a:pt x="1649764" y="604469"/>
                  <a:pt x="1666730" y="608980"/>
                  <a:pt x="1670972" y="604469"/>
                </a:cubicBezTo>
                <a:lnTo>
                  <a:pt x="1675810" y="591235"/>
                </a:lnTo>
                <a:lnTo>
                  <a:pt x="1708895" y="594549"/>
                </a:lnTo>
                <a:cubicBezTo>
                  <a:pt x="1742815" y="598346"/>
                  <a:pt x="1776735" y="594549"/>
                  <a:pt x="1810655" y="583160"/>
                </a:cubicBezTo>
                <a:lnTo>
                  <a:pt x="1821753" y="575621"/>
                </a:lnTo>
                <a:lnTo>
                  <a:pt x="1830549" y="574582"/>
                </a:lnTo>
                <a:cubicBezTo>
                  <a:pt x="1837441" y="570634"/>
                  <a:pt x="1842742" y="563867"/>
                  <a:pt x="1844863" y="554845"/>
                </a:cubicBezTo>
                <a:lnTo>
                  <a:pt x="1850662" y="548677"/>
                </a:lnTo>
                <a:lnTo>
                  <a:pt x="1860747" y="547339"/>
                </a:lnTo>
                <a:lnTo>
                  <a:pt x="1861829" y="550333"/>
                </a:lnTo>
                <a:cubicBezTo>
                  <a:pt x="1878793" y="550333"/>
                  <a:pt x="1887275" y="536799"/>
                  <a:pt x="1899999" y="532288"/>
                </a:cubicBezTo>
                <a:cubicBezTo>
                  <a:pt x="1899999" y="523265"/>
                  <a:pt x="1904241" y="518755"/>
                  <a:pt x="1912724" y="523265"/>
                </a:cubicBezTo>
                <a:cubicBezTo>
                  <a:pt x="1929689" y="523265"/>
                  <a:pt x="1946653" y="509732"/>
                  <a:pt x="1963618" y="514243"/>
                </a:cubicBezTo>
                <a:cubicBezTo>
                  <a:pt x="1967860" y="514243"/>
                  <a:pt x="1967860" y="509732"/>
                  <a:pt x="1967860" y="505220"/>
                </a:cubicBezTo>
                <a:cubicBezTo>
                  <a:pt x="1967860" y="505220"/>
                  <a:pt x="1967860" y="500709"/>
                  <a:pt x="1963618" y="500709"/>
                </a:cubicBezTo>
                <a:cubicBezTo>
                  <a:pt x="1955136" y="500709"/>
                  <a:pt x="1950894" y="500709"/>
                  <a:pt x="1946653" y="500709"/>
                </a:cubicBezTo>
                <a:cubicBezTo>
                  <a:pt x="1942412" y="500709"/>
                  <a:pt x="1938171" y="500709"/>
                  <a:pt x="1933930" y="496197"/>
                </a:cubicBezTo>
                <a:lnTo>
                  <a:pt x="1927754" y="488732"/>
                </a:lnTo>
                <a:lnTo>
                  <a:pt x="1929374" y="488248"/>
                </a:lnTo>
                <a:cubicBezTo>
                  <a:pt x="1935734" y="486350"/>
                  <a:pt x="1938914" y="485401"/>
                  <a:pt x="1938914" y="483977"/>
                </a:cubicBezTo>
                <a:lnTo>
                  <a:pt x="1937455" y="482888"/>
                </a:lnTo>
                <a:lnTo>
                  <a:pt x="1960536" y="482487"/>
                </a:lnTo>
                <a:cubicBezTo>
                  <a:pt x="1990226" y="482487"/>
                  <a:pt x="2024155" y="482487"/>
                  <a:pt x="2058086" y="482487"/>
                </a:cubicBezTo>
                <a:cubicBezTo>
                  <a:pt x="2070809" y="482487"/>
                  <a:pt x="2083532" y="475701"/>
                  <a:pt x="2096257" y="475701"/>
                </a:cubicBezTo>
                <a:cubicBezTo>
                  <a:pt x="2108981" y="479094"/>
                  <a:pt x="2121704" y="475701"/>
                  <a:pt x="2138669" y="472308"/>
                </a:cubicBezTo>
                <a:cubicBezTo>
                  <a:pt x="2155634" y="468916"/>
                  <a:pt x="2176841" y="472308"/>
                  <a:pt x="2193806" y="472308"/>
                </a:cubicBezTo>
                <a:cubicBezTo>
                  <a:pt x="2206529" y="472308"/>
                  <a:pt x="2215012" y="475701"/>
                  <a:pt x="2227736" y="468916"/>
                </a:cubicBezTo>
                <a:cubicBezTo>
                  <a:pt x="2227736" y="465524"/>
                  <a:pt x="2236219" y="468916"/>
                  <a:pt x="2240459" y="465524"/>
                </a:cubicBezTo>
                <a:cubicBezTo>
                  <a:pt x="2257424" y="462131"/>
                  <a:pt x="2274390" y="482487"/>
                  <a:pt x="2291355" y="465524"/>
                </a:cubicBezTo>
                <a:cubicBezTo>
                  <a:pt x="2308320" y="465524"/>
                  <a:pt x="2325284" y="465524"/>
                  <a:pt x="2346491" y="465524"/>
                </a:cubicBezTo>
                <a:cubicBezTo>
                  <a:pt x="2363456" y="465524"/>
                  <a:pt x="2380421" y="468916"/>
                  <a:pt x="2401628" y="465524"/>
                </a:cubicBezTo>
                <a:cubicBezTo>
                  <a:pt x="2410111" y="465524"/>
                  <a:pt x="2422834" y="472308"/>
                  <a:pt x="2427075" y="458738"/>
                </a:cubicBezTo>
                <a:cubicBezTo>
                  <a:pt x="2439798" y="455346"/>
                  <a:pt x="2452523" y="451953"/>
                  <a:pt x="2465247" y="458738"/>
                </a:cubicBezTo>
                <a:cubicBezTo>
                  <a:pt x="2469488" y="462131"/>
                  <a:pt x="2477971" y="462131"/>
                  <a:pt x="2482211" y="458738"/>
                </a:cubicBezTo>
                <a:cubicBezTo>
                  <a:pt x="2499176" y="455346"/>
                  <a:pt x="2511900" y="455346"/>
                  <a:pt x="2528866" y="462131"/>
                </a:cubicBezTo>
                <a:cubicBezTo>
                  <a:pt x="2533107" y="462131"/>
                  <a:pt x="2541589" y="462131"/>
                  <a:pt x="2545830" y="451953"/>
                </a:cubicBezTo>
                <a:cubicBezTo>
                  <a:pt x="2545830" y="448560"/>
                  <a:pt x="2558554" y="451953"/>
                  <a:pt x="2562795" y="451953"/>
                </a:cubicBezTo>
                <a:cubicBezTo>
                  <a:pt x="2562795" y="448560"/>
                  <a:pt x="2567036" y="445169"/>
                  <a:pt x="2567036" y="445169"/>
                </a:cubicBezTo>
                <a:cubicBezTo>
                  <a:pt x="2584002" y="445169"/>
                  <a:pt x="2600967" y="445169"/>
                  <a:pt x="2622173" y="445169"/>
                </a:cubicBezTo>
                <a:cubicBezTo>
                  <a:pt x="2622173" y="445169"/>
                  <a:pt x="2622173" y="448560"/>
                  <a:pt x="2622173" y="451953"/>
                </a:cubicBezTo>
                <a:cubicBezTo>
                  <a:pt x="2656104" y="451953"/>
                  <a:pt x="2694275" y="451953"/>
                  <a:pt x="2728205" y="451953"/>
                </a:cubicBezTo>
                <a:cubicBezTo>
                  <a:pt x="2736687" y="445169"/>
                  <a:pt x="2745169" y="445169"/>
                  <a:pt x="2753652" y="451953"/>
                </a:cubicBezTo>
                <a:cubicBezTo>
                  <a:pt x="2787582" y="451953"/>
                  <a:pt x="2817271" y="441776"/>
                  <a:pt x="2851202" y="445169"/>
                </a:cubicBezTo>
                <a:cubicBezTo>
                  <a:pt x="2851202" y="441776"/>
                  <a:pt x="2851202" y="438383"/>
                  <a:pt x="2851202" y="434990"/>
                </a:cubicBezTo>
                <a:cubicBezTo>
                  <a:pt x="2851202" y="431597"/>
                  <a:pt x="2851202" y="431597"/>
                  <a:pt x="2855442" y="431597"/>
                </a:cubicBezTo>
                <a:cubicBezTo>
                  <a:pt x="2859683" y="428205"/>
                  <a:pt x="2863925" y="431597"/>
                  <a:pt x="2863925" y="434990"/>
                </a:cubicBezTo>
                <a:cubicBezTo>
                  <a:pt x="2889373" y="434990"/>
                  <a:pt x="2919061" y="434990"/>
                  <a:pt x="2944509" y="434990"/>
                </a:cubicBezTo>
                <a:cubicBezTo>
                  <a:pt x="2948751" y="438383"/>
                  <a:pt x="2961474" y="431597"/>
                  <a:pt x="2961474" y="441776"/>
                </a:cubicBezTo>
                <a:cubicBezTo>
                  <a:pt x="2974197" y="441776"/>
                  <a:pt x="2982680" y="441776"/>
                  <a:pt x="2991163" y="441776"/>
                </a:cubicBezTo>
                <a:cubicBezTo>
                  <a:pt x="3003887" y="441776"/>
                  <a:pt x="3016611" y="438383"/>
                  <a:pt x="3020852" y="428205"/>
                </a:cubicBezTo>
                <a:cubicBezTo>
                  <a:pt x="3025093" y="424812"/>
                  <a:pt x="3029334" y="424812"/>
                  <a:pt x="3033575" y="424812"/>
                </a:cubicBezTo>
                <a:cubicBezTo>
                  <a:pt x="3037816" y="424812"/>
                  <a:pt x="3042058" y="424812"/>
                  <a:pt x="3050540" y="424812"/>
                </a:cubicBezTo>
                <a:cubicBezTo>
                  <a:pt x="3054782" y="424812"/>
                  <a:pt x="3054782" y="421420"/>
                  <a:pt x="3054782" y="421420"/>
                </a:cubicBezTo>
                <a:cubicBezTo>
                  <a:pt x="3054782" y="418028"/>
                  <a:pt x="3054782" y="414635"/>
                  <a:pt x="3050540" y="414635"/>
                </a:cubicBezTo>
                <a:cubicBezTo>
                  <a:pt x="3033575" y="418028"/>
                  <a:pt x="3016611" y="407849"/>
                  <a:pt x="2999646" y="407849"/>
                </a:cubicBezTo>
                <a:cubicBezTo>
                  <a:pt x="2991163" y="411242"/>
                  <a:pt x="2986921" y="407849"/>
                  <a:pt x="2986921" y="401065"/>
                </a:cubicBezTo>
                <a:cubicBezTo>
                  <a:pt x="2974197" y="397672"/>
                  <a:pt x="2965715" y="387494"/>
                  <a:pt x="2948751" y="387494"/>
                </a:cubicBezTo>
                <a:cubicBezTo>
                  <a:pt x="2948751" y="394280"/>
                  <a:pt x="2944509" y="394280"/>
                  <a:pt x="2940268" y="390887"/>
                </a:cubicBezTo>
                <a:cubicBezTo>
                  <a:pt x="2936027" y="390887"/>
                  <a:pt x="2931785" y="387494"/>
                  <a:pt x="2931785" y="384101"/>
                </a:cubicBezTo>
                <a:cubicBezTo>
                  <a:pt x="2927544" y="370531"/>
                  <a:pt x="2910579" y="363746"/>
                  <a:pt x="2893615" y="367139"/>
                </a:cubicBezTo>
                <a:cubicBezTo>
                  <a:pt x="2885132" y="373924"/>
                  <a:pt x="2872408" y="370531"/>
                  <a:pt x="2863925" y="377317"/>
                </a:cubicBezTo>
                <a:cubicBezTo>
                  <a:pt x="2863925" y="377317"/>
                  <a:pt x="2859683" y="377317"/>
                  <a:pt x="2859683" y="373924"/>
                </a:cubicBezTo>
                <a:cubicBezTo>
                  <a:pt x="2846960" y="373924"/>
                  <a:pt x="2838477" y="370531"/>
                  <a:pt x="2829996" y="373924"/>
                </a:cubicBezTo>
                <a:cubicBezTo>
                  <a:pt x="2808788" y="373924"/>
                  <a:pt x="2787582" y="367139"/>
                  <a:pt x="2770618" y="384101"/>
                </a:cubicBezTo>
                <a:cubicBezTo>
                  <a:pt x="2766377" y="380708"/>
                  <a:pt x="2766377" y="377317"/>
                  <a:pt x="2766377" y="377317"/>
                </a:cubicBezTo>
                <a:cubicBezTo>
                  <a:pt x="2770618" y="367139"/>
                  <a:pt x="2762135" y="356962"/>
                  <a:pt x="2757894" y="346783"/>
                </a:cubicBezTo>
                <a:cubicBezTo>
                  <a:pt x="2753652" y="343390"/>
                  <a:pt x="2736687" y="346783"/>
                  <a:pt x="2728205" y="346783"/>
                </a:cubicBezTo>
                <a:cubicBezTo>
                  <a:pt x="2736687" y="360353"/>
                  <a:pt x="2736687" y="360353"/>
                  <a:pt x="2719722" y="360353"/>
                </a:cubicBezTo>
                <a:cubicBezTo>
                  <a:pt x="2706999" y="360353"/>
                  <a:pt x="2706999" y="360353"/>
                  <a:pt x="2694275" y="373924"/>
                </a:cubicBezTo>
                <a:cubicBezTo>
                  <a:pt x="2694275" y="377317"/>
                  <a:pt x="2690033" y="377317"/>
                  <a:pt x="2685792" y="377317"/>
                </a:cubicBezTo>
                <a:cubicBezTo>
                  <a:pt x="2681550" y="377317"/>
                  <a:pt x="2673069" y="377317"/>
                  <a:pt x="2668827" y="377317"/>
                </a:cubicBezTo>
                <a:cubicBezTo>
                  <a:pt x="2660344" y="377317"/>
                  <a:pt x="2656104" y="377317"/>
                  <a:pt x="2651863" y="377317"/>
                </a:cubicBezTo>
                <a:cubicBezTo>
                  <a:pt x="2643380" y="377317"/>
                  <a:pt x="2643380" y="377317"/>
                  <a:pt x="2643380" y="384101"/>
                </a:cubicBezTo>
                <a:cubicBezTo>
                  <a:pt x="2639138" y="390887"/>
                  <a:pt x="2643380" y="397672"/>
                  <a:pt x="2639138" y="404457"/>
                </a:cubicBezTo>
                <a:cubicBezTo>
                  <a:pt x="2634897" y="404457"/>
                  <a:pt x="2626414" y="404457"/>
                  <a:pt x="2622173" y="404457"/>
                </a:cubicBezTo>
                <a:cubicBezTo>
                  <a:pt x="2613690" y="401065"/>
                  <a:pt x="2617931" y="397672"/>
                  <a:pt x="2617931" y="394280"/>
                </a:cubicBezTo>
                <a:cubicBezTo>
                  <a:pt x="2605208" y="390887"/>
                  <a:pt x="2596726" y="380708"/>
                  <a:pt x="2584002" y="384101"/>
                </a:cubicBezTo>
                <a:cubicBezTo>
                  <a:pt x="2584002" y="387494"/>
                  <a:pt x="2579761" y="387494"/>
                  <a:pt x="2575519" y="387494"/>
                </a:cubicBezTo>
                <a:cubicBezTo>
                  <a:pt x="2571278" y="387494"/>
                  <a:pt x="2562795" y="387494"/>
                  <a:pt x="2558554" y="387494"/>
                </a:cubicBezTo>
                <a:cubicBezTo>
                  <a:pt x="2558554" y="394280"/>
                  <a:pt x="2554312" y="394280"/>
                  <a:pt x="2550072" y="394280"/>
                </a:cubicBezTo>
                <a:cubicBezTo>
                  <a:pt x="2541589" y="390887"/>
                  <a:pt x="2545830" y="387494"/>
                  <a:pt x="2545830" y="384101"/>
                </a:cubicBezTo>
                <a:cubicBezTo>
                  <a:pt x="2541589" y="384101"/>
                  <a:pt x="2541589" y="384101"/>
                  <a:pt x="2541589" y="384101"/>
                </a:cubicBezTo>
                <a:cubicBezTo>
                  <a:pt x="2524624" y="384101"/>
                  <a:pt x="2516142" y="401065"/>
                  <a:pt x="2503417" y="390887"/>
                </a:cubicBezTo>
                <a:cubicBezTo>
                  <a:pt x="2486453" y="384101"/>
                  <a:pt x="2469488" y="394280"/>
                  <a:pt x="2461005" y="384101"/>
                </a:cubicBezTo>
                <a:cubicBezTo>
                  <a:pt x="2448281" y="384101"/>
                  <a:pt x="2431317" y="380708"/>
                  <a:pt x="2418593" y="387494"/>
                </a:cubicBezTo>
                <a:cubicBezTo>
                  <a:pt x="2401628" y="390887"/>
                  <a:pt x="2384662" y="387494"/>
                  <a:pt x="2367697" y="387494"/>
                </a:cubicBezTo>
                <a:cubicBezTo>
                  <a:pt x="2367697" y="387494"/>
                  <a:pt x="2363456" y="387494"/>
                  <a:pt x="2363456" y="387494"/>
                </a:cubicBezTo>
                <a:cubicBezTo>
                  <a:pt x="2363456" y="384101"/>
                  <a:pt x="2359215" y="387494"/>
                  <a:pt x="2363456" y="390887"/>
                </a:cubicBezTo>
                <a:cubicBezTo>
                  <a:pt x="2363456" y="394280"/>
                  <a:pt x="2367697" y="397672"/>
                  <a:pt x="2376179" y="397672"/>
                </a:cubicBezTo>
                <a:cubicBezTo>
                  <a:pt x="2384662" y="397672"/>
                  <a:pt x="2388903" y="401065"/>
                  <a:pt x="2384662" y="404457"/>
                </a:cubicBezTo>
                <a:cubicBezTo>
                  <a:pt x="2384662" y="411242"/>
                  <a:pt x="2376179" y="407849"/>
                  <a:pt x="2371939" y="407849"/>
                </a:cubicBezTo>
                <a:cubicBezTo>
                  <a:pt x="2376179" y="421420"/>
                  <a:pt x="2388903" y="421420"/>
                  <a:pt x="2401628" y="418028"/>
                </a:cubicBezTo>
                <a:cubicBezTo>
                  <a:pt x="2405869" y="421420"/>
                  <a:pt x="2410111" y="418028"/>
                  <a:pt x="2414352" y="424812"/>
                </a:cubicBezTo>
                <a:cubicBezTo>
                  <a:pt x="2414352" y="431597"/>
                  <a:pt x="2405869" y="428205"/>
                  <a:pt x="2401628" y="431597"/>
                </a:cubicBezTo>
                <a:cubicBezTo>
                  <a:pt x="2388903" y="431597"/>
                  <a:pt x="2376179" y="445169"/>
                  <a:pt x="2371939" y="424812"/>
                </a:cubicBezTo>
                <a:cubicBezTo>
                  <a:pt x="2371939" y="424812"/>
                  <a:pt x="2363456" y="424812"/>
                  <a:pt x="2363456" y="424812"/>
                </a:cubicBezTo>
                <a:cubicBezTo>
                  <a:pt x="2342250" y="438383"/>
                  <a:pt x="2342250" y="438383"/>
                  <a:pt x="2316802" y="431597"/>
                </a:cubicBezTo>
                <a:cubicBezTo>
                  <a:pt x="2308320" y="428205"/>
                  <a:pt x="2295597" y="431597"/>
                  <a:pt x="2287114" y="424812"/>
                </a:cubicBezTo>
                <a:cubicBezTo>
                  <a:pt x="2287114" y="424812"/>
                  <a:pt x="2287114" y="424812"/>
                  <a:pt x="2282872" y="424812"/>
                </a:cubicBezTo>
                <a:cubicBezTo>
                  <a:pt x="2265907" y="434990"/>
                  <a:pt x="2265907" y="431597"/>
                  <a:pt x="2248942" y="431597"/>
                </a:cubicBezTo>
                <a:cubicBezTo>
                  <a:pt x="2231978" y="431597"/>
                  <a:pt x="2219253" y="421420"/>
                  <a:pt x="2202288" y="418028"/>
                </a:cubicBezTo>
                <a:cubicBezTo>
                  <a:pt x="2193806" y="418028"/>
                  <a:pt x="2198046" y="411242"/>
                  <a:pt x="2198046" y="407849"/>
                </a:cubicBezTo>
                <a:cubicBezTo>
                  <a:pt x="2198046" y="401065"/>
                  <a:pt x="2193806" y="401065"/>
                  <a:pt x="2185323" y="397672"/>
                </a:cubicBezTo>
                <a:cubicBezTo>
                  <a:pt x="2164117" y="394280"/>
                  <a:pt x="2142910" y="394280"/>
                  <a:pt x="2121704" y="394280"/>
                </a:cubicBezTo>
                <a:cubicBezTo>
                  <a:pt x="2117464" y="394280"/>
                  <a:pt x="2108981" y="390887"/>
                  <a:pt x="2108981" y="394280"/>
                </a:cubicBezTo>
                <a:cubicBezTo>
                  <a:pt x="2096257" y="404457"/>
                  <a:pt x="2083532" y="397672"/>
                  <a:pt x="2070809" y="394280"/>
                </a:cubicBezTo>
                <a:cubicBezTo>
                  <a:pt x="2064448" y="390887"/>
                  <a:pt x="2058086" y="388342"/>
                  <a:pt x="2051724" y="387918"/>
                </a:cubicBezTo>
                <a:lnTo>
                  <a:pt x="2046930" y="389516"/>
                </a:lnTo>
                <a:lnTo>
                  <a:pt x="2044915" y="382897"/>
                </a:lnTo>
                <a:cubicBezTo>
                  <a:pt x="2042794" y="380049"/>
                  <a:pt x="2039614" y="378151"/>
                  <a:pt x="2035374" y="378151"/>
                </a:cubicBezTo>
                <a:cubicBezTo>
                  <a:pt x="2018414" y="374355"/>
                  <a:pt x="2005694" y="370558"/>
                  <a:pt x="1988734" y="370558"/>
                </a:cubicBezTo>
                <a:cubicBezTo>
                  <a:pt x="1963294" y="370558"/>
                  <a:pt x="1942094" y="370558"/>
                  <a:pt x="1912414" y="370558"/>
                </a:cubicBezTo>
                <a:cubicBezTo>
                  <a:pt x="1925134" y="362965"/>
                  <a:pt x="1937855" y="366762"/>
                  <a:pt x="1946334" y="359169"/>
                </a:cubicBezTo>
                <a:cubicBezTo>
                  <a:pt x="1946334" y="355372"/>
                  <a:pt x="1954814" y="355372"/>
                  <a:pt x="1954814" y="351576"/>
                </a:cubicBezTo>
                <a:cubicBezTo>
                  <a:pt x="1950575" y="343983"/>
                  <a:pt x="1946334" y="343983"/>
                  <a:pt x="1942094" y="343983"/>
                </a:cubicBezTo>
                <a:cubicBezTo>
                  <a:pt x="1925134" y="343983"/>
                  <a:pt x="1908175" y="347779"/>
                  <a:pt x="1891215" y="351576"/>
                </a:cubicBezTo>
                <a:cubicBezTo>
                  <a:pt x="1865774" y="355372"/>
                  <a:pt x="1844575" y="351576"/>
                  <a:pt x="1819135" y="351576"/>
                </a:cubicBezTo>
                <a:cubicBezTo>
                  <a:pt x="1802175" y="351576"/>
                  <a:pt x="1785216" y="347779"/>
                  <a:pt x="1764015" y="336390"/>
                </a:cubicBezTo>
                <a:cubicBezTo>
                  <a:pt x="1793695" y="340186"/>
                  <a:pt x="1814895" y="336390"/>
                  <a:pt x="1836095" y="332593"/>
                </a:cubicBezTo>
                <a:cubicBezTo>
                  <a:pt x="1857295" y="325000"/>
                  <a:pt x="1882734" y="325000"/>
                  <a:pt x="1903935" y="325000"/>
                </a:cubicBezTo>
                <a:cubicBezTo>
                  <a:pt x="1908175" y="325000"/>
                  <a:pt x="1912414" y="325000"/>
                  <a:pt x="1916654" y="325000"/>
                </a:cubicBezTo>
                <a:cubicBezTo>
                  <a:pt x="1916654" y="313611"/>
                  <a:pt x="1908175" y="298425"/>
                  <a:pt x="1929374" y="294629"/>
                </a:cubicBezTo>
                <a:cubicBezTo>
                  <a:pt x="1929374" y="294629"/>
                  <a:pt x="1929374" y="290832"/>
                  <a:pt x="1929374" y="287036"/>
                </a:cubicBezTo>
                <a:cubicBezTo>
                  <a:pt x="1925134" y="283239"/>
                  <a:pt x="1920895" y="287036"/>
                  <a:pt x="1916654" y="283239"/>
                </a:cubicBezTo>
                <a:cubicBezTo>
                  <a:pt x="1903935" y="283239"/>
                  <a:pt x="1886975" y="287036"/>
                  <a:pt x="1874255" y="283239"/>
                </a:cubicBezTo>
                <a:cubicBezTo>
                  <a:pt x="1874255" y="283239"/>
                  <a:pt x="1870015" y="279443"/>
                  <a:pt x="1870015" y="275646"/>
                </a:cubicBezTo>
                <a:cubicBezTo>
                  <a:pt x="1874255" y="275646"/>
                  <a:pt x="1874255" y="271850"/>
                  <a:pt x="1874255" y="271850"/>
                </a:cubicBezTo>
                <a:cubicBezTo>
                  <a:pt x="1886975" y="271850"/>
                  <a:pt x="1903935" y="271850"/>
                  <a:pt x="1916654" y="271850"/>
                </a:cubicBezTo>
                <a:cubicBezTo>
                  <a:pt x="1929374" y="271850"/>
                  <a:pt x="1946334" y="271850"/>
                  <a:pt x="1959054" y="271850"/>
                </a:cubicBezTo>
                <a:cubicBezTo>
                  <a:pt x="1967535" y="271850"/>
                  <a:pt x="1976014" y="271850"/>
                  <a:pt x="1980254" y="271850"/>
                </a:cubicBezTo>
                <a:cubicBezTo>
                  <a:pt x="1992974" y="264257"/>
                  <a:pt x="2001454" y="256664"/>
                  <a:pt x="2014174" y="252868"/>
                </a:cubicBezTo>
                <a:cubicBezTo>
                  <a:pt x="2031135" y="249071"/>
                  <a:pt x="2048093" y="241478"/>
                  <a:pt x="2065053" y="237682"/>
                </a:cubicBezTo>
                <a:cubicBezTo>
                  <a:pt x="2077773" y="237682"/>
                  <a:pt x="2077773" y="233885"/>
                  <a:pt x="2077773" y="226292"/>
                </a:cubicBezTo>
                <a:cubicBezTo>
                  <a:pt x="2077773" y="218699"/>
                  <a:pt x="2073534" y="218699"/>
                  <a:pt x="2065053" y="218699"/>
                </a:cubicBezTo>
                <a:cubicBezTo>
                  <a:pt x="2052334" y="214903"/>
                  <a:pt x="2052334" y="214903"/>
                  <a:pt x="2060814" y="207310"/>
                </a:cubicBezTo>
                <a:cubicBezTo>
                  <a:pt x="2065053" y="199717"/>
                  <a:pt x="2077773" y="195921"/>
                  <a:pt x="2056574" y="192124"/>
                </a:cubicBezTo>
                <a:cubicBezTo>
                  <a:pt x="2052334" y="192124"/>
                  <a:pt x="2056574" y="184531"/>
                  <a:pt x="2056574" y="180735"/>
                </a:cubicBezTo>
                <a:cubicBezTo>
                  <a:pt x="2056574" y="180735"/>
                  <a:pt x="2056574" y="180735"/>
                  <a:pt x="2060814" y="180735"/>
                </a:cubicBezTo>
                <a:cubicBezTo>
                  <a:pt x="2073534" y="165549"/>
                  <a:pt x="2073534" y="165549"/>
                  <a:pt x="2060814" y="154160"/>
                </a:cubicBezTo>
                <a:cubicBezTo>
                  <a:pt x="2052334" y="146567"/>
                  <a:pt x="2035374" y="142770"/>
                  <a:pt x="2026894" y="127584"/>
                </a:cubicBezTo>
                <a:cubicBezTo>
                  <a:pt x="2039614" y="123788"/>
                  <a:pt x="2060814" y="127584"/>
                  <a:pt x="2069294" y="116195"/>
                </a:cubicBezTo>
                <a:cubicBezTo>
                  <a:pt x="2069294" y="116195"/>
                  <a:pt x="2069294" y="112398"/>
                  <a:pt x="2065053" y="112398"/>
                </a:cubicBezTo>
                <a:cubicBezTo>
                  <a:pt x="2009934" y="112398"/>
                  <a:pt x="1954814" y="112398"/>
                  <a:pt x="1895454" y="112398"/>
                </a:cubicBezTo>
                <a:cubicBezTo>
                  <a:pt x="1891215" y="108602"/>
                  <a:pt x="1899694" y="108602"/>
                  <a:pt x="1891215" y="108602"/>
                </a:cubicBezTo>
                <a:cubicBezTo>
                  <a:pt x="1899694" y="108602"/>
                  <a:pt x="1908175" y="108602"/>
                  <a:pt x="1912414" y="104805"/>
                </a:cubicBezTo>
                <a:cubicBezTo>
                  <a:pt x="1918774" y="104805"/>
                  <a:pt x="1926194" y="103856"/>
                  <a:pt x="1932554" y="101009"/>
                </a:cubicBezTo>
                <a:lnTo>
                  <a:pt x="1939721" y="93110"/>
                </a:lnTo>
                <a:lnTo>
                  <a:pt x="1954706" y="92430"/>
                </a:lnTo>
                <a:cubicBezTo>
                  <a:pt x="1963189" y="80870"/>
                  <a:pt x="1980154" y="92430"/>
                  <a:pt x="1997118" y="84723"/>
                </a:cubicBezTo>
                <a:cubicBezTo>
                  <a:pt x="2009843" y="73163"/>
                  <a:pt x="2018326" y="92430"/>
                  <a:pt x="2035290" y="92430"/>
                </a:cubicBezTo>
                <a:cubicBezTo>
                  <a:pt x="2035290" y="92430"/>
                  <a:pt x="2035290" y="92430"/>
                  <a:pt x="2039532" y="92430"/>
                </a:cubicBezTo>
                <a:cubicBezTo>
                  <a:pt x="2039532" y="88576"/>
                  <a:pt x="2035290" y="84723"/>
                  <a:pt x="2043773" y="80870"/>
                </a:cubicBezTo>
                <a:cubicBezTo>
                  <a:pt x="2048013" y="80870"/>
                  <a:pt x="2052255" y="80870"/>
                  <a:pt x="2052255" y="88576"/>
                </a:cubicBezTo>
                <a:cubicBezTo>
                  <a:pt x="2056496" y="88576"/>
                  <a:pt x="2064979" y="88576"/>
                  <a:pt x="2069220" y="88576"/>
                </a:cubicBezTo>
                <a:cubicBezTo>
                  <a:pt x="2073462" y="88576"/>
                  <a:pt x="2077703" y="88576"/>
                  <a:pt x="2077703" y="92430"/>
                </a:cubicBezTo>
                <a:cubicBezTo>
                  <a:pt x="2090427" y="96283"/>
                  <a:pt x="2098909" y="84723"/>
                  <a:pt x="2111632" y="80870"/>
                </a:cubicBezTo>
                <a:cubicBezTo>
                  <a:pt x="2111632" y="77016"/>
                  <a:pt x="2107391" y="73163"/>
                  <a:pt x="2115874" y="69309"/>
                </a:cubicBezTo>
                <a:cubicBezTo>
                  <a:pt x="2120115" y="69309"/>
                  <a:pt x="2128598" y="69309"/>
                  <a:pt x="2132839" y="69309"/>
                </a:cubicBezTo>
                <a:cubicBezTo>
                  <a:pt x="2137081" y="77016"/>
                  <a:pt x="2132839" y="84723"/>
                  <a:pt x="2137081" y="92430"/>
                </a:cubicBezTo>
                <a:cubicBezTo>
                  <a:pt x="2137081" y="100137"/>
                  <a:pt x="2137081" y="100137"/>
                  <a:pt x="2145564" y="100137"/>
                </a:cubicBezTo>
                <a:cubicBezTo>
                  <a:pt x="2149805" y="100137"/>
                  <a:pt x="2154045" y="100137"/>
                  <a:pt x="2162528" y="100137"/>
                </a:cubicBezTo>
                <a:cubicBezTo>
                  <a:pt x="2166770" y="100137"/>
                  <a:pt x="2175251" y="100137"/>
                  <a:pt x="2179493" y="100137"/>
                </a:cubicBezTo>
                <a:cubicBezTo>
                  <a:pt x="2183734" y="100137"/>
                  <a:pt x="2187976" y="100137"/>
                  <a:pt x="2187976" y="103990"/>
                </a:cubicBezTo>
                <a:cubicBezTo>
                  <a:pt x="2200700" y="119404"/>
                  <a:pt x="2200700" y="119404"/>
                  <a:pt x="2213423" y="119404"/>
                </a:cubicBezTo>
                <a:cubicBezTo>
                  <a:pt x="2230388" y="119404"/>
                  <a:pt x="2230388" y="119404"/>
                  <a:pt x="2221906" y="134818"/>
                </a:cubicBezTo>
                <a:cubicBezTo>
                  <a:pt x="2230388" y="134818"/>
                  <a:pt x="2247353" y="138671"/>
                  <a:pt x="2251595" y="134818"/>
                </a:cubicBezTo>
                <a:cubicBezTo>
                  <a:pt x="2255836" y="123258"/>
                  <a:pt x="2264319" y="111697"/>
                  <a:pt x="2260078" y="100137"/>
                </a:cubicBezTo>
                <a:cubicBezTo>
                  <a:pt x="2260078" y="100137"/>
                  <a:pt x="2260078" y="96283"/>
                  <a:pt x="2264319" y="92430"/>
                </a:cubicBezTo>
                <a:cubicBezTo>
                  <a:pt x="2281284" y="111697"/>
                  <a:pt x="2302490" y="103990"/>
                  <a:pt x="2323697" y="103990"/>
                </a:cubicBezTo>
                <a:cubicBezTo>
                  <a:pt x="2332178" y="107844"/>
                  <a:pt x="2340661" y="103990"/>
                  <a:pt x="2353384" y="103990"/>
                </a:cubicBezTo>
                <a:cubicBezTo>
                  <a:pt x="2353384" y="100137"/>
                  <a:pt x="2357626" y="100137"/>
                  <a:pt x="2357626" y="100137"/>
                </a:cubicBezTo>
                <a:cubicBezTo>
                  <a:pt x="2366109" y="107844"/>
                  <a:pt x="2378833" y="103990"/>
                  <a:pt x="2387316" y="111697"/>
                </a:cubicBezTo>
                <a:cubicBezTo>
                  <a:pt x="2404280" y="115551"/>
                  <a:pt x="2421245" y="107844"/>
                  <a:pt x="2425486" y="92430"/>
                </a:cubicBezTo>
                <a:cubicBezTo>
                  <a:pt x="2425486" y="88576"/>
                  <a:pt x="2429728" y="84723"/>
                  <a:pt x="2433969" y="84723"/>
                </a:cubicBezTo>
                <a:cubicBezTo>
                  <a:pt x="2438211" y="80870"/>
                  <a:pt x="2442452" y="80870"/>
                  <a:pt x="2442452" y="88576"/>
                </a:cubicBezTo>
                <a:cubicBezTo>
                  <a:pt x="2459417" y="88576"/>
                  <a:pt x="2467898" y="77016"/>
                  <a:pt x="2480623" y="73163"/>
                </a:cubicBezTo>
                <a:cubicBezTo>
                  <a:pt x="2480623" y="65456"/>
                  <a:pt x="2484864" y="61603"/>
                  <a:pt x="2493347" y="65456"/>
                </a:cubicBezTo>
                <a:cubicBezTo>
                  <a:pt x="2510312" y="65456"/>
                  <a:pt x="2527276" y="53896"/>
                  <a:pt x="2544242" y="57749"/>
                </a:cubicBezTo>
                <a:cubicBezTo>
                  <a:pt x="2548483" y="57749"/>
                  <a:pt x="2548483" y="53896"/>
                  <a:pt x="2548483" y="50042"/>
                </a:cubicBezTo>
                <a:cubicBezTo>
                  <a:pt x="2548483" y="50042"/>
                  <a:pt x="2548483" y="46189"/>
                  <a:pt x="2544242" y="46189"/>
                </a:cubicBezTo>
                <a:cubicBezTo>
                  <a:pt x="2535759" y="46189"/>
                  <a:pt x="2531517" y="46189"/>
                  <a:pt x="2527276" y="46189"/>
                </a:cubicBezTo>
                <a:cubicBezTo>
                  <a:pt x="2523036" y="46189"/>
                  <a:pt x="2518794" y="46189"/>
                  <a:pt x="2514553" y="42335"/>
                </a:cubicBezTo>
                <a:lnTo>
                  <a:pt x="2503748" y="31180"/>
                </a:lnTo>
                <a:lnTo>
                  <a:pt x="2541159" y="30624"/>
                </a:lnTo>
                <a:cubicBezTo>
                  <a:pt x="2570849" y="30624"/>
                  <a:pt x="2604778" y="30624"/>
                  <a:pt x="2638709" y="30624"/>
                </a:cubicBezTo>
                <a:cubicBezTo>
                  <a:pt x="2651432" y="30624"/>
                  <a:pt x="2664156" y="24828"/>
                  <a:pt x="2676880" y="24828"/>
                </a:cubicBezTo>
                <a:cubicBezTo>
                  <a:pt x="2689604" y="27726"/>
                  <a:pt x="2702327" y="24828"/>
                  <a:pt x="2719292" y="21930"/>
                </a:cubicBezTo>
                <a:cubicBezTo>
                  <a:pt x="2736257" y="19032"/>
                  <a:pt x="2757465" y="21930"/>
                  <a:pt x="2774429" y="21930"/>
                </a:cubicBezTo>
                <a:cubicBezTo>
                  <a:pt x="2787152" y="21930"/>
                  <a:pt x="2795635" y="24828"/>
                  <a:pt x="2808359" y="19032"/>
                </a:cubicBezTo>
                <a:cubicBezTo>
                  <a:pt x="2808359" y="16135"/>
                  <a:pt x="2816842" y="19032"/>
                  <a:pt x="2821082" y="16135"/>
                </a:cubicBezTo>
                <a:cubicBezTo>
                  <a:pt x="2838047" y="13237"/>
                  <a:pt x="2855013" y="30624"/>
                  <a:pt x="2871978" y="16135"/>
                </a:cubicBezTo>
                <a:cubicBezTo>
                  <a:pt x="2888943" y="16135"/>
                  <a:pt x="2905908" y="16135"/>
                  <a:pt x="2927115" y="16135"/>
                </a:cubicBezTo>
                <a:cubicBezTo>
                  <a:pt x="2944079" y="16135"/>
                  <a:pt x="2961044" y="19032"/>
                  <a:pt x="2982251" y="16135"/>
                </a:cubicBezTo>
                <a:cubicBezTo>
                  <a:pt x="2990734" y="16135"/>
                  <a:pt x="3003457" y="21930"/>
                  <a:pt x="3007698" y="10339"/>
                </a:cubicBezTo>
                <a:cubicBezTo>
                  <a:pt x="3020421" y="7441"/>
                  <a:pt x="3033146" y="4543"/>
                  <a:pt x="3045870" y="10339"/>
                </a:cubicBezTo>
                <a:cubicBezTo>
                  <a:pt x="3050111" y="13237"/>
                  <a:pt x="3058594" y="13237"/>
                  <a:pt x="3062834" y="10339"/>
                </a:cubicBezTo>
                <a:cubicBezTo>
                  <a:pt x="3079799" y="7441"/>
                  <a:pt x="3092523" y="7441"/>
                  <a:pt x="3109489" y="13237"/>
                </a:cubicBezTo>
                <a:cubicBezTo>
                  <a:pt x="3113730" y="13237"/>
                  <a:pt x="3122212" y="13237"/>
                  <a:pt x="3126454" y="4543"/>
                </a:cubicBezTo>
                <a:cubicBezTo>
                  <a:pt x="3126454" y="1645"/>
                  <a:pt x="3139177" y="4543"/>
                  <a:pt x="3143418" y="454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60C8BCD9-395E-41AA-9D16-154338C21733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5105776" y="1892850"/>
            <a:ext cx="2922958" cy="30723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86540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0">
          <p15:clr>
            <a:srgbClr val="FBAE40"/>
          </p15:clr>
        </p15:guide>
        <p15:guide id="2" pos="256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413A6664-83E5-4487-B534-989C9B886DA9}"/>
              </a:ext>
            </a:extLst>
          </p:cNvPr>
          <p:cNvSpPr/>
          <p:nvPr userDrawn="1"/>
        </p:nvSpPr>
        <p:spPr>
          <a:xfrm>
            <a:off x="0" y="3952112"/>
            <a:ext cx="12192000" cy="29058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9D3345-84CB-44DA-A03B-7D10AF909107}"/>
              </a:ext>
            </a:extLst>
          </p:cNvPr>
          <p:cNvGrpSpPr/>
          <p:nvPr userDrawn="1"/>
        </p:nvGrpSpPr>
        <p:grpSpPr>
          <a:xfrm>
            <a:off x="1271508" y="4228726"/>
            <a:ext cx="3887540" cy="2135940"/>
            <a:chOff x="-548507" y="477868"/>
            <a:chExt cx="11570449" cy="635717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FF22077-E790-484F-886A-9E0C1647B3C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B5D4239-EFD7-4373-B50B-FC7E57E73DD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D61A758-B646-467D-9D88-02B98DC36B83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F470C59-36E2-43F5-80B3-798253D5657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5A2CCDE-A34D-4795-BF97-319A9848C46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F9C8626-15DE-4632-B3CB-5390DAFCC1EC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FAD7EEBF-DD6E-4BFF-B115-956F5EBCED2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B3AB518C-64F2-4F16-B8C3-17E990FE381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40A971C-F8E8-4C3D-A6D1-B46FAE9E4EF5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7D78EABF-B8A6-44E8-B67A-01E4C17E741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F3E40128-0BC7-4BE4-A7AA-CF3A269DB83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8560C01-A48D-4DE6-92B5-73867C24079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1" name="Graphic 14">
            <a:extLst>
              <a:ext uri="{FF2B5EF4-FFF2-40B4-BE49-F238E27FC236}">
                <a16:creationId xmlns:a16="http://schemas.microsoft.com/office/drawing/2014/main" id="{6B714142-1C36-4EC0-A8A4-A9720D441FB3}"/>
              </a:ext>
            </a:extLst>
          </p:cNvPr>
          <p:cNvGrpSpPr/>
          <p:nvPr userDrawn="1"/>
        </p:nvGrpSpPr>
        <p:grpSpPr>
          <a:xfrm>
            <a:off x="7708034" y="1471769"/>
            <a:ext cx="3028412" cy="2381898"/>
            <a:chOff x="2444748" y="555045"/>
            <a:chExt cx="7282048" cy="5727454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94BA105-5590-4E4E-9B1B-C858B77BE003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32A9CEC-8E0D-4B9B-B3F8-CC4CC5564D30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496B379-F7A5-41FC-9541-A8ABCFAC3C8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CDE4B1F-BA38-4CA3-8567-5A9F819E8BFB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E7363E5-BF7A-4104-8A98-9070C8AA5336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DF97A57-B745-49D6-97FA-83AD2CE35CB9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084C980-DE4F-4D95-A598-6FAD724A27B6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3286C8E-B33B-4F9B-B663-EA0DADF9FC2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7" name="그림 개체 틀 2">
            <a:extLst>
              <a:ext uri="{FF2B5EF4-FFF2-40B4-BE49-F238E27FC236}">
                <a16:creationId xmlns:a16="http://schemas.microsoft.com/office/drawing/2014/main" id="{FB18C16F-B5CD-49A5-9132-508D237A80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819702" y="1604299"/>
            <a:ext cx="2806061" cy="158584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8" name="그림 개체 틀 2">
            <a:extLst>
              <a:ext uri="{FF2B5EF4-FFF2-40B4-BE49-F238E27FC236}">
                <a16:creationId xmlns:a16="http://schemas.microsoft.com/office/drawing/2014/main" id="{242FF9A1-C321-419F-80C3-AFB36D2C5F6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793811" y="4348691"/>
            <a:ext cx="2810821" cy="17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82423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74ADC69E-7B21-41C9-B744-73AA54F21F65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901845" y="1742673"/>
            <a:ext cx="2042136" cy="2376264"/>
          </a:xfrm>
          <a:prstGeom prst="round2DiagRect">
            <a:avLst>
              <a:gd name="adj1" fmla="val 30184"/>
              <a:gd name="adj2" fmla="val 0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21330B0B-9763-4244-802F-F7BE7B139D26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679716" y="1742673"/>
            <a:ext cx="2042136" cy="2376264"/>
          </a:xfrm>
          <a:prstGeom prst="round2DiagRect">
            <a:avLst>
              <a:gd name="adj1" fmla="val 29763"/>
              <a:gd name="adj2" fmla="val 0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749222CF-6D36-44EA-879A-C5734EBAFFA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457587" y="1742673"/>
            <a:ext cx="2042136" cy="2376264"/>
          </a:xfrm>
          <a:prstGeom prst="round2DiagRect">
            <a:avLst>
              <a:gd name="adj1" fmla="val 28917"/>
              <a:gd name="adj2" fmla="val 0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A0637056-896D-4BB6-9D69-2C13D71FEC35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235458" y="1742673"/>
            <a:ext cx="2042136" cy="2376264"/>
          </a:xfrm>
          <a:prstGeom prst="round2DiagRect">
            <a:avLst>
              <a:gd name="adj1" fmla="val 33141"/>
              <a:gd name="adj2" fmla="val 0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5D493FB0-2EA2-48C2-A396-BB7BF79442A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" y="0"/>
            <a:ext cx="10101086" cy="6858000"/>
          </a:xfrm>
          <a:prstGeom prst="round2DiagRect">
            <a:avLst>
              <a:gd name="adj1" fmla="val 37296"/>
              <a:gd name="adj2" fmla="val 0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90" r:id="rId8"/>
    <p:sldLayoutId id="2147483680" r:id="rId9"/>
    <p:sldLayoutId id="2147483691" r:id="rId10"/>
    <p:sldLayoutId id="2147483682" r:id="rId11"/>
    <p:sldLayoutId id="2147483692" r:id="rId12"/>
    <p:sldLayoutId id="2147483684" r:id="rId13"/>
    <p:sldLayoutId id="2147483693" r:id="rId14"/>
    <p:sldLayoutId id="2147483686" r:id="rId15"/>
    <p:sldLayoutId id="2147483694" r:id="rId16"/>
    <p:sldLayoutId id="2147483687" r:id="rId17"/>
    <p:sldLayoutId id="2147483688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792" y="4703018"/>
            <a:ext cx="121904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8A79A91-32C7-41D2-92FE-C6E44A46F62A}"/>
              </a:ext>
            </a:extLst>
          </p:cNvPr>
          <p:cNvGrpSpPr/>
          <p:nvPr/>
        </p:nvGrpSpPr>
        <p:grpSpPr>
          <a:xfrm>
            <a:off x="43545" y="2485219"/>
            <a:ext cx="12192000" cy="2133982"/>
            <a:chOff x="0" y="2063585"/>
            <a:chExt cx="12192000" cy="213398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B4C724-0776-4328-8F0A-B72DA1579537}"/>
                </a:ext>
              </a:extLst>
            </p:cNvPr>
            <p:cNvSpPr txBox="1"/>
            <p:nvPr/>
          </p:nvSpPr>
          <p:spPr>
            <a:xfrm>
              <a:off x="0" y="2063585"/>
              <a:ext cx="12192000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latin typeface="+mj-lt"/>
                </a:rPr>
                <a:t>Free Natural </a:t>
              </a:r>
            </a:p>
            <a:p>
              <a:pPr algn="ctr"/>
              <a:r>
                <a:rPr lang="en-US" sz="5400" dirty="0">
                  <a:latin typeface="+mj-lt"/>
                </a:rPr>
                <a:t>PPT Templates</a:t>
              </a:r>
              <a:endParaRPr lang="ko-KR" altLang="en-US" sz="5400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B6167FF-AD5E-41E4-8385-3024DC936CF2}"/>
                </a:ext>
              </a:extLst>
            </p:cNvPr>
            <p:cNvSpPr txBox="1"/>
            <p:nvPr/>
          </p:nvSpPr>
          <p:spPr>
            <a:xfrm>
              <a:off x="0" y="3817911"/>
              <a:ext cx="12191853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5252907" y="1908761"/>
            <a:ext cx="1684599" cy="432917"/>
            <a:chOff x="28575" y="1871662"/>
            <a:chExt cx="12134850" cy="311848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057340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29CA3E-B4F3-40C4-AD1D-117C3DCFCA7A}"/>
              </a:ext>
            </a:extLst>
          </p:cNvPr>
          <p:cNvSpPr/>
          <p:nvPr/>
        </p:nvSpPr>
        <p:spPr>
          <a:xfrm>
            <a:off x="0" y="4904709"/>
            <a:ext cx="12192000" cy="195329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6B463FDE-B301-4DC1-A839-B1C2BF880422}"/>
              </a:ext>
            </a:extLst>
          </p:cNvPr>
          <p:cNvSpPr/>
          <p:nvPr/>
        </p:nvSpPr>
        <p:spPr>
          <a:xfrm>
            <a:off x="3633019" y="2215977"/>
            <a:ext cx="576064" cy="512456"/>
          </a:xfrm>
          <a:prstGeom prst="round2DiagRect">
            <a:avLst>
              <a:gd name="adj1" fmla="val 21765"/>
              <a:gd name="adj2" fmla="val 0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9F307E-9AA4-4691-B24A-B9573BBD71FA}"/>
              </a:ext>
            </a:extLst>
          </p:cNvPr>
          <p:cNvSpPr txBox="1"/>
          <p:nvPr/>
        </p:nvSpPr>
        <p:spPr>
          <a:xfrm>
            <a:off x="3711702" y="2272147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7433DA6-117E-4854-8955-88983B2E5974}"/>
              </a:ext>
            </a:extLst>
          </p:cNvPr>
          <p:cNvGrpSpPr/>
          <p:nvPr/>
        </p:nvGrpSpPr>
        <p:grpSpPr>
          <a:xfrm>
            <a:off x="708886" y="2132855"/>
            <a:ext cx="2880010" cy="678692"/>
            <a:chOff x="803637" y="3362835"/>
            <a:chExt cx="2272809" cy="67869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98DDA40-AF25-499B-AF7D-3DA566DBEB63}"/>
                </a:ext>
              </a:extLst>
            </p:cNvPr>
            <p:cNvSpPr txBox="1"/>
            <p:nvPr/>
          </p:nvSpPr>
          <p:spPr>
            <a:xfrm>
              <a:off x="803644" y="3579862"/>
              <a:ext cx="22728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00B9986-5317-493E-B3EE-3A04B52569FA}"/>
                </a:ext>
              </a:extLst>
            </p:cNvPr>
            <p:cNvSpPr txBox="1"/>
            <p:nvPr/>
          </p:nvSpPr>
          <p:spPr>
            <a:xfrm>
              <a:off x="803637" y="3362835"/>
              <a:ext cx="22728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8C37F902-55EB-4F00-BCC5-2F0708050515}"/>
              </a:ext>
            </a:extLst>
          </p:cNvPr>
          <p:cNvSpPr/>
          <p:nvPr/>
        </p:nvSpPr>
        <p:spPr>
          <a:xfrm>
            <a:off x="3633019" y="3110849"/>
            <a:ext cx="576064" cy="512456"/>
          </a:xfrm>
          <a:prstGeom prst="round2DiagRect">
            <a:avLst>
              <a:gd name="adj1" fmla="val 26863"/>
              <a:gd name="adj2" fmla="val 0"/>
            </a:avLst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AA0E4F-556D-49CD-983F-72DCFA199083}"/>
              </a:ext>
            </a:extLst>
          </p:cNvPr>
          <p:cNvSpPr txBox="1"/>
          <p:nvPr/>
        </p:nvSpPr>
        <p:spPr>
          <a:xfrm>
            <a:off x="3711702" y="316701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CDBE035-D745-4F40-BE6E-7095C91AD518}"/>
              </a:ext>
            </a:extLst>
          </p:cNvPr>
          <p:cNvGrpSpPr/>
          <p:nvPr/>
        </p:nvGrpSpPr>
        <p:grpSpPr>
          <a:xfrm>
            <a:off x="708882" y="3009727"/>
            <a:ext cx="2880000" cy="678692"/>
            <a:chOff x="803638" y="3362835"/>
            <a:chExt cx="227281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294B979-96F6-450D-836E-95A55089B9F6}"/>
                </a:ext>
              </a:extLst>
            </p:cNvPr>
            <p:cNvSpPr txBox="1"/>
            <p:nvPr/>
          </p:nvSpPr>
          <p:spPr>
            <a:xfrm>
              <a:off x="803638" y="3579862"/>
              <a:ext cx="22728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759049B-2864-4CFE-BFFA-208A2C718508}"/>
                </a:ext>
              </a:extLst>
            </p:cNvPr>
            <p:cNvSpPr txBox="1"/>
            <p:nvPr/>
          </p:nvSpPr>
          <p:spPr>
            <a:xfrm>
              <a:off x="803638" y="3362835"/>
              <a:ext cx="22728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1B5FD1A9-C34D-4E17-B605-8833AF33E4A3}"/>
              </a:ext>
            </a:extLst>
          </p:cNvPr>
          <p:cNvSpPr/>
          <p:nvPr/>
        </p:nvSpPr>
        <p:spPr>
          <a:xfrm>
            <a:off x="3633019" y="3969719"/>
            <a:ext cx="576064" cy="512456"/>
          </a:xfrm>
          <a:prstGeom prst="round2DiagRect">
            <a:avLst>
              <a:gd name="adj1" fmla="val 30262"/>
              <a:gd name="adj2" fmla="val 0"/>
            </a:avLst>
          </a:prstGeom>
          <a:solidFill>
            <a:schemeClr val="bg1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5D1B88-DEB3-4841-BFC1-287A256EE617}"/>
              </a:ext>
            </a:extLst>
          </p:cNvPr>
          <p:cNvSpPr txBox="1"/>
          <p:nvPr/>
        </p:nvSpPr>
        <p:spPr>
          <a:xfrm>
            <a:off x="3711702" y="402588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05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38829D7-3285-4F1C-B550-0572FBB31E51}"/>
              </a:ext>
            </a:extLst>
          </p:cNvPr>
          <p:cNvGrpSpPr/>
          <p:nvPr/>
        </p:nvGrpSpPr>
        <p:grpSpPr>
          <a:xfrm>
            <a:off x="708872" y="3886598"/>
            <a:ext cx="2880000" cy="678692"/>
            <a:chOff x="803639" y="3362835"/>
            <a:chExt cx="2272839" cy="67869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53F568F-3010-4590-A716-3B10584B2BFE}"/>
                </a:ext>
              </a:extLst>
            </p:cNvPr>
            <p:cNvSpPr txBox="1"/>
            <p:nvPr/>
          </p:nvSpPr>
          <p:spPr>
            <a:xfrm>
              <a:off x="803639" y="3579862"/>
              <a:ext cx="22728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3DE6F8F-1348-4959-AFE9-9D5BA8521E48}"/>
                </a:ext>
              </a:extLst>
            </p:cNvPr>
            <p:cNvSpPr txBox="1"/>
            <p:nvPr/>
          </p:nvSpPr>
          <p:spPr>
            <a:xfrm>
              <a:off x="803639" y="3362835"/>
              <a:ext cx="22728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: Diagonal Corners Rounded 18">
            <a:extLst>
              <a:ext uri="{FF2B5EF4-FFF2-40B4-BE49-F238E27FC236}">
                <a16:creationId xmlns:a16="http://schemas.microsoft.com/office/drawing/2014/main" id="{277289D8-B531-4210-884E-5DCE7C6FB4C7}"/>
              </a:ext>
            </a:extLst>
          </p:cNvPr>
          <p:cNvSpPr/>
          <p:nvPr/>
        </p:nvSpPr>
        <p:spPr>
          <a:xfrm>
            <a:off x="7971430" y="2215977"/>
            <a:ext cx="576064" cy="512456"/>
          </a:xfrm>
          <a:prstGeom prst="round2DiagRect">
            <a:avLst>
              <a:gd name="adj1" fmla="val 26863"/>
              <a:gd name="adj2" fmla="val 0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6C0EEC-D3FB-4F6C-865E-E099AFD0CAAE}"/>
              </a:ext>
            </a:extLst>
          </p:cNvPr>
          <p:cNvSpPr txBox="1"/>
          <p:nvPr/>
        </p:nvSpPr>
        <p:spPr>
          <a:xfrm>
            <a:off x="8050113" y="2272147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6BA2292-DBA6-4783-A056-0251BD0A914C}"/>
              </a:ext>
            </a:extLst>
          </p:cNvPr>
          <p:cNvGrpSpPr/>
          <p:nvPr/>
        </p:nvGrpSpPr>
        <p:grpSpPr>
          <a:xfrm>
            <a:off x="8587179" y="2132855"/>
            <a:ext cx="2880000" cy="678692"/>
            <a:chOff x="803640" y="3362835"/>
            <a:chExt cx="2063592" cy="6786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326D359-525E-4821-B899-B83CC2D0CF8B}"/>
                </a:ext>
              </a:extLst>
            </p:cNvPr>
            <p:cNvSpPr txBox="1"/>
            <p:nvPr/>
          </p:nvSpPr>
          <p:spPr>
            <a:xfrm>
              <a:off x="803640" y="3579862"/>
              <a:ext cx="2063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51936FC-EBB7-4DDF-8F31-C9E8D6F395C1}"/>
                </a:ext>
              </a:extLst>
            </p:cNvPr>
            <p:cNvSpPr txBox="1"/>
            <p:nvPr/>
          </p:nvSpPr>
          <p:spPr>
            <a:xfrm>
              <a:off x="803640" y="3362835"/>
              <a:ext cx="20635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: Diagonal Corners Rounded 23">
            <a:extLst>
              <a:ext uri="{FF2B5EF4-FFF2-40B4-BE49-F238E27FC236}">
                <a16:creationId xmlns:a16="http://schemas.microsoft.com/office/drawing/2014/main" id="{F14FFCC3-0A4A-49F6-9188-53920DC31DEB}"/>
              </a:ext>
            </a:extLst>
          </p:cNvPr>
          <p:cNvSpPr/>
          <p:nvPr/>
        </p:nvSpPr>
        <p:spPr>
          <a:xfrm>
            <a:off x="7971430" y="3110849"/>
            <a:ext cx="576064" cy="512456"/>
          </a:xfrm>
          <a:prstGeom prst="round2DiagRect">
            <a:avLst>
              <a:gd name="adj1" fmla="val 28563"/>
              <a:gd name="adj2" fmla="val 0"/>
            </a:avLst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1C8E76E-9349-4D9F-9224-5331247BCF45}"/>
              </a:ext>
            </a:extLst>
          </p:cNvPr>
          <p:cNvSpPr txBox="1"/>
          <p:nvPr/>
        </p:nvSpPr>
        <p:spPr>
          <a:xfrm>
            <a:off x="8050113" y="316701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B3C7967-3BC5-4FA2-A73A-A3E04610B533}"/>
              </a:ext>
            </a:extLst>
          </p:cNvPr>
          <p:cNvGrpSpPr/>
          <p:nvPr/>
        </p:nvGrpSpPr>
        <p:grpSpPr>
          <a:xfrm>
            <a:off x="8587179" y="3009727"/>
            <a:ext cx="2880000" cy="678692"/>
            <a:chOff x="803640" y="3362835"/>
            <a:chExt cx="2063592" cy="67869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B1D7941-67D0-47AB-93BC-7B08444C07B8}"/>
                </a:ext>
              </a:extLst>
            </p:cNvPr>
            <p:cNvSpPr txBox="1"/>
            <p:nvPr/>
          </p:nvSpPr>
          <p:spPr>
            <a:xfrm>
              <a:off x="803640" y="3579862"/>
              <a:ext cx="2063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466C8C6-CA22-4AB9-B6CE-93305D9B6A3A}"/>
                </a:ext>
              </a:extLst>
            </p:cNvPr>
            <p:cNvSpPr txBox="1"/>
            <p:nvPr/>
          </p:nvSpPr>
          <p:spPr>
            <a:xfrm>
              <a:off x="803640" y="3362835"/>
              <a:ext cx="20635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: Diagonal Corners Rounded 28">
            <a:extLst>
              <a:ext uri="{FF2B5EF4-FFF2-40B4-BE49-F238E27FC236}">
                <a16:creationId xmlns:a16="http://schemas.microsoft.com/office/drawing/2014/main" id="{1416262C-6F9B-43AA-958B-BEB142A48A2E}"/>
              </a:ext>
            </a:extLst>
          </p:cNvPr>
          <p:cNvSpPr/>
          <p:nvPr/>
        </p:nvSpPr>
        <p:spPr>
          <a:xfrm>
            <a:off x="7971430" y="3969719"/>
            <a:ext cx="576064" cy="512456"/>
          </a:xfrm>
          <a:prstGeom prst="round2DiagRect">
            <a:avLst>
              <a:gd name="adj1" fmla="val 26863"/>
              <a:gd name="adj2" fmla="val 0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2A32A31-E208-4ADC-9117-FF3C701A4D10}"/>
              </a:ext>
            </a:extLst>
          </p:cNvPr>
          <p:cNvSpPr txBox="1"/>
          <p:nvPr/>
        </p:nvSpPr>
        <p:spPr>
          <a:xfrm>
            <a:off x="8050113" y="402588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CE1DF3F-023D-4FA3-B1F9-30E0F0A4CEFC}"/>
              </a:ext>
            </a:extLst>
          </p:cNvPr>
          <p:cNvGrpSpPr/>
          <p:nvPr/>
        </p:nvGrpSpPr>
        <p:grpSpPr>
          <a:xfrm>
            <a:off x="8587179" y="3886598"/>
            <a:ext cx="2880000" cy="678692"/>
            <a:chOff x="803640" y="3362835"/>
            <a:chExt cx="2063592" cy="67869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1F62F0A-8C47-405E-99AE-6E82D18BEA97}"/>
                </a:ext>
              </a:extLst>
            </p:cNvPr>
            <p:cNvSpPr txBox="1"/>
            <p:nvPr/>
          </p:nvSpPr>
          <p:spPr>
            <a:xfrm>
              <a:off x="803640" y="3579862"/>
              <a:ext cx="2063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48A9164-E532-493A-A91D-BBC2D71ED452}"/>
                </a:ext>
              </a:extLst>
            </p:cNvPr>
            <p:cNvSpPr txBox="1"/>
            <p:nvPr/>
          </p:nvSpPr>
          <p:spPr>
            <a:xfrm>
              <a:off x="803640" y="3362835"/>
              <a:ext cx="20635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4FA09489-9882-4643-836D-8467BF2868B5}"/>
              </a:ext>
            </a:extLst>
          </p:cNvPr>
          <p:cNvSpPr txBox="1"/>
          <p:nvPr/>
        </p:nvSpPr>
        <p:spPr>
          <a:xfrm>
            <a:off x="855463" y="5373523"/>
            <a:ext cx="3973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C6DC6B8-2638-4548-B47B-9237DF0633CB}"/>
              </a:ext>
            </a:extLst>
          </p:cNvPr>
          <p:cNvSpPr txBox="1"/>
          <p:nvPr/>
        </p:nvSpPr>
        <p:spPr>
          <a:xfrm>
            <a:off x="7655370" y="5373523"/>
            <a:ext cx="3724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D8EBDB8-FE21-4606-8D9A-5617404D1A4D}"/>
              </a:ext>
            </a:extLst>
          </p:cNvPr>
          <p:cNvGrpSpPr/>
          <p:nvPr/>
        </p:nvGrpSpPr>
        <p:grpSpPr>
          <a:xfrm>
            <a:off x="5011204" y="4959484"/>
            <a:ext cx="2050634" cy="1568039"/>
            <a:chOff x="3432883" y="4959482"/>
            <a:chExt cx="2050634" cy="1568039"/>
          </a:xfrm>
        </p:grpSpPr>
        <p:sp>
          <p:nvSpPr>
            <p:cNvPr id="37" name="Freeform 8">
              <a:extLst>
                <a:ext uri="{FF2B5EF4-FFF2-40B4-BE49-F238E27FC236}">
                  <a16:creationId xmlns:a16="http://schemas.microsoft.com/office/drawing/2014/main" id="{CD194D84-D2F6-40A6-B98C-5006CDFF7470}"/>
                </a:ext>
              </a:extLst>
            </p:cNvPr>
            <p:cNvSpPr/>
            <p:nvPr/>
          </p:nvSpPr>
          <p:spPr>
            <a:xfrm>
              <a:off x="3768393" y="5031845"/>
              <a:ext cx="1617554" cy="1495676"/>
            </a:xfrm>
            <a:custGeom>
              <a:avLst/>
              <a:gdLst>
                <a:gd name="connsiteX0" fmla="*/ 922351 w 1836751"/>
                <a:gd name="connsiteY0" fmla="*/ 0 h 1001864"/>
                <a:gd name="connsiteX1" fmla="*/ 0 w 1836751"/>
                <a:gd name="connsiteY1" fmla="*/ 405516 h 1001864"/>
                <a:gd name="connsiteX2" fmla="*/ 842838 w 1836751"/>
                <a:gd name="connsiteY2" fmla="*/ 143123 h 1001864"/>
                <a:gd name="connsiteX3" fmla="*/ 652007 w 1836751"/>
                <a:gd name="connsiteY3" fmla="*/ 787179 h 1001864"/>
                <a:gd name="connsiteX4" fmla="*/ 962108 w 1836751"/>
                <a:gd name="connsiteY4" fmla="*/ 159026 h 1001864"/>
                <a:gd name="connsiteX5" fmla="*/ 930303 w 1836751"/>
                <a:gd name="connsiteY5" fmla="*/ 1001864 h 1001864"/>
                <a:gd name="connsiteX6" fmla="*/ 1033670 w 1836751"/>
                <a:gd name="connsiteY6" fmla="*/ 95416 h 1001864"/>
                <a:gd name="connsiteX7" fmla="*/ 1272209 w 1836751"/>
                <a:gd name="connsiteY7" fmla="*/ 985962 h 1001864"/>
                <a:gd name="connsiteX8" fmla="*/ 1160891 w 1836751"/>
                <a:gd name="connsiteY8" fmla="*/ 95416 h 1001864"/>
                <a:gd name="connsiteX9" fmla="*/ 1733385 w 1836751"/>
                <a:gd name="connsiteY9" fmla="*/ 763325 h 1001864"/>
                <a:gd name="connsiteX10" fmla="*/ 1264258 w 1836751"/>
                <a:gd name="connsiteY10" fmla="*/ 79513 h 1001864"/>
                <a:gd name="connsiteX11" fmla="*/ 1836751 w 1836751"/>
                <a:gd name="connsiteY11" fmla="*/ 214685 h 1001864"/>
                <a:gd name="connsiteX12" fmla="*/ 922351 w 1836751"/>
                <a:gd name="connsiteY12" fmla="*/ 0 h 1001864"/>
                <a:gd name="connsiteX0" fmla="*/ 943782 w 1836751"/>
                <a:gd name="connsiteY0" fmla="*/ 0 h 989958"/>
                <a:gd name="connsiteX1" fmla="*/ 0 w 1836751"/>
                <a:gd name="connsiteY1" fmla="*/ 393610 h 989958"/>
                <a:gd name="connsiteX2" fmla="*/ 842838 w 1836751"/>
                <a:gd name="connsiteY2" fmla="*/ 131217 h 989958"/>
                <a:gd name="connsiteX3" fmla="*/ 652007 w 1836751"/>
                <a:gd name="connsiteY3" fmla="*/ 775273 h 989958"/>
                <a:gd name="connsiteX4" fmla="*/ 962108 w 1836751"/>
                <a:gd name="connsiteY4" fmla="*/ 147120 h 989958"/>
                <a:gd name="connsiteX5" fmla="*/ 930303 w 1836751"/>
                <a:gd name="connsiteY5" fmla="*/ 989958 h 989958"/>
                <a:gd name="connsiteX6" fmla="*/ 1033670 w 1836751"/>
                <a:gd name="connsiteY6" fmla="*/ 83510 h 989958"/>
                <a:gd name="connsiteX7" fmla="*/ 1272209 w 1836751"/>
                <a:gd name="connsiteY7" fmla="*/ 974056 h 989958"/>
                <a:gd name="connsiteX8" fmla="*/ 1160891 w 1836751"/>
                <a:gd name="connsiteY8" fmla="*/ 83510 h 989958"/>
                <a:gd name="connsiteX9" fmla="*/ 1733385 w 1836751"/>
                <a:gd name="connsiteY9" fmla="*/ 751419 h 989958"/>
                <a:gd name="connsiteX10" fmla="*/ 1264258 w 1836751"/>
                <a:gd name="connsiteY10" fmla="*/ 67607 h 989958"/>
                <a:gd name="connsiteX11" fmla="*/ 1836751 w 1836751"/>
                <a:gd name="connsiteY11" fmla="*/ 202779 h 989958"/>
                <a:gd name="connsiteX12" fmla="*/ 943782 w 1836751"/>
                <a:gd name="connsiteY12" fmla="*/ 0 h 989958"/>
                <a:gd name="connsiteX0" fmla="*/ 943782 w 1836751"/>
                <a:gd name="connsiteY0" fmla="*/ 0 h 989958"/>
                <a:gd name="connsiteX1" fmla="*/ 0 w 1836751"/>
                <a:gd name="connsiteY1" fmla="*/ 393610 h 989958"/>
                <a:gd name="connsiteX2" fmla="*/ 885701 w 1836751"/>
                <a:gd name="connsiteY2" fmla="*/ 78829 h 989958"/>
                <a:gd name="connsiteX3" fmla="*/ 652007 w 1836751"/>
                <a:gd name="connsiteY3" fmla="*/ 775273 h 989958"/>
                <a:gd name="connsiteX4" fmla="*/ 962108 w 1836751"/>
                <a:gd name="connsiteY4" fmla="*/ 147120 h 989958"/>
                <a:gd name="connsiteX5" fmla="*/ 930303 w 1836751"/>
                <a:gd name="connsiteY5" fmla="*/ 989958 h 989958"/>
                <a:gd name="connsiteX6" fmla="*/ 1033670 w 1836751"/>
                <a:gd name="connsiteY6" fmla="*/ 83510 h 989958"/>
                <a:gd name="connsiteX7" fmla="*/ 1272209 w 1836751"/>
                <a:gd name="connsiteY7" fmla="*/ 974056 h 989958"/>
                <a:gd name="connsiteX8" fmla="*/ 1160891 w 1836751"/>
                <a:gd name="connsiteY8" fmla="*/ 83510 h 989958"/>
                <a:gd name="connsiteX9" fmla="*/ 1733385 w 1836751"/>
                <a:gd name="connsiteY9" fmla="*/ 751419 h 989958"/>
                <a:gd name="connsiteX10" fmla="*/ 1264258 w 1836751"/>
                <a:gd name="connsiteY10" fmla="*/ 67607 h 989958"/>
                <a:gd name="connsiteX11" fmla="*/ 1836751 w 1836751"/>
                <a:gd name="connsiteY11" fmla="*/ 202779 h 989958"/>
                <a:gd name="connsiteX12" fmla="*/ 943782 w 1836751"/>
                <a:gd name="connsiteY12" fmla="*/ 0 h 989958"/>
                <a:gd name="connsiteX0" fmla="*/ 929495 w 1822464"/>
                <a:gd name="connsiteY0" fmla="*/ 0 h 989958"/>
                <a:gd name="connsiteX1" fmla="*/ 0 w 1822464"/>
                <a:gd name="connsiteY1" fmla="*/ 476953 h 989958"/>
                <a:gd name="connsiteX2" fmla="*/ 871414 w 1822464"/>
                <a:gd name="connsiteY2" fmla="*/ 78829 h 989958"/>
                <a:gd name="connsiteX3" fmla="*/ 637720 w 1822464"/>
                <a:gd name="connsiteY3" fmla="*/ 775273 h 989958"/>
                <a:gd name="connsiteX4" fmla="*/ 947821 w 1822464"/>
                <a:gd name="connsiteY4" fmla="*/ 147120 h 989958"/>
                <a:gd name="connsiteX5" fmla="*/ 916016 w 1822464"/>
                <a:gd name="connsiteY5" fmla="*/ 989958 h 989958"/>
                <a:gd name="connsiteX6" fmla="*/ 1019383 w 1822464"/>
                <a:gd name="connsiteY6" fmla="*/ 83510 h 989958"/>
                <a:gd name="connsiteX7" fmla="*/ 1257922 w 1822464"/>
                <a:gd name="connsiteY7" fmla="*/ 974056 h 989958"/>
                <a:gd name="connsiteX8" fmla="*/ 1146604 w 1822464"/>
                <a:gd name="connsiteY8" fmla="*/ 83510 h 989958"/>
                <a:gd name="connsiteX9" fmla="*/ 1719098 w 1822464"/>
                <a:gd name="connsiteY9" fmla="*/ 751419 h 989958"/>
                <a:gd name="connsiteX10" fmla="*/ 1249971 w 1822464"/>
                <a:gd name="connsiteY10" fmla="*/ 67607 h 989958"/>
                <a:gd name="connsiteX11" fmla="*/ 1822464 w 1822464"/>
                <a:gd name="connsiteY11" fmla="*/ 202779 h 989958"/>
                <a:gd name="connsiteX12" fmla="*/ 929495 w 1822464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575808 w 1760552"/>
                <a:gd name="connsiteY3" fmla="*/ 775273 h 989958"/>
                <a:gd name="connsiteX4" fmla="*/ 885909 w 1760552"/>
                <a:gd name="connsiteY4" fmla="*/ 147120 h 989958"/>
                <a:gd name="connsiteX5" fmla="*/ 854104 w 1760552"/>
                <a:gd name="connsiteY5" fmla="*/ 989958 h 989958"/>
                <a:gd name="connsiteX6" fmla="*/ 957471 w 1760552"/>
                <a:gd name="connsiteY6" fmla="*/ 83510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85909 w 1760552"/>
                <a:gd name="connsiteY4" fmla="*/ 147120 h 989958"/>
                <a:gd name="connsiteX5" fmla="*/ 854104 w 1760552"/>
                <a:gd name="connsiteY5" fmla="*/ 989958 h 989958"/>
                <a:gd name="connsiteX6" fmla="*/ 957471 w 1760552"/>
                <a:gd name="connsiteY6" fmla="*/ 83510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57471 w 1760552"/>
                <a:gd name="connsiteY6" fmla="*/ 83510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983272 w 1760552"/>
                <a:gd name="connsiteY10" fmla="*/ 53320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4327 h 994285"/>
                <a:gd name="connsiteX1" fmla="*/ 0 w 1760552"/>
                <a:gd name="connsiteY1" fmla="*/ 624155 h 994285"/>
                <a:gd name="connsiteX2" fmla="*/ 809502 w 1760552"/>
                <a:gd name="connsiteY2" fmla="*/ 83156 h 994285"/>
                <a:gd name="connsiteX3" fmla="*/ 480558 w 1760552"/>
                <a:gd name="connsiteY3" fmla="*/ 789125 h 994285"/>
                <a:gd name="connsiteX4" fmla="*/ 871622 w 1760552"/>
                <a:gd name="connsiteY4" fmla="*/ 89535 h 994285"/>
                <a:gd name="connsiteX5" fmla="*/ 854104 w 1760552"/>
                <a:gd name="connsiteY5" fmla="*/ 994285 h 994285"/>
                <a:gd name="connsiteX6" fmla="*/ 912227 w 1760552"/>
                <a:gd name="connsiteY6" fmla="*/ 61643 h 994285"/>
                <a:gd name="connsiteX7" fmla="*/ 1079329 w 1760552"/>
                <a:gd name="connsiteY7" fmla="*/ 976002 h 994285"/>
                <a:gd name="connsiteX8" fmla="*/ 958485 w 1760552"/>
                <a:gd name="connsiteY8" fmla="*/ 71168 h 994285"/>
                <a:gd name="connsiteX9" fmla="*/ 1657186 w 1760552"/>
                <a:gd name="connsiteY9" fmla="*/ 755746 h 994285"/>
                <a:gd name="connsiteX10" fmla="*/ 983272 w 1760552"/>
                <a:gd name="connsiteY10" fmla="*/ 57647 h 994285"/>
                <a:gd name="connsiteX11" fmla="*/ 1760552 w 1760552"/>
                <a:gd name="connsiteY11" fmla="*/ 207106 h 994285"/>
                <a:gd name="connsiteX12" fmla="*/ 907339 w 1760552"/>
                <a:gd name="connsiteY12" fmla="*/ 0 h 994285"/>
                <a:gd name="connsiteX13" fmla="*/ 867583 w 1760552"/>
                <a:gd name="connsiteY13" fmla="*/ 4327 h 994285"/>
                <a:gd name="connsiteX0" fmla="*/ 867583 w 1769068"/>
                <a:gd name="connsiteY0" fmla="*/ 4327 h 994285"/>
                <a:gd name="connsiteX1" fmla="*/ 0 w 1769068"/>
                <a:gd name="connsiteY1" fmla="*/ 624155 h 994285"/>
                <a:gd name="connsiteX2" fmla="*/ 809502 w 1769068"/>
                <a:gd name="connsiteY2" fmla="*/ 83156 h 994285"/>
                <a:gd name="connsiteX3" fmla="*/ 480558 w 1769068"/>
                <a:gd name="connsiteY3" fmla="*/ 789125 h 994285"/>
                <a:gd name="connsiteX4" fmla="*/ 871622 w 1769068"/>
                <a:gd name="connsiteY4" fmla="*/ 89535 h 994285"/>
                <a:gd name="connsiteX5" fmla="*/ 854104 w 1769068"/>
                <a:gd name="connsiteY5" fmla="*/ 994285 h 994285"/>
                <a:gd name="connsiteX6" fmla="*/ 912227 w 1769068"/>
                <a:gd name="connsiteY6" fmla="*/ 61643 h 994285"/>
                <a:gd name="connsiteX7" fmla="*/ 1079329 w 1769068"/>
                <a:gd name="connsiteY7" fmla="*/ 976002 h 994285"/>
                <a:gd name="connsiteX8" fmla="*/ 958485 w 1769068"/>
                <a:gd name="connsiteY8" fmla="*/ 71168 h 994285"/>
                <a:gd name="connsiteX9" fmla="*/ 1657186 w 1769068"/>
                <a:gd name="connsiteY9" fmla="*/ 755746 h 994285"/>
                <a:gd name="connsiteX10" fmla="*/ 983272 w 1769068"/>
                <a:gd name="connsiteY10" fmla="*/ 57647 h 994285"/>
                <a:gd name="connsiteX11" fmla="*/ 1760552 w 1769068"/>
                <a:gd name="connsiteY11" fmla="*/ 207106 h 994285"/>
                <a:gd name="connsiteX12" fmla="*/ 1381208 w 1769068"/>
                <a:gd name="connsiteY12" fmla="*/ 97632 h 994285"/>
                <a:gd name="connsiteX13" fmla="*/ 907339 w 1769068"/>
                <a:gd name="connsiteY13" fmla="*/ 0 h 994285"/>
                <a:gd name="connsiteX14" fmla="*/ 867583 w 1769068"/>
                <a:gd name="connsiteY14" fmla="*/ 4327 h 994285"/>
                <a:gd name="connsiteX0" fmla="*/ 867583 w 1731999"/>
                <a:gd name="connsiteY0" fmla="*/ 4327 h 994285"/>
                <a:gd name="connsiteX1" fmla="*/ 0 w 1731999"/>
                <a:gd name="connsiteY1" fmla="*/ 624155 h 994285"/>
                <a:gd name="connsiteX2" fmla="*/ 809502 w 1731999"/>
                <a:gd name="connsiteY2" fmla="*/ 83156 h 994285"/>
                <a:gd name="connsiteX3" fmla="*/ 480558 w 1731999"/>
                <a:gd name="connsiteY3" fmla="*/ 789125 h 994285"/>
                <a:gd name="connsiteX4" fmla="*/ 871622 w 1731999"/>
                <a:gd name="connsiteY4" fmla="*/ 89535 h 994285"/>
                <a:gd name="connsiteX5" fmla="*/ 854104 w 1731999"/>
                <a:gd name="connsiteY5" fmla="*/ 994285 h 994285"/>
                <a:gd name="connsiteX6" fmla="*/ 912227 w 1731999"/>
                <a:gd name="connsiteY6" fmla="*/ 61643 h 994285"/>
                <a:gd name="connsiteX7" fmla="*/ 1079329 w 1731999"/>
                <a:gd name="connsiteY7" fmla="*/ 976002 h 994285"/>
                <a:gd name="connsiteX8" fmla="*/ 958485 w 1731999"/>
                <a:gd name="connsiteY8" fmla="*/ 71168 h 994285"/>
                <a:gd name="connsiteX9" fmla="*/ 1657186 w 1731999"/>
                <a:gd name="connsiteY9" fmla="*/ 755746 h 994285"/>
                <a:gd name="connsiteX10" fmla="*/ 983272 w 1731999"/>
                <a:gd name="connsiteY10" fmla="*/ 57647 h 994285"/>
                <a:gd name="connsiteX11" fmla="*/ 1722452 w 1731999"/>
                <a:gd name="connsiteY11" fmla="*/ 388081 h 994285"/>
                <a:gd name="connsiteX12" fmla="*/ 1381208 w 1731999"/>
                <a:gd name="connsiteY12" fmla="*/ 97632 h 994285"/>
                <a:gd name="connsiteX13" fmla="*/ 907339 w 1731999"/>
                <a:gd name="connsiteY13" fmla="*/ 0 h 994285"/>
                <a:gd name="connsiteX14" fmla="*/ 867583 w 1731999"/>
                <a:gd name="connsiteY14" fmla="*/ 4327 h 994285"/>
                <a:gd name="connsiteX0" fmla="*/ 867583 w 1731999"/>
                <a:gd name="connsiteY0" fmla="*/ 4327 h 994285"/>
                <a:gd name="connsiteX1" fmla="*/ 0 w 1731999"/>
                <a:gd name="connsiteY1" fmla="*/ 624155 h 994285"/>
                <a:gd name="connsiteX2" fmla="*/ 809502 w 1731999"/>
                <a:gd name="connsiteY2" fmla="*/ 83156 h 994285"/>
                <a:gd name="connsiteX3" fmla="*/ 480558 w 1731999"/>
                <a:gd name="connsiteY3" fmla="*/ 789125 h 994285"/>
                <a:gd name="connsiteX4" fmla="*/ 871622 w 1731999"/>
                <a:gd name="connsiteY4" fmla="*/ 89535 h 994285"/>
                <a:gd name="connsiteX5" fmla="*/ 854104 w 1731999"/>
                <a:gd name="connsiteY5" fmla="*/ 994285 h 994285"/>
                <a:gd name="connsiteX6" fmla="*/ 912227 w 1731999"/>
                <a:gd name="connsiteY6" fmla="*/ 61643 h 994285"/>
                <a:gd name="connsiteX7" fmla="*/ 1079329 w 1731999"/>
                <a:gd name="connsiteY7" fmla="*/ 976002 h 994285"/>
                <a:gd name="connsiteX8" fmla="*/ 958485 w 1731999"/>
                <a:gd name="connsiteY8" fmla="*/ 71168 h 994285"/>
                <a:gd name="connsiteX9" fmla="*/ 1657186 w 1731999"/>
                <a:gd name="connsiteY9" fmla="*/ 755746 h 994285"/>
                <a:gd name="connsiteX10" fmla="*/ 983272 w 1731999"/>
                <a:gd name="connsiteY10" fmla="*/ 57647 h 994285"/>
                <a:gd name="connsiteX11" fmla="*/ 1722452 w 1731999"/>
                <a:gd name="connsiteY11" fmla="*/ 388081 h 994285"/>
                <a:gd name="connsiteX12" fmla="*/ 1381208 w 1731999"/>
                <a:gd name="connsiteY12" fmla="*/ 97632 h 994285"/>
                <a:gd name="connsiteX13" fmla="*/ 907339 w 1731999"/>
                <a:gd name="connsiteY13" fmla="*/ 0 h 994285"/>
                <a:gd name="connsiteX14" fmla="*/ 867583 w 1731999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33570 w 1722452"/>
                <a:gd name="connsiteY12" fmla="*/ 61914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71670 w 1722452"/>
                <a:gd name="connsiteY12" fmla="*/ 64295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71670 w 1722452"/>
                <a:gd name="connsiteY12" fmla="*/ 64295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71670 w 1722452"/>
                <a:gd name="connsiteY12" fmla="*/ 64295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528722 w 1722452"/>
                <a:gd name="connsiteY1" fmla="*/ 200026 h 994285"/>
                <a:gd name="connsiteX2" fmla="*/ 0 w 1722452"/>
                <a:gd name="connsiteY2" fmla="*/ 624155 h 994285"/>
                <a:gd name="connsiteX3" fmla="*/ 809502 w 1722452"/>
                <a:gd name="connsiteY3" fmla="*/ 83156 h 994285"/>
                <a:gd name="connsiteX4" fmla="*/ 480558 w 1722452"/>
                <a:gd name="connsiteY4" fmla="*/ 789125 h 994285"/>
                <a:gd name="connsiteX5" fmla="*/ 871622 w 1722452"/>
                <a:gd name="connsiteY5" fmla="*/ 89535 h 994285"/>
                <a:gd name="connsiteX6" fmla="*/ 854104 w 1722452"/>
                <a:gd name="connsiteY6" fmla="*/ 994285 h 994285"/>
                <a:gd name="connsiteX7" fmla="*/ 912227 w 1722452"/>
                <a:gd name="connsiteY7" fmla="*/ 61643 h 994285"/>
                <a:gd name="connsiteX8" fmla="*/ 1079329 w 1722452"/>
                <a:gd name="connsiteY8" fmla="*/ 976002 h 994285"/>
                <a:gd name="connsiteX9" fmla="*/ 958485 w 1722452"/>
                <a:gd name="connsiteY9" fmla="*/ 71168 h 994285"/>
                <a:gd name="connsiteX10" fmla="*/ 1657186 w 1722452"/>
                <a:gd name="connsiteY10" fmla="*/ 755746 h 994285"/>
                <a:gd name="connsiteX11" fmla="*/ 983272 w 1722452"/>
                <a:gd name="connsiteY11" fmla="*/ 57647 h 994285"/>
                <a:gd name="connsiteX12" fmla="*/ 1722452 w 1722452"/>
                <a:gd name="connsiteY12" fmla="*/ 388081 h 994285"/>
                <a:gd name="connsiteX13" fmla="*/ 1271670 w 1722452"/>
                <a:gd name="connsiteY13" fmla="*/ 64295 h 994285"/>
                <a:gd name="connsiteX14" fmla="*/ 907339 w 1722452"/>
                <a:gd name="connsiteY14" fmla="*/ 0 h 994285"/>
                <a:gd name="connsiteX15" fmla="*/ 867583 w 1722452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64415 w 1465277"/>
                <a:gd name="connsiteY4" fmla="*/ 411957 h 994285"/>
                <a:gd name="connsiteX5" fmla="*/ 223383 w 1465277"/>
                <a:gd name="connsiteY5" fmla="*/ 789125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64415 w 1465277"/>
                <a:gd name="connsiteY4" fmla="*/ 411957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694166 w 1465277"/>
                <a:gd name="connsiteY10" fmla="*/ 85456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694166 w 1465277"/>
                <a:gd name="connsiteY10" fmla="*/ 85456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694166 w 1465277"/>
                <a:gd name="connsiteY10" fmla="*/ 85456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14495 w 1365264"/>
                <a:gd name="connsiteY15" fmla="*/ 64295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40689 w 1365264"/>
                <a:gd name="connsiteY15" fmla="*/ 154782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40689 w 1365264"/>
                <a:gd name="connsiteY15" fmla="*/ 154782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40689 w 1365264"/>
                <a:gd name="connsiteY15" fmla="*/ 154782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6689" h="994285">
                  <a:moveTo>
                    <a:pt x="610408" y="4327"/>
                  </a:moveTo>
                  <a:cubicBezTo>
                    <a:pt x="472847" y="67178"/>
                    <a:pt x="366245" y="132412"/>
                    <a:pt x="271547" y="200026"/>
                  </a:cubicBezTo>
                  <a:cubicBezTo>
                    <a:pt x="122294" y="321559"/>
                    <a:pt x="56385" y="478810"/>
                    <a:pt x="0" y="612249"/>
                  </a:cubicBezTo>
                  <a:cubicBezTo>
                    <a:pt x="183315" y="292215"/>
                    <a:pt x="288049" y="219833"/>
                    <a:pt x="552327" y="83156"/>
                  </a:cubicBezTo>
                  <a:cubicBezTo>
                    <a:pt x="502390" y="190375"/>
                    <a:pt x="431021" y="252351"/>
                    <a:pt x="381084" y="359570"/>
                  </a:cubicBezTo>
                  <a:cubicBezTo>
                    <a:pt x="302324" y="527361"/>
                    <a:pt x="309287" y="695153"/>
                    <a:pt x="309108" y="862944"/>
                  </a:cubicBezTo>
                  <a:cubicBezTo>
                    <a:pt x="353738" y="421785"/>
                    <a:pt x="395985" y="387819"/>
                    <a:pt x="602540" y="89535"/>
                  </a:cubicBezTo>
                  <a:cubicBezTo>
                    <a:pt x="600670" y="391118"/>
                    <a:pt x="598799" y="692702"/>
                    <a:pt x="596929" y="994285"/>
                  </a:cubicBezTo>
                  <a:lnTo>
                    <a:pt x="655052" y="61643"/>
                  </a:lnTo>
                  <a:lnTo>
                    <a:pt x="822154" y="976002"/>
                  </a:lnTo>
                  <a:cubicBezTo>
                    <a:pt x="795367" y="677566"/>
                    <a:pt x="749528" y="386274"/>
                    <a:pt x="694166" y="85456"/>
                  </a:cubicBezTo>
                  <a:cubicBezTo>
                    <a:pt x="886585" y="246974"/>
                    <a:pt x="1079004" y="544222"/>
                    <a:pt x="1171411" y="784321"/>
                  </a:cubicBezTo>
                  <a:cubicBezTo>
                    <a:pt x="1123869" y="610193"/>
                    <a:pt x="1042989" y="450353"/>
                    <a:pt x="950203" y="302419"/>
                  </a:cubicBezTo>
                  <a:lnTo>
                    <a:pt x="726097" y="57647"/>
                  </a:lnTo>
                  <a:cubicBezTo>
                    <a:pt x="1017734" y="120167"/>
                    <a:pt x="1137920" y="249362"/>
                    <a:pt x="1336689" y="554769"/>
                  </a:cubicBezTo>
                  <a:cubicBezTo>
                    <a:pt x="1254183" y="407842"/>
                    <a:pt x="1180510" y="277406"/>
                    <a:pt x="1040689" y="154782"/>
                  </a:cubicBezTo>
                  <a:cubicBezTo>
                    <a:pt x="922299" y="84545"/>
                    <a:pt x="732196" y="16741"/>
                    <a:pt x="650164" y="0"/>
                  </a:cubicBezTo>
                  <a:lnTo>
                    <a:pt x="610408" y="432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3F821D3-709C-40E4-B0D5-1F167E0825C7}"/>
                </a:ext>
              </a:extLst>
            </p:cNvPr>
            <p:cNvSpPr/>
            <p:nvPr/>
          </p:nvSpPr>
          <p:spPr>
            <a:xfrm rot="3110647" flipH="1">
              <a:off x="3717171" y="5218156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" name="Freeform 80">
              <a:extLst>
                <a:ext uri="{FF2B5EF4-FFF2-40B4-BE49-F238E27FC236}">
                  <a16:creationId xmlns:a16="http://schemas.microsoft.com/office/drawing/2014/main" id="{F67F0391-FD5E-4B27-A535-07BAA8942A9A}"/>
                </a:ext>
              </a:extLst>
            </p:cNvPr>
            <p:cNvSpPr/>
            <p:nvPr/>
          </p:nvSpPr>
          <p:spPr>
            <a:xfrm rot="1873218">
              <a:off x="3899211" y="4959482"/>
              <a:ext cx="418104" cy="698519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" name="Freeform 82">
              <a:extLst>
                <a:ext uri="{FF2B5EF4-FFF2-40B4-BE49-F238E27FC236}">
                  <a16:creationId xmlns:a16="http://schemas.microsoft.com/office/drawing/2014/main" id="{13B7E553-6DD2-4FC1-9702-65846C51A2D0}"/>
                </a:ext>
              </a:extLst>
            </p:cNvPr>
            <p:cNvSpPr/>
            <p:nvPr/>
          </p:nvSpPr>
          <p:spPr>
            <a:xfrm rot="1318805" flipH="1">
              <a:off x="3985361" y="5642449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" name="Freeform 83">
              <a:extLst>
                <a:ext uri="{FF2B5EF4-FFF2-40B4-BE49-F238E27FC236}">
                  <a16:creationId xmlns:a16="http://schemas.microsoft.com/office/drawing/2014/main" id="{38F13B16-2754-4C80-9796-14C931DF2F46}"/>
                </a:ext>
              </a:extLst>
            </p:cNvPr>
            <p:cNvSpPr/>
            <p:nvPr/>
          </p:nvSpPr>
          <p:spPr>
            <a:xfrm rot="256526" flipH="1">
              <a:off x="4263309" y="5368142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" name="Freeform 84">
              <a:extLst>
                <a:ext uri="{FF2B5EF4-FFF2-40B4-BE49-F238E27FC236}">
                  <a16:creationId xmlns:a16="http://schemas.microsoft.com/office/drawing/2014/main" id="{7B851F61-DB62-48D6-8766-050BFEB680C7}"/>
                </a:ext>
              </a:extLst>
            </p:cNvPr>
            <p:cNvSpPr/>
            <p:nvPr/>
          </p:nvSpPr>
          <p:spPr>
            <a:xfrm rot="1453040">
              <a:off x="4062935" y="5244480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3" name="Freeform 85">
              <a:extLst>
                <a:ext uri="{FF2B5EF4-FFF2-40B4-BE49-F238E27FC236}">
                  <a16:creationId xmlns:a16="http://schemas.microsoft.com/office/drawing/2014/main" id="{17AAB48A-A3A5-4BE8-AD6A-4388923DE4BF}"/>
                </a:ext>
              </a:extLst>
            </p:cNvPr>
            <p:cNvSpPr/>
            <p:nvPr/>
          </p:nvSpPr>
          <p:spPr>
            <a:xfrm rot="20428859">
              <a:off x="4767467" y="5833485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4" name="Freeform 86">
              <a:extLst>
                <a:ext uri="{FF2B5EF4-FFF2-40B4-BE49-F238E27FC236}">
                  <a16:creationId xmlns:a16="http://schemas.microsoft.com/office/drawing/2014/main" id="{E26E513E-5D55-4EBE-8EB1-9C28A30B8989}"/>
                </a:ext>
              </a:extLst>
            </p:cNvPr>
            <p:cNvSpPr/>
            <p:nvPr/>
          </p:nvSpPr>
          <p:spPr>
            <a:xfrm rot="17799804" flipH="1">
              <a:off x="5152765" y="5114915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5" name="Freeform 87">
              <a:extLst>
                <a:ext uri="{FF2B5EF4-FFF2-40B4-BE49-F238E27FC236}">
                  <a16:creationId xmlns:a16="http://schemas.microsoft.com/office/drawing/2014/main" id="{6BD01FC5-C143-4384-BE6F-E1A44690C37B}"/>
                </a:ext>
              </a:extLst>
            </p:cNvPr>
            <p:cNvSpPr/>
            <p:nvPr/>
          </p:nvSpPr>
          <p:spPr>
            <a:xfrm rot="16678242">
              <a:off x="4939097" y="5389893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6" name="Freeform 88">
              <a:extLst>
                <a:ext uri="{FF2B5EF4-FFF2-40B4-BE49-F238E27FC236}">
                  <a16:creationId xmlns:a16="http://schemas.microsoft.com/office/drawing/2014/main" id="{5B5634CA-C8F4-4B41-AF3E-03F50599755F}"/>
                </a:ext>
              </a:extLst>
            </p:cNvPr>
            <p:cNvSpPr/>
            <p:nvPr/>
          </p:nvSpPr>
          <p:spPr>
            <a:xfrm rot="1953358" flipH="1">
              <a:off x="4353854" y="5871794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7" name="Freeform 89">
              <a:extLst>
                <a:ext uri="{FF2B5EF4-FFF2-40B4-BE49-F238E27FC236}">
                  <a16:creationId xmlns:a16="http://schemas.microsoft.com/office/drawing/2014/main" id="{E0E124ED-1D0B-442D-B99B-8AF5E2B8AAE0}"/>
                </a:ext>
              </a:extLst>
            </p:cNvPr>
            <p:cNvSpPr/>
            <p:nvPr/>
          </p:nvSpPr>
          <p:spPr>
            <a:xfrm rot="1953358" flipH="1">
              <a:off x="4844391" y="5745770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8" name="Freeform 90">
              <a:extLst>
                <a:ext uri="{FF2B5EF4-FFF2-40B4-BE49-F238E27FC236}">
                  <a16:creationId xmlns:a16="http://schemas.microsoft.com/office/drawing/2014/main" id="{93C63B42-72E1-4679-9D75-62C14F04C789}"/>
                </a:ext>
              </a:extLst>
            </p:cNvPr>
            <p:cNvSpPr/>
            <p:nvPr/>
          </p:nvSpPr>
          <p:spPr>
            <a:xfrm rot="18020636">
              <a:off x="4841110" y="5178289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9" name="Freeform 91">
              <a:extLst>
                <a:ext uri="{FF2B5EF4-FFF2-40B4-BE49-F238E27FC236}">
                  <a16:creationId xmlns:a16="http://schemas.microsoft.com/office/drawing/2014/main" id="{45F52C7C-71B8-49C3-A2B5-0D3C4163EC7F}"/>
                </a:ext>
              </a:extLst>
            </p:cNvPr>
            <p:cNvSpPr/>
            <p:nvPr/>
          </p:nvSpPr>
          <p:spPr>
            <a:xfrm rot="19439538">
              <a:off x="4676160" y="5405253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" name="Freeform 92">
              <a:extLst>
                <a:ext uri="{FF2B5EF4-FFF2-40B4-BE49-F238E27FC236}">
                  <a16:creationId xmlns:a16="http://schemas.microsoft.com/office/drawing/2014/main" id="{79BD5098-7E5B-466D-9EA2-A55710D56D66}"/>
                </a:ext>
              </a:extLst>
            </p:cNvPr>
            <p:cNvSpPr/>
            <p:nvPr/>
          </p:nvSpPr>
          <p:spPr>
            <a:xfrm rot="19439538">
              <a:off x="4307184" y="5646390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" name="Freeform 93">
              <a:extLst>
                <a:ext uri="{FF2B5EF4-FFF2-40B4-BE49-F238E27FC236}">
                  <a16:creationId xmlns:a16="http://schemas.microsoft.com/office/drawing/2014/main" id="{BE7F69A0-2BB0-4273-BD2E-8569EC3D8471}"/>
                </a:ext>
              </a:extLst>
            </p:cNvPr>
            <p:cNvSpPr/>
            <p:nvPr/>
          </p:nvSpPr>
          <p:spPr>
            <a:xfrm rot="20887601">
              <a:off x="3764972" y="5637027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Freeform 94">
              <a:extLst>
                <a:ext uri="{FF2B5EF4-FFF2-40B4-BE49-F238E27FC236}">
                  <a16:creationId xmlns:a16="http://schemas.microsoft.com/office/drawing/2014/main" id="{2DB826B6-74C5-4C4F-9E2A-D17D93FF1019}"/>
                </a:ext>
              </a:extLst>
            </p:cNvPr>
            <p:cNvSpPr/>
            <p:nvPr/>
          </p:nvSpPr>
          <p:spPr>
            <a:xfrm rot="19308419">
              <a:off x="4084919" y="5986007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3" name="Freeform 95">
              <a:extLst>
                <a:ext uri="{FF2B5EF4-FFF2-40B4-BE49-F238E27FC236}">
                  <a16:creationId xmlns:a16="http://schemas.microsoft.com/office/drawing/2014/main" id="{93CA4F06-963B-4BD1-959D-0175170C6831}"/>
                </a:ext>
              </a:extLst>
            </p:cNvPr>
            <p:cNvSpPr/>
            <p:nvPr/>
          </p:nvSpPr>
          <p:spPr>
            <a:xfrm rot="915568">
              <a:off x="4293387" y="5851911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4" name="Freeform 96">
              <a:extLst>
                <a:ext uri="{FF2B5EF4-FFF2-40B4-BE49-F238E27FC236}">
                  <a16:creationId xmlns:a16="http://schemas.microsoft.com/office/drawing/2014/main" id="{BE424FDD-4909-4F1A-B097-7FA1C73C4515}"/>
                </a:ext>
              </a:extLst>
            </p:cNvPr>
            <p:cNvSpPr/>
            <p:nvPr/>
          </p:nvSpPr>
          <p:spPr>
            <a:xfrm rot="900000">
              <a:off x="4521018" y="5337147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5" name="Freeform 97">
              <a:extLst>
                <a:ext uri="{FF2B5EF4-FFF2-40B4-BE49-F238E27FC236}">
                  <a16:creationId xmlns:a16="http://schemas.microsoft.com/office/drawing/2014/main" id="{7A61F71D-6865-4090-AF0D-EDDCCACAB01E}"/>
                </a:ext>
              </a:extLst>
            </p:cNvPr>
            <p:cNvSpPr/>
            <p:nvPr/>
          </p:nvSpPr>
          <p:spPr>
            <a:xfrm rot="445708">
              <a:off x="4459130" y="5286022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6" name="Freeform 98">
              <a:extLst>
                <a:ext uri="{FF2B5EF4-FFF2-40B4-BE49-F238E27FC236}">
                  <a16:creationId xmlns:a16="http://schemas.microsoft.com/office/drawing/2014/main" id="{972DF36B-88BD-448C-85F8-0A4B5D1205D1}"/>
                </a:ext>
              </a:extLst>
            </p:cNvPr>
            <p:cNvSpPr/>
            <p:nvPr/>
          </p:nvSpPr>
          <p:spPr>
            <a:xfrm rot="20467473" flipH="1">
              <a:off x="5291069" y="5545339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7" name="Freeform 99">
              <a:extLst>
                <a:ext uri="{FF2B5EF4-FFF2-40B4-BE49-F238E27FC236}">
                  <a16:creationId xmlns:a16="http://schemas.microsoft.com/office/drawing/2014/main" id="{CDAE57A8-DC59-494D-88D3-E22455D870BC}"/>
                </a:ext>
              </a:extLst>
            </p:cNvPr>
            <p:cNvSpPr/>
            <p:nvPr/>
          </p:nvSpPr>
          <p:spPr>
            <a:xfrm rot="20467473" flipH="1">
              <a:off x="5118257" y="5846033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8" name="Freeform 100">
              <a:extLst>
                <a:ext uri="{FF2B5EF4-FFF2-40B4-BE49-F238E27FC236}">
                  <a16:creationId xmlns:a16="http://schemas.microsoft.com/office/drawing/2014/main" id="{706AB586-AA5D-426A-A513-BCCD7BF4A8BF}"/>
                </a:ext>
              </a:extLst>
            </p:cNvPr>
            <p:cNvSpPr/>
            <p:nvPr/>
          </p:nvSpPr>
          <p:spPr>
            <a:xfrm rot="1132527">
              <a:off x="3832653" y="5882362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9" name="그룹 4">
            <a:extLst>
              <a:ext uri="{FF2B5EF4-FFF2-40B4-BE49-F238E27FC236}">
                <a16:creationId xmlns:a16="http://schemas.microsoft.com/office/drawing/2014/main" id="{5C50BA03-3E64-4D06-8104-0A6B30DBE57A}"/>
              </a:ext>
            </a:extLst>
          </p:cNvPr>
          <p:cNvGrpSpPr/>
          <p:nvPr/>
        </p:nvGrpSpPr>
        <p:grpSpPr>
          <a:xfrm>
            <a:off x="4372976" y="1747714"/>
            <a:ext cx="3427951" cy="3409730"/>
            <a:chOff x="4276854" y="1647556"/>
            <a:chExt cx="3528392" cy="3509637"/>
          </a:xfrm>
        </p:grpSpPr>
        <p:sp>
          <p:nvSpPr>
            <p:cNvPr id="60" name="Rounded Rectangle 50">
              <a:extLst>
                <a:ext uri="{FF2B5EF4-FFF2-40B4-BE49-F238E27FC236}">
                  <a16:creationId xmlns:a16="http://schemas.microsoft.com/office/drawing/2014/main" id="{A80B324C-EB65-40F4-93F1-B03FE2893956}"/>
                </a:ext>
              </a:extLst>
            </p:cNvPr>
            <p:cNvSpPr/>
            <p:nvPr/>
          </p:nvSpPr>
          <p:spPr>
            <a:xfrm>
              <a:off x="5935814" y="1751747"/>
              <a:ext cx="288032" cy="2198154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369DFD83-5CF0-4C8E-A3E6-051374173D6B}"/>
                </a:ext>
              </a:extLst>
            </p:cNvPr>
            <p:cNvGrpSpPr/>
            <p:nvPr/>
          </p:nvGrpSpPr>
          <p:grpSpPr>
            <a:xfrm>
              <a:off x="4276854" y="1647556"/>
              <a:ext cx="3528392" cy="3509637"/>
              <a:chOff x="2555776" y="2420888"/>
              <a:chExt cx="3960440" cy="3237510"/>
            </a:xfrm>
          </p:grpSpPr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FC21BBDB-2D22-49F7-AF7D-54B720EF4581}"/>
                  </a:ext>
                </a:extLst>
              </p:cNvPr>
              <p:cNvGrpSpPr/>
              <p:nvPr/>
            </p:nvGrpSpPr>
            <p:grpSpPr>
              <a:xfrm>
                <a:off x="2771800" y="3938689"/>
                <a:ext cx="1802976" cy="1296143"/>
                <a:chOff x="2860082" y="2814998"/>
                <a:chExt cx="1711918" cy="1294233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4" name="Freeform 76">
                  <a:extLst>
                    <a:ext uri="{FF2B5EF4-FFF2-40B4-BE49-F238E27FC236}">
                      <a16:creationId xmlns:a16="http://schemas.microsoft.com/office/drawing/2014/main" id="{EAAA57FC-F64D-418C-8B78-00B5DB5911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5776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5"/>
                    </a:gs>
                    <a:gs pos="100000">
                      <a:schemeClr val="accent5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85" name="Freeform 16">
                  <a:extLst>
                    <a:ext uri="{FF2B5EF4-FFF2-40B4-BE49-F238E27FC236}">
                      <a16:creationId xmlns:a16="http://schemas.microsoft.com/office/drawing/2014/main" id="{C6C3FA62-4E0E-4454-A3B0-646AB9EC9F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14998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5"/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</p:grp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CE69E9D9-55BA-4B94-BD4B-E8A9CA763275}"/>
                  </a:ext>
                </a:extLst>
              </p:cNvPr>
              <p:cNvGrpSpPr/>
              <p:nvPr/>
            </p:nvGrpSpPr>
            <p:grpSpPr>
              <a:xfrm flipH="1">
                <a:off x="4574776" y="4406927"/>
                <a:ext cx="1437384" cy="1251471"/>
                <a:chOff x="2860082" y="2834525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2" name="Freeform 74">
                  <a:extLst>
                    <a:ext uri="{FF2B5EF4-FFF2-40B4-BE49-F238E27FC236}">
                      <a16:creationId xmlns:a16="http://schemas.microsoft.com/office/drawing/2014/main" id="{13451BF9-5350-4490-A007-4DC53B3E2D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77288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83" name="Freeform 16">
                  <a:extLst>
                    <a:ext uri="{FF2B5EF4-FFF2-40B4-BE49-F238E27FC236}">
                      <a16:creationId xmlns:a16="http://schemas.microsoft.com/office/drawing/2014/main" id="{5C520271-7F03-4792-B4A3-C0DA8E6C75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34525"/>
                  <a:ext cx="1711918" cy="1251469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2"/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</p:grp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4BE8E59F-3BEE-4C01-B799-6114C989F294}"/>
                  </a:ext>
                </a:extLst>
              </p:cNvPr>
              <p:cNvGrpSpPr/>
              <p:nvPr/>
            </p:nvGrpSpPr>
            <p:grpSpPr>
              <a:xfrm>
                <a:off x="2555776" y="3067050"/>
                <a:ext cx="2019000" cy="1440160"/>
                <a:chOff x="2860082" y="2268017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0" name="Freeform 72">
                  <a:extLst>
                    <a:ext uri="{FF2B5EF4-FFF2-40B4-BE49-F238E27FC236}">
                      <a16:creationId xmlns:a16="http://schemas.microsoft.com/office/drawing/2014/main" id="{0903884A-9EF5-4C86-B5F8-A6D8FAEF26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  <p:sp>
              <p:nvSpPr>
                <p:cNvPr id="81" name="Freeform 16">
                  <a:extLst>
                    <a:ext uri="{FF2B5EF4-FFF2-40B4-BE49-F238E27FC236}">
                      <a16:creationId xmlns:a16="http://schemas.microsoft.com/office/drawing/2014/main" id="{78FFDBB1-E5F1-4391-BE30-25F95B2D72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6"/>
                    </a:gs>
                    <a:gs pos="100000">
                      <a:schemeClr val="accent6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E95400B0-96D5-4873-908F-9DED76E891EF}"/>
                  </a:ext>
                </a:extLst>
              </p:cNvPr>
              <p:cNvGrpSpPr/>
              <p:nvPr/>
            </p:nvGrpSpPr>
            <p:grpSpPr>
              <a:xfrm flipH="1">
                <a:off x="4574776" y="3579961"/>
                <a:ext cx="1656184" cy="1294234"/>
                <a:chOff x="2860082" y="2268017"/>
                <a:chExt cx="1711918" cy="1294234"/>
              </a:xfrm>
              <a:gradFill>
                <a:gsLst>
                  <a:gs pos="77000">
                    <a:schemeClr val="bg1"/>
                  </a:gs>
                  <a:gs pos="100000">
                    <a:schemeClr val="bg1">
                      <a:lumMod val="64000"/>
                    </a:schemeClr>
                  </a:gs>
                </a:gsLst>
                <a:lin ang="0" scaled="1"/>
              </a:gra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8" name="Freeform 70">
                  <a:extLst>
                    <a:ext uri="{FF2B5EF4-FFF2-40B4-BE49-F238E27FC236}">
                      <a16:creationId xmlns:a16="http://schemas.microsoft.com/office/drawing/2014/main" id="{49038B10-90E2-471A-BE71-285EBA1B98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  <p:sp>
              <p:nvSpPr>
                <p:cNvPr id="79" name="Freeform 16">
                  <a:extLst>
                    <a:ext uri="{FF2B5EF4-FFF2-40B4-BE49-F238E27FC236}">
                      <a16:creationId xmlns:a16="http://schemas.microsoft.com/office/drawing/2014/main" id="{53320DF8-8335-480B-B965-61E492EA55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3"/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</p:grp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02A87C35-A361-4FD7-BD8E-E17D5FFAED7F}"/>
                  </a:ext>
                </a:extLst>
              </p:cNvPr>
              <p:cNvGrpSpPr/>
              <p:nvPr/>
            </p:nvGrpSpPr>
            <p:grpSpPr>
              <a:xfrm>
                <a:off x="2860082" y="2420888"/>
                <a:ext cx="1711918" cy="1294234"/>
                <a:chOff x="2860082" y="2268017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6" name="Freeform 68">
                  <a:extLst>
                    <a:ext uri="{FF2B5EF4-FFF2-40B4-BE49-F238E27FC236}">
                      <a16:creationId xmlns:a16="http://schemas.microsoft.com/office/drawing/2014/main" id="{FC89A2A7-58E0-4F3A-B1AE-55924241C1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77" name="Freeform 16">
                  <a:extLst>
                    <a:ext uri="{FF2B5EF4-FFF2-40B4-BE49-F238E27FC236}">
                      <a16:creationId xmlns:a16="http://schemas.microsoft.com/office/drawing/2014/main" id="{7F23E37C-5243-44C7-9A31-93BA84073E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7000">
                      <a:schemeClr val="accent1"/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D5EE37A7-EA35-4722-85C4-8E40C24CEBA0}"/>
                  </a:ext>
                </a:extLst>
              </p:cNvPr>
              <p:cNvGrpSpPr/>
              <p:nvPr/>
            </p:nvGrpSpPr>
            <p:grpSpPr>
              <a:xfrm flipH="1">
                <a:off x="4572000" y="2635002"/>
                <a:ext cx="1944216" cy="1438250"/>
                <a:chOff x="2860082" y="2268017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4" name="Freeform 66">
                  <a:extLst>
                    <a:ext uri="{FF2B5EF4-FFF2-40B4-BE49-F238E27FC236}">
                      <a16:creationId xmlns:a16="http://schemas.microsoft.com/office/drawing/2014/main" id="{334C2943-FB22-4849-8E1C-B320DF291D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75" name="Freeform 16">
                  <a:extLst>
                    <a:ext uri="{FF2B5EF4-FFF2-40B4-BE49-F238E27FC236}">
                      <a16:creationId xmlns:a16="http://schemas.microsoft.com/office/drawing/2014/main" id="{57AEE6BE-5E7A-4E53-8DB7-48ED42F438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4"/>
                    </a:gs>
                    <a:gs pos="100000">
                      <a:schemeClr val="accent4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</p:grpSp>
        </p:grpSp>
        <p:sp>
          <p:nvSpPr>
            <p:cNvPr id="62" name="Oval 7">
              <a:extLst>
                <a:ext uri="{FF2B5EF4-FFF2-40B4-BE49-F238E27FC236}">
                  <a16:creationId xmlns:a16="http://schemas.microsoft.com/office/drawing/2014/main" id="{144F26A1-3703-457F-83C4-D45603FC1BE4}"/>
                </a:ext>
              </a:extLst>
            </p:cNvPr>
            <p:cNvSpPr/>
            <p:nvPr/>
          </p:nvSpPr>
          <p:spPr>
            <a:xfrm>
              <a:off x="4672730" y="2657367"/>
              <a:ext cx="375598" cy="493372"/>
            </a:xfrm>
            <a:custGeom>
              <a:avLst/>
              <a:gdLst/>
              <a:ahLst/>
              <a:cxnLst/>
              <a:rect l="l" t="t" r="r" b="b"/>
              <a:pathLst>
                <a:path w="3025265" h="3973870">
                  <a:moveTo>
                    <a:pt x="1048235" y="955278"/>
                  </a:moveTo>
                  <a:cubicBezTo>
                    <a:pt x="1143886" y="955278"/>
                    <a:pt x="1221426" y="1089843"/>
                    <a:pt x="1221426" y="1255837"/>
                  </a:cubicBezTo>
                  <a:cubicBezTo>
                    <a:pt x="1221426" y="1421831"/>
                    <a:pt x="1143886" y="1556396"/>
                    <a:pt x="1048235" y="1556396"/>
                  </a:cubicBezTo>
                  <a:cubicBezTo>
                    <a:pt x="952584" y="1556396"/>
                    <a:pt x="875044" y="1421831"/>
                    <a:pt x="875044" y="1255837"/>
                  </a:cubicBezTo>
                  <a:cubicBezTo>
                    <a:pt x="875044" y="1089843"/>
                    <a:pt x="952584" y="955278"/>
                    <a:pt x="1048235" y="955278"/>
                  </a:cubicBezTo>
                  <a:close/>
                  <a:moveTo>
                    <a:pt x="805954" y="648071"/>
                  </a:moveTo>
                  <a:lnTo>
                    <a:pt x="805954" y="1853034"/>
                  </a:lnTo>
                  <a:cubicBezTo>
                    <a:pt x="805954" y="1947724"/>
                    <a:pt x="869395" y="2027597"/>
                    <a:pt x="956357" y="2051540"/>
                  </a:cubicBezTo>
                  <a:lnTo>
                    <a:pt x="956356" y="2473030"/>
                  </a:lnTo>
                  <a:cubicBezTo>
                    <a:pt x="956356" y="2523517"/>
                    <a:pt x="997284" y="2564445"/>
                    <a:pt x="1047771" y="2564445"/>
                  </a:cubicBezTo>
                  <a:cubicBezTo>
                    <a:pt x="1098258" y="2564445"/>
                    <a:pt x="1139186" y="2523517"/>
                    <a:pt x="1139186" y="2473030"/>
                  </a:cubicBezTo>
                  <a:lnTo>
                    <a:pt x="1139186" y="2051828"/>
                  </a:lnTo>
                  <a:cubicBezTo>
                    <a:pt x="1226618" y="2028173"/>
                    <a:pt x="1290517" y="1948066"/>
                    <a:pt x="1290517" y="1853034"/>
                  </a:cubicBezTo>
                  <a:lnTo>
                    <a:pt x="1290517" y="649328"/>
                  </a:lnTo>
                  <a:cubicBezTo>
                    <a:pt x="1740927" y="708507"/>
                    <a:pt x="2088232" y="1094132"/>
                    <a:pt x="2088232" y="1560875"/>
                  </a:cubicBezTo>
                  <a:lnTo>
                    <a:pt x="2088232" y="2137870"/>
                  </a:lnTo>
                  <a:lnTo>
                    <a:pt x="2088233" y="2137870"/>
                  </a:lnTo>
                  <a:lnTo>
                    <a:pt x="2088233" y="3055870"/>
                  </a:lnTo>
                  <a:cubicBezTo>
                    <a:pt x="2088233" y="3562867"/>
                    <a:pt x="1677230" y="3973870"/>
                    <a:pt x="1170233" y="3973870"/>
                  </a:cubicBezTo>
                  <a:lnTo>
                    <a:pt x="918001" y="3973870"/>
                  </a:lnTo>
                  <a:cubicBezTo>
                    <a:pt x="411004" y="3973870"/>
                    <a:pt x="1" y="3562867"/>
                    <a:pt x="1" y="3055870"/>
                  </a:cubicBezTo>
                  <a:lnTo>
                    <a:pt x="1" y="2152339"/>
                  </a:lnTo>
                  <a:lnTo>
                    <a:pt x="0" y="2152339"/>
                  </a:lnTo>
                  <a:lnTo>
                    <a:pt x="0" y="1560875"/>
                  </a:lnTo>
                  <a:cubicBezTo>
                    <a:pt x="0" y="1091278"/>
                    <a:pt x="351565" y="703794"/>
                    <a:pt x="805954" y="648071"/>
                  </a:cubicBezTo>
                  <a:close/>
                  <a:moveTo>
                    <a:pt x="1619797" y="91"/>
                  </a:moveTo>
                  <a:cubicBezTo>
                    <a:pt x="1732841" y="1988"/>
                    <a:pt x="1845389" y="33430"/>
                    <a:pt x="1945434" y="94215"/>
                  </a:cubicBezTo>
                  <a:cubicBezTo>
                    <a:pt x="2133478" y="208468"/>
                    <a:pt x="2249869" y="409692"/>
                    <a:pt x="2255221" y="627780"/>
                  </a:cubicBezTo>
                  <a:lnTo>
                    <a:pt x="2257891" y="627572"/>
                  </a:lnTo>
                  <a:cubicBezTo>
                    <a:pt x="2272309" y="812739"/>
                    <a:pt x="2385479" y="975734"/>
                    <a:pt x="2553934" y="1053951"/>
                  </a:cubicBezTo>
                  <a:cubicBezTo>
                    <a:pt x="2706200" y="1124651"/>
                    <a:pt x="2882234" y="1116149"/>
                    <a:pt x="3025265" y="1032491"/>
                  </a:cubicBezTo>
                  <a:lnTo>
                    <a:pt x="3025265" y="1181594"/>
                  </a:lnTo>
                  <a:cubicBezTo>
                    <a:pt x="2858744" y="1255002"/>
                    <a:pt x="2666516" y="1253932"/>
                    <a:pt x="2497514" y="1175460"/>
                  </a:cubicBezTo>
                  <a:cubicBezTo>
                    <a:pt x="2293602" y="1080779"/>
                    <a:pt x="2153951" y="887555"/>
                    <a:pt x="2128339" y="665512"/>
                  </a:cubicBezTo>
                  <a:lnTo>
                    <a:pt x="2122734" y="665324"/>
                  </a:lnTo>
                  <a:cubicBezTo>
                    <a:pt x="2128967" y="479701"/>
                    <a:pt x="2034597" y="305147"/>
                    <a:pt x="1875870" y="208708"/>
                  </a:cubicBezTo>
                  <a:cubicBezTo>
                    <a:pt x="1717143" y="112268"/>
                    <a:pt x="1518741" y="108938"/>
                    <a:pt x="1356867" y="199997"/>
                  </a:cubicBezTo>
                  <a:cubicBezTo>
                    <a:pt x="1194993" y="291056"/>
                    <a:pt x="1094818" y="462344"/>
                    <a:pt x="1094818" y="648071"/>
                  </a:cubicBezTo>
                  <a:lnTo>
                    <a:pt x="960849" y="648071"/>
                  </a:lnTo>
                  <a:cubicBezTo>
                    <a:pt x="960849" y="413945"/>
                    <a:pt x="1087128" y="198021"/>
                    <a:pt x="1291185" y="83234"/>
                  </a:cubicBezTo>
                  <a:cubicBezTo>
                    <a:pt x="1393213" y="25840"/>
                    <a:pt x="1506753" y="-1807"/>
                    <a:pt x="1619797" y="9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Trapezoid 10">
              <a:extLst>
                <a:ext uri="{FF2B5EF4-FFF2-40B4-BE49-F238E27FC236}">
                  <a16:creationId xmlns:a16="http://schemas.microsoft.com/office/drawing/2014/main" id="{66A36560-FC94-4943-94E7-DBCB5A63E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8767" y="2157134"/>
              <a:ext cx="422158" cy="421663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" name="Rounded Rectangle 12">
              <a:extLst>
                <a:ext uri="{FF2B5EF4-FFF2-40B4-BE49-F238E27FC236}">
                  <a16:creationId xmlns:a16="http://schemas.microsoft.com/office/drawing/2014/main" id="{B140E776-0E5D-4AA7-AA88-167FC72440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89145" y="3611356"/>
              <a:ext cx="383310" cy="456783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" name="Rounded Rectangle 1">
              <a:extLst>
                <a:ext uri="{FF2B5EF4-FFF2-40B4-BE49-F238E27FC236}">
                  <a16:creationId xmlns:a16="http://schemas.microsoft.com/office/drawing/2014/main" id="{B0796E98-5FD4-40EA-8EB7-D242D46F3F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84170" y="1931182"/>
              <a:ext cx="393260" cy="394704"/>
            </a:xfrm>
            <a:custGeom>
              <a:avLst/>
              <a:gdLst/>
              <a:ahLst/>
              <a:cxnLst/>
              <a:rect l="l" t="t" r="r" b="b"/>
              <a:pathLst>
                <a:path w="3888432" h="3902714">
                  <a:moveTo>
                    <a:pt x="1113894" y="3227140"/>
                  </a:moveTo>
                  <a:lnTo>
                    <a:pt x="2774538" y="3227140"/>
                  </a:lnTo>
                  <a:cubicBezTo>
                    <a:pt x="2813020" y="3227140"/>
                    <a:pt x="2844216" y="3258336"/>
                    <a:pt x="2844216" y="3296818"/>
                  </a:cubicBezTo>
                  <a:lnTo>
                    <a:pt x="2844216" y="3337462"/>
                  </a:lnTo>
                  <a:cubicBezTo>
                    <a:pt x="2844216" y="3375944"/>
                    <a:pt x="2813020" y="3407140"/>
                    <a:pt x="2774538" y="3407140"/>
                  </a:cubicBezTo>
                  <a:lnTo>
                    <a:pt x="1113894" y="3407140"/>
                  </a:lnTo>
                  <a:cubicBezTo>
                    <a:pt x="1075412" y="3407140"/>
                    <a:pt x="1044216" y="3375944"/>
                    <a:pt x="1044216" y="3337462"/>
                  </a:cubicBezTo>
                  <a:lnTo>
                    <a:pt x="1044216" y="3296818"/>
                  </a:lnTo>
                  <a:cubicBezTo>
                    <a:pt x="1044216" y="3258336"/>
                    <a:pt x="1075412" y="3227140"/>
                    <a:pt x="1113894" y="3227140"/>
                  </a:cubicBezTo>
                  <a:close/>
                  <a:moveTo>
                    <a:pt x="1111898" y="2923315"/>
                  </a:moveTo>
                  <a:lnTo>
                    <a:pt x="2772542" y="2923315"/>
                  </a:lnTo>
                  <a:cubicBezTo>
                    <a:pt x="2811024" y="2923315"/>
                    <a:pt x="2842220" y="2954511"/>
                    <a:pt x="2842220" y="2992993"/>
                  </a:cubicBezTo>
                  <a:lnTo>
                    <a:pt x="2842220" y="3033637"/>
                  </a:lnTo>
                  <a:cubicBezTo>
                    <a:pt x="2842220" y="3072119"/>
                    <a:pt x="2811024" y="3103315"/>
                    <a:pt x="2772542" y="3103315"/>
                  </a:cubicBezTo>
                  <a:lnTo>
                    <a:pt x="1111898" y="3103315"/>
                  </a:lnTo>
                  <a:cubicBezTo>
                    <a:pt x="1073416" y="3103315"/>
                    <a:pt x="1042220" y="3072119"/>
                    <a:pt x="1042220" y="3033637"/>
                  </a:cubicBezTo>
                  <a:lnTo>
                    <a:pt x="1042220" y="2992993"/>
                  </a:lnTo>
                  <a:cubicBezTo>
                    <a:pt x="1042220" y="2954511"/>
                    <a:pt x="1073416" y="2923315"/>
                    <a:pt x="1111898" y="2923315"/>
                  </a:cubicBezTo>
                  <a:close/>
                  <a:moveTo>
                    <a:pt x="495275" y="2664296"/>
                  </a:moveTo>
                  <a:lnTo>
                    <a:pt x="853982" y="2664296"/>
                  </a:lnTo>
                  <a:lnTo>
                    <a:pt x="853982" y="3560524"/>
                  </a:lnTo>
                  <a:lnTo>
                    <a:pt x="3006222" y="3560524"/>
                  </a:lnTo>
                  <a:lnTo>
                    <a:pt x="3006222" y="2664296"/>
                  </a:lnTo>
                  <a:lnTo>
                    <a:pt x="3364929" y="2664296"/>
                  </a:lnTo>
                  <a:lnTo>
                    <a:pt x="3364929" y="3902714"/>
                  </a:lnTo>
                  <a:lnTo>
                    <a:pt x="495275" y="3902714"/>
                  </a:lnTo>
                  <a:close/>
                  <a:moveTo>
                    <a:pt x="1113894" y="2619490"/>
                  </a:moveTo>
                  <a:lnTo>
                    <a:pt x="2774538" y="2619490"/>
                  </a:lnTo>
                  <a:cubicBezTo>
                    <a:pt x="2813020" y="2619490"/>
                    <a:pt x="2844216" y="2650686"/>
                    <a:pt x="2844216" y="2689168"/>
                  </a:cubicBezTo>
                  <a:lnTo>
                    <a:pt x="2844216" y="2729812"/>
                  </a:lnTo>
                  <a:cubicBezTo>
                    <a:pt x="2844216" y="2768294"/>
                    <a:pt x="2813020" y="2799490"/>
                    <a:pt x="2774538" y="2799490"/>
                  </a:cubicBezTo>
                  <a:lnTo>
                    <a:pt x="1113894" y="2799490"/>
                  </a:lnTo>
                  <a:cubicBezTo>
                    <a:pt x="1075412" y="2799490"/>
                    <a:pt x="1044216" y="2768294"/>
                    <a:pt x="1044216" y="2729812"/>
                  </a:cubicBezTo>
                  <a:lnTo>
                    <a:pt x="1044216" y="2689168"/>
                  </a:lnTo>
                  <a:cubicBezTo>
                    <a:pt x="1044216" y="2650686"/>
                    <a:pt x="1075412" y="2619490"/>
                    <a:pt x="1113894" y="2619490"/>
                  </a:cubicBezTo>
                  <a:close/>
                  <a:moveTo>
                    <a:pt x="3183220" y="1512740"/>
                  </a:moveTo>
                  <a:cubicBezTo>
                    <a:pt x="3130821" y="1512740"/>
                    <a:pt x="3088344" y="1555217"/>
                    <a:pt x="3088344" y="1607616"/>
                  </a:cubicBezTo>
                  <a:lnTo>
                    <a:pt x="3088344" y="1777903"/>
                  </a:lnTo>
                  <a:cubicBezTo>
                    <a:pt x="3088344" y="1830302"/>
                    <a:pt x="3130821" y="1872779"/>
                    <a:pt x="3183220" y="1872779"/>
                  </a:cubicBezTo>
                  <a:lnTo>
                    <a:pt x="3334111" y="1872779"/>
                  </a:lnTo>
                  <a:cubicBezTo>
                    <a:pt x="3386510" y="1872779"/>
                    <a:pt x="3428987" y="1830302"/>
                    <a:pt x="3428987" y="1777903"/>
                  </a:cubicBezTo>
                  <a:lnTo>
                    <a:pt x="3428987" y="1607616"/>
                  </a:lnTo>
                  <a:cubicBezTo>
                    <a:pt x="3428987" y="1555217"/>
                    <a:pt x="3386510" y="1512740"/>
                    <a:pt x="3334111" y="1512740"/>
                  </a:cubicBezTo>
                  <a:close/>
                  <a:moveTo>
                    <a:pt x="317370" y="1192161"/>
                  </a:moveTo>
                  <a:lnTo>
                    <a:pt x="3571062" y="1192161"/>
                  </a:lnTo>
                  <a:cubicBezTo>
                    <a:pt x="3746341" y="1192161"/>
                    <a:pt x="3888432" y="1369515"/>
                    <a:pt x="3888432" y="1588294"/>
                  </a:cubicBezTo>
                  <a:lnTo>
                    <a:pt x="3888432" y="3172779"/>
                  </a:lnTo>
                  <a:cubicBezTo>
                    <a:pt x="3888432" y="3391558"/>
                    <a:pt x="3746341" y="3568912"/>
                    <a:pt x="3571062" y="3568912"/>
                  </a:cubicBezTo>
                  <a:lnTo>
                    <a:pt x="3484959" y="3568912"/>
                  </a:lnTo>
                  <a:lnTo>
                    <a:pt x="3484959" y="2490370"/>
                  </a:lnTo>
                  <a:lnTo>
                    <a:pt x="388615" y="2490370"/>
                  </a:lnTo>
                  <a:lnTo>
                    <a:pt x="388615" y="3568912"/>
                  </a:lnTo>
                  <a:lnTo>
                    <a:pt x="317370" y="3568912"/>
                  </a:lnTo>
                  <a:cubicBezTo>
                    <a:pt x="142091" y="3568912"/>
                    <a:pt x="0" y="3391558"/>
                    <a:pt x="0" y="3172779"/>
                  </a:cubicBezTo>
                  <a:lnTo>
                    <a:pt x="0" y="1588294"/>
                  </a:lnTo>
                  <a:cubicBezTo>
                    <a:pt x="0" y="1369515"/>
                    <a:pt x="142091" y="1192161"/>
                    <a:pt x="317370" y="1192161"/>
                  </a:cubicBezTo>
                  <a:close/>
                  <a:moveTo>
                    <a:pt x="3010811" y="792088"/>
                  </a:moveTo>
                  <a:lnTo>
                    <a:pt x="3369518" y="792088"/>
                  </a:lnTo>
                  <a:lnTo>
                    <a:pt x="3369518" y="1080119"/>
                  </a:lnTo>
                  <a:lnTo>
                    <a:pt x="3010811" y="1080119"/>
                  </a:lnTo>
                  <a:close/>
                  <a:moveTo>
                    <a:pt x="2700857" y="0"/>
                  </a:moveTo>
                  <a:lnTo>
                    <a:pt x="3329483" y="698376"/>
                  </a:lnTo>
                  <a:lnTo>
                    <a:pt x="2700857" y="698376"/>
                  </a:lnTo>
                  <a:close/>
                  <a:moveTo>
                    <a:pt x="499864" y="0"/>
                  </a:moveTo>
                  <a:lnTo>
                    <a:pt x="2592288" y="0"/>
                  </a:lnTo>
                  <a:lnTo>
                    <a:pt x="2592288" y="298450"/>
                  </a:lnTo>
                  <a:lnTo>
                    <a:pt x="858571" y="298450"/>
                  </a:lnTo>
                  <a:lnTo>
                    <a:pt x="858571" y="1080119"/>
                  </a:lnTo>
                  <a:lnTo>
                    <a:pt x="499864" y="108011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" name="Rectangle 9">
              <a:extLst>
                <a:ext uri="{FF2B5EF4-FFF2-40B4-BE49-F238E27FC236}">
                  <a16:creationId xmlns:a16="http://schemas.microsoft.com/office/drawing/2014/main" id="{36A97401-304B-4660-B738-6A23242C76DF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6735495" y="4129389"/>
              <a:ext cx="398780" cy="256007"/>
            </a:xfrm>
            <a:custGeom>
              <a:avLst/>
              <a:gdLst/>
              <a:ahLst/>
              <a:cxnLst/>
              <a:rect l="l" t="t" r="r" b="b"/>
              <a:pathLst>
                <a:path w="4124304" h="2647702">
                  <a:moveTo>
                    <a:pt x="1686761" y="960941"/>
                  </a:moveTo>
                  <a:cubicBezTo>
                    <a:pt x="1753842" y="1028021"/>
                    <a:pt x="1798471" y="1109050"/>
                    <a:pt x="1818618" y="1195219"/>
                  </a:cubicBezTo>
                  <a:lnTo>
                    <a:pt x="1357681" y="1195218"/>
                  </a:lnTo>
                  <a:cubicBezTo>
                    <a:pt x="1313297" y="1181285"/>
                    <a:pt x="1263467" y="1193011"/>
                    <a:pt x="1228239" y="1228239"/>
                  </a:cubicBezTo>
                  <a:cubicBezTo>
                    <a:pt x="1175433" y="1281044"/>
                    <a:pt x="1175433" y="1366658"/>
                    <a:pt x="1228239" y="1419463"/>
                  </a:cubicBezTo>
                  <a:cubicBezTo>
                    <a:pt x="1268711" y="1459935"/>
                    <a:pt x="1328455" y="1469389"/>
                    <a:pt x="1377667" y="1447218"/>
                  </a:cubicBezTo>
                  <a:lnTo>
                    <a:pt x="1820178" y="1447218"/>
                  </a:lnTo>
                  <a:cubicBezTo>
                    <a:pt x="1800316" y="1535281"/>
                    <a:pt x="1755235" y="1618288"/>
                    <a:pt x="1686761" y="1686762"/>
                  </a:cubicBezTo>
                  <a:cubicBezTo>
                    <a:pt x="1486331" y="1887192"/>
                    <a:pt x="1161370" y="1887192"/>
                    <a:pt x="960940" y="1686762"/>
                  </a:cubicBezTo>
                  <a:cubicBezTo>
                    <a:pt x="760510" y="1486332"/>
                    <a:pt x="760510" y="1161371"/>
                    <a:pt x="960940" y="960941"/>
                  </a:cubicBezTo>
                  <a:cubicBezTo>
                    <a:pt x="1161370" y="760511"/>
                    <a:pt x="1486331" y="760511"/>
                    <a:pt x="1686761" y="960941"/>
                  </a:cubicBezTo>
                  <a:close/>
                  <a:moveTo>
                    <a:pt x="1990695" y="657007"/>
                  </a:moveTo>
                  <a:cubicBezTo>
                    <a:pt x="2141919" y="808231"/>
                    <a:pt x="2231048" y="998036"/>
                    <a:pt x="2254582" y="1195218"/>
                  </a:cubicBezTo>
                  <a:lnTo>
                    <a:pt x="2033623" y="1195218"/>
                  </a:lnTo>
                  <a:cubicBezTo>
                    <a:pt x="2009221" y="1055209"/>
                    <a:pt x="1942559" y="921354"/>
                    <a:pt x="1834453" y="813249"/>
                  </a:cubicBezTo>
                  <a:cubicBezTo>
                    <a:pt x="1552456" y="531251"/>
                    <a:pt x="1095246" y="531251"/>
                    <a:pt x="813248" y="813249"/>
                  </a:cubicBezTo>
                  <a:cubicBezTo>
                    <a:pt x="531251" y="1095246"/>
                    <a:pt x="531251" y="1552456"/>
                    <a:pt x="813248" y="1834454"/>
                  </a:cubicBezTo>
                  <a:cubicBezTo>
                    <a:pt x="1095246" y="2116452"/>
                    <a:pt x="1552456" y="2116452"/>
                    <a:pt x="1834453" y="1834454"/>
                  </a:cubicBezTo>
                  <a:cubicBezTo>
                    <a:pt x="1943898" y="1725009"/>
                    <a:pt x="2010867" y="1589173"/>
                    <a:pt x="2034128" y="1447218"/>
                  </a:cubicBezTo>
                  <a:lnTo>
                    <a:pt x="2255087" y="1447218"/>
                  </a:lnTo>
                  <a:cubicBezTo>
                    <a:pt x="2232632" y="1646282"/>
                    <a:pt x="2143266" y="1838124"/>
                    <a:pt x="1990695" y="1990695"/>
                  </a:cubicBezTo>
                  <a:cubicBezTo>
                    <a:pt x="1622407" y="2358984"/>
                    <a:pt x="1025295" y="2358984"/>
                    <a:pt x="657007" y="1990695"/>
                  </a:cubicBezTo>
                  <a:cubicBezTo>
                    <a:pt x="288719" y="1622407"/>
                    <a:pt x="288719" y="1025295"/>
                    <a:pt x="657007" y="657007"/>
                  </a:cubicBezTo>
                  <a:cubicBezTo>
                    <a:pt x="1025295" y="288719"/>
                    <a:pt x="1622407" y="288719"/>
                    <a:pt x="1990695" y="657007"/>
                  </a:cubicBezTo>
                  <a:close/>
                  <a:moveTo>
                    <a:pt x="2331989" y="315713"/>
                  </a:moveTo>
                  <a:cubicBezTo>
                    <a:pt x="2577620" y="561344"/>
                    <a:pt x="2714888" y="874304"/>
                    <a:pt x="2743432" y="1195218"/>
                  </a:cubicBezTo>
                  <a:lnTo>
                    <a:pt x="2495534" y="1195219"/>
                  </a:lnTo>
                  <a:cubicBezTo>
                    <a:pt x="2468062" y="937544"/>
                    <a:pt x="2355257" y="687433"/>
                    <a:pt x="2157763" y="489939"/>
                  </a:cubicBezTo>
                  <a:cubicBezTo>
                    <a:pt x="1697206" y="29382"/>
                    <a:pt x="950496" y="29382"/>
                    <a:pt x="489939" y="489939"/>
                  </a:cubicBezTo>
                  <a:cubicBezTo>
                    <a:pt x="29381" y="950496"/>
                    <a:pt x="29381" y="1697206"/>
                    <a:pt x="489939" y="2157764"/>
                  </a:cubicBezTo>
                  <a:cubicBezTo>
                    <a:pt x="950496" y="2618321"/>
                    <a:pt x="1697206" y="2618321"/>
                    <a:pt x="2157763" y="2157764"/>
                  </a:cubicBezTo>
                  <a:cubicBezTo>
                    <a:pt x="2356608" y="1958919"/>
                    <a:pt x="2469602" y="1706733"/>
                    <a:pt x="2496294" y="1447218"/>
                  </a:cubicBezTo>
                  <a:lnTo>
                    <a:pt x="2743684" y="1447218"/>
                  </a:lnTo>
                  <a:cubicBezTo>
                    <a:pt x="2716382" y="1769985"/>
                    <a:pt x="2578960" y="2085019"/>
                    <a:pt x="2331989" y="2331990"/>
                  </a:cubicBezTo>
                  <a:cubicBezTo>
                    <a:pt x="1775210" y="2888769"/>
                    <a:pt x="872492" y="2888769"/>
                    <a:pt x="315712" y="2331990"/>
                  </a:cubicBezTo>
                  <a:cubicBezTo>
                    <a:pt x="-241067" y="1775210"/>
                    <a:pt x="-241067" y="872492"/>
                    <a:pt x="315712" y="315713"/>
                  </a:cubicBezTo>
                  <a:cubicBezTo>
                    <a:pt x="872492" y="-241067"/>
                    <a:pt x="1775210" y="-241067"/>
                    <a:pt x="2331989" y="315713"/>
                  </a:cubicBezTo>
                  <a:close/>
                  <a:moveTo>
                    <a:pt x="2647702" y="0"/>
                  </a:moveTo>
                  <a:cubicBezTo>
                    <a:pt x="2980508" y="332806"/>
                    <a:pt x="3161825" y="759734"/>
                    <a:pt x="3189918" y="1195218"/>
                  </a:cubicBezTo>
                  <a:lnTo>
                    <a:pt x="2940090" y="1195219"/>
                  </a:lnTo>
                  <a:cubicBezTo>
                    <a:pt x="2911774" y="823816"/>
                    <a:pt x="2755074" y="460681"/>
                    <a:pt x="2471047" y="176655"/>
                  </a:cubicBezTo>
                  <a:cubicBezTo>
                    <a:pt x="1837468" y="-456924"/>
                    <a:pt x="810233" y="-456924"/>
                    <a:pt x="176654" y="176655"/>
                  </a:cubicBezTo>
                  <a:cubicBezTo>
                    <a:pt x="-456925" y="810234"/>
                    <a:pt x="-456925" y="1837469"/>
                    <a:pt x="176654" y="2471048"/>
                  </a:cubicBezTo>
                  <a:cubicBezTo>
                    <a:pt x="810233" y="3104627"/>
                    <a:pt x="1837468" y="3104627"/>
                    <a:pt x="2471047" y="2471048"/>
                  </a:cubicBezTo>
                  <a:cubicBezTo>
                    <a:pt x="2756414" y="2185682"/>
                    <a:pt x="2913250" y="1820457"/>
                    <a:pt x="2940341" y="1447218"/>
                  </a:cubicBezTo>
                  <a:lnTo>
                    <a:pt x="3190169" y="1447219"/>
                  </a:lnTo>
                  <a:cubicBezTo>
                    <a:pt x="3163284" y="1884525"/>
                    <a:pt x="2981849" y="2313555"/>
                    <a:pt x="2647702" y="2647702"/>
                  </a:cubicBezTo>
                  <a:cubicBezTo>
                    <a:pt x="1916559" y="3378845"/>
                    <a:pt x="731143" y="3378845"/>
                    <a:pt x="0" y="2647702"/>
                  </a:cubicBezTo>
                  <a:cubicBezTo>
                    <a:pt x="-731143" y="1916559"/>
                    <a:pt x="-731143" y="731143"/>
                    <a:pt x="0" y="0"/>
                  </a:cubicBezTo>
                  <a:cubicBezTo>
                    <a:pt x="731143" y="-731142"/>
                    <a:pt x="1916559" y="-731142"/>
                    <a:pt x="2647702" y="0"/>
                  </a:cubicBezTo>
                  <a:close/>
                  <a:moveTo>
                    <a:pt x="4124304" y="1067606"/>
                  </a:moveTo>
                  <a:lnTo>
                    <a:pt x="3881988" y="1309922"/>
                  </a:lnTo>
                  <a:lnTo>
                    <a:pt x="4124304" y="1552238"/>
                  </a:lnTo>
                  <a:lnTo>
                    <a:pt x="3582443" y="1552238"/>
                  </a:lnTo>
                  <a:lnTo>
                    <a:pt x="3423422" y="1393218"/>
                  </a:lnTo>
                  <a:lnTo>
                    <a:pt x="1314873" y="1393218"/>
                  </a:lnTo>
                  <a:cubicBezTo>
                    <a:pt x="1275517" y="1350840"/>
                    <a:pt x="1278327" y="1311274"/>
                    <a:pt x="1314873" y="1249218"/>
                  </a:cubicBezTo>
                  <a:lnTo>
                    <a:pt x="3400831" y="1249218"/>
                  </a:lnTo>
                  <a:lnTo>
                    <a:pt x="3582443" y="10676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" name="Round Same Side Corner Rectangle 7">
              <a:extLst>
                <a:ext uri="{FF2B5EF4-FFF2-40B4-BE49-F238E27FC236}">
                  <a16:creationId xmlns:a16="http://schemas.microsoft.com/office/drawing/2014/main" id="{D38EC59A-642C-4057-8577-79BD80C4D197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6836970" y="3206105"/>
              <a:ext cx="379318" cy="398780"/>
            </a:xfrm>
            <a:custGeom>
              <a:avLst/>
              <a:gdLst/>
              <a:ahLst/>
              <a:cxnLst/>
              <a:rect l="l" t="t" r="r" b="b"/>
              <a:pathLst>
                <a:path w="3749229" h="3941586">
                  <a:moveTo>
                    <a:pt x="1841173" y="2251014"/>
                  </a:moveTo>
                  <a:cubicBezTo>
                    <a:pt x="1901032" y="2251014"/>
                    <a:pt x="1949557" y="2202489"/>
                    <a:pt x="1949557" y="2142630"/>
                  </a:cubicBezTo>
                  <a:cubicBezTo>
                    <a:pt x="1949557" y="2082771"/>
                    <a:pt x="1901032" y="2034246"/>
                    <a:pt x="1841173" y="2034246"/>
                  </a:cubicBezTo>
                  <a:cubicBezTo>
                    <a:pt x="1781314" y="2034246"/>
                    <a:pt x="1732789" y="2082771"/>
                    <a:pt x="1732789" y="2142630"/>
                  </a:cubicBezTo>
                  <a:cubicBezTo>
                    <a:pt x="1732789" y="2202489"/>
                    <a:pt x="1781314" y="2251014"/>
                    <a:pt x="1841173" y="2251014"/>
                  </a:cubicBezTo>
                  <a:close/>
                  <a:moveTo>
                    <a:pt x="2197713" y="2395667"/>
                  </a:moveTo>
                  <a:lnTo>
                    <a:pt x="1492210" y="2296503"/>
                  </a:lnTo>
                  <a:lnTo>
                    <a:pt x="1492210" y="2109382"/>
                  </a:lnTo>
                  <a:cubicBezTo>
                    <a:pt x="1492210" y="2024878"/>
                    <a:pt x="1583949" y="1956178"/>
                    <a:pt x="1697980" y="1955114"/>
                  </a:cubicBezTo>
                  <a:lnTo>
                    <a:pt x="1697980" y="1800200"/>
                  </a:lnTo>
                  <a:lnTo>
                    <a:pt x="1431133" y="1800200"/>
                  </a:lnTo>
                  <a:lnTo>
                    <a:pt x="1431133" y="1461593"/>
                  </a:lnTo>
                  <a:lnTo>
                    <a:pt x="643489" y="471679"/>
                  </a:lnTo>
                  <a:lnTo>
                    <a:pt x="785968" y="352125"/>
                  </a:lnTo>
                  <a:lnTo>
                    <a:pt x="1699128" y="1384562"/>
                  </a:lnTo>
                  <a:lnTo>
                    <a:pt x="1735187" y="0"/>
                  </a:lnTo>
                  <a:lnTo>
                    <a:pt x="1921179" y="0"/>
                  </a:lnTo>
                  <a:lnTo>
                    <a:pt x="1958328" y="1426402"/>
                  </a:lnTo>
                  <a:lnTo>
                    <a:pt x="1976872" y="1426402"/>
                  </a:lnTo>
                  <a:lnTo>
                    <a:pt x="1972364" y="1422619"/>
                  </a:lnTo>
                  <a:lnTo>
                    <a:pt x="2919184" y="352125"/>
                  </a:lnTo>
                  <a:lnTo>
                    <a:pt x="3061662" y="471679"/>
                  </a:lnTo>
                  <a:lnTo>
                    <a:pt x="2239212" y="1505339"/>
                  </a:lnTo>
                  <a:lnTo>
                    <a:pt x="2239212" y="1800200"/>
                  </a:lnTo>
                  <a:lnTo>
                    <a:pt x="1972364" y="1800200"/>
                  </a:lnTo>
                  <a:lnTo>
                    <a:pt x="1972364" y="1954485"/>
                  </a:lnTo>
                  <a:lnTo>
                    <a:pt x="1987720" y="1954485"/>
                  </a:lnTo>
                  <a:cubicBezTo>
                    <a:pt x="2103696" y="1954485"/>
                    <a:pt x="2197713" y="2023835"/>
                    <a:pt x="2197713" y="2109382"/>
                  </a:cubicBezTo>
                  <a:close/>
                  <a:moveTo>
                    <a:pt x="112363" y="2735659"/>
                  </a:moveTo>
                  <a:cubicBezTo>
                    <a:pt x="100580" y="2737300"/>
                    <a:pt x="88281" y="2736658"/>
                    <a:pt x="76067" y="2733385"/>
                  </a:cubicBezTo>
                  <a:lnTo>
                    <a:pt x="67901" y="2731197"/>
                  </a:lnTo>
                  <a:cubicBezTo>
                    <a:pt x="19046" y="2718106"/>
                    <a:pt x="-9948" y="2667888"/>
                    <a:pt x="3143" y="2619032"/>
                  </a:cubicBezTo>
                  <a:lnTo>
                    <a:pt x="136132" y="2122709"/>
                  </a:lnTo>
                  <a:cubicBezTo>
                    <a:pt x="149223" y="2073853"/>
                    <a:pt x="199442" y="2044859"/>
                    <a:pt x="248297" y="2057950"/>
                  </a:cubicBezTo>
                  <a:lnTo>
                    <a:pt x="256463" y="2060138"/>
                  </a:lnTo>
                  <a:cubicBezTo>
                    <a:pt x="305319" y="2073229"/>
                    <a:pt x="334312" y="2123447"/>
                    <a:pt x="321221" y="2172303"/>
                  </a:cubicBezTo>
                  <a:lnTo>
                    <a:pt x="188232" y="2668627"/>
                  </a:lnTo>
                  <a:cubicBezTo>
                    <a:pt x="178414" y="2705268"/>
                    <a:pt x="147712" y="2730738"/>
                    <a:pt x="112363" y="2735659"/>
                  </a:cubicBezTo>
                  <a:close/>
                  <a:moveTo>
                    <a:pt x="816379" y="2803284"/>
                  </a:moveTo>
                  <a:lnTo>
                    <a:pt x="296148" y="2663889"/>
                  </a:lnTo>
                  <a:lnTo>
                    <a:pt x="412311" y="2230363"/>
                  </a:lnTo>
                  <a:lnTo>
                    <a:pt x="932542" y="2369758"/>
                  </a:lnTo>
                  <a:close/>
                  <a:moveTo>
                    <a:pt x="2025342" y="3266622"/>
                  </a:moveTo>
                  <a:lnTo>
                    <a:pt x="881030" y="2960004"/>
                  </a:lnTo>
                  <a:lnTo>
                    <a:pt x="1066890" y="2266362"/>
                  </a:lnTo>
                  <a:lnTo>
                    <a:pt x="2211202" y="2572980"/>
                  </a:lnTo>
                  <a:close/>
                  <a:moveTo>
                    <a:pt x="2928285" y="3694425"/>
                  </a:moveTo>
                  <a:lnTo>
                    <a:pt x="2109557" y="3475047"/>
                  </a:lnTo>
                  <a:lnTo>
                    <a:pt x="2388347" y="2434586"/>
                  </a:lnTo>
                  <a:lnTo>
                    <a:pt x="3207076" y="2653963"/>
                  </a:lnTo>
                  <a:close/>
                  <a:moveTo>
                    <a:pt x="3361202" y="3940500"/>
                  </a:moveTo>
                  <a:cubicBezTo>
                    <a:pt x="3346463" y="3942552"/>
                    <a:pt x="3331077" y="3941748"/>
                    <a:pt x="3315798" y="3937654"/>
                  </a:cubicBezTo>
                  <a:lnTo>
                    <a:pt x="3103596" y="3880795"/>
                  </a:lnTo>
                  <a:cubicBezTo>
                    <a:pt x="3042479" y="3864419"/>
                    <a:pt x="3006210" y="3801598"/>
                    <a:pt x="3022586" y="3740481"/>
                  </a:cubicBezTo>
                  <a:lnTo>
                    <a:pt x="3311771" y="2661227"/>
                  </a:lnTo>
                  <a:cubicBezTo>
                    <a:pt x="3328148" y="2600110"/>
                    <a:pt x="3390968" y="2563840"/>
                    <a:pt x="3452085" y="2580216"/>
                  </a:cubicBezTo>
                  <a:lnTo>
                    <a:pt x="3664287" y="2637076"/>
                  </a:lnTo>
                  <a:cubicBezTo>
                    <a:pt x="3725404" y="2653452"/>
                    <a:pt x="3761673" y="2716273"/>
                    <a:pt x="3745297" y="2777390"/>
                  </a:cubicBezTo>
                  <a:lnTo>
                    <a:pt x="3456112" y="3856644"/>
                  </a:lnTo>
                  <a:cubicBezTo>
                    <a:pt x="3443830" y="3902482"/>
                    <a:pt x="3405423" y="3934343"/>
                    <a:pt x="3361202" y="39405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E7CB7A-3F95-4B3F-8560-A47957313757}"/>
              </a:ext>
            </a:extLst>
          </p:cNvPr>
          <p:cNvSpPr txBox="1"/>
          <p:nvPr/>
        </p:nvSpPr>
        <p:spPr>
          <a:xfrm>
            <a:off x="2590197" y="4046767"/>
            <a:ext cx="3092583" cy="492443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AB7399-FCCC-40F0-B6E1-8C47E34F9B0D}"/>
              </a:ext>
            </a:extLst>
          </p:cNvPr>
          <p:cNvSpPr txBox="1"/>
          <p:nvPr/>
        </p:nvSpPr>
        <p:spPr>
          <a:xfrm>
            <a:off x="584905" y="3984947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DCD583-D498-41CB-BA36-1FE5BBE6C59A}"/>
              </a:ext>
            </a:extLst>
          </p:cNvPr>
          <p:cNvSpPr txBox="1"/>
          <p:nvPr/>
        </p:nvSpPr>
        <p:spPr>
          <a:xfrm>
            <a:off x="584905" y="4301647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0127C68-FFBA-4E07-B802-0BD9B5B49516}"/>
              </a:ext>
            </a:extLst>
          </p:cNvPr>
          <p:cNvGrpSpPr/>
          <p:nvPr/>
        </p:nvGrpSpPr>
        <p:grpSpPr>
          <a:xfrm>
            <a:off x="2590197" y="4978405"/>
            <a:ext cx="2824986" cy="1375703"/>
            <a:chOff x="4822352" y="1916832"/>
            <a:chExt cx="3422056" cy="1375703"/>
          </a:xfrm>
        </p:grpSpPr>
        <p:sp>
          <p:nvSpPr>
            <p:cNvPr id="7" name="Text Placeholder 10">
              <a:extLst>
                <a:ext uri="{FF2B5EF4-FFF2-40B4-BE49-F238E27FC236}">
                  <a16:creationId xmlns:a16="http://schemas.microsoft.com/office/drawing/2014/main" id="{4392244B-4F5A-4F0D-9CAF-E535144381CA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3ED8DE-72DE-4536-A5CA-25AD9315293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45BFFEA-647E-486D-BE60-1E45B75A002A}"/>
              </a:ext>
            </a:extLst>
          </p:cNvPr>
          <p:cNvGrpSpPr/>
          <p:nvPr/>
        </p:nvGrpSpPr>
        <p:grpSpPr>
          <a:xfrm>
            <a:off x="801539" y="622272"/>
            <a:ext cx="4414314" cy="1431161"/>
            <a:chOff x="6937746" y="646146"/>
            <a:chExt cx="3433328" cy="14311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4B32230-AAF8-498A-BD95-0BD3EE906C3E}"/>
                </a:ext>
              </a:extLst>
            </p:cNvPr>
            <p:cNvSpPr txBox="1"/>
            <p:nvPr/>
          </p:nvSpPr>
          <p:spPr>
            <a:xfrm>
              <a:off x="6937746" y="646146"/>
              <a:ext cx="3433328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5400" b="1" dirty="0">
                  <a:solidFill>
                    <a:schemeClr val="accent1"/>
                  </a:solidFill>
                  <a:latin typeface="+mj-lt"/>
                  <a:cs typeface="Arial" pitchFamily="34" charset="0"/>
                </a:rPr>
                <a:t>AWESOME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479A4D9-286D-456C-A977-0E6E7C2BCE4C}"/>
                </a:ext>
              </a:extLst>
            </p:cNvPr>
            <p:cNvSpPr txBox="1"/>
            <p:nvPr/>
          </p:nvSpPr>
          <p:spPr>
            <a:xfrm>
              <a:off x="6937746" y="1430976"/>
              <a:ext cx="34333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6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6C2FB86-3C91-4485-9CCC-1DA74D9925E2}"/>
              </a:ext>
            </a:extLst>
          </p:cNvPr>
          <p:cNvGrpSpPr/>
          <p:nvPr/>
        </p:nvGrpSpPr>
        <p:grpSpPr>
          <a:xfrm rot="3000000">
            <a:off x="5455268" y="1724909"/>
            <a:ext cx="1105784" cy="1612058"/>
            <a:chOff x="3690717" y="2668896"/>
            <a:chExt cx="1557220" cy="2270182"/>
          </a:xfrm>
          <a:solidFill>
            <a:schemeClr val="accent1"/>
          </a:solidFill>
        </p:grpSpPr>
        <p:sp>
          <p:nvSpPr>
            <p:cNvPr id="4" name="Rounded Rectangle 2">
              <a:extLst>
                <a:ext uri="{FF2B5EF4-FFF2-40B4-BE49-F238E27FC236}">
                  <a16:creationId xmlns:a16="http://schemas.microsoft.com/office/drawing/2014/main" id="{58E6418B-45CD-4423-89D0-647CCD3243FD}"/>
                </a:ext>
              </a:extLst>
            </p:cNvPr>
            <p:cNvSpPr/>
            <p:nvPr/>
          </p:nvSpPr>
          <p:spPr>
            <a:xfrm rot="3172310">
              <a:off x="3675894" y="2683719"/>
              <a:ext cx="1586866" cy="1557220"/>
            </a:xfrm>
            <a:custGeom>
              <a:avLst/>
              <a:gdLst/>
              <a:ahLst/>
              <a:cxnLst/>
              <a:rect l="l" t="t" r="r" b="b"/>
              <a:pathLst>
                <a:path w="1586866" h="1557220">
                  <a:moveTo>
                    <a:pt x="254718" y="0"/>
                  </a:moveTo>
                  <a:lnTo>
                    <a:pt x="1334838" y="0"/>
                  </a:lnTo>
                  <a:cubicBezTo>
                    <a:pt x="1474029" y="0"/>
                    <a:pt x="1586866" y="112837"/>
                    <a:pt x="1586866" y="252028"/>
                  </a:cubicBezTo>
                  <a:cubicBezTo>
                    <a:pt x="1586866" y="391219"/>
                    <a:pt x="1474029" y="504056"/>
                    <a:pt x="1334838" y="504056"/>
                  </a:cubicBezTo>
                  <a:lnTo>
                    <a:pt x="577754" y="504056"/>
                  </a:lnTo>
                  <a:lnTo>
                    <a:pt x="774923" y="1239900"/>
                  </a:lnTo>
                  <a:cubicBezTo>
                    <a:pt x="810948" y="1374348"/>
                    <a:pt x="731160" y="1512545"/>
                    <a:pt x="596712" y="1548570"/>
                  </a:cubicBezTo>
                  <a:cubicBezTo>
                    <a:pt x="462264" y="1584596"/>
                    <a:pt x="324067" y="1504808"/>
                    <a:pt x="288042" y="1370360"/>
                  </a:cubicBezTo>
                  <a:lnTo>
                    <a:pt x="8486" y="327044"/>
                  </a:lnTo>
                  <a:cubicBezTo>
                    <a:pt x="-2543" y="285883"/>
                    <a:pt x="-2717" y="244371"/>
                    <a:pt x="7349" y="205810"/>
                  </a:cubicBezTo>
                  <a:cubicBezTo>
                    <a:pt x="7790" y="201119"/>
                    <a:pt x="8772" y="196549"/>
                    <a:pt x="10613" y="192207"/>
                  </a:cubicBezTo>
                  <a:cubicBezTo>
                    <a:pt x="11531" y="185752"/>
                    <a:pt x="13561" y="179631"/>
                    <a:pt x="16329" y="173795"/>
                  </a:cubicBezTo>
                  <a:cubicBezTo>
                    <a:pt x="48217" y="72723"/>
                    <a:pt x="142975" y="0"/>
                    <a:pt x="25471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939359EB-2AFF-4BD7-98D7-DFD18ED09E9B}"/>
                </a:ext>
              </a:extLst>
            </p:cNvPr>
            <p:cNvSpPr/>
            <p:nvPr/>
          </p:nvSpPr>
          <p:spPr>
            <a:xfrm>
              <a:off x="4322069" y="3202090"/>
              <a:ext cx="499862" cy="1736988"/>
            </a:xfrm>
            <a:custGeom>
              <a:avLst/>
              <a:gdLst/>
              <a:ahLst/>
              <a:cxnLst/>
              <a:rect l="l" t="t" r="r" b="b"/>
              <a:pathLst>
                <a:path w="499862" h="1736988">
                  <a:moveTo>
                    <a:pt x="240674" y="0"/>
                  </a:moveTo>
                  <a:lnTo>
                    <a:pt x="499862" y="342359"/>
                  </a:lnTo>
                  <a:lnTo>
                    <a:pt x="499862" y="1493372"/>
                  </a:lnTo>
                  <a:cubicBezTo>
                    <a:pt x="496123" y="1628682"/>
                    <a:pt x="385050" y="1736988"/>
                    <a:pt x="248682" y="1736988"/>
                  </a:cubicBezTo>
                  <a:cubicBezTo>
                    <a:pt x="120796" y="1736988"/>
                    <a:pt x="15156" y="1641735"/>
                    <a:pt x="0" y="1518152"/>
                  </a:cubicBezTo>
                  <a:lnTo>
                    <a:pt x="0" y="30947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BEF0C8D-5CE8-491A-9482-D908B77A2756}"/>
              </a:ext>
            </a:extLst>
          </p:cNvPr>
          <p:cNvGrpSpPr/>
          <p:nvPr/>
        </p:nvGrpSpPr>
        <p:grpSpPr>
          <a:xfrm rot="13800000">
            <a:off x="5187584" y="2836555"/>
            <a:ext cx="1105784" cy="1612059"/>
            <a:chOff x="3690717" y="2668896"/>
            <a:chExt cx="1557220" cy="2270183"/>
          </a:xfrm>
          <a:solidFill>
            <a:schemeClr val="accent2"/>
          </a:solidFill>
        </p:grpSpPr>
        <p:sp>
          <p:nvSpPr>
            <p:cNvPr id="7" name="Rounded Rectangle 2">
              <a:extLst>
                <a:ext uri="{FF2B5EF4-FFF2-40B4-BE49-F238E27FC236}">
                  <a16:creationId xmlns:a16="http://schemas.microsoft.com/office/drawing/2014/main" id="{CD555630-3376-4097-8788-355CDFEC96FD}"/>
                </a:ext>
              </a:extLst>
            </p:cNvPr>
            <p:cNvSpPr/>
            <p:nvPr/>
          </p:nvSpPr>
          <p:spPr>
            <a:xfrm rot="3172310">
              <a:off x="3675894" y="2683719"/>
              <a:ext cx="1586866" cy="1557220"/>
            </a:xfrm>
            <a:custGeom>
              <a:avLst/>
              <a:gdLst/>
              <a:ahLst/>
              <a:cxnLst/>
              <a:rect l="l" t="t" r="r" b="b"/>
              <a:pathLst>
                <a:path w="1586866" h="1557220">
                  <a:moveTo>
                    <a:pt x="254718" y="0"/>
                  </a:moveTo>
                  <a:lnTo>
                    <a:pt x="1334838" y="0"/>
                  </a:lnTo>
                  <a:cubicBezTo>
                    <a:pt x="1474029" y="0"/>
                    <a:pt x="1586866" y="112837"/>
                    <a:pt x="1586866" y="252028"/>
                  </a:cubicBezTo>
                  <a:cubicBezTo>
                    <a:pt x="1586866" y="391219"/>
                    <a:pt x="1474029" y="504056"/>
                    <a:pt x="1334838" y="504056"/>
                  </a:cubicBezTo>
                  <a:lnTo>
                    <a:pt x="577754" y="504056"/>
                  </a:lnTo>
                  <a:lnTo>
                    <a:pt x="774923" y="1239900"/>
                  </a:lnTo>
                  <a:cubicBezTo>
                    <a:pt x="810948" y="1374348"/>
                    <a:pt x="731160" y="1512545"/>
                    <a:pt x="596712" y="1548570"/>
                  </a:cubicBezTo>
                  <a:cubicBezTo>
                    <a:pt x="462264" y="1584596"/>
                    <a:pt x="324067" y="1504808"/>
                    <a:pt x="288042" y="1370360"/>
                  </a:cubicBezTo>
                  <a:lnTo>
                    <a:pt x="8486" y="327044"/>
                  </a:lnTo>
                  <a:cubicBezTo>
                    <a:pt x="-2543" y="285883"/>
                    <a:pt x="-2717" y="244371"/>
                    <a:pt x="7349" y="205810"/>
                  </a:cubicBezTo>
                  <a:cubicBezTo>
                    <a:pt x="7790" y="201119"/>
                    <a:pt x="8772" y="196549"/>
                    <a:pt x="10613" y="192207"/>
                  </a:cubicBezTo>
                  <a:cubicBezTo>
                    <a:pt x="11531" y="185752"/>
                    <a:pt x="13561" y="179631"/>
                    <a:pt x="16329" y="173795"/>
                  </a:cubicBezTo>
                  <a:cubicBezTo>
                    <a:pt x="48217" y="72723"/>
                    <a:pt x="142975" y="0"/>
                    <a:pt x="25471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8" name="Rounded Rectangle 3">
              <a:extLst>
                <a:ext uri="{FF2B5EF4-FFF2-40B4-BE49-F238E27FC236}">
                  <a16:creationId xmlns:a16="http://schemas.microsoft.com/office/drawing/2014/main" id="{9A2AF253-6D67-4714-A263-5B38519030B2}"/>
                </a:ext>
              </a:extLst>
            </p:cNvPr>
            <p:cNvSpPr/>
            <p:nvPr/>
          </p:nvSpPr>
          <p:spPr>
            <a:xfrm>
              <a:off x="4322068" y="3202090"/>
              <a:ext cx="499862" cy="1736989"/>
            </a:xfrm>
            <a:custGeom>
              <a:avLst/>
              <a:gdLst/>
              <a:ahLst/>
              <a:cxnLst/>
              <a:rect l="l" t="t" r="r" b="b"/>
              <a:pathLst>
                <a:path w="499862" h="1736988">
                  <a:moveTo>
                    <a:pt x="240674" y="0"/>
                  </a:moveTo>
                  <a:lnTo>
                    <a:pt x="499862" y="342359"/>
                  </a:lnTo>
                  <a:lnTo>
                    <a:pt x="499862" y="1493372"/>
                  </a:lnTo>
                  <a:cubicBezTo>
                    <a:pt x="496123" y="1628682"/>
                    <a:pt x="385050" y="1736988"/>
                    <a:pt x="248682" y="1736988"/>
                  </a:cubicBezTo>
                  <a:cubicBezTo>
                    <a:pt x="120796" y="1736988"/>
                    <a:pt x="15156" y="1641735"/>
                    <a:pt x="0" y="1518152"/>
                  </a:cubicBezTo>
                  <a:lnTo>
                    <a:pt x="0" y="30947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7C08155-E877-4CD2-B608-CECD6CED80AA}"/>
              </a:ext>
            </a:extLst>
          </p:cNvPr>
          <p:cNvGrpSpPr/>
          <p:nvPr/>
        </p:nvGrpSpPr>
        <p:grpSpPr>
          <a:xfrm rot="3000000">
            <a:off x="5892048" y="3346217"/>
            <a:ext cx="1105784" cy="1612058"/>
            <a:chOff x="3690717" y="2668896"/>
            <a:chExt cx="1557220" cy="2270182"/>
          </a:xfrm>
          <a:solidFill>
            <a:schemeClr val="accent3"/>
          </a:solidFill>
        </p:grpSpPr>
        <p:sp>
          <p:nvSpPr>
            <p:cNvPr id="10" name="Rounded Rectangle 2">
              <a:extLst>
                <a:ext uri="{FF2B5EF4-FFF2-40B4-BE49-F238E27FC236}">
                  <a16:creationId xmlns:a16="http://schemas.microsoft.com/office/drawing/2014/main" id="{412AE121-4064-4EA0-A8DF-3FF81AE84666}"/>
                </a:ext>
              </a:extLst>
            </p:cNvPr>
            <p:cNvSpPr/>
            <p:nvPr/>
          </p:nvSpPr>
          <p:spPr>
            <a:xfrm rot="3172310">
              <a:off x="3675894" y="2683719"/>
              <a:ext cx="1586866" cy="1557220"/>
            </a:xfrm>
            <a:custGeom>
              <a:avLst/>
              <a:gdLst/>
              <a:ahLst/>
              <a:cxnLst/>
              <a:rect l="l" t="t" r="r" b="b"/>
              <a:pathLst>
                <a:path w="1586866" h="1557220">
                  <a:moveTo>
                    <a:pt x="254718" y="0"/>
                  </a:moveTo>
                  <a:lnTo>
                    <a:pt x="1334838" y="0"/>
                  </a:lnTo>
                  <a:cubicBezTo>
                    <a:pt x="1474029" y="0"/>
                    <a:pt x="1586866" y="112837"/>
                    <a:pt x="1586866" y="252028"/>
                  </a:cubicBezTo>
                  <a:cubicBezTo>
                    <a:pt x="1586866" y="391219"/>
                    <a:pt x="1474029" y="504056"/>
                    <a:pt x="1334838" y="504056"/>
                  </a:cubicBezTo>
                  <a:lnTo>
                    <a:pt x="577754" y="504056"/>
                  </a:lnTo>
                  <a:lnTo>
                    <a:pt x="774923" y="1239900"/>
                  </a:lnTo>
                  <a:cubicBezTo>
                    <a:pt x="810948" y="1374348"/>
                    <a:pt x="731160" y="1512545"/>
                    <a:pt x="596712" y="1548570"/>
                  </a:cubicBezTo>
                  <a:cubicBezTo>
                    <a:pt x="462264" y="1584596"/>
                    <a:pt x="324067" y="1504808"/>
                    <a:pt x="288042" y="1370360"/>
                  </a:cubicBezTo>
                  <a:lnTo>
                    <a:pt x="8486" y="327044"/>
                  </a:lnTo>
                  <a:cubicBezTo>
                    <a:pt x="-2543" y="285883"/>
                    <a:pt x="-2717" y="244371"/>
                    <a:pt x="7349" y="205810"/>
                  </a:cubicBezTo>
                  <a:cubicBezTo>
                    <a:pt x="7790" y="201119"/>
                    <a:pt x="8772" y="196549"/>
                    <a:pt x="10613" y="192207"/>
                  </a:cubicBezTo>
                  <a:cubicBezTo>
                    <a:pt x="11531" y="185752"/>
                    <a:pt x="13561" y="179631"/>
                    <a:pt x="16329" y="173795"/>
                  </a:cubicBezTo>
                  <a:cubicBezTo>
                    <a:pt x="48217" y="72723"/>
                    <a:pt x="142975" y="0"/>
                    <a:pt x="25471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81BA7B25-9E75-4DA6-84D1-325EB8B839C1}"/>
                </a:ext>
              </a:extLst>
            </p:cNvPr>
            <p:cNvSpPr/>
            <p:nvPr/>
          </p:nvSpPr>
          <p:spPr>
            <a:xfrm>
              <a:off x="4322069" y="3202090"/>
              <a:ext cx="499862" cy="1736988"/>
            </a:xfrm>
            <a:custGeom>
              <a:avLst/>
              <a:gdLst/>
              <a:ahLst/>
              <a:cxnLst/>
              <a:rect l="l" t="t" r="r" b="b"/>
              <a:pathLst>
                <a:path w="499862" h="1736988">
                  <a:moveTo>
                    <a:pt x="240674" y="0"/>
                  </a:moveTo>
                  <a:lnTo>
                    <a:pt x="499862" y="342359"/>
                  </a:lnTo>
                  <a:lnTo>
                    <a:pt x="499862" y="1493372"/>
                  </a:lnTo>
                  <a:cubicBezTo>
                    <a:pt x="496123" y="1628682"/>
                    <a:pt x="385050" y="1736988"/>
                    <a:pt x="248682" y="1736988"/>
                  </a:cubicBezTo>
                  <a:cubicBezTo>
                    <a:pt x="120796" y="1736988"/>
                    <a:pt x="15156" y="1641735"/>
                    <a:pt x="0" y="1518152"/>
                  </a:cubicBezTo>
                  <a:lnTo>
                    <a:pt x="0" y="30947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BCCE0CC-1231-4D04-939D-AAAE28C63224}"/>
              </a:ext>
            </a:extLst>
          </p:cNvPr>
          <p:cNvGrpSpPr/>
          <p:nvPr/>
        </p:nvGrpSpPr>
        <p:grpSpPr>
          <a:xfrm rot="13800000">
            <a:off x="5624364" y="4457863"/>
            <a:ext cx="1105784" cy="1612058"/>
            <a:chOff x="3690717" y="2668896"/>
            <a:chExt cx="1557220" cy="2270182"/>
          </a:xfrm>
          <a:solidFill>
            <a:schemeClr val="accent4"/>
          </a:solidFill>
        </p:grpSpPr>
        <p:sp>
          <p:nvSpPr>
            <p:cNvPr id="13" name="Rounded Rectangle 2">
              <a:extLst>
                <a:ext uri="{FF2B5EF4-FFF2-40B4-BE49-F238E27FC236}">
                  <a16:creationId xmlns:a16="http://schemas.microsoft.com/office/drawing/2014/main" id="{CD198CE7-2410-4AE2-887A-9E8B8B7B90F3}"/>
                </a:ext>
              </a:extLst>
            </p:cNvPr>
            <p:cNvSpPr/>
            <p:nvPr/>
          </p:nvSpPr>
          <p:spPr>
            <a:xfrm rot="3172310">
              <a:off x="3675894" y="2683719"/>
              <a:ext cx="1586866" cy="1557220"/>
            </a:xfrm>
            <a:custGeom>
              <a:avLst/>
              <a:gdLst/>
              <a:ahLst/>
              <a:cxnLst/>
              <a:rect l="l" t="t" r="r" b="b"/>
              <a:pathLst>
                <a:path w="1586866" h="1557220">
                  <a:moveTo>
                    <a:pt x="254718" y="0"/>
                  </a:moveTo>
                  <a:lnTo>
                    <a:pt x="1334838" y="0"/>
                  </a:lnTo>
                  <a:cubicBezTo>
                    <a:pt x="1474029" y="0"/>
                    <a:pt x="1586866" y="112837"/>
                    <a:pt x="1586866" y="252028"/>
                  </a:cubicBezTo>
                  <a:cubicBezTo>
                    <a:pt x="1586866" y="391219"/>
                    <a:pt x="1474029" y="504056"/>
                    <a:pt x="1334838" y="504056"/>
                  </a:cubicBezTo>
                  <a:lnTo>
                    <a:pt x="577754" y="504056"/>
                  </a:lnTo>
                  <a:lnTo>
                    <a:pt x="774923" y="1239900"/>
                  </a:lnTo>
                  <a:cubicBezTo>
                    <a:pt x="810948" y="1374348"/>
                    <a:pt x="731160" y="1512545"/>
                    <a:pt x="596712" y="1548570"/>
                  </a:cubicBezTo>
                  <a:cubicBezTo>
                    <a:pt x="462264" y="1584596"/>
                    <a:pt x="324067" y="1504808"/>
                    <a:pt x="288042" y="1370360"/>
                  </a:cubicBezTo>
                  <a:lnTo>
                    <a:pt x="8486" y="327044"/>
                  </a:lnTo>
                  <a:cubicBezTo>
                    <a:pt x="-2543" y="285883"/>
                    <a:pt x="-2717" y="244371"/>
                    <a:pt x="7349" y="205810"/>
                  </a:cubicBezTo>
                  <a:cubicBezTo>
                    <a:pt x="7790" y="201119"/>
                    <a:pt x="8772" y="196549"/>
                    <a:pt x="10613" y="192207"/>
                  </a:cubicBezTo>
                  <a:cubicBezTo>
                    <a:pt x="11531" y="185752"/>
                    <a:pt x="13561" y="179631"/>
                    <a:pt x="16329" y="173795"/>
                  </a:cubicBezTo>
                  <a:cubicBezTo>
                    <a:pt x="48217" y="72723"/>
                    <a:pt x="142975" y="0"/>
                    <a:pt x="25471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4" name="Rounded Rectangle 3">
              <a:extLst>
                <a:ext uri="{FF2B5EF4-FFF2-40B4-BE49-F238E27FC236}">
                  <a16:creationId xmlns:a16="http://schemas.microsoft.com/office/drawing/2014/main" id="{53BC4929-F9B0-4200-9A17-D52EA7605F77}"/>
                </a:ext>
              </a:extLst>
            </p:cNvPr>
            <p:cNvSpPr/>
            <p:nvPr/>
          </p:nvSpPr>
          <p:spPr>
            <a:xfrm>
              <a:off x="4322069" y="3202090"/>
              <a:ext cx="499862" cy="1736988"/>
            </a:xfrm>
            <a:custGeom>
              <a:avLst/>
              <a:gdLst/>
              <a:ahLst/>
              <a:cxnLst/>
              <a:rect l="l" t="t" r="r" b="b"/>
              <a:pathLst>
                <a:path w="499862" h="1736988">
                  <a:moveTo>
                    <a:pt x="240674" y="0"/>
                  </a:moveTo>
                  <a:lnTo>
                    <a:pt x="499862" y="342359"/>
                  </a:lnTo>
                  <a:lnTo>
                    <a:pt x="499862" y="1493372"/>
                  </a:lnTo>
                  <a:cubicBezTo>
                    <a:pt x="496123" y="1628682"/>
                    <a:pt x="385050" y="1736988"/>
                    <a:pt x="248682" y="1736988"/>
                  </a:cubicBezTo>
                  <a:cubicBezTo>
                    <a:pt x="120796" y="1736988"/>
                    <a:pt x="15156" y="1641735"/>
                    <a:pt x="0" y="1518152"/>
                  </a:cubicBezTo>
                  <a:lnTo>
                    <a:pt x="0" y="30947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6CA7A32-FE61-418A-9EB7-0C17BF080A28}"/>
              </a:ext>
            </a:extLst>
          </p:cNvPr>
          <p:cNvSpPr txBox="1"/>
          <p:nvPr/>
        </p:nvSpPr>
        <p:spPr>
          <a:xfrm rot="19200000">
            <a:off x="5214089" y="2584742"/>
            <a:ext cx="1328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0A1DDF-A9C5-40FC-8D90-B6C3E4A6D6AD}"/>
              </a:ext>
            </a:extLst>
          </p:cNvPr>
          <p:cNvSpPr txBox="1"/>
          <p:nvPr/>
        </p:nvSpPr>
        <p:spPr>
          <a:xfrm rot="19200000">
            <a:off x="5253347" y="3273653"/>
            <a:ext cx="1248534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AE677A-9223-4B25-A56B-63F853018B9D}"/>
              </a:ext>
            </a:extLst>
          </p:cNvPr>
          <p:cNvSpPr txBox="1"/>
          <p:nvPr/>
        </p:nvSpPr>
        <p:spPr>
          <a:xfrm rot="19200000">
            <a:off x="5655763" y="4201740"/>
            <a:ext cx="1328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1F41CA-236E-4C09-B792-30E882CFC7DC}"/>
              </a:ext>
            </a:extLst>
          </p:cNvPr>
          <p:cNvSpPr txBox="1"/>
          <p:nvPr/>
        </p:nvSpPr>
        <p:spPr>
          <a:xfrm rot="19200000">
            <a:off x="5691211" y="4903296"/>
            <a:ext cx="125351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D7CD499-E823-41AC-9389-B38D7AFDF8D8}"/>
              </a:ext>
            </a:extLst>
          </p:cNvPr>
          <p:cNvGrpSpPr/>
          <p:nvPr/>
        </p:nvGrpSpPr>
        <p:grpSpPr>
          <a:xfrm>
            <a:off x="7616552" y="1634373"/>
            <a:ext cx="3907000" cy="1100738"/>
            <a:chOff x="5921826" y="2468986"/>
            <a:chExt cx="2683774" cy="110073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E677522-9D5B-47CE-AC26-425E22A6B632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5905B48-8303-4ACA-9D11-E9F9B4B8D65B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5C7C826-7E5F-4B38-AD07-7610A292788A}"/>
              </a:ext>
            </a:extLst>
          </p:cNvPr>
          <p:cNvGrpSpPr/>
          <p:nvPr/>
        </p:nvGrpSpPr>
        <p:grpSpPr>
          <a:xfrm>
            <a:off x="7616552" y="3290673"/>
            <a:ext cx="3907000" cy="1100738"/>
            <a:chOff x="5921826" y="2468986"/>
            <a:chExt cx="2683774" cy="110073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E756CCD-E1FA-4E44-9D1D-D7F912BF8947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CD3BC57-1D76-44F1-A0EF-19DDB7EC9C3B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F2F6199-424A-4CC2-806D-44F010473D08}"/>
              </a:ext>
            </a:extLst>
          </p:cNvPr>
          <p:cNvGrpSpPr/>
          <p:nvPr/>
        </p:nvGrpSpPr>
        <p:grpSpPr>
          <a:xfrm>
            <a:off x="771054" y="3309723"/>
            <a:ext cx="3823873" cy="1100738"/>
            <a:chOff x="5921826" y="2468986"/>
            <a:chExt cx="2683774" cy="110073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7EC3DB9-C276-4C21-A6B3-6BD8BBEFC7A9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17F6D83-9777-4100-9DBD-381A9016FDEC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8EE2A00-1A13-49CF-910A-36907F4C7F71}"/>
              </a:ext>
            </a:extLst>
          </p:cNvPr>
          <p:cNvGrpSpPr/>
          <p:nvPr/>
        </p:nvGrpSpPr>
        <p:grpSpPr>
          <a:xfrm>
            <a:off x="771054" y="4911706"/>
            <a:ext cx="3823873" cy="1100738"/>
            <a:chOff x="5921826" y="2468986"/>
            <a:chExt cx="2683774" cy="110073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28972ED-0C5F-4E1A-80BA-47A59EADF463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338FDEB-CC66-4F75-BFE0-EC423DC2938E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9525B2DF-A02A-4C08-8C06-C4636F9BD874}"/>
              </a:ext>
            </a:extLst>
          </p:cNvPr>
          <p:cNvSpPr>
            <a:spLocks noChangeAspect="1"/>
          </p:cNvSpPr>
          <p:nvPr/>
        </p:nvSpPr>
        <p:spPr>
          <a:xfrm flipH="1">
            <a:off x="6192069" y="1673564"/>
            <a:ext cx="3762419" cy="2027127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17283123-9279-43C6-B36E-434C4C2FE93A}"/>
              </a:ext>
            </a:extLst>
          </p:cNvPr>
          <p:cNvSpPr>
            <a:spLocks noChangeAspect="1"/>
          </p:cNvSpPr>
          <p:nvPr/>
        </p:nvSpPr>
        <p:spPr>
          <a:xfrm flipH="1">
            <a:off x="3401967" y="2752022"/>
            <a:ext cx="2232248" cy="1202698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F6D1E59E-BDA9-4517-9663-2324628E3573}"/>
              </a:ext>
            </a:extLst>
          </p:cNvPr>
          <p:cNvSpPr>
            <a:spLocks noChangeAspect="1"/>
          </p:cNvSpPr>
          <p:nvPr/>
        </p:nvSpPr>
        <p:spPr>
          <a:xfrm flipH="1">
            <a:off x="5999937" y="1838633"/>
            <a:ext cx="2232248" cy="1202698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D3CEACA0-A2C3-497B-9F92-84C4FBBC76CA}"/>
              </a:ext>
            </a:extLst>
          </p:cNvPr>
          <p:cNvSpPr/>
          <p:nvPr/>
        </p:nvSpPr>
        <p:spPr>
          <a:xfrm>
            <a:off x="3693448" y="4545100"/>
            <a:ext cx="1400546" cy="853194"/>
          </a:xfrm>
          <a:custGeom>
            <a:avLst/>
            <a:gdLst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52425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78853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78853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39911 h 1539911"/>
              <a:gd name="connsiteX1" fmla="*/ 1952625 w 2305050"/>
              <a:gd name="connsiteY1" fmla="*/ 1473236 h 1539911"/>
              <a:gd name="connsiteX2" fmla="*/ 2305050 w 2305050"/>
              <a:gd name="connsiteY2" fmla="*/ 844586 h 1539911"/>
              <a:gd name="connsiteX3" fmla="*/ 1762125 w 2305050"/>
              <a:gd name="connsiteY3" fmla="*/ 854111 h 1539911"/>
              <a:gd name="connsiteX4" fmla="*/ 2047875 w 2305050"/>
              <a:gd name="connsiteY4" fmla="*/ 377861 h 1539911"/>
              <a:gd name="connsiteX5" fmla="*/ 1581150 w 2305050"/>
              <a:gd name="connsiteY5" fmla="*/ 358811 h 1539911"/>
              <a:gd name="connsiteX6" fmla="*/ 1495425 w 2305050"/>
              <a:gd name="connsiteY6" fmla="*/ 987461 h 1539911"/>
              <a:gd name="connsiteX7" fmla="*/ 1195910 w 2305050"/>
              <a:gd name="connsiteY7" fmla="*/ 0 h 1539911"/>
              <a:gd name="connsiteX8" fmla="*/ 542925 w 2305050"/>
              <a:gd name="connsiteY8" fmla="*/ 347139 h 1539911"/>
              <a:gd name="connsiteX9" fmla="*/ 1028700 w 2305050"/>
              <a:gd name="connsiteY9" fmla="*/ 892211 h 1539911"/>
              <a:gd name="connsiteX10" fmla="*/ 0 w 2305050"/>
              <a:gd name="connsiteY10" fmla="*/ 663611 h 1539911"/>
              <a:gd name="connsiteX11" fmla="*/ 590550 w 2305050"/>
              <a:gd name="connsiteY11" fmla="*/ 1539911 h 1539911"/>
              <a:gd name="connsiteX0" fmla="*/ 590550 w 2305050"/>
              <a:gd name="connsiteY0" fmla="*/ 1565699 h 1565699"/>
              <a:gd name="connsiteX1" fmla="*/ 1952625 w 2305050"/>
              <a:gd name="connsiteY1" fmla="*/ 1499024 h 1565699"/>
              <a:gd name="connsiteX2" fmla="*/ 2305050 w 2305050"/>
              <a:gd name="connsiteY2" fmla="*/ 870374 h 1565699"/>
              <a:gd name="connsiteX3" fmla="*/ 1762125 w 2305050"/>
              <a:gd name="connsiteY3" fmla="*/ 879899 h 1565699"/>
              <a:gd name="connsiteX4" fmla="*/ 2047875 w 2305050"/>
              <a:gd name="connsiteY4" fmla="*/ 403649 h 1565699"/>
              <a:gd name="connsiteX5" fmla="*/ 1581150 w 2305050"/>
              <a:gd name="connsiteY5" fmla="*/ 384599 h 1565699"/>
              <a:gd name="connsiteX6" fmla="*/ 1495425 w 2305050"/>
              <a:gd name="connsiteY6" fmla="*/ 1013249 h 1565699"/>
              <a:gd name="connsiteX7" fmla="*/ 1195910 w 2305050"/>
              <a:gd name="connsiteY7" fmla="*/ 25788 h 1565699"/>
              <a:gd name="connsiteX8" fmla="*/ 542925 w 2305050"/>
              <a:gd name="connsiteY8" fmla="*/ 372927 h 1565699"/>
              <a:gd name="connsiteX9" fmla="*/ 1028700 w 2305050"/>
              <a:gd name="connsiteY9" fmla="*/ 917999 h 1565699"/>
              <a:gd name="connsiteX10" fmla="*/ 0 w 2305050"/>
              <a:gd name="connsiteY10" fmla="*/ 689399 h 1565699"/>
              <a:gd name="connsiteX11" fmla="*/ 590550 w 2305050"/>
              <a:gd name="connsiteY11" fmla="*/ 1565699 h 1565699"/>
              <a:gd name="connsiteX0" fmla="*/ 590550 w 2305050"/>
              <a:gd name="connsiteY0" fmla="*/ 1565699 h 1565699"/>
              <a:gd name="connsiteX1" fmla="*/ 1952625 w 2305050"/>
              <a:gd name="connsiteY1" fmla="*/ 1499024 h 1565699"/>
              <a:gd name="connsiteX2" fmla="*/ 2305050 w 2305050"/>
              <a:gd name="connsiteY2" fmla="*/ 870374 h 1565699"/>
              <a:gd name="connsiteX3" fmla="*/ 1762125 w 2305050"/>
              <a:gd name="connsiteY3" fmla="*/ 879899 h 1565699"/>
              <a:gd name="connsiteX4" fmla="*/ 2047875 w 2305050"/>
              <a:gd name="connsiteY4" fmla="*/ 403649 h 1565699"/>
              <a:gd name="connsiteX5" fmla="*/ 1581150 w 2305050"/>
              <a:gd name="connsiteY5" fmla="*/ 384599 h 1565699"/>
              <a:gd name="connsiteX6" fmla="*/ 1495425 w 2305050"/>
              <a:gd name="connsiteY6" fmla="*/ 1013249 h 1565699"/>
              <a:gd name="connsiteX7" fmla="*/ 1195910 w 2305050"/>
              <a:gd name="connsiteY7" fmla="*/ 25788 h 1565699"/>
              <a:gd name="connsiteX8" fmla="*/ 521783 w 2305050"/>
              <a:gd name="connsiteY8" fmla="*/ 372927 h 1565699"/>
              <a:gd name="connsiteX9" fmla="*/ 1028700 w 2305050"/>
              <a:gd name="connsiteY9" fmla="*/ 917999 h 1565699"/>
              <a:gd name="connsiteX10" fmla="*/ 0 w 2305050"/>
              <a:gd name="connsiteY10" fmla="*/ 689399 h 1565699"/>
              <a:gd name="connsiteX11" fmla="*/ 590550 w 2305050"/>
              <a:gd name="connsiteY11" fmla="*/ 1565699 h 1565699"/>
              <a:gd name="connsiteX0" fmla="*/ 590550 w 2305050"/>
              <a:gd name="connsiteY0" fmla="*/ 1556076 h 1556076"/>
              <a:gd name="connsiteX1" fmla="*/ 1952625 w 2305050"/>
              <a:gd name="connsiteY1" fmla="*/ 1489401 h 1556076"/>
              <a:gd name="connsiteX2" fmla="*/ 2305050 w 2305050"/>
              <a:gd name="connsiteY2" fmla="*/ 860751 h 1556076"/>
              <a:gd name="connsiteX3" fmla="*/ 1762125 w 2305050"/>
              <a:gd name="connsiteY3" fmla="*/ 870276 h 1556076"/>
              <a:gd name="connsiteX4" fmla="*/ 2047875 w 2305050"/>
              <a:gd name="connsiteY4" fmla="*/ 394026 h 1556076"/>
              <a:gd name="connsiteX5" fmla="*/ 1581150 w 2305050"/>
              <a:gd name="connsiteY5" fmla="*/ 374976 h 1556076"/>
              <a:gd name="connsiteX6" fmla="*/ 1495425 w 2305050"/>
              <a:gd name="connsiteY6" fmla="*/ 1003626 h 1556076"/>
              <a:gd name="connsiteX7" fmla="*/ 1195910 w 2305050"/>
              <a:gd name="connsiteY7" fmla="*/ 16165 h 1556076"/>
              <a:gd name="connsiteX8" fmla="*/ 521783 w 2305050"/>
              <a:gd name="connsiteY8" fmla="*/ 363304 h 1556076"/>
              <a:gd name="connsiteX9" fmla="*/ 1028700 w 2305050"/>
              <a:gd name="connsiteY9" fmla="*/ 908376 h 1556076"/>
              <a:gd name="connsiteX10" fmla="*/ 0 w 2305050"/>
              <a:gd name="connsiteY10" fmla="*/ 679776 h 1556076"/>
              <a:gd name="connsiteX11" fmla="*/ 590550 w 2305050"/>
              <a:gd name="connsiteY11" fmla="*/ 1556076 h 1556076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495425 w 2305050"/>
              <a:gd name="connsiteY6" fmla="*/ 1004889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88539"/>
              <a:gd name="connsiteY0" fmla="*/ 1557339 h 1557339"/>
              <a:gd name="connsiteX1" fmla="*/ 1952625 w 2388539"/>
              <a:gd name="connsiteY1" fmla="*/ 1490664 h 1557339"/>
              <a:gd name="connsiteX2" fmla="*/ 2388539 w 2388539"/>
              <a:gd name="connsiteY2" fmla="*/ 1017065 h 1557339"/>
              <a:gd name="connsiteX3" fmla="*/ 1846694 w 2388539"/>
              <a:gd name="connsiteY3" fmla="*/ 818683 h 1557339"/>
              <a:gd name="connsiteX4" fmla="*/ 2144446 w 2388539"/>
              <a:gd name="connsiteY4" fmla="*/ 775628 h 1557339"/>
              <a:gd name="connsiteX5" fmla="*/ 2047875 w 2388539"/>
              <a:gd name="connsiteY5" fmla="*/ 395289 h 1557339"/>
              <a:gd name="connsiteX6" fmla="*/ 1597007 w 2388539"/>
              <a:gd name="connsiteY6" fmla="*/ 370953 h 1557339"/>
              <a:gd name="connsiteX7" fmla="*/ 1537710 w 2388539"/>
              <a:gd name="connsiteY7" fmla="*/ 878035 h 1557339"/>
              <a:gd name="connsiteX8" fmla="*/ 1195910 w 2388539"/>
              <a:gd name="connsiteY8" fmla="*/ 17428 h 1557339"/>
              <a:gd name="connsiteX9" fmla="*/ 521783 w 2388539"/>
              <a:gd name="connsiteY9" fmla="*/ 364567 h 1557339"/>
              <a:gd name="connsiteX10" fmla="*/ 1028700 w 2388539"/>
              <a:gd name="connsiteY10" fmla="*/ 909639 h 1557339"/>
              <a:gd name="connsiteX11" fmla="*/ 0 w 2388539"/>
              <a:gd name="connsiteY11" fmla="*/ 681039 h 1557339"/>
              <a:gd name="connsiteX12" fmla="*/ 590550 w 2388539"/>
              <a:gd name="connsiteY12" fmla="*/ 1557339 h 1557339"/>
              <a:gd name="connsiteX0" fmla="*/ 590550 w 2388539"/>
              <a:gd name="connsiteY0" fmla="*/ 1557339 h 1557339"/>
              <a:gd name="connsiteX1" fmla="*/ 1952625 w 2388539"/>
              <a:gd name="connsiteY1" fmla="*/ 1490664 h 1557339"/>
              <a:gd name="connsiteX2" fmla="*/ 2388539 w 2388539"/>
              <a:gd name="connsiteY2" fmla="*/ 1017065 h 1557339"/>
              <a:gd name="connsiteX3" fmla="*/ 1846694 w 2388539"/>
              <a:gd name="connsiteY3" fmla="*/ 818683 h 1557339"/>
              <a:gd name="connsiteX4" fmla="*/ 2144446 w 2388539"/>
              <a:gd name="connsiteY4" fmla="*/ 775628 h 1557339"/>
              <a:gd name="connsiteX5" fmla="*/ 2047875 w 2388539"/>
              <a:gd name="connsiteY5" fmla="*/ 395289 h 1557339"/>
              <a:gd name="connsiteX6" fmla="*/ 1597007 w 2388539"/>
              <a:gd name="connsiteY6" fmla="*/ 370953 h 1557339"/>
              <a:gd name="connsiteX7" fmla="*/ 1537710 w 2388539"/>
              <a:gd name="connsiteY7" fmla="*/ 878035 h 1557339"/>
              <a:gd name="connsiteX8" fmla="*/ 1195910 w 2388539"/>
              <a:gd name="connsiteY8" fmla="*/ 17428 h 1557339"/>
              <a:gd name="connsiteX9" fmla="*/ 521783 w 2388539"/>
              <a:gd name="connsiteY9" fmla="*/ 364567 h 1557339"/>
              <a:gd name="connsiteX10" fmla="*/ 1028700 w 2388539"/>
              <a:gd name="connsiteY10" fmla="*/ 909639 h 1557339"/>
              <a:gd name="connsiteX11" fmla="*/ 0 w 2388539"/>
              <a:gd name="connsiteY11" fmla="*/ 681039 h 1557339"/>
              <a:gd name="connsiteX12" fmla="*/ 590550 w 2388539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822"/>
              <a:gd name="connsiteY0" fmla="*/ 1557339 h 1557339"/>
              <a:gd name="connsiteX1" fmla="*/ 1960576 w 2389822"/>
              <a:gd name="connsiteY1" fmla="*/ 1510542 h 1557339"/>
              <a:gd name="connsiteX2" fmla="*/ 2384564 w 2389822"/>
              <a:gd name="connsiteY2" fmla="*/ 1040919 h 1557339"/>
              <a:gd name="connsiteX3" fmla="*/ 1846694 w 2389822"/>
              <a:gd name="connsiteY3" fmla="*/ 818683 h 1557339"/>
              <a:gd name="connsiteX4" fmla="*/ 2144446 w 2389822"/>
              <a:gd name="connsiteY4" fmla="*/ 775628 h 1557339"/>
              <a:gd name="connsiteX5" fmla="*/ 2047875 w 2389822"/>
              <a:gd name="connsiteY5" fmla="*/ 395289 h 1557339"/>
              <a:gd name="connsiteX6" fmla="*/ 1597007 w 2389822"/>
              <a:gd name="connsiteY6" fmla="*/ 370953 h 1557339"/>
              <a:gd name="connsiteX7" fmla="*/ 1537710 w 2389822"/>
              <a:gd name="connsiteY7" fmla="*/ 878035 h 1557339"/>
              <a:gd name="connsiteX8" fmla="*/ 1195910 w 2389822"/>
              <a:gd name="connsiteY8" fmla="*/ 17428 h 1557339"/>
              <a:gd name="connsiteX9" fmla="*/ 521783 w 2389822"/>
              <a:gd name="connsiteY9" fmla="*/ 364567 h 1557339"/>
              <a:gd name="connsiteX10" fmla="*/ 1028700 w 2389822"/>
              <a:gd name="connsiteY10" fmla="*/ 909639 h 1557339"/>
              <a:gd name="connsiteX11" fmla="*/ 0 w 2389822"/>
              <a:gd name="connsiteY11" fmla="*/ 681039 h 1557339"/>
              <a:gd name="connsiteX12" fmla="*/ 590550 w 2389822"/>
              <a:gd name="connsiteY12" fmla="*/ 1557339 h 1557339"/>
              <a:gd name="connsiteX0" fmla="*/ 590550 w 2396855"/>
              <a:gd name="connsiteY0" fmla="*/ 1557339 h 1557339"/>
              <a:gd name="connsiteX1" fmla="*/ 1960576 w 2396855"/>
              <a:gd name="connsiteY1" fmla="*/ 1510542 h 1557339"/>
              <a:gd name="connsiteX2" fmla="*/ 2384564 w 2396855"/>
              <a:gd name="connsiteY2" fmla="*/ 1040919 h 1557339"/>
              <a:gd name="connsiteX3" fmla="*/ 1846694 w 2396855"/>
              <a:gd name="connsiteY3" fmla="*/ 818683 h 1557339"/>
              <a:gd name="connsiteX4" fmla="*/ 2144446 w 2396855"/>
              <a:gd name="connsiteY4" fmla="*/ 775628 h 1557339"/>
              <a:gd name="connsiteX5" fmla="*/ 2047875 w 2396855"/>
              <a:gd name="connsiteY5" fmla="*/ 395289 h 1557339"/>
              <a:gd name="connsiteX6" fmla="*/ 1597007 w 2396855"/>
              <a:gd name="connsiteY6" fmla="*/ 370953 h 1557339"/>
              <a:gd name="connsiteX7" fmla="*/ 1537710 w 2396855"/>
              <a:gd name="connsiteY7" fmla="*/ 878035 h 1557339"/>
              <a:gd name="connsiteX8" fmla="*/ 1195910 w 2396855"/>
              <a:gd name="connsiteY8" fmla="*/ 17428 h 1557339"/>
              <a:gd name="connsiteX9" fmla="*/ 521783 w 2396855"/>
              <a:gd name="connsiteY9" fmla="*/ 364567 h 1557339"/>
              <a:gd name="connsiteX10" fmla="*/ 1028700 w 2396855"/>
              <a:gd name="connsiteY10" fmla="*/ 909639 h 1557339"/>
              <a:gd name="connsiteX11" fmla="*/ 0 w 2396855"/>
              <a:gd name="connsiteY11" fmla="*/ 681039 h 1557339"/>
              <a:gd name="connsiteX12" fmla="*/ 590550 w 2396855"/>
              <a:gd name="connsiteY12" fmla="*/ 1557339 h 1557339"/>
              <a:gd name="connsiteX0" fmla="*/ 590550 w 2396855"/>
              <a:gd name="connsiteY0" fmla="*/ 1513607 h 1513607"/>
              <a:gd name="connsiteX1" fmla="*/ 1960576 w 2396855"/>
              <a:gd name="connsiteY1" fmla="*/ 1510542 h 1513607"/>
              <a:gd name="connsiteX2" fmla="*/ 2384564 w 2396855"/>
              <a:gd name="connsiteY2" fmla="*/ 1040919 h 1513607"/>
              <a:gd name="connsiteX3" fmla="*/ 1846694 w 2396855"/>
              <a:gd name="connsiteY3" fmla="*/ 818683 h 1513607"/>
              <a:gd name="connsiteX4" fmla="*/ 2144446 w 2396855"/>
              <a:gd name="connsiteY4" fmla="*/ 775628 h 1513607"/>
              <a:gd name="connsiteX5" fmla="*/ 2047875 w 2396855"/>
              <a:gd name="connsiteY5" fmla="*/ 395289 h 1513607"/>
              <a:gd name="connsiteX6" fmla="*/ 1597007 w 2396855"/>
              <a:gd name="connsiteY6" fmla="*/ 370953 h 1513607"/>
              <a:gd name="connsiteX7" fmla="*/ 1537710 w 2396855"/>
              <a:gd name="connsiteY7" fmla="*/ 878035 h 1513607"/>
              <a:gd name="connsiteX8" fmla="*/ 1195910 w 2396855"/>
              <a:gd name="connsiteY8" fmla="*/ 17428 h 1513607"/>
              <a:gd name="connsiteX9" fmla="*/ 521783 w 2396855"/>
              <a:gd name="connsiteY9" fmla="*/ 364567 h 1513607"/>
              <a:gd name="connsiteX10" fmla="*/ 1028700 w 2396855"/>
              <a:gd name="connsiteY10" fmla="*/ 909639 h 1513607"/>
              <a:gd name="connsiteX11" fmla="*/ 0 w 2396855"/>
              <a:gd name="connsiteY11" fmla="*/ 681039 h 1513607"/>
              <a:gd name="connsiteX12" fmla="*/ 590550 w 2396855"/>
              <a:gd name="connsiteY12" fmla="*/ 1513607 h 1513607"/>
              <a:gd name="connsiteX0" fmla="*/ 602477 w 2396855"/>
              <a:gd name="connsiteY0" fmla="*/ 1517583 h 1517583"/>
              <a:gd name="connsiteX1" fmla="*/ 1960576 w 2396855"/>
              <a:gd name="connsiteY1" fmla="*/ 1510542 h 1517583"/>
              <a:gd name="connsiteX2" fmla="*/ 2384564 w 2396855"/>
              <a:gd name="connsiteY2" fmla="*/ 1040919 h 1517583"/>
              <a:gd name="connsiteX3" fmla="*/ 1846694 w 2396855"/>
              <a:gd name="connsiteY3" fmla="*/ 818683 h 1517583"/>
              <a:gd name="connsiteX4" fmla="*/ 2144446 w 2396855"/>
              <a:gd name="connsiteY4" fmla="*/ 775628 h 1517583"/>
              <a:gd name="connsiteX5" fmla="*/ 2047875 w 2396855"/>
              <a:gd name="connsiteY5" fmla="*/ 395289 h 1517583"/>
              <a:gd name="connsiteX6" fmla="*/ 1597007 w 2396855"/>
              <a:gd name="connsiteY6" fmla="*/ 370953 h 1517583"/>
              <a:gd name="connsiteX7" fmla="*/ 1537710 w 2396855"/>
              <a:gd name="connsiteY7" fmla="*/ 878035 h 1517583"/>
              <a:gd name="connsiteX8" fmla="*/ 1195910 w 2396855"/>
              <a:gd name="connsiteY8" fmla="*/ 17428 h 1517583"/>
              <a:gd name="connsiteX9" fmla="*/ 521783 w 2396855"/>
              <a:gd name="connsiteY9" fmla="*/ 364567 h 1517583"/>
              <a:gd name="connsiteX10" fmla="*/ 1028700 w 2396855"/>
              <a:gd name="connsiteY10" fmla="*/ 909639 h 1517583"/>
              <a:gd name="connsiteX11" fmla="*/ 0 w 2396855"/>
              <a:gd name="connsiteY11" fmla="*/ 681039 h 1517583"/>
              <a:gd name="connsiteX12" fmla="*/ 602477 w 2396855"/>
              <a:gd name="connsiteY12" fmla="*/ 1517583 h 1517583"/>
              <a:gd name="connsiteX0" fmla="*/ 602477 w 2396855"/>
              <a:gd name="connsiteY0" fmla="*/ 1517583 h 1517583"/>
              <a:gd name="connsiteX1" fmla="*/ 1960576 w 2396855"/>
              <a:gd name="connsiteY1" fmla="*/ 1510542 h 1517583"/>
              <a:gd name="connsiteX2" fmla="*/ 2384564 w 2396855"/>
              <a:gd name="connsiteY2" fmla="*/ 1040919 h 1517583"/>
              <a:gd name="connsiteX3" fmla="*/ 1846694 w 2396855"/>
              <a:gd name="connsiteY3" fmla="*/ 818683 h 1517583"/>
              <a:gd name="connsiteX4" fmla="*/ 2144446 w 2396855"/>
              <a:gd name="connsiteY4" fmla="*/ 775628 h 1517583"/>
              <a:gd name="connsiteX5" fmla="*/ 2047875 w 2396855"/>
              <a:gd name="connsiteY5" fmla="*/ 395289 h 1517583"/>
              <a:gd name="connsiteX6" fmla="*/ 1597007 w 2396855"/>
              <a:gd name="connsiteY6" fmla="*/ 370953 h 1517583"/>
              <a:gd name="connsiteX7" fmla="*/ 1537710 w 2396855"/>
              <a:gd name="connsiteY7" fmla="*/ 878035 h 1517583"/>
              <a:gd name="connsiteX8" fmla="*/ 1195910 w 2396855"/>
              <a:gd name="connsiteY8" fmla="*/ 17428 h 1517583"/>
              <a:gd name="connsiteX9" fmla="*/ 521783 w 2396855"/>
              <a:gd name="connsiteY9" fmla="*/ 364567 h 1517583"/>
              <a:gd name="connsiteX10" fmla="*/ 1028700 w 2396855"/>
              <a:gd name="connsiteY10" fmla="*/ 909639 h 1517583"/>
              <a:gd name="connsiteX11" fmla="*/ 0 w 2396855"/>
              <a:gd name="connsiteY11" fmla="*/ 681039 h 1517583"/>
              <a:gd name="connsiteX12" fmla="*/ 602477 w 2396855"/>
              <a:gd name="connsiteY12" fmla="*/ 1517583 h 1517583"/>
              <a:gd name="connsiteX0" fmla="*/ 622355 w 2416733"/>
              <a:gd name="connsiteY0" fmla="*/ 1517583 h 1517583"/>
              <a:gd name="connsiteX1" fmla="*/ 1980454 w 2416733"/>
              <a:gd name="connsiteY1" fmla="*/ 1510542 h 1517583"/>
              <a:gd name="connsiteX2" fmla="*/ 2404442 w 2416733"/>
              <a:gd name="connsiteY2" fmla="*/ 1040919 h 1517583"/>
              <a:gd name="connsiteX3" fmla="*/ 1866572 w 2416733"/>
              <a:gd name="connsiteY3" fmla="*/ 818683 h 1517583"/>
              <a:gd name="connsiteX4" fmla="*/ 2164324 w 2416733"/>
              <a:gd name="connsiteY4" fmla="*/ 775628 h 1517583"/>
              <a:gd name="connsiteX5" fmla="*/ 2067753 w 2416733"/>
              <a:gd name="connsiteY5" fmla="*/ 395289 h 1517583"/>
              <a:gd name="connsiteX6" fmla="*/ 1616885 w 2416733"/>
              <a:gd name="connsiteY6" fmla="*/ 370953 h 1517583"/>
              <a:gd name="connsiteX7" fmla="*/ 1557588 w 2416733"/>
              <a:gd name="connsiteY7" fmla="*/ 878035 h 1517583"/>
              <a:gd name="connsiteX8" fmla="*/ 1215788 w 2416733"/>
              <a:gd name="connsiteY8" fmla="*/ 17428 h 1517583"/>
              <a:gd name="connsiteX9" fmla="*/ 541661 w 2416733"/>
              <a:gd name="connsiteY9" fmla="*/ 364567 h 1517583"/>
              <a:gd name="connsiteX10" fmla="*/ 1048578 w 2416733"/>
              <a:gd name="connsiteY10" fmla="*/ 909639 h 1517583"/>
              <a:gd name="connsiteX11" fmla="*/ 0 w 2416733"/>
              <a:gd name="connsiteY11" fmla="*/ 681039 h 1517583"/>
              <a:gd name="connsiteX12" fmla="*/ 622355 w 2416733"/>
              <a:gd name="connsiteY12" fmla="*/ 1517583 h 1517583"/>
              <a:gd name="connsiteX0" fmla="*/ 695331 w 2489709"/>
              <a:gd name="connsiteY0" fmla="*/ 1517583 h 1517583"/>
              <a:gd name="connsiteX1" fmla="*/ 2053430 w 2489709"/>
              <a:gd name="connsiteY1" fmla="*/ 1510542 h 1517583"/>
              <a:gd name="connsiteX2" fmla="*/ 2477418 w 2489709"/>
              <a:gd name="connsiteY2" fmla="*/ 1040919 h 1517583"/>
              <a:gd name="connsiteX3" fmla="*/ 1939548 w 2489709"/>
              <a:gd name="connsiteY3" fmla="*/ 818683 h 1517583"/>
              <a:gd name="connsiteX4" fmla="*/ 2237300 w 2489709"/>
              <a:gd name="connsiteY4" fmla="*/ 775628 h 1517583"/>
              <a:gd name="connsiteX5" fmla="*/ 2140729 w 2489709"/>
              <a:gd name="connsiteY5" fmla="*/ 395289 h 1517583"/>
              <a:gd name="connsiteX6" fmla="*/ 1689861 w 2489709"/>
              <a:gd name="connsiteY6" fmla="*/ 370953 h 1517583"/>
              <a:gd name="connsiteX7" fmla="*/ 1630564 w 2489709"/>
              <a:gd name="connsiteY7" fmla="*/ 878035 h 1517583"/>
              <a:gd name="connsiteX8" fmla="*/ 1288764 w 2489709"/>
              <a:gd name="connsiteY8" fmla="*/ 17428 h 1517583"/>
              <a:gd name="connsiteX9" fmla="*/ 614637 w 2489709"/>
              <a:gd name="connsiteY9" fmla="*/ 364567 h 1517583"/>
              <a:gd name="connsiteX10" fmla="*/ 1121554 w 2489709"/>
              <a:gd name="connsiteY10" fmla="*/ 909639 h 1517583"/>
              <a:gd name="connsiteX11" fmla="*/ 72976 w 2489709"/>
              <a:gd name="connsiteY11" fmla="*/ 681039 h 1517583"/>
              <a:gd name="connsiteX12" fmla="*/ 695331 w 2489709"/>
              <a:gd name="connsiteY12" fmla="*/ 1517583 h 1517583"/>
              <a:gd name="connsiteX0" fmla="*/ 690276 w 2484654"/>
              <a:gd name="connsiteY0" fmla="*/ 1517583 h 1517676"/>
              <a:gd name="connsiteX1" fmla="*/ 2048375 w 2484654"/>
              <a:gd name="connsiteY1" fmla="*/ 1510542 h 1517676"/>
              <a:gd name="connsiteX2" fmla="*/ 2472363 w 2484654"/>
              <a:gd name="connsiteY2" fmla="*/ 1040919 h 1517676"/>
              <a:gd name="connsiteX3" fmla="*/ 1934493 w 2484654"/>
              <a:gd name="connsiteY3" fmla="*/ 818683 h 1517676"/>
              <a:gd name="connsiteX4" fmla="*/ 2232245 w 2484654"/>
              <a:gd name="connsiteY4" fmla="*/ 775628 h 1517676"/>
              <a:gd name="connsiteX5" fmla="*/ 2135674 w 2484654"/>
              <a:gd name="connsiteY5" fmla="*/ 395289 h 1517676"/>
              <a:gd name="connsiteX6" fmla="*/ 1684806 w 2484654"/>
              <a:gd name="connsiteY6" fmla="*/ 370953 h 1517676"/>
              <a:gd name="connsiteX7" fmla="*/ 1625509 w 2484654"/>
              <a:gd name="connsiteY7" fmla="*/ 878035 h 1517676"/>
              <a:gd name="connsiteX8" fmla="*/ 1283709 w 2484654"/>
              <a:gd name="connsiteY8" fmla="*/ 17428 h 1517676"/>
              <a:gd name="connsiteX9" fmla="*/ 609582 w 2484654"/>
              <a:gd name="connsiteY9" fmla="*/ 364567 h 1517676"/>
              <a:gd name="connsiteX10" fmla="*/ 1116499 w 2484654"/>
              <a:gd name="connsiteY10" fmla="*/ 909639 h 1517676"/>
              <a:gd name="connsiteX11" fmla="*/ 67921 w 2484654"/>
              <a:gd name="connsiteY11" fmla="*/ 681039 h 1517676"/>
              <a:gd name="connsiteX12" fmla="*/ 690276 w 2484654"/>
              <a:gd name="connsiteY12" fmla="*/ 1517583 h 1517676"/>
              <a:gd name="connsiteX0" fmla="*/ 711626 w 2506004"/>
              <a:gd name="connsiteY0" fmla="*/ 1517583 h 1517690"/>
              <a:gd name="connsiteX1" fmla="*/ 2069725 w 2506004"/>
              <a:gd name="connsiteY1" fmla="*/ 1510542 h 1517690"/>
              <a:gd name="connsiteX2" fmla="*/ 2493713 w 2506004"/>
              <a:gd name="connsiteY2" fmla="*/ 1040919 h 1517690"/>
              <a:gd name="connsiteX3" fmla="*/ 1955843 w 2506004"/>
              <a:gd name="connsiteY3" fmla="*/ 818683 h 1517690"/>
              <a:gd name="connsiteX4" fmla="*/ 2253595 w 2506004"/>
              <a:gd name="connsiteY4" fmla="*/ 775628 h 1517690"/>
              <a:gd name="connsiteX5" fmla="*/ 2157024 w 2506004"/>
              <a:gd name="connsiteY5" fmla="*/ 395289 h 1517690"/>
              <a:gd name="connsiteX6" fmla="*/ 1706156 w 2506004"/>
              <a:gd name="connsiteY6" fmla="*/ 370953 h 1517690"/>
              <a:gd name="connsiteX7" fmla="*/ 1646859 w 2506004"/>
              <a:gd name="connsiteY7" fmla="*/ 878035 h 1517690"/>
              <a:gd name="connsiteX8" fmla="*/ 1305059 w 2506004"/>
              <a:gd name="connsiteY8" fmla="*/ 17428 h 1517690"/>
              <a:gd name="connsiteX9" fmla="*/ 630932 w 2506004"/>
              <a:gd name="connsiteY9" fmla="*/ 364567 h 1517690"/>
              <a:gd name="connsiteX10" fmla="*/ 1137849 w 2506004"/>
              <a:gd name="connsiteY10" fmla="*/ 909639 h 1517690"/>
              <a:gd name="connsiteX11" fmla="*/ 65417 w 2506004"/>
              <a:gd name="connsiteY11" fmla="*/ 740674 h 1517690"/>
              <a:gd name="connsiteX12" fmla="*/ 711626 w 2506004"/>
              <a:gd name="connsiteY12" fmla="*/ 1517583 h 1517690"/>
              <a:gd name="connsiteX0" fmla="*/ 677110 w 2471488"/>
              <a:gd name="connsiteY0" fmla="*/ 1517583 h 1517661"/>
              <a:gd name="connsiteX1" fmla="*/ 2035209 w 2471488"/>
              <a:gd name="connsiteY1" fmla="*/ 1510542 h 1517661"/>
              <a:gd name="connsiteX2" fmla="*/ 2459197 w 2471488"/>
              <a:gd name="connsiteY2" fmla="*/ 1040919 h 1517661"/>
              <a:gd name="connsiteX3" fmla="*/ 1921327 w 2471488"/>
              <a:gd name="connsiteY3" fmla="*/ 818683 h 1517661"/>
              <a:gd name="connsiteX4" fmla="*/ 2219079 w 2471488"/>
              <a:gd name="connsiteY4" fmla="*/ 775628 h 1517661"/>
              <a:gd name="connsiteX5" fmla="*/ 2122508 w 2471488"/>
              <a:gd name="connsiteY5" fmla="*/ 395289 h 1517661"/>
              <a:gd name="connsiteX6" fmla="*/ 1671640 w 2471488"/>
              <a:gd name="connsiteY6" fmla="*/ 370953 h 1517661"/>
              <a:gd name="connsiteX7" fmla="*/ 1612343 w 2471488"/>
              <a:gd name="connsiteY7" fmla="*/ 878035 h 1517661"/>
              <a:gd name="connsiteX8" fmla="*/ 1270543 w 2471488"/>
              <a:gd name="connsiteY8" fmla="*/ 17428 h 1517661"/>
              <a:gd name="connsiteX9" fmla="*/ 596416 w 2471488"/>
              <a:gd name="connsiteY9" fmla="*/ 364567 h 1517661"/>
              <a:gd name="connsiteX10" fmla="*/ 1103333 w 2471488"/>
              <a:gd name="connsiteY10" fmla="*/ 909639 h 1517661"/>
              <a:gd name="connsiteX11" fmla="*/ 30901 w 2471488"/>
              <a:gd name="connsiteY11" fmla="*/ 740674 h 1517661"/>
              <a:gd name="connsiteX12" fmla="*/ 677110 w 2471488"/>
              <a:gd name="connsiteY12" fmla="*/ 1517583 h 1517661"/>
              <a:gd name="connsiteX0" fmla="*/ 693833 w 2488211"/>
              <a:gd name="connsiteY0" fmla="*/ 1517583 h 1517698"/>
              <a:gd name="connsiteX1" fmla="*/ 2051932 w 2488211"/>
              <a:gd name="connsiteY1" fmla="*/ 1510542 h 1517698"/>
              <a:gd name="connsiteX2" fmla="*/ 2475920 w 2488211"/>
              <a:gd name="connsiteY2" fmla="*/ 1040919 h 1517698"/>
              <a:gd name="connsiteX3" fmla="*/ 1938050 w 2488211"/>
              <a:gd name="connsiteY3" fmla="*/ 818683 h 1517698"/>
              <a:gd name="connsiteX4" fmla="*/ 2235802 w 2488211"/>
              <a:gd name="connsiteY4" fmla="*/ 775628 h 1517698"/>
              <a:gd name="connsiteX5" fmla="*/ 2139231 w 2488211"/>
              <a:gd name="connsiteY5" fmla="*/ 395289 h 1517698"/>
              <a:gd name="connsiteX6" fmla="*/ 1688363 w 2488211"/>
              <a:gd name="connsiteY6" fmla="*/ 370953 h 1517698"/>
              <a:gd name="connsiteX7" fmla="*/ 1629066 w 2488211"/>
              <a:gd name="connsiteY7" fmla="*/ 878035 h 1517698"/>
              <a:gd name="connsiteX8" fmla="*/ 1287266 w 2488211"/>
              <a:gd name="connsiteY8" fmla="*/ 17428 h 1517698"/>
              <a:gd name="connsiteX9" fmla="*/ 613139 w 2488211"/>
              <a:gd name="connsiteY9" fmla="*/ 364567 h 1517698"/>
              <a:gd name="connsiteX10" fmla="*/ 1120056 w 2488211"/>
              <a:gd name="connsiteY10" fmla="*/ 909639 h 1517698"/>
              <a:gd name="connsiteX11" fmla="*/ 47624 w 2488211"/>
              <a:gd name="connsiteY11" fmla="*/ 740674 h 1517698"/>
              <a:gd name="connsiteX12" fmla="*/ 693833 w 2488211"/>
              <a:gd name="connsiteY12" fmla="*/ 1517583 h 1517698"/>
              <a:gd name="connsiteX0" fmla="*/ 715719 w 2510097"/>
              <a:gd name="connsiteY0" fmla="*/ 1517583 h 1517698"/>
              <a:gd name="connsiteX1" fmla="*/ 2073818 w 2510097"/>
              <a:gd name="connsiteY1" fmla="*/ 1510542 h 1517698"/>
              <a:gd name="connsiteX2" fmla="*/ 2497806 w 2510097"/>
              <a:gd name="connsiteY2" fmla="*/ 1040919 h 1517698"/>
              <a:gd name="connsiteX3" fmla="*/ 1959936 w 2510097"/>
              <a:gd name="connsiteY3" fmla="*/ 818683 h 1517698"/>
              <a:gd name="connsiteX4" fmla="*/ 2257688 w 2510097"/>
              <a:gd name="connsiteY4" fmla="*/ 775628 h 1517698"/>
              <a:gd name="connsiteX5" fmla="*/ 2161117 w 2510097"/>
              <a:gd name="connsiteY5" fmla="*/ 395289 h 1517698"/>
              <a:gd name="connsiteX6" fmla="*/ 1710249 w 2510097"/>
              <a:gd name="connsiteY6" fmla="*/ 370953 h 1517698"/>
              <a:gd name="connsiteX7" fmla="*/ 1650952 w 2510097"/>
              <a:gd name="connsiteY7" fmla="*/ 878035 h 1517698"/>
              <a:gd name="connsiteX8" fmla="*/ 1309152 w 2510097"/>
              <a:gd name="connsiteY8" fmla="*/ 17428 h 1517698"/>
              <a:gd name="connsiteX9" fmla="*/ 635025 w 2510097"/>
              <a:gd name="connsiteY9" fmla="*/ 364567 h 1517698"/>
              <a:gd name="connsiteX10" fmla="*/ 1141942 w 2510097"/>
              <a:gd name="connsiteY10" fmla="*/ 909639 h 1517698"/>
              <a:gd name="connsiteX11" fmla="*/ 45656 w 2510097"/>
              <a:gd name="connsiteY11" fmla="*/ 740674 h 1517698"/>
              <a:gd name="connsiteX12" fmla="*/ 715719 w 2510097"/>
              <a:gd name="connsiteY12" fmla="*/ 1517583 h 1517698"/>
              <a:gd name="connsiteX0" fmla="*/ 693150 w 2487528"/>
              <a:gd name="connsiteY0" fmla="*/ 1517583 h 1517683"/>
              <a:gd name="connsiteX1" fmla="*/ 2051249 w 2487528"/>
              <a:gd name="connsiteY1" fmla="*/ 1510542 h 1517683"/>
              <a:gd name="connsiteX2" fmla="*/ 2475237 w 2487528"/>
              <a:gd name="connsiteY2" fmla="*/ 1040919 h 1517683"/>
              <a:gd name="connsiteX3" fmla="*/ 1937367 w 2487528"/>
              <a:gd name="connsiteY3" fmla="*/ 818683 h 1517683"/>
              <a:gd name="connsiteX4" fmla="*/ 2235119 w 2487528"/>
              <a:gd name="connsiteY4" fmla="*/ 775628 h 1517683"/>
              <a:gd name="connsiteX5" fmla="*/ 2138548 w 2487528"/>
              <a:gd name="connsiteY5" fmla="*/ 395289 h 1517683"/>
              <a:gd name="connsiteX6" fmla="*/ 1687680 w 2487528"/>
              <a:gd name="connsiteY6" fmla="*/ 370953 h 1517683"/>
              <a:gd name="connsiteX7" fmla="*/ 1628383 w 2487528"/>
              <a:gd name="connsiteY7" fmla="*/ 878035 h 1517683"/>
              <a:gd name="connsiteX8" fmla="*/ 1286583 w 2487528"/>
              <a:gd name="connsiteY8" fmla="*/ 17428 h 1517683"/>
              <a:gd name="connsiteX9" fmla="*/ 612456 w 2487528"/>
              <a:gd name="connsiteY9" fmla="*/ 364567 h 1517683"/>
              <a:gd name="connsiteX10" fmla="*/ 1119373 w 2487528"/>
              <a:gd name="connsiteY10" fmla="*/ 909639 h 1517683"/>
              <a:gd name="connsiteX11" fmla="*/ 23087 w 2487528"/>
              <a:gd name="connsiteY11" fmla="*/ 740674 h 1517683"/>
              <a:gd name="connsiteX12" fmla="*/ 693150 w 2487528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26885 w 2491326"/>
              <a:gd name="connsiteY11" fmla="*/ 740674 h 1517683"/>
              <a:gd name="connsiteX12" fmla="*/ 696948 w 2491326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26885 w 2491326"/>
              <a:gd name="connsiteY11" fmla="*/ 740674 h 1517683"/>
              <a:gd name="connsiteX12" fmla="*/ 696948 w 2491326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91326" h="1517683">
                <a:moveTo>
                  <a:pt x="696948" y="1517583"/>
                </a:moveTo>
                <a:lnTo>
                  <a:pt x="2055047" y="1510542"/>
                </a:lnTo>
                <a:cubicBezTo>
                  <a:pt x="2429615" y="1503751"/>
                  <a:pt x="2529862" y="1262395"/>
                  <a:pt x="2479035" y="1040919"/>
                </a:cubicBezTo>
                <a:cubicBezTo>
                  <a:pt x="2409740" y="752156"/>
                  <a:pt x="2054193" y="705906"/>
                  <a:pt x="1941165" y="818683"/>
                </a:cubicBezTo>
                <a:cubicBezTo>
                  <a:pt x="2001609" y="758477"/>
                  <a:pt x="2155153" y="753674"/>
                  <a:pt x="2238917" y="775628"/>
                </a:cubicBezTo>
                <a:cubicBezTo>
                  <a:pt x="2283019" y="710348"/>
                  <a:pt x="2245581" y="472540"/>
                  <a:pt x="2142346" y="395289"/>
                </a:cubicBezTo>
                <a:cubicBezTo>
                  <a:pt x="2044729" y="314397"/>
                  <a:pt x="1868195" y="252211"/>
                  <a:pt x="1691478" y="370953"/>
                </a:cubicBezTo>
                <a:cubicBezTo>
                  <a:pt x="1726329" y="510029"/>
                  <a:pt x="1729467" y="707246"/>
                  <a:pt x="1632181" y="878035"/>
                </a:cubicBezTo>
                <a:cubicBezTo>
                  <a:pt x="1782525" y="628164"/>
                  <a:pt x="1779588" y="188015"/>
                  <a:pt x="1290381" y="17428"/>
                </a:cubicBezTo>
                <a:cubicBezTo>
                  <a:pt x="1048053" y="-57138"/>
                  <a:pt x="678873" y="116715"/>
                  <a:pt x="616254" y="364567"/>
                </a:cubicBezTo>
                <a:cubicBezTo>
                  <a:pt x="801129" y="403135"/>
                  <a:pt x="1029735" y="461579"/>
                  <a:pt x="1127147" y="794345"/>
                </a:cubicBezTo>
                <a:cubicBezTo>
                  <a:pt x="1070372" y="588809"/>
                  <a:pt x="907572" y="395952"/>
                  <a:pt x="609565" y="367791"/>
                </a:cubicBezTo>
                <a:cubicBezTo>
                  <a:pt x="363240" y="347581"/>
                  <a:pt x="99786" y="553680"/>
                  <a:pt x="26885" y="740674"/>
                </a:cubicBezTo>
                <a:cubicBezTo>
                  <a:pt x="-86365" y="1122891"/>
                  <a:pt x="162167" y="1524982"/>
                  <a:pt x="696948" y="1517583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A596C8B-BA45-4A66-BC77-25EEF3247F4D}"/>
              </a:ext>
            </a:extLst>
          </p:cNvPr>
          <p:cNvGrpSpPr/>
          <p:nvPr/>
        </p:nvGrpSpPr>
        <p:grpSpPr>
          <a:xfrm>
            <a:off x="4749532" y="2395594"/>
            <a:ext cx="2686977" cy="3706341"/>
            <a:chOff x="4749532" y="2395594"/>
            <a:chExt cx="2686977" cy="370634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F367414-9E97-475A-AE7A-F775CDFD781D}"/>
                </a:ext>
              </a:extLst>
            </p:cNvPr>
            <p:cNvGrpSpPr/>
            <p:nvPr/>
          </p:nvGrpSpPr>
          <p:grpSpPr>
            <a:xfrm flipH="1">
              <a:off x="5187552" y="2402596"/>
              <a:ext cx="2248957" cy="2842245"/>
              <a:chOff x="3225532" y="1666875"/>
              <a:chExt cx="2248956" cy="2842245"/>
            </a:xfrm>
          </p:grpSpPr>
          <p:sp>
            <p:nvSpPr>
              <p:cNvPr id="18" name="Teardrop 6">
                <a:extLst>
                  <a:ext uri="{FF2B5EF4-FFF2-40B4-BE49-F238E27FC236}">
                    <a16:creationId xmlns:a16="http://schemas.microsoft.com/office/drawing/2014/main" id="{06CDDBC3-D395-499D-B82E-85BF3D63CF06}"/>
                  </a:ext>
                </a:extLst>
              </p:cNvPr>
              <p:cNvSpPr/>
              <p:nvPr/>
            </p:nvSpPr>
            <p:spPr>
              <a:xfrm rot="8100000">
                <a:off x="3225532" y="1844164"/>
                <a:ext cx="2248956" cy="2391624"/>
              </a:xfrm>
              <a:custGeom>
                <a:avLst/>
                <a:gdLst/>
                <a:ahLst/>
                <a:cxnLst/>
                <a:rect l="l" t="t" r="r" b="b"/>
                <a:pathLst>
                  <a:path w="2248956" h="2391624">
                    <a:moveTo>
                      <a:pt x="0" y="2006349"/>
                    </a:moveTo>
                    <a:lnTo>
                      <a:pt x="2006349" y="0"/>
                    </a:lnTo>
                    <a:lnTo>
                      <a:pt x="2248956" y="242607"/>
                    </a:lnTo>
                    <a:lnTo>
                      <a:pt x="2248956" y="1073751"/>
                    </a:lnTo>
                    <a:cubicBezTo>
                      <a:pt x="2248956" y="1801592"/>
                      <a:pt x="1658924" y="2391624"/>
                      <a:pt x="931083" y="2391624"/>
                    </a:cubicBezTo>
                    <a:cubicBezTo>
                      <a:pt x="567548" y="2391624"/>
                      <a:pt x="238392" y="2244428"/>
                      <a:pt x="0" y="200634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9" name="Freeform 24">
                <a:extLst>
                  <a:ext uri="{FF2B5EF4-FFF2-40B4-BE49-F238E27FC236}">
                    <a16:creationId xmlns:a16="http://schemas.microsoft.com/office/drawing/2014/main" id="{FC663919-55C6-4268-B588-9FA5F5102B71}"/>
                  </a:ext>
                </a:extLst>
              </p:cNvPr>
              <p:cNvSpPr/>
              <p:nvPr/>
            </p:nvSpPr>
            <p:spPr>
              <a:xfrm>
                <a:off x="3612173" y="1666875"/>
                <a:ext cx="959826" cy="2842245"/>
              </a:xfrm>
              <a:custGeom>
                <a:avLst/>
                <a:gdLst/>
                <a:ahLst/>
                <a:cxnLst/>
                <a:rect l="l" t="t" r="r" b="b"/>
                <a:pathLst>
                  <a:path w="959826" h="2842245">
                    <a:moveTo>
                      <a:pt x="959826" y="0"/>
                    </a:moveTo>
                    <a:cubicBezTo>
                      <a:pt x="957122" y="911477"/>
                      <a:pt x="954416" y="2065256"/>
                      <a:pt x="951706" y="2842245"/>
                    </a:cubicBezTo>
                    <a:lnTo>
                      <a:pt x="710629" y="2842245"/>
                    </a:lnTo>
                    <a:cubicBezTo>
                      <a:pt x="82031" y="1903306"/>
                      <a:pt x="-616708" y="903292"/>
                      <a:pt x="95982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Freeform 25">
                <a:extLst>
                  <a:ext uri="{FF2B5EF4-FFF2-40B4-BE49-F238E27FC236}">
                    <a16:creationId xmlns:a16="http://schemas.microsoft.com/office/drawing/2014/main" id="{0152EE3B-1A10-4FCD-ABD3-0479F47A80A0}"/>
                  </a:ext>
                </a:extLst>
              </p:cNvPr>
              <p:cNvSpPr/>
              <p:nvPr/>
            </p:nvSpPr>
            <p:spPr>
              <a:xfrm>
                <a:off x="4016766" y="1666875"/>
                <a:ext cx="555232" cy="2842245"/>
              </a:xfrm>
              <a:custGeom>
                <a:avLst/>
                <a:gdLst/>
                <a:ahLst/>
                <a:cxnLst/>
                <a:rect l="l" t="t" r="r" b="b"/>
                <a:pathLst>
                  <a:path w="555232" h="2842245">
                    <a:moveTo>
                      <a:pt x="555232" y="0"/>
                    </a:moveTo>
                    <a:cubicBezTo>
                      <a:pt x="552528" y="911477"/>
                      <a:pt x="549822" y="2065256"/>
                      <a:pt x="547112" y="2842245"/>
                    </a:cubicBezTo>
                    <a:lnTo>
                      <a:pt x="421352" y="2842245"/>
                    </a:lnTo>
                    <a:cubicBezTo>
                      <a:pt x="58058" y="1831083"/>
                      <a:pt x="-367661" y="1033527"/>
                      <a:pt x="5552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03FB6A6-4CB7-403A-A042-541A2A0EEE79}"/>
                </a:ext>
              </a:extLst>
            </p:cNvPr>
            <p:cNvGrpSpPr/>
            <p:nvPr/>
          </p:nvGrpSpPr>
          <p:grpSpPr>
            <a:xfrm>
              <a:off x="4749532" y="2395594"/>
              <a:ext cx="2248957" cy="3706341"/>
              <a:chOff x="4749532" y="2395594"/>
              <a:chExt cx="2248957" cy="3706341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16C3A7A-708B-40D3-B910-CECECD43571B}"/>
                  </a:ext>
                </a:extLst>
              </p:cNvPr>
              <p:cNvSpPr/>
              <p:nvPr/>
            </p:nvSpPr>
            <p:spPr>
              <a:xfrm>
                <a:off x="5818383" y="5237839"/>
                <a:ext cx="93406" cy="50405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5FD0A50-2754-4F79-8D30-678AD317BDE0}"/>
                  </a:ext>
                </a:extLst>
              </p:cNvPr>
              <p:cNvSpPr/>
              <p:nvPr/>
            </p:nvSpPr>
            <p:spPr>
              <a:xfrm>
                <a:off x="6274252" y="5195865"/>
                <a:ext cx="93406" cy="50405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6D7A873-54E3-4B34-9E97-52DF43EED440}"/>
                  </a:ext>
                </a:extLst>
              </p:cNvPr>
              <p:cNvGrpSpPr/>
              <p:nvPr/>
            </p:nvGrpSpPr>
            <p:grpSpPr>
              <a:xfrm>
                <a:off x="4749532" y="2395594"/>
                <a:ext cx="2248957" cy="2842245"/>
                <a:chOff x="3225532" y="1666875"/>
                <a:chExt cx="2248956" cy="2842245"/>
              </a:xfrm>
            </p:grpSpPr>
            <p:sp>
              <p:nvSpPr>
                <p:cNvPr id="15" name="Teardrop 6">
                  <a:extLst>
                    <a:ext uri="{FF2B5EF4-FFF2-40B4-BE49-F238E27FC236}">
                      <a16:creationId xmlns:a16="http://schemas.microsoft.com/office/drawing/2014/main" id="{EAE76AD1-DE56-4814-BAF1-80EB9EF7B4B0}"/>
                    </a:ext>
                  </a:extLst>
                </p:cNvPr>
                <p:cNvSpPr/>
                <p:nvPr/>
              </p:nvSpPr>
              <p:spPr>
                <a:xfrm rot="8100000">
                  <a:off x="3225532" y="1844164"/>
                  <a:ext cx="2248956" cy="2391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8956" h="2391624">
                      <a:moveTo>
                        <a:pt x="0" y="2006349"/>
                      </a:moveTo>
                      <a:lnTo>
                        <a:pt x="2006349" y="0"/>
                      </a:lnTo>
                      <a:lnTo>
                        <a:pt x="2248956" y="242607"/>
                      </a:lnTo>
                      <a:lnTo>
                        <a:pt x="2248956" y="1073751"/>
                      </a:lnTo>
                      <a:cubicBezTo>
                        <a:pt x="2248956" y="1801592"/>
                        <a:pt x="1658924" y="2391624"/>
                        <a:pt x="931083" y="2391624"/>
                      </a:cubicBezTo>
                      <a:cubicBezTo>
                        <a:pt x="567548" y="2391624"/>
                        <a:pt x="238392" y="2244428"/>
                        <a:pt x="0" y="200634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6" name="Freeform 11">
                  <a:extLst>
                    <a:ext uri="{FF2B5EF4-FFF2-40B4-BE49-F238E27FC236}">
                      <a16:creationId xmlns:a16="http://schemas.microsoft.com/office/drawing/2014/main" id="{5E23707F-D89A-4830-BAFE-D951CB9F3010}"/>
                    </a:ext>
                  </a:extLst>
                </p:cNvPr>
                <p:cNvSpPr/>
                <p:nvPr/>
              </p:nvSpPr>
              <p:spPr>
                <a:xfrm>
                  <a:off x="3612173" y="1666875"/>
                  <a:ext cx="959826" cy="28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9826" h="2842245">
                      <a:moveTo>
                        <a:pt x="959826" y="0"/>
                      </a:moveTo>
                      <a:cubicBezTo>
                        <a:pt x="957122" y="911477"/>
                        <a:pt x="954416" y="2065256"/>
                        <a:pt x="951706" y="2842245"/>
                      </a:cubicBezTo>
                      <a:lnTo>
                        <a:pt x="710629" y="2842245"/>
                      </a:lnTo>
                      <a:cubicBezTo>
                        <a:pt x="82031" y="1903306"/>
                        <a:pt x="-616708" y="903292"/>
                        <a:pt x="9598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7" name="Freeform 12">
                  <a:extLst>
                    <a:ext uri="{FF2B5EF4-FFF2-40B4-BE49-F238E27FC236}">
                      <a16:creationId xmlns:a16="http://schemas.microsoft.com/office/drawing/2014/main" id="{AF788319-BCB4-480B-A8B3-2C9E3E0025C4}"/>
                    </a:ext>
                  </a:extLst>
                </p:cNvPr>
                <p:cNvSpPr/>
                <p:nvPr/>
              </p:nvSpPr>
              <p:spPr>
                <a:xfrm>
                  <a:off x="4016766" y="1666875"/>
                  <a:ext cx="555232" cy="28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232" h="2842245">
                      <a:moveTo>
                        <a:pt x="555232" y="0"/>
                      </a:moveTo>
                      <a:cubicBezTo>
                        <a:pt x="552528" y="911477"/>
                        <a:pt x="549822" y="2065256"/>
                        <a:pt x="547112" y="2842245"/>
                      </a:cubicBezTo>
                      <a:lnTo>
                        <a:pt x="421352" y="2842245"/>
                      </a:lnTo>
                      <a:cubicBezTo>
                        <a:pt x="58058" y="1831083"/>
                        <a:pt x="-367661" y="1033527"/>
                        <a:pt x="55523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sp>
            <p:nvSpPr>
              <p:cNvPr id="14" name="Rounded Rectangle 26">
                <a:extLst>
                  <a:ext uri="{FF2B5EF4-FFF2-40B4-BE49-F238E27FC236}">
                    <a16:creationId xmlns:a16="http://schemas.microsoft.com/office/drawing/2014/main" id="{8E597B12-C802-47CF-8092-DBA81B92F379}"/>
                  </a:ext>
                </a:extLst>
              </p:cNvPr>
              <p:cNvSpPr/>
              <p:nvPr/>
            </p:nvSpPr>
            <p:spPr>
              <a:xfrm>
                <a:off x="5698559" y="5597879"/>
                <a:ext cx="794890" cy="504056"/>
              </a:xfrm>
              <a:prstGeom prst="roundRect">
                <a:avLst>
                  <a:gd name="adj" fmla="val 1336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21" name="Freeform 5">
            <a:extLst>
              <a:ext uri="{FF2B5EF4-FFF2-40B4-BE49-F238E27FC236}">
                <a16:creationId xmlns:a16="http://schemas.microsoft.com/office/drawing/2014/main" id="{3E262317-B57D-4A43-B243-D367F7067320}"/>
              </a:ext>
            </a:extLst>
          </p:cNvPr>
          <p:cNvSpPr>
            <a:spLocks noChangeAspect="1"/>
          </p:cNvSpPr>
          <p:nvPr/>
        </p:nvSpPr>
        <p:spPr>
          <a:xfrm flipH="1">
            <a:off x="6543057" y="4312878"/>
            <a:ext cx="1550706" cy="835493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BCD02A9-CA5E-4508-A55E-CD848FF12AEF}"/>
              </a:ext>
            </a:extLst>
          </p:cNvPr>
          <p:cNvGrpSpPr/>
          <p:nvPr/>
        </p:nvGrpSpPr>
        <p:grpSpPr>
          <a:xfrm>
            <a:off x="7979542" y="1916066"/>
            <a:ext cx="1296439" cy="1181125"/>
            <a:chOff x="7294466" y="606484"/>
            <a:chExt cx="1570436" cy="1430750"/>
          </a:xfrm>
        </p:grpSpPr>
        <p:sp>
          <p:nvSpPr>
            <p:cNvPr id="23" name="Oval 17">
              <a:extLst>
                <a:ext uri="{FF2B5EF4-FFF2-40B4-BE49-F238E27FC236}">
                  <a16:creationId xmlns:a16="http://schemas.microsoft.com/office/drawing/2014/main" id="{B6B22856-39B8-46A7-AD69-B03E98CEAC12}"/>
                </a:ext>
              </a:extLst>
            </p:cNvPr>
            <p:cNvSpPr/>
            <p:nvPr/>
          </p:nvSpPr>
          <p:spPr>
            <a:xfrm rot="2700000">
              <a:off x="7681893" y="459650"/>
              <a:ext cx="1036176" cy="1329843"/>
            </a:xfrm>
            <a:custGeom>
              <a:avLst/>
              <a:gdLst/>
              <a:ahLst/>
              <a:cxnLst/>
              <a:rect l="l" t="t" r="r" b="b"/>
              <a:pathLst>
                <a:path w="1274659" h="1635916">
                  <a:moveTo>
                    <a:pt x="694609" y="1623746"/>
                  </a:moveTo>
                  <a:lnTo>
                    <a:pt x="719898" y="1635916"/>
                  </a:lnTo>
                  <a:lnTo>
                    <a:pt x="706955" y="1635916"/>
                  </a:lnTo>
                  <a:cubicBezTo>
                    <a:pt x="703487" y="1630930"/>
                    <a:pt x="699114" y="1627136"/>
                    <a:pt x="694609" y="1623746"/>
                  </a:cubicBezTo>
                  <a:close/>
                  <a:moveTo>
                    <a:pt x="411473" y="1466149"/>
                  </a:moveTo>
                  <a:lnTo>
                    <a:pt x="865691" y="1466149"/>
                  </a:lnTo>
                  <a:lnTo>
                    <a:pt x="759886" y="1609647"/>
                  </a:lnTo>
                  <a:lnTo>
                    <a:pt x="517278" y="1609647"/>
                  </a:lnTo>
                  <a:close/>
                  <a:moveTo>
                    <a:pt x="638582" y="799993"/>
                  </a:moveTo>
                  <a:cubicBezTo>
                    <a:pt x="666957" y="799993"/>
                    <a:pt x="689960" y="822996"/>
                    <a:pt x="689960" y="851371"/>
                  </a:cubicBezTo>
                  <a:cubicBezTo>
                    <a:pt x="689960" y="879747"/>
                    <a:pt x="666957" y="902749"/>
                    <a:pt x="638582" y="902749"/>
                  </a:cubicBezTo>
                  <a:cubicBezTo>
                    <a:pt x="610206" y="902749"/>
                    <a:pt x="587204" y="879747"/>
                    <a:pt x="587204" y="851371"/>
                  </a:cubicBezTo>
                  <a:cubicBezTo>
                    <a:pt x="587204" y="822996"/>
                    <a:pt x="610206" y="799993"/>
                    <a:pt x="638582" y="799993"/>
                  </a:cubicBezTo>
                  <a:close/>
                  <a:moveTo>
                    <a:pt x="638582" y="764378"/>
                  </a:moveTo>
                  <a:cubicBezTo>
                    <a:pt x="590537" y="764378"/>
                    <a:pt x="551589" y="803326"/>
                    <a:pt x="551589" y="851371"/>
                  </a:cubicBezTo>
                  <a:cubicBezTo>
                    <a:pt x="551589" y="899416"/>
                    <a:pt x="590537" y="938364"/>
                    <a:pt x="638582" y="938364"/>
                  </a:cubicBezTo>
                  <a:cubicBezTo>
                    <a:pt x="686627" y="938364"/>
                    <a:pt x="725575" y="899416"/>
                    <a:pt x="725575" y="851371"/>
                  </a:cubicBezTo>
                  <a:cubicBezTo>
                    <a:pt x="725575" y="803326"/>
                    <a:pt x="686627" y="764378"/>
                    <a:pt x="638582" y="764378"/>
                  </a:cubicBezTo>
                  <a:close/>
                  <a:moveTo>
                    <a:pt x="638582" y="378350"/>
                  </a:moveTo>
                  <a:cubicBezTo>
                    <a:pt x="695332" y="378350"/>
                    <a:pt x="741338" y="424355"/>
                    <a:pt x="741338" y="481106"/>
                  </a:cubicBezTo>
                  <a:cubicBezTo>
                    <a:pt x="741338" y="537856"/>
                    <a:pt x="695332" y="583862"/>
                    <a:pt x="638582" y="583862"/>
                  </a:cubicBezTo>
                  <a:cubicBezTo>
                    <a:pt x="581831" y="583862"/>
                    <a:pt x="535826" y="537856"/>
                    <a:pt x="535826" y="481106"/>
                  </a:cubicBezTo>
                  <a:cubicBezTo>
                    <a:pt x="535826" y="424355"/>
                    <a:pt x="581831" y="378350"/>
                    <a:pt x="638582" y="378350"/>
                  </a:cubicBezTo>
                  <a:close/>
                  <a:moveTo>
                    <a:pt x="638582" y="307120"/>
                  </a:moveTo>
                  <a:cubicBezTo>
                    <a:pt x="542492" y="307120"/>
                    <a:pt x="464595" y="385016"/>
                    <a:pt x="464595" y="481106"/>
                  </a:cubicBezTo>
                  <a:cubicBezTo>
                    <a:pt x="464595" y="577196"/>
                    <a:pt x="542492" y="655092"/>
                    <a:pt x="638582" y="655092"/>
                  </a:cubicBezTo>
                  <a:cubicBezTo>
                    <a:pt x="734672" y="655092"/>
                    <a:pt x="812568" y="577196"/>
                    <a:pt x="812568" y="481106"/>
                  </a:cubicBezTo>
                  <a:cubicBezTo>
                    <a:pt x="812568" y="385016"/>
                    <a:pt x="734672" y="307120"/>
                    <a:pt x="638582" y="307120"/>
                  </a:cubicBezTo>
                  <a:close/>
                  <a:moveTo>
                    <a:pt x="630776" y="983"/>
                  </a:moveTo>
                  <a:cubicBezTo>
                    <a:pt x="763667" y="69253"/>
                    <a:pt x="896668" y="236650"/>
                    <a:pt x="969393" y="353743"/>
                  </a:cubicBezTo>
                  <a:cubicBezTo>
                    <a:pt x="1031771" y="471065"/>
                    <a:pt x="1077073" y="638485"/>
                    <a:pt x="1074422" y="783785"/>
                  </a:cubicBezTo>
                  <a:cubicBezTo>
                    <a:pt x="1074422" y="850141"/>
                    <a:pt x="1054958" y="944036"/>
                    <a:pt x="1026552" y="1040798"/>
                  </a:cubicBezTo>
                  <a:lnTo>
                    <a:pt x="1140043" y="1110157"/>
                  </a:lnTo>
                  <a:lnTo>
                    <a:pt x="1274659" y="1484290"/>
                  </a:lnTo>
                  <a:lnTo>
                    <a:pt x="910849" y="1349023"/>
                  </a:lnTo>
                  <a:cubicBezTo>
                    <a:pt x="896218" y="1379733"/>
                    <a:pt x="882131" y="1405650"/>
                    <a:pt x="869574" y="1424848"/>
                  </a:cubicBezTo>
                  <a:lnTo>
                    <a:pt x="404720" y="1424848"/>
                  </a:lnTo>
                  <a:cubicBezTo>
                    <a:pt x="392179" y="1405674"/>
                    <a:pt x="378112" y="1379798"/>
                    <a:pt x="363501" y="1349138"/>
                  </a:cubicBezTo>
                  <a:lnTo>
                    <a:pt x="0" y="1484290"/>
                  </a:lnTo>
                  <a:lnTo>
                    <a:pt x="134617" y="1110157"/>
                  </a:lnTo>
                  <a:lnTo>
                    <a:pt x="247800" y="1040986"/>
                  </a:lnTo>
                  <a:cubicBezTo>
                    <a:pt x="219361" y="944158"/>
                    <a:pt x="199871" y="850184"/>
                    <a:pt x="199871" y="783785"/>
                  </a:cubicBezTo>
                  <a:cubicBezTo>
                    <a:pt x="197221" y="638485"/>
                    <a:pt x="242523" y="471065"/>
                    <a:pt x="304901" y="353743"/>
                  </a:cubicBezTo>
                  <a:cubicBezTo>
                    <a:pt x="377401" y="237011"/>
                    <a:pt x="489419" y="51778"/>
                    <a:pt x="630776" y="983"/>
                  </a:cubicBezTo>
                  <a:close/>
                  <a:moveTo>
                    <a:pt x="632843" y="0"/>
                  </a:moveTo>
                  <a:cubicBezTo>
                    <a:pt x="632127" y="251"/>
                    <a:pt x="631412" y="506"/>
                    <a:pt x="630776" y="983"/>
                  </a:cubicBezTo>
                  <a:lnTo>
                    <a:pt x="630022" y="53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" name="Oval 17">
              <a:extLst>
                <a:ext uri="{FF2B5EF4-FFF2-40B4-BE49-F238E27FC236}">
                  <a16:creationId xmlns:a16="http://schemas.microsoft.com/office/drawing/2014/main" id="{B0189618-A86D-4A4D-99F0-3CD5B1023805}"/>
                </a:ext>
              </a:extLst>
            </p:cNvPr>
            <p:cNvSpPr/>
            <p:nvPr/>
          </p:nvSpPr>
          <p:spPr>
            <a:xfrm rot="2700000">
              <a:off x="7294035" y="1574490"/>
              <a:ext cx="463175" cy="462313"/>
            </a:xfrm>
            <a:custGeom>
              <a:avLst/>
              <a:gdLst/>
              <a:ahLst/>
              <a:cxnLst/>
              <a:rect l="l" t="t" r="r" b="b"/>
              <a:pathLst>
                <a:path w="463175" h="462313">
                  <a:moveTo>
                    <a:pt x="282034" y="0"/>
                  </a:moveTo>
                  <a:lnTo>
                    <a:pt x="294977" y="0"/>
                  </a:lnTo>
                  <a:cubicBezTo>
                    <a:pt x="345942" y="24087"/>
                    <a:pt x="392059" y="69822"/>
                    <a:pt x="430126" y="141850"/>
                  </a:cubicBezTo>
                  <a:cubicBezTo>
                    <a:pt x="444076" y="171250"/>
                    <a:pt x="487321" y="267610"/>
                    <a:pt x="445192" y="317934"/>
                  </a:cubicBezTo>
                  <a:cubicBezTo>
                    <a:pt x="396102" y="234077"/>
                    <a:pt x="402186" y="222006"/>
                    <a:pt x="345513" y="206490"/>
                  </a:cubicBezTo>
                  <a:cubicBezTo>
                    <a:pt x="342117" y="252523"/>
                    <a:pt x="327269" y="297975"/>
                    <a:pt x="324000" y="316012"/>
                  </a:cubicBezTo>
                  <a:cubicBezTo>
                    <a:pt x="284998" y="402723"/>
                    <a:pt x="294542" y="397364"/>
                    <a:pt x="212852" y="462313"/>
                  </a:cubicBezTo>
                  <a:cubicBezTo>
                    <a:pt x="213639" y="352616"/>
                    <a:pt x="169227" y="329129"/>
                    <a:pt x="128163" y="305642"/>
                  </a:cubicBezTo>
                  <a:cubicBezTo>
                    <a:pt x="101242" y="295489"/>
                    <a:pt x="85789" y="269040"/>
                    <a:pt x="81212" y="237903"/>
                  </a:cubicBezTo>
                  <a:cubicBezTo>
                    <a:pt x="58736" y="252464"/>
                    <a:pt x="35441" y="257526"/>
                    <a:pt x="12876" y="272092"/>
                  </a:cubicBezTo>
                  <a:cubicBezTo>
                    <a:pt x="12876" y="238894"/>
                    <a:pt x="-20604" y="175563"/>
                    <a:pt x="20410" y="106373"/>
                  </a:cubicBezTo>
                  <a:cubicBezTo>
                    <a:pt x="39226" y="76944"/>
                    <a:pt x="73671" y="33858"/>
                    <a:pt x="114428" y="5151"/>
                  </a:cubicBezTo>
                  <a:lnTo>
                    <a:pt x="97720" y="27708"/>
                  </a:lnTo>
                  <a:cubicBezTo>
                    <a:pt x="75793" y="64701"/>
                    <a:pt x="93693" y="98561"/>
                    <a:pt x="93693" y="116311"/>
                  </a:cubicBezTo>
                  <a:cubicBezTo>
                    <a:pt x="105757" y="108523"/>
                    <a:pt x="118212" y="105817"/>
                    <a:pt x="130229" y="98032"/>
                  </a:cubicBezTo>
                  <a:cubicBezTo>
                    <a:pt x="132676" y="114680"/>
                    <a:pt x="140939" y="128821"/>
                    <a:pt x="155332" y="134249"/>
                  </a:cubicBezTo>
                  <a:cubicBezTo>
                    <a:pt x="177287" y="146806"/>
                    <a:pt x="201033" y="159364"/>
                    <a:pt x="200612" y="218015"/>
                  </a:cubicBezTo>
                  <a:cubicBezTo>
                    <a:pt x="244289" y="183289"/>
                    <a:pt x="239186" y="186155"/>
                    <a:pt x="260038" y="139793"/>
                  </a:cubicBezTo>
                  <a:cubicBezTo>
                    <a:pt x="261786" y="130149"/>
                    <a:pt x="269724" y="105849"/>
                    <a:pt x="271541" y="81236"/>
                  </a:cubicBezTo>
                  <a:cubicBezTo>
                    <a:pt x="301841" y="89532"/>
                    <a:pt x="298589" y="95986"/>
                    <a:pt x="324835" y="140820"/>
                  </a:cubicBezTo>
                  <a:cubicBezTo>
                    <a:pt x="347360" y="113915"/>
                    <a:pt x="324238" y="62395"/>
                    <a:pt x="316780" y="46676"/>
                  </a:cubicBezTo>
                  <a:cubicBezTo>
                    <a:pt x="306553" y="27325"/>
                    <a:pt x="295239" y="11524"/>
                    <a:pt x="2820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5973F20-3D4F-4AB7-8915-86FBCEF0F5C0}"/>
              </a:ext>
            </a:extLst>
          </p:cNvPr>
          <p:cNvGrpSpPr/>
          <p:nvPr/>
        </p:nvGrpSpPr>
        <p:grpSpPr>
          <a:xfrm>
            <a:off x="733132" y="5145241"/>
            <a:ext cx="2649270" cy="923330"/>
            <a:chOff x="2551705" y="4283314"/>
            <a:chExt cx="2357003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6814938-03A2-4C95-AA2D-FE6298F4225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B047159-8797-475E-BB35-EB499321446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5794B0D-3417-41C1-9D28-2049A8509322}"/>
              </a:ext>
            </a:extLst>
          </p:cNvPr>
          <p:cNvGrpSpPr/>
          <p:nvPr/>
        </p:nvGrpSpPr>
        <p:grpSpPr>
          <a:xfrm>
            <a:off x="733132" y="3087006"/>
            <a:ext cx="2649270" cy="923330"/>
            <a:chOff x="2551705" y="4283314"/>
            <a:chExt cx="2357003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B658D19-98CA-4985-B01A-AF4D96DD040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F6F7F14-5616-47D6-9547-6F8B3D6E56D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64AEA1-72AB-40BD-A946-347D5679AC10}"/>
              </a:ext>
            </a:extLst>
          </p:cNvPr>
          <p:cNvGrpSpPr/>
          <p:nvPr/>
        </p:nvGrpSpPr>
        <p:grpSpPr>
          <a:xfrm>
            <a:off x="8596967" y="3087003"/>
            <a:ext cx="2792299" cy="923330"/>
            <a:chOff x="2551705" y="4283314"/>
            <a:chExt cx="2357003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85E9AA2-E7F0-4814-9EB4-D45948F7504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CCCB9DC-5557-4E6C-9526-AA9DF3912242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78876A3-69BD-4335-A312-9719EF885538}"/>
              </a:ext>
            </a:extLst>
          </p:cNvPr>
          <p:cNvGrpSpPr/>
          <p:nvPr/>
        </p:nvGrpSpPr>
        <p:grpSpPr>
          <a:xfrm>
            <a:off x="8596967" y="5145238"/>
            <a:ext cx="2792299" cy="923330"/>
            <a:chOff x="2551705" y="4283314"/>
            <a:chExt cx="2357003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AA8C564-5773-48A3-81A3-0AF71EA5B05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0FD5BCD-B4DD-4FA1-A3FF-8C96F480573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236102" y="3749224"/>
            <a:ext cx="300723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36103" y="4408600"/>
            <a:ext cx="300723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36103" y="5067976"/>
            <a:ext cx="300723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36103" y="5727351"/>
            <a:ext cx="300723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531513A-54EE-4E4E-85A9-0A555FDF77A6}"/>
              </a:ext>
            </a:extLst>
          </p:cNvPr>
          <p:cNvSpPr txBox="1"/>
          <p:nvPr/>
        </p:nvSpPr>
        <p:spPr>
          <a:xfrm>
            <a:off x="1314476" y="3534711"/>
            <a:ext cx="187619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PowerPoint  Presentation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5CE274B-A839-4D14-B055-5EE5F484CB4C}"/>
              </a:ext>
            </a:extLst>
          </p:cNvPr>
          <p:cNvSpPr txBox="1"/>
          <p:nvPr/>
        </p:nvSpPr>
        <p:spPr>
          <a:xfrm>
            <a:off x="678579" y="5498206"/>
            <a:ext cx="443817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90DEA9-A950-42BB-83D7-53BCD092D73C}"/>
              </a:ext>
            </a:extLst>
          </p:cNvPr>
          <p:cNvSpPr txBox="1"/>
          <p:nvPr/>
        </p:nvSpPr>
        <p:spPr>
          <a:xfrm>
            <a:off x="678579" y="4087232"/>
            <a:ext cx="3658290" cy="1354217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Presentation</a:t>
            </a:r>
          </a:p>
        </p:txBody>
      </p:sp>
      <p:sp>
        <p:nvSpPr>
          <p:cNvPr id="31" name="Rectangle 130">
            <a:extLst>
              <a:ext uri="{FF2B5EF4-FFF2-40B4-BE49-F238E27FC236}">
                <a16:creationId xmlns:a16="http://schemas.microsoft.com/office/drawing/2014/main" id="{83452D1E-FA0A-4807-92BC-9322911E8773}"/>
              </a:ext>
            </a:extLst>
          </p:cNvPr>
          <p:cNvSpPr/>
          <p:nvPr/>
        </p:nvSpPr>
        <p:spPr>
          <a:xfrm>
            <a:off x="7770474" y="5788216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1E0C18EF-E8A5-40C8-88B4-840CAC326668}"/>
              </a:ext>
            </a:extLst>
          </p:cNvPr>
          <p:cNvSpPr/>
          <p:nvPr/>
        </p:nvSpPr>
        <p:spPr>
          <a:xfrm>
            <a:off x="7757882" y="4460286"/>
            <a:ext cx="363580" cy="30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147082BC-AEC7-4DB5-B715-594181E6DCB7}"/>
              </a:ext>
            </a:extLst>
          </p:cNvPr>
          <p:cNvSpPr/>
          <p:nvPr/>
        </p:nvSpPr>
        <p:spPr>
          <a:xfrm>
            <a:off x="7763584" y="3796321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36">
            <a:extLst>
              <a:ext uri="{FF2B5EF4-FFF2-40B4-BE49-F238E27FC236}">
                <a16:creationId xmlns:a16="http://schemas.microsoft.com/office/drawing/2014/main" id="{8131EED6-6302-4333-AFD3-BC5B57F1F07B}"/>
              </a:ext>
            </a:extLst>
          </p:cNvPr>
          <p:cNvSpPr>
            <a:spLocks noChangeAspect="1"/>
          </p:cNvSpPr>
          <p:nvPr/>
        </p:nvSpPr>
        <p:spPr>
          <a:xfrm>
            <a:off x="7747465" y="5124251"/>
            <a:ext cx="384414" cy="30392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0" name="Graphic 196">
            <a:extLst>
              <a:ext uri="{FF2B5EF4-FFF2-40B4-BE49-F238E27FC236}">
                <a16:creationId xmlns:a16="http://schemas.microsoft.com/office/drawing/2014/main" id="{8D32DF08-655F-431C-B2BF-35B5D11ABEFA}"/>
              </a:ext>
            </a:extLst>
          </p:cNvPr>
          <p:cNvGrpSpPr/>
          <p:nvPr/>
        </p:nvGrpSpPr>
        <p:grpSpPr>
          <a:xfrm>
            <a:off x="605751" y="3460378"/>
            <a:ext cx="648554" cy="577691"/>
            <a:chOff x="6740674" y="2417495"/>
            <a:chExt cx="4010025" cy="3571875"/>
          </a:xfrm>
          <a:solidFill>
            <a:schemeClr val="accent2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CED6471-8836-4EF6-A2AD-3454643CC87F}"/>
                </a:ext>
              </a:extLst>
            </p:cNvPr>
            <p:cNvSpPr/>
            <p:nvPr/>
          </p:nvSpPr>
          <p:spPr>
            <a:xfrm>
              <a:off x="8755116" y="2511595"/>
              <a:ext cx="1133475" cy="1524000"/>
            </a:xfrm>
            <a:custGeom>
              <a:avLst/>
              <a:gdLst>
                <a:gd name="connsiteX0" fmla="*/ 567785 w 1133475"/>
                <a:gd name="connsiteY0" fmla="*/ 714573 h 1524000"/>
                <a:gd name="connsiteX1" fmla="*/ 64865 w 1133475"/>
                <a:gd name="connsiteY1" fmla="*/ 1521340 h 1524000"/>
                <a:gd name="connsiteX2" fmla="*/ 269653 w 1133475"/>
                <a:gd name="connsiteY2" fmla="*/ 473590 h 1524000"/>
                <a:gd name="connsiteX3" fmla="*/ 915448 w 1133475"/>
                <a:gd name="connsiteY3" fmla="*/ 55443 h 1524000"/>
                <a:gd name="connsiteX4" fmla="*/ 1029748 w 1133475"/>
                <a:gd name="connsiteY4" fmla="*/ 8770 h 1524000"/>
                <a:gd name="connsiteX5" fmla="*/ 1087851 w 1133475"/>
                <a:gd name="connsiteY5" fmla="*/ 35440 h 1524000"/>
                <a:gd name="connsiteX6" fmla="*/ 908780 w 1133475"/>
                <a:gd name="connsiteY6" fmla="*/ 946983 h 1524000"/>
                <a:gd name="connsiteX7" fmla="*/ 223933 w 1133475"/>
                <a:gd name="connsiteY7" fmla="*/ 1474668 h 1524000"/>
                <a:gd name="connsiteX8" fmla="*/ 113443 w 1133475"/>
                <a:gd name="connsiteY8" fmla="*/ 1530865 h 1524000"/>
                <a:gd name="connsiteX9" fmla="*/ 101060 w 1133475"/>
                <a:gd name="connsiteY9" fmla="*/ 1528960 h 1524000"/>
                <a:gd name="connsiteX10" fmla="*/ 567785 w 1133475"/>
                <a:gd name="connsiteY10" fmla="*/ 714573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475" h="1524000">
                  <a:moveTo>
                    <a:pt x="567785" y="714573"/>
                  </a:moveTo>
                  <a:cubicBezTo>
                    <a:pt x="370618" y="960318"/>
                    <a:pt x="207740" y="1228923"/>
                    <a:pt x="64865" y="1521340"/>
                  </a:cubicBezTo>
                  <a:cubicBezTo>
                    <a:pt x="-58007" y="1126053"/>
                    <a:pt x="-15145" y="775533"/>
                    <a:pt x="269653" y="473590"/>
                  </a:cubicBezTo>
                  <a:cubicBezTo>
                    <a:pt x="450628" y="282138"/>
                    <a:pt x="676370" y="158313"/>
                    <a:pt x="915448" y="55443"/>
                  </a:cubicBezTo>
                  <a:cubicBezTo>
                    <a:pt x="953548" y="39250"/>
                    <a:pt x="992601" y="25915"/>
                    <a:pt x="1029748" y="8770"/>
                  </a:cubicBezTo>
                  <a:cubicBezTo>
                    <a:pt x="1063086" y="-7422"/>
                    <a:pt x="1076420" y="-2660"/>
                    <a:pt x="1087851" y="35440"/>
                  </a:cubicBezTo>
                  <a:cubicBezTo>
                    <a:pt x="1187863" y="370720"/>
                    <a:pt x="1127855" y="674568"/>
                    <a:pt x="908780" y="946983"/>
                  </a:cubicBezTo>
                  <a:cubicBezTo>
                    <a:pt x="723043" y="1177488"/>
                    <a:pt x="481108" y="1336555"/>
                    <a:pt x="223933" y="1474668"/>
                  </a:cubicBezTo>
                  <a:cubicBezTo>
                    <a:pt x="187738" y="1493718"/>
                    <a:pt x="150590" y="1511815"/>
                    <a:pt x="113443" y="1530865"/>
                  </a:cubicBezTo>
                  <a:cubicBezTo>
                    <a:pt x="111538" y="1531818"/>
                    <a:pt x="107728" y="1529913"/>
                    <a:pt x="101060" y="1528960"/>
                  </a:cubicBezTo>
                  <a:cubicBezTo>
                    <a:pt x="234410" y="1243210"/>
                    <a:pt x="391573" y="973653"/>
                    <a:pt x="567785" y="7145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5BCDEF9-67B1-4B4D-B760-1CB4C7D674F6}"/>
                </a:ext>
              </a:extLst>
            </p:cNvPr>
            <p:cNvSpPr/>
            <p:nvPr/>
          </p:nvSpPr>
          <p:spPr>
            <a:xfrm>
              <a:off x="7770099" y="2417918"/>
              <a:ext cx="904875" cy="1628775"/>
            </a:xfrm>
            <a:custGeom>
              <a:avLst/>
              <a:gdLst>
                <a:gd name="connsiteX0" fmla="*/ 894625 w 904875"/>
                <a:gd name="connsiteY0" fmla="*/ 1601682 h 1628775"/>
                <a:gd name="connsiteX1" fmla="*/ 413613 w 904875"/>
                <a:gd name="connsiteY1" fmla="*/ 780627 h 1628775"/>
                <a:gd name="connsiteX2" fmla="*/ 864145 w 904875"/>
                <a:gd name="connsiteY2" fmla="*/ 1633114 h 1628775"/>
                <a:gd name="connsiteX3" fmla="*/ 451713 w 904875"/>
                <a:gd name="connsiteY3" fmla="*/ 1469284 h 1628775"/>
                <a:gd name="connsiteX4" fmla="*/ 29755 w 904875"/>
                <a:gd name="connsiteY4" fmla="*/ 807297 h 1628775"/>
                <a:gd name="connsiteX5" fmla="*/ 39280 w 904875"/>
                <a:gd name="connsiteY5" fmla="*/ 26247 h 1628775"/>
                <a:gd name="connsiteX6" fmla="*/ 81190 w 904875"/>
                <a:gd name="connsiteY6" fmla="*/ 3387 h 1628775"/>
                <a:gd name="connsiteX7" fmla="*/ 810805 w 904875"/>
                <a:gd name="connsiteY7" fmla="*/ 673947 h 1628775"/>
                <a:gd name="connsiteX8" fmla="*/ 894625 w 904875"/>
                <a:gd name="connsiteY8" fmla="*/ 1601682 h 162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4875" h="1628775">
                  <a:moveTo>
                    <a:pt x="894625" y="1601682"/>
                  </a:moveTo>
                  <a:cubicBezTo>
                    <a:pt x="707935" y="1342602"/>
                    <a:pt x="549820" y="1068282"/>
                    <a:pt x="413613" y="780627"/>
                  </a:cubicBezTo>
                  <a:cubicBezTo>
                    <a:pt x="527913" y="1080664"/>
                    <a:pt x="682218" y="1358794"/>
                    <a:pt x="864145" y="1633114"/>
                  </a:cubicBezTo>
                  <a:cubicBezTo>
                    <a:pt x="711745" y="1601682"/>
                    <a:pt x="576490" y="1550247"/>
                    <a:pt x="451713" y="1469284"/>
                  </a:cubicBezTo>
                  <a:cubicBezTo>
                    <a:pt x="209778" y="1313074"/>
                    <a:pt x="83095" y="1083522"/>
                    <a:pt x="29755" y="807297"/>
                  </a:cubicBezTo>
                  <a:cubicBezTo>
                    <a:pt x="-20727" y="546312"/>
                    <a:pt x="228" y="286279"/>
                    <a:pt x="39280" y="26247"/>
                  </a:cubicBezTo>
                  <a:cubicBezTo>
                    <a:pt x="44043" y="-4233"/>
                    <a:pt x="56425" y="-2328"/>
                    <a:pt x="81190" y="3387"/>
                  </a:cubicBezTo>
                  <a:cubicBezTo>
                    <a:pt x="452665" y="87207"/>
                    <a:pt x="690790" y="317712"/>
                    <a:pt x="810805" y="673947"/>
                  </a:cubicBezTo>
                  <a:cubicBezTo>
                    <a:pt x="912723" y="974937"/>
                    <a:pt x="917485" y="1286404"/>
                    <a:pt x="894625" y="16016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BE05405-8497-47DB-A670-5F38508F578A}"/>
                </a:ext>
              </a:extLst>
            </p:cNvPr>
            <p:cNvSpPr/>
            <p:nvPr/>
          </p:nvSpPr>
          <p:spPr>
            <a:xfrm>
              <a:off x="7598358" y="4352975"/>
              <a:ext cx="1133475" cy="1533525"/>
            </a:xfrm>
            <a:custGeom>
              <a:avLst/>
              <a:gdLst>
                <a:gd name="connsiteX0" fmla="*/ 1035886 w 1133475"/>
                <a:gd name="connsiteY0" fmla="*/ 0 h 1533525"/>
                <a:gd name="connsiteX1" fmla="*/ 546301 w 1133475"/>
                <a:gd name="connsiteY1" fmla="*/ 848677 h 1533525"/>
                <a:gd name="connsiteX2" fmla="*/ 1069224 w 1133475"/>
                <a:gd name="connsiteY2" fmla="*/ 17145 h 1533525"/>
                <a:gd name="connsiteX3" fmla="*/ 903489 w 1133475"/>
                <a:gd name="connsiteY3" fmla="*/ 1021080 h 1533525"/>
                <a:gd name="connsiteX4" fmla="*/ 289126 w 1133475"/>
                <a:gd name="connsiteY4" fmla="*/ 1451610 h 1533525"/>
                <a:gd name="connsiteX5" fmla="*/ 96721 w 1133475"/>
                <a:gd name="connsiteY5" fmla="*/ 1531620 h 1533525"/>
                <a:gd name="connsiteX6" fmla="*/ 49096 w 1133475"/>
                <a:gd name="connsiteY6" fmla="*/ 1508760 h 1533525"/>
                <a:gd name="connsiteX7" fmla="*/ 239596 w 1133475"/>
                <a:gd name="connsiteY7" fmla="*/ 574358 h 1533525"/>
                <a:gd name="connsiteX8" fmla="*/ 892059 w 1133475"/>
                <a:gd name="connsiteY8" fmla="*/ 73342 h 1533525"/>
                <a:gd name="connsiteX9" fmla="*/ 1014931 w 1133475"/>
                <a:gd name="connsiteY9" fmla="*/ 10478 h 1533525"/>
                <a:gd name="connsiteX10" fmla="*/ 1035886 w 1133475"/>
                <a:gd name="connsiteY10" fmla="*/ 0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475" h="1533525">
                  <a:moveTo>
                    <a:pt x="1035886" y="0"/>
                  </a:moveTo>
                  <a:cubicBezTo>
                    <a:pt x="893964" y="302895"/>
                    <a:pt x="731086" y="581977"/>
                    <a:pt x="546301" y="848677"/>
                  </a:cubicBezTo>
                  <a:cubicBezTo>
                    <a:pt x="752041" y="595313"/>
                    <a:pt x="920634" y="318135"/>
                    <a:pt x="1069224" y="17145"/>
                  </a:cubicBezTo>
                  <a:cubicBezTo>
                    <a:pt x="1183524" y="387667"/>
                    <a:pt x="1156854" y="723900"/>
                    <a:pt x="903489" y="1021080"/>
                  </a:cubicBezTo>
                  <a:cubicBezTo>
                    <a:pt x="735849" y="1217295"/>
                    <a:pt x="519631" y="1345883"/>
                    <a:pt x="289126" y="1451610"/>
                  </a:cubicBezTo>
                  <a:cubicBezTo>
                    <a:pt x="226261" y="1481138"/>
                    <a:pt x="159586" y="1503045"/>
                    <a:pt x="96721" y="1531620"/>
                  </a:cubicBezTo>
                  <a:cubicBezTo>
                    <a:pt x="68146" y="1544955"/>
                    <a:pt x="57669" y="1540193"/>
                    <a:pt x="49096" y="1508760"/>
                  </a:cubicBezTo>
                  <a:cubicBezTo>
                    <a:pt x="-56631" y="1162050"/>
                    <a:pt x="9091" y="851535"/>
                    <a:pt x="239596" y="574358"/>
                  </a:cubicBezTo>
                  <a:cubicBezTo>
                    <a:pt x="418666" y="358140"/>
                    <a:pt x="648219" y="206692"/>
                    <a:pt x="892059" y="73342"/>
                  </a:cubicBezTo>
                  <a:cubicBezTo>
                    <a:pt x="932064" y="51435"/>
                    <a:pt x="973974" y="31433"/>
                    <a:pt x="1014931" y="10478"/>
                  </a:cubicBezTo>
                  <a:cubicBezTo>
                    <a:pt x="1017789" y="7620"/>
                    <a:pt x="1021599" y="5715"/>
                    <a:pt x="103588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5CB51C1-CCF9-4CF4-9B28-DC266D9D6FAC}"/>
                </a:ext>
              </a:extLst>
            </p:cNvPr>
            <p:cNvSpPr/>
            <p:nvPr/>
          </p:nvSpPr>
          <p:spPr>
            <a:xfrm>
              <a:off x="6739986" y="3762890"/>
              <a:ext cx="1819275" cy="828675"/>
            </a:xfrm>
            <a:custGeom>
              <a:avLst/>
              <a:gdLst>
                <a:gd name="connsiteX0" fmla="*/ 793168 w 1819275"/>
                <a:gd name="connsiteY0" fmla="*/ 414825 h 828675"/>
                <a:gd name="connsiteX1" fmla="*/ 1816153 w 1819275"/>
                <a:gd name="connsiteY1" fmla="*/ 456735 h 828675"/>
                <a:gd name="connsiteX2" fmla="*/ 1703758 w 1819275"/>
                <a:gd name="connsiteY2" fmla="*/ 571035 h 828675"/>
                <a:gd name="connsiteX3" fmla="*/ 1005576 w 1819275"/>
                <a:gd name="connsiteY3" fmla="*/ 832020 h 828675"/>
                <a:gd name="connsiteX4" fmla="*/ 442648 w 1819275"/>
                <a:gd name="connsiteY4" fmla="*/ 658665 h 828675"/>
                <a:gd name="connsiteX5" fmla="*/ 18786 w 1819275"/>
                <a:gd name="connsiteY5" fmla="*/ 370058 h 828675"/>
                <a:gd name="connsiteX6" fmla="*/ 14976 w 1819275"/>
                <a:gd name="connsiteY6" fmla="*/ 320528 h 828675"/>
                <a:gd name="connsiteX7" fmla="*/ 933186 w 1819275"/>
                <a:gd name="connsiteY7" fmla="*/ 19538 h 828675"/>
                <a:gd name="connsiteX8" fmla="*/ 1819963 w 1819275"/>
                <a:gd name="connsiteY8" fmla="*/ 419588 h 828675"/>
                <a:gd name="connsiteX9" fmla="*/ 793168 w 1819275"/>
                <a:gd name="connsiteY9" fmla="*/ 414825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19275" h="828675">
                  <a:moveTo>
                    <a:pt x="793168" y="414825"/>
                  </a:moveTo>
                  <a:cubicBezTo>
                    <a:pt x="1129401" y="469118"/>
                    <a:pt x="1467538" y="482453"/>
                    <a:pt x="1816153" y="456735"/>
                  </a:cubicBezTo>
                  <a:cubicBezTo>
                    <a:pt x="1775196" y="498645"/>
                    <a:pt x="1741858" y="537698"/>
                    <a:pt x="1703758" y="571035"/>
                  </a:cubicBezTo>
                  <a:cubicBezTo>
                    <a:pt x="1504686" y="747248"/>
                    <a:pt x="1276086" y="846308"/>
                    <a:pt x="1005576" y="832020"/>
                  </a:cubicBezTo>
                  <a:cubicBezTo>
                    <a:pt x="803646" y="821543"/>
                    <a:pt x="618861" y="752963"/>
                    <a:pt x="442648" y="658665"/>
                  </a:cubicBezTo>
                  <a:cubicBezTo>
                    <a:pt x="291201" y="577703"/>
                    <a:pt x="152136" y="477690"/>
                    <a:pt x="18786" y="370058"/>
                  </a:cubicBezTo>
                  <a:cubicBezTo>
                    <a:pt x="-4074" y="351960"/>
                    <a:pt x="-6932" y="343388"/>
                    <a:pt x="14976" y="320528"/>
                  </a:cubicBezTo>
                  <a:cubicBezTo>
                    <a:pt x="265483" y="50018"/>
                    <a:pt x="573141" y="-45232"/>
                    <a:pt x="933186" y="19538"/>
                  </a:cubicBezTo>
                  <a:cubicBezTo>
                    <a:pt x="1257988" y="77640"/>
                    <a:pt x="1538023" y="235755"/>
                    <a:pt x="1819963" y="419588"/>
                  </a:cubicBezTo>
                  <a:cubicBezTo>
                    <a:pt x="1469443" y="451020"/>
                    <a:pt x="1131306" y="447210"/>
                    <a:pt x="793168" y="414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2BA07A0-E753-4705-8B8F-185CD43ED08F}"/>
                </a:ext>
              </a:extLst>
            </p:cNvPr>
            <p:cNvSpPr/>
            <p:nvPr/>
          </p:nvSpPr>
          <p:spPr>
            <a:xfrm>
              <a:off x="8925709" y="3805567"/>
              <a:ext cx="1819275" cy="828675"/>
            </a:xfrm>
            <a:custGeom>
              <a:avLst/>
              <a:gdLst>
                <a:gd name="connsiteX0" fmla="*/ 1072515 w 1819275"/>
                <a:gd name="connsiteY0" fmla="*/ 424536 h 828675"/>
                <a:gd name="connsiteX1" fmla="*/ 11430 w 1819275"/>
                <a:gd name="connsiteY1" fmla="*/ 375958 h 828675"/>
                <a:gd name="connsiteX2" fmla="*/ 29528 w 1819275"/>
                <a:gd name="connsiteY2" fmla="*/ 345478 h 828675"/>
                <a:gd name="connsiteX3" fmla="*/ 619125 w 1819275"/>
                <a:gd name="connsiteY3" fmla="*/ 12103 h 828675"/>
                <a:gd name="connsiteX4" fmla="*/ 1186815 w 1819275"/>
                <a:gd name="connsiteY4" fmla="*/ 86398 h 828675"/>
                <a:gd name="connsiteX5" fmla="*/ 1807845 w 1819275"/>
                <a:gd name="connsiteY5" fmla="*/ 468351 h 828675"/>
                <a:gd name="connsiteX6" fmla="*/ 1808798 w 1819275"/>
                <a:gd name="connsiteY6" fmla="*/ 508356 h 828675"/>
                <a:gd name="connsiteX7" fmla="*/ 929640 w 1819275"/>
                <a:gd name="connsiteY7" fmla="*/ 821728 h 828675"/>
                <a:gd name="connsiteX8" fmla="*/ 53340 w 1819275"/>
                <a:gd name="connsiteY8" fmla="*/ 448348 h 828675"/>
                <a:gd name="connsiteX9" fmla="*/ 0 w 1819275"/>
                <a:gd name="connsiteY9" fmla="*/ 413106 h 828675"/>
                <a:gd name="connsiteX10" fmla="*/ 1072515 w 1819275"/>
                <a:gd name="connsiteY10" fmla="*/ 424536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19275" h="828675">
                  <a:moveTo>
                    <a:pt x="1072515" y="424536"/>
                  </a:moveTo>
                  <a:cubicBezTo>
                    <a:pt x="721043" y="365481"/>
                    <a:pt x="366713" y="350241"/>
                    <a:pt x="11430" y="375958"/>
                  </a:cubicBezTo>
                  <a:cubicBezTo>
                    <a:pt x="6668" y="358813"/>
                    <a:pt x="21908" y="353098"/>
                    <a:pt x="29528" y="345478"/>
                  </a:cubicBezTo>
                  <a:cubicBezTo>
                    <a:pt x="193358" y="175933"/>
                    <a:pt x="381953" y="51156"/>
                    <a:pt x="619125" y="12103"/>
                  </a:cubicBezTo>
                  <a:cubicBezTo>
                    <a:pt x="816293" y="-20282"/>
                    <a:pt x="1004888" y="14961"/>
                    <a:pt x="1186815" y="86398"/>
                  </a:cubicBezTo>
                  <a:cubicBezTo>
                    <a:pt x="1416368" y="175933"/>
                    <a:pt x="1617345" y="314998"/>
                    <a:pt x="1807845" y="468351"/>
                  </a:cubicBezTo>
                  <a:cubicBezTo>
                    <a:pt x="1827848" y="484543"/>
                    <a:pt x="1823085" y="493116"/>
                    <a:pt x="1808798" y="508356"/>
                  </a:cubicBezTo>
                  <a:cubicBezTo>
                    <a:pt x="1570673" y="766483"/>
                    <a:pt x="1278255" y="874116"/>
                    <a:pt x="929640" y="821728"/>
                  </a:cubicBezTo>
                  <a:cubicBezTo>
                    <a:pt x="605790" y="773151"/>
                    <a:pt x="323850" y="622656"/>
                    <a:pt x="53340" y="448348"/>
                  </a:cubicBezTo>
                  <a:cubicBezTo>
                    <a:pt x="39053" y="438823"/>
                    <a:pt x="24765" y="429298"/>
                    <a:pt x="0" y="413106"/>
                  </a:cubicBezTo>
                  <a:cubicBezTo>
                    <a:pt x="366713" y="382626"/>
                    <a:pt x="719138" y="386436"/>
                    <a:pt x="1072515" y="4245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178CA31-DD38-490F-9A73-0BC272C56019}"/>
                </a:ext>
              </a:extLst>
            </p:cNvPr>
            <p:cNvSpPr/>
            <p:nvPr/>
          </p:nvSpPr>
          <p:spPr>
            <a:xfrm>
              <a:off x="8812308" y="4357065"/>
              <a:ext cx="895350" cy="1619250"/>
            </a:xfrm>
            <a:custGeom>
              <a:avLst/>
              <a:gdLst>
                <a:gd name="connsiteX0" fmla="*/ 484876 w 895350"/>
                <a:gd name="connsiteY0" fmla="*/ 817917 h 1619250"/>
                <a:gd name="connsiteX1" fmla="*/ 74348 w 895350"/>
                <a:gd name="connsiteY1" fmla="*/ 47345 h 1619250"/>
                <a:gd name="connsiteX2" fmla="*/ 43868 w 895350"/>
                <a:gd name="connsiteY2" fmla="*/ 672 h 1619250"/>
                <a:gd name="connsiteX3" fmla="*/ 129593 w 895350"/>
                <a:gd name="connsiteY3" fmla="*/ 16865 h 1619250"/>
                <a:gd name="connsiteX4" fmla="*/ 885878 w 895350"/>
                <a:gd name="connsiteY4" fmla="*/ 888402 h 1619250"/>
                <a:gd name="connsiteX5" fmla="*/ 864923 w 895350"/>
                <a:gd name="connsiteY5" fmla="*/ 1598967 h 1619250"/>
                <a:gd name="connsiteX6" fmla="*/ 823966 w 895350"/>
                <a:gd name="connsiteY6" fmla="*/ 1624685 h 1619250"/>
                <a:gd name="connsiteX7" fmla="*/ 131498 w 895350"/>
                <a:gd name="connsiteY7" fmla="*/ 1051280 h 1619250"/>
                <a:gd name="connsiteX8" fmla="*/ 10531 w 895350"/>
                <a:gd name="connsiteY8" fmla="*/ 23532 h 1619250"/>
                <a:gd name="connsiteX9" fmla="*/ 476303 w 895350"/>
                <a:gd name="connsiteY9" fmla="*/ 826490 h 1619250"/>
                <a:gd name="connsiteX10" fmla="*/ 542026 w 895350"/>
                <a:gd name="connsiteY10" fmla="*/ 968412 h 1619250"/>
                <a:gd name="connsiteX11" fmla="*/ 484876 w 895350"/>
                <a:gd name="connsiteY11" fmla="*/ 817917 h 161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95350" h="1619250">
                  <a:moveTo>
                    <a:pt x="484876" y="817917"/>
                  </a:moveTo>
                  <a:cubicBezTo>
                    <a:pt x="375338" y="546455"/>
                    <a:pt x="235321" y="292137"/>
                    <a:pt x="74348" y="47345"/>
                  </a:cubicBezTo>
                  <a:cubicBezTo>
                    <a:pt x="64823" y="33057"/>
                    <a:pt x="55298" y="18770"/>
                    <a:pt x="43868" y="672"/>
                  </a:cubicBezTo>
                  <a:cubicBezTo>
                    <a:pt x="77206" y="-3138"/>
                    <a:pt x="102923" y="10197"/>
                    <a:pt x="129593" y="16865"/>
                  </a:cubicBezTo>
                  <a:cubicBezTo>
                    <a:pt x="564886" y="135927"/>
                    <a:pt x="826823" y="440727"/>
                    <a:pt x="885878" y="888402"/>
                  </a:cubicBezTo>
                  <a:cubicBezTo>
                    <a:pt x="917311" y="1127480"/>
                    <a:pt x="899213" y="1362747"/>
                    <a:pt x="864923" y="1598967"/>
                  </a:cubicBezTo>
                  <a:cubicBezTo>
                    <a:pt x="861113" y="1626590"/>
                    <a:pt x="850636" y="1630400"/>
                    <a:pt x="823966" y="1624685"/>
                  </a:cubicBezTo>
                  <a:cubicBezTo>
                    <a:pt x="496306" y="1549437"/>
                    <a:pt x="262943" y="1361795"/>
                    <a:pt x="131498" y="1051280"/>
                  </a:cubicBezTo>
                  <a:cubicBezTo>
                    <a:pt x="-8519" y="720762"/>
                    <a:pt x="-12329" y="374052"/>
                    <a:pt x="10531" y="23532"/>
                  </a:cubicBezTo>
                  <a:cubicBezTo>
                    <a:pt x="191506" y="276897"/>
                    <a:pt x="348668" y="543597"/>
                    <a:pt x="476303" y="826490"/>
                  </a:cubicBezTo>
                  <a:cubicBezTo>
                    <a:pt x="509641" y="872210"/>
                    <a:pt x="523928" y="925550"/>
                    <a:pt x="542026" y="968412"/>
                  </a:cubicBezTo>
                  <a:cubicBezTo>
                    <a:pt x="531548" y="921740"/>
                    <a:pt x="495353" y="874115"/>
                    <a:pt x="484876" y="817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65EAE61-FEF0-463E-93AA-CD1C84F3AA90}"/>
                </a:ext>
              </a:extLst>
            </p:cNvPr>
            <p:cNvSpPr/>
            <p:nvPr/>
          </p:nvSpPr>
          <p:spPr>
            <a:xfrm>
              <a:off x="9288612" y="5174983"/>
              <a:ext cx="66675" cy="161925"/>
            </a:xfrm>
            <a:custGeom>
              <a:avLst/>
              <a:gdLst>
                <a:gd name="connsiteX0" fmla="*/ 8572 w 66675"/>
                <a:gd name="connsiteY0" fmla="*/ 0 h 161925"/>
                <a:gd name="connsiteX1" fmla="*/ 66675 w 66675"/>
                <a:gd name="connsiteY1" fmla="*/ 165735 h 161925"/>
                <a:gd name="connsiteX2" fmla="*/ 0 w 66675"/>
                <a:gd name="connsiteY2" fmla="*/ 8572 h 161925"/>
                <a:gd name="connsiteX3" fmla="*/ 8572 w 66675"/>
                <a:gd name="connsiteY3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61925">
                  <a:moveTo>
                    <a:pt x="8572" y="0"/>
                  </a:moveTo>
                  <a:cubicBezTo>
                    <a:pt x="38100" y="51435"/>
                    <a:pt x="56197" y="107632"/>
                    <a:pt x="66675" y="165735"/>
                  </a:cubicBezTo>
                  <a:cubicBezTo>
                    <a:pt x="44768" y="113347"/>
                    <a:pt x="21907" y="60960"/>
                    <a:pt x="0" y="8572"/>
                  </a:cubicBezTo>
                  <a:cubicBezTo>
                    <a:pt x="1905" y="5715"/>
                    <a:pt x="4763" y="2857"/>
                    <a:pt x="857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805920-B414-4CB2-A06F-6B651782F78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2F042EA-873E-4711-8474-1D3AA968BB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1D1BA5D-EAC7-4C21-A664-4B26419AF8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54A00B5-925C-4DBC-BDB9-94B205D754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2769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2C7501-9627-4D91-81E3-4FCAB12A77FD}"/>
              </a:ext>
            </a:extLst>
          </p:cNvPr>
          <p:cNvSpPr/>
          <p:nvPr/>
        </p:nvSpPr>
        <p:spPr>
          <a:xfrm>
            <a:off x="-1" y="3"/>
            <a:ext cx="3946805" cy="11455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3A695F-EBA2-47FD-95DA-76C5ADBB6C8F}"/>
              </a:ext>
            </a:extLst>
          </p:cNvPr>
          <p:cNvSpPr/>
          <p:nvPr/>
        </p:nvSpPr>
        <p:spPr>
          <a:xfrm>
            <a:off x="0" y="1146100"/>
            <a:ext cx="3734045" cy="11455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A16542-317F-4609-B68A-6E0E4746DDF1}"/>
              </a:ext>
            </a:extLst>
          </p:cNvPr>
          <p:cNvSpPr/>
          <p:nvPr/>
        </p:nvSpPr>
        <p:spPr>
          <a:xfrm>
            <a:off x="2" y="2292198"/>
            <a:ext cx="3734045" cy="11455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70850B-EEC2-4F1C-8EC5-DD8917FE04AC}"/>
              </a:ext>
            </a:extLst>
          </p:cNvPr>
          <p:cNvSpPr/>
          <p:nvPr/>
        </p:nvSpPr>
        <p:spPr>
          <a:xfrm>
            <a:off x="0" y="3438295"/>
            <a:ext cx="3734045" cy="114551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967746-1550-4CF6-8667-3225FD1D590D}"/>
              </a:ext>
            </a:extLst>
          </p:cNvPr>
          <p:cNvSpPr/>
          <p:nvPr/>
        </p:nvSpPr>
        <p:spPr>
          <a:xfrm>
            <a:off x="0" y="4584393"/>
            <a:ext cx="3494670" cy="114551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006809-0936-40DE-AF1A-0AFC9620F462}"/>
              </a:ext>
            </a:extLst>
          </p:cNvPr>
          <p:cNvSpPr/>
          <p:nvPr/>
        </p:nvSpPr>
        <p:spPr>
          <a:xfrm>
            <a:off x="4" y="5725806"/>
            <a:ext cx="3347871" cy="113219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85B7E39-BAF2-4BEE-BE49-BC0F12A9D940}"/>
              </a:ext>
            </a:extLst>
          </p:cNvPr>
          <p:cNvGrpSpPr>
            <a:grpSpLocks noChangeAspect="1"/>
          </p:cNvGrpSpPr>
          <p:nvPr/>
        </p:nvGrpSpPr>
        <p:grpSpPr>
          <a:xfrm>
            <a:off x="2996768" y="3250"/>
            <a:ext cx="1698098" cy="6858462"/>
            <a:chOff x="3476966" y="162483"/>
            <a:chExt cx="1597125" cy="6450662"/>
          </a:xfrm>
          <a:solidFill>
            <a:schemeClr val="accent1"/>
          </a:solidFill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6F5B6AD2-6A94-4CAC-8607-65B26275EA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76966" y="5546592"/>
              <a:ext cx="1296799" cy="1066553"/>
            </a:xfrm>
            <a:custGeom>
              <a:avLst/>
              <a:gdLst>
                <a:gd name="connsiteX0" fmla="*/ 826948 w 1301336"/>
                <a:gd name="connsiteY0" fmla="*/ 0 h 1080000"/>
                <a:gd name="connsiteX1" fmla="*/ 1141715 w 1301336"/>
                <a:gd name="connsiteY1" fmla="*/ 0 h 1080000"/>
                <a:gd name="connsiteX2" fmla="*/ 1069546 w 1301336"/>
                <a:gd name="connsiteY2" fmla="*/ 464083 h 1080000"/>
                <a:gd name="connsiteX3" fmla="*/ 1295123 w 1301336"/>
                <a:gd name="connsiteY3" fmla="*/ 929335 h 1080000"/>
                <a:gd name="connsiteX4" fmla="*/ 966157 w 1301336"/>
                <a:gd name="connsiteY4" fmla="*/ 948133 h 1080000"/>
                <a:gd name="connsiteX5" fmla="*/ 881566 w 1301336"/>
                <a:gd name="connsiteY5" fmla="*/ 689659 h 1080000"/>
                <a:gd name="connsiteX6" fmla="*/ 858069 w 1301336"/>
                <a:gd name="connsiteY6" fmla="*/ 858841 h 1080000"/>
                <a:gd name="connsiteX7" fmla="*/ 787575 w 1301336"/>
                <a:gd name="connsiteY7" fmla="*/ 872941 h 1080000"/>
                <a:gd name="connsiteX8" fmla="*/ 721783 w 1301336"/>
                <a:gd name="connsiteY8" fmla="*/ 454684 h 1080000"/>
                <a:gd name="connsiteX9" fmla="*/ 806374 w 1301336"/>
                <a:gd name="connsiteY9" fmla="*/ 332497 h 1080000"/>
                <a:gd name="connsiteX10" fmla="*/ 826948 w 1301336"/>
                <a:gd name="connsiteY10" fmla="*/ 0 h 1080000"/>
                <a:gd name="connsiteX11" fmla="*/ 274154 w 1301336"/>
                <a:gd name="connsiteY11" fmla="*/ 0 h 1080000"/>
                <a:gd name="connsiteX12" fmla="*/ 580843 w 1301336"/>
                <a:gd name="connsiteY12" fmla="*/ 0 h 1080000"/>
                <a:gd name="connsiteX13" fmla="*/ 552600 w 1301336"/>
                <a:gd name="connsiteY13" fmla="*/ 88122 h 1080000"/>
                <a:gd name="connsiteX14" fmla="*/ 519703 w 1301336"/>
                <a:gd name="connsiteY14" fmla="*/ 417088 h 1080000"/>
                <a:gd name="connsiteX15" fmla="*/ 585497 w 1301336"/>
                <a:gd name="connsiteY15" fmla="*/ 558074 h 1080000"/>
                <a:gd name="connsiteX16" fmla="*/ 547901 w 1301336"/>
                <a:gd name="connsiteY16" fmla="*/ 981029 h 1080000"/>
                <a:gd name="connsiteX17" fmla="*/ 472709 w 1301336"/>
                <a:gd name="connsiteY17" fmla="*/ 990427 h 1080000"/>
                <a:gd name="connsiteX18" fmla="*/ 449211 w 1301336"/>
                <a:gd name="connsiteY18" fmla="*/ 840043 h 1080000"/>
                <a:gd name="connsiteX19" fmla="*/ 376028 w 1301336"/>
                <a:gd name="connsiteY19" fmla="*/ 1058260 h 1080000"/>
                <a:gd name="connsiteX20" fmla="*/ 170657 w 1301336"/>
                <a:gd name="connsiteY20" fmla="*/ 1080000 h 1080000"/>
                <a:gd name="connsiteX21" fmla="*/ 21335 w 1301336"/>
                <a:gd name="connsiteY21" fmla="*/ 1080000 h 1080000"/>
                <a:gd name="connsiteX22" fmla="*/ 7457 w 1301336"/>
                <a:gd name="connsiteY22" fmla="*/ 1028024 h 1080000"/>
                <a:gd name="connsiteX23" fmla="*/ 275329 w 1301336"/>
                <a:gd name="connsiteY23" fmla="*/ 468782 h 1080000"/>
                <a:gd name="connsiteX24" fmla="*/ 275329 w 1301336"/>
                <a:gd name="connsiteY24" fmla="*/ 370093 h 1080000"/>
                <a:gd name="connsiteX25" fmla="*/ 261231 w 1301336"/>
                <a:gd name="connsiteY25" fmla="*/ 304299 h 1080000"/>
                <a:gd name="connsiteX26" fmla="*/ 280029 w 1301336"/>
                <a:gd name="connsiteY26" fmla="*/ 182112 h 1080000"/>
                <a:gd name="connsiteX27" fmla="*/ 274154 w 1301336"/>
                <a:gd name="connsiteY27" fmla="*/ 0 h 1080000"/>
                <a:gd name="connsiteX0" fmla="*/ 826948 w 1301336"/>
                <a:gd name="connsiteY0" fmla="*/ 0 h 1080000"/>
                <a:gd name="connsiteX1" fmla="*/ 1141715 w 1301336"/>
                <a:gd name="connsiteY1" fmla="*/ 0 h 1080000"/>
                <a:gd name="connsiteX2" fmla="*/ 1069546 w 1301336"/>
                <a:gd name="connsiteY2" fmla="*/ 464083 h 1080000"/>
                <a:gd name="connsiteX3" fmla="*/ 1295123 w 1301336"/>
                <a:gd name="connsiteY3" fmla="*/ 929335 h 1080000"/>
                <a:gd name="connsiteX4" fmla="*/ 966157 w 1301336"/>
                <a:gd name="connsiteY4" fmla="*/ 948133 h 1080000"/>
                <a:gd name="connsiteX5" fmla="*/ 881566 w 1301336"/>
                <a:gd name="connsiteY5" fmla="*/ 689659 h 1080000"/>
                <a:gd name="connsiteX6" fmla="*/ 858069 w 1301336"/>
                <a:gd name="connsiteY6" fmla="*/ 858841 h 1080000"/>
                <a:gd name="connsiteX7" fmla="*/ 787575 w 1301336"/>
                <a:gd name="connsiteY7" fmla="*/ 872941 h 1080000"/>
                <a:gd name="connsiteX8" fmla="*/ 721783 w 1301336"/>
                <a:gd name="connsiteY8" fmla="*/ 454684 h 1080000"/>
                <a:gd name="connsiteX9" fmla="*/ 806374 w 1301336"/>
                <a:gd name="connsiteY9" fmla="*/ 332497 h 1080000"/>
                <a:gd name="connsiteX10" fmla="*/ 826948 w 1301336"/>
                <a:gd name="connsiteY10" fmla="*/ 0 h 1080000"/>
                <a:gd name="connsiteX11" fmla="*/ 274154 w 1301336"/>
                <a:gd name="connsiteY11" fmla="*/ 0 h 1080000"/>
                <a:gd name="connsiteX12" fmla="*/ 580843 w 1301336"/>
                <a:gd name="connsiteY12" fmla="*/ 0 h 1080000"/>
                <a:gd name="connsiteX13" fmla="*/ 552600 w 1301336"/>
                <a:gd name="connsiteY13" fmla="*/ 88122 h 1080000"/>
                <a:gd name="connsiteX14" fmla="*/ 519703 w 1301336"/>
                <a:gd name="connsiteY14" fmla="*/ 417088 h 1080000"/>
                <a:gd name="connsiteX15" fmla="*/ 585497 w 1301336"/>
                <a:gd name="connsiteY15" fmla="*/ 558074 h 1080000"/>
                <a:gd name="connsiteX16" fmla="*/ 547901 w 1301336"/>
                <a:gd name="connsiteY16" fmla="*/ 981029 h 1080000"/>
                <a:gd name="connsiteX17" fmla="*/ 472709 w 1301336"/>
                <a:gd name="connsiteY17" fmla="*/ 990427 h 1080000"/>
                <a:gd name="connsiteX18" fmla="*/ 449211 w 1301336"/>
                <a:gd name="connsiteY18" fmla="*/ 840043 h 1080000"/>
                <a:gd name="connsiteX19" fmla="*/ 376028 w 1301336"/>
                <a:gd name="connsiteY19" fmla="*/ 1058260 h 1080000"/>
                <a:gd name="connsiteX20" fmla="*/ 170657 w 1301336"/>
                <a:gd name="connsiteY20" fmla="*/ 1080000 h 1080000"/>
                <a:gd name="connsiteX21" fmla="*/ 21335 w 1301336"/>
                <a:gd name="connsiteY21" fmla="*/ 1080000 h 1080000"/>
                <a:gd name="connsiteX22" fmla="*/ 7457 w 1301336"/>
                <a:gd name="connsiteY22" fmla="*/ 1028024 h 1080000"/>
                <a:gd name="connsiteX23" fmla="*/ 275329 w 1301336"/>
                <a:gd name="connsiteY23" fmla="*/ 468782 h 1080000"/>
                <a:gd name="connsiteX24" fmla="*/ 275329 w 1301336"/>
                <a:gd name="connsiteY24" fmla="*/ 370093 h 1080000"/>
                <a:gd name="connsiteX25" fmla="*/ 261231 w 1301336"/>
                <a:gd name="connsiteY25" fmla="*/ 304299 h 1080000"/>
                <a:gd name="connsiteX26" fmla="*/ 280029 w 1301336"/>
                <a:gd name="connsiteY26" fmla="*/ 182112 h 1080000"/>
                <a:gd name="connsiteX27" fmla="*/ 274154 w 1301336"/>
                <a:gd name="connsiteY27" fmla="*/ 0 h 1080000"/>
                <a:gd name="connsiteX0" fmla="*/ 826948 w 1301336"/>
                <a:gd name="connsiteY0" fmla="*/ 0 h 1080000"/>
                <a:gd name="connsiteX1" fmla="*/ 1141715 w 1301336"/>
                <a:gd name="connsiteY1" fmla="*/ 0 h 1080000"/>
                <a:gd name="connsiteX2" fmla="*/ 1069546 w 1301336"/>
                <a:gd name="connsiteY2" fmla="*/ 464083 h 1080000"/>
                <a:gd name="connsiteX3" fmla="*/ 1295123 w 1301336"/>
                <a:gd name="connsiteY3" fmla="*/ 929335 h 1080000"/>
                <a:gd name="connsiteX4" fmla="*/ 966157 w 1301336"/>
                <a:gd name="connsiteY4" fmla="*/ 948133 h 1080000"/>
                <a:gd name="connsiteX5" fmla="*/ 881566 w 1301336"/>
                <a:gd name="connsiteY5" fmla="*/ 689659 h 1080000"/>
                <a:gd name="connsiteX6" fmla="*/ 858069 w 1301336"/>
                <a:gd name="connsiteY6" fmla="*/ 858841 h 1080000"/>
                <a:gd name="connsiteX7" fmla="*/ 787575 w 1301336"/>
                <a:gd name="connsiteY7" fmla="*/ 872941 h 1080000"/>
                <a:gd name="connsiteX8" fmla="*/ 721783 w 1301336"/>
                <a:gd name="connsiteY8" fmla="*/ 454684 h 1080000"/>
                <a:gd name="connsiteX9" fmla="*/ 806374 w 1301336"/>
                <a:gd name="connsiteY9" fmla="*/ 332497 h 1080000"/>
                <a:gd name="connsiteX10" fmla="*/ 826948 w 1301336"/>
                <a:gd name="connsiteY10" fmla="*/ 0 h 1080000"/>
                <a:gd name="connsiteX11" fmla="*/ 274154 w 1301336"/>
                <a:gd name="connsiteY11" fmla="*/ 0 h 1080000"/>
                <a:gd name="connsiteX12" fmla="*/ 580843 w 1301336"/>
                <a:gd name="connsiteY12" fmla="*/ 0 h 1080000"/>
                <a:gd name="connsiteX13" fmla="*/ 552600 w 1301336"/>
                <a:gd name="connsiteY13" fmla="*/ 88122 h 1080000"/>
                <a:gd name="connsiteX14" fmla="*/ 519703 w 1301336"/>
                <a:gd name="connsiteY14" fmla="*/ 417088 h 1080000"/>
                <a:gd name="connsiteX15" fmla="*/ 585497 w 1301336"/>
                <a:gd name="connsiteY15" fmla="*/ 558074 h 1080000"/>
                <a:gd name="connsiteX16" fmla="*/ 547901 w 1301336"/>
                <a:gd name="connsiteY16" fmla="*/ 981029 h 1080000"/>
                <a:gd name="connsiteX17" fmla="*/ 472709 w 1301336"/>
                <a:gd name="connsiteY17" fmla="*/ 990427 h 1080000"/>
                <a:gd name="connsiteX18" fmla="*/ 449211 w 1301336"/>
                <a:gd name="connsiteY18" fmla="*/ 840043 h 1080000"/>
                <a:gd name="connsiteX19" fmla="*/ 376028 w 1301336"/>
                <a:gd name="connsiteY19" fmla="*/ 1058260 h 1080000"/>
                <a:gd name="connsiteX20" fmla="*/ 170657 w 1301336"/>
                <a:gd name="connsiteY20" fmla="*/ 1071932 h 1080000"/>
                <a:gd name="connsiteX21" fmla="*/ 21335 w 1301336"/>
                <a:gd name="connsiteY21" fmla="*/ 1080000 h 1080000"/>
                <a:gd name="connsiteX22" fmla="*/ 7457 w 1301336"/>
                <a:gd name="connsiteY22" fmla="*/ 1028024 h 1080000"/>
                <a:gd name="connsiteX23" fmla="*/ 275329 w 1301336"/>
                <a:gd name="connsiteY23" fmla="*/ 468782 h 1080000"/>
                <a:gd name="connsiteX24" fmla="*/ 275329 w 1301336"/>
                <a:gd name="connsiteY24" fmla="*/ 370093 h 1080000"/>
                <a:gd name="connsiteX25" fmla="*/ 261231 w 1301336"/>
                <a:gd name="connsiteY25" fmla="*/ 304299 h 1080000"/>
                <a:gd name="connsiteX26" fmla="*/ 280029 w 1301336"/>
                <a:gd name="connsiteY26" fmla="*/ 182112 h 1080000"/>
                <a:gd name="connsiteX27" fmla="*/ 274154 w 1301336"/>
                <a:gd name="connsiteY27" fmla="*/ 0 h 1080000"/>
                <a:gd name="connsiteX0" fmla="*/ 826948 w 1301336"/>
                <a:gd name="connsiteY0" fmla="*/ 0 h 1071932"/>
                <a:gd name="connsiteX1" fmla="*/ 1141715 w 1301336"/>
                <a:gd name="connsiteY1" fmla="*/ 0 h 1071932"/>
                <a:gd name="connsiteX2" fmla="*/ 1069546 w 1301336"/>
                <a:gd name="connsiteY2" fmla="*/ 464083 h 1071932"/>
                <a:gd name="connsiteX3" fmla="*/ 1295123 w 1301336"/>
                <a:gd name="connsiteY3" fmla="*/ 929335 h 1071932"/>
                <a:gd name="connsiteX4" fmla="*/ 966157 w 1301336"/>
                <a:gd name="connsiteY4" fmla="*/ 948133 h 1071932"/>
                <a:gd name="connsiteX5" fmla="*/ 881566 w 1301336"/>
                <a:gd name="connsiteY5" fmla="*/ 689659 h 1071932"/>
                <a:gd name="connsiteX6" fmla="*/ 858069 w 1301336"/>
                <a:gd name="connsiteY6" fmla="*/ 858841 h 1071932"/>
                <a:gd name="connsiteX7" fmla="*/ 787575 w 1301336"/>
                <a:gd name="connsiteY7" fmla="*/ 872941 h 1071932"/>
                <a:gd name="connsiteX8" fmla="*/ 721783 w 1301336"/>
                <a:gd name="connsiteY8" fmla="*/ 454684 h 1071932"/>
                <a:gd name="connsiteX9" fmla="*/ 806374 w 1301336"/>
                <a:gd name="connsiteY9" fmla="*/ 332497 h 1071932"/>
                <a:gd name="connsiteX10" fmla="*/ 826948 w 1301336"/>
                <a:gd name="connsiteY10" fmla="*/ 0 h 1071932"/>
                <a:gd name="connsiteX11" fmla="*/ 274154 w 1301336"/>
                <a:gd name="connsiteY11" fmla="*/ 0 h 1071932"/>
                <a:gd name="connsiteX12" fmla="*/ 580843 w 1301336"/>
                <a:gd name="connsiteY12" fmla="*/ 0 h 1071932"/>
                <a:gd name="connsiteX13" fmla="*/ 552600 w 1301336"/>
                <a:gd name="connsiteY13" fmla="*/ 88122 h 1071932"/>
                <a:gd name="connsiteX14" fmla="*/ 519703 w 1301336"/>
                <a:gd name="connsiteY14" fmla="*/ 417088 h 1071932"/>
                <a:gd name="connsiteX15" fmla="*/ 585497 w 1301336"/>
                <a:gd name="connsiteY15" fmla="*/ 558074 h 1071932"/>
                <a:gd name="connsiteX16" fmla="*/ 547901 w 1301336"/>
                <a:gd name="connsiteY16" fmla="*/ 981029 h 1071932"/>
                <a:gd name="connsiteX17" fmla="*/ 472709 w 1301336"/>
                <a:gd name="connsiteY17" fmla="*/ 990427 h 1071932"/>
                <a:gd name="connsiteX18" fmla="*/ 449211 w 1301336"/>
                <a:gd name="connsiteY18" fmla="*/ 840043 h 1071932"/>
                <a:gd name="connsiteX19" fmla="*/ 376028 w 1301336"/>
                <a:gd name="connsiteY19" fmla="*/ 1058260 h 1071932"/>
                <a:gd name="connsiteX20" fmla="*/ 170657 w 1301336"/>
                <a:gd name="connsiteY20" fmla="*/ 1071932 h 1071932"/>
                <a:gd name="connsiteX21" fmla="*/ 21335 w 1301336"/>
                <a:gd name="connsiteY21" fmla="*/ 1071931 h 1071932"/>
                <a:gd name="connsiteX22" fmla="*/ 7457 w 1301336"/>
                <a:gd name="connsiteY22" fmla="*/ 1028024 h 1071932"/>
                <a:gd name="connsiteX23" fmla="*/ 275329 w 1301336"/>
                <a:gd name="connsiteY23" fmla="*/ 468782 h 1071932"/>
                <a:gd name="connsiteX24" fmla="*/ 275329 w 1301336"/>
                <a:gd name="connsiteY24" fmla="*/ 370093 h 1071932"/>
                <a:gd name="connsiteX25" fmla="*/ 261231 w 1301336"/>
                <a:gd name="connsiteY25" fmla="*/ 304299 h 1071932"/>
                <a:gd name="connsiteX26" fmla="*/ 280029 w 1301336"/>
                <a:gd name="connsiteY26" fmla="*/ 182112 h 1071932"/>
                <a:gd name="connsiteX27" fmla="*/ 274154 w 1301336"/>
                <a:gd name="connsiteY27" fmla="*/ 0 h 1071932"/>
                <a:gd name="connsiteX0" fmla="*/ 826948 w 1301336"/>
                <a:gd name="connsiteY0" fmla="*/ 0 h 1071932"/>
                <a:gd name="connsiteX1" fmla="*/ 1141715 w 1301336"/>
                <a:gd name="connsiteY1" fmla="*/ 0 h 1071932"/>
                <a:gd name="connsiteX2" fmla="*/ 1069546 w 1301336"/>
                <a:gd name="connsiteY2" fmla="*/ 464083 h 1071932"/>
                <a:gd name="connsiteX3" fmla="*/ 1295123 w 1301336"/>
                <a:gd name="connsiteY3" fmla="*/ 929335 h 1071932"/>
                <a:gd name="connsiteX4" fmla="*/ 966157 w 1301336"/>
                <a:gd name="connsiteY4" fmla="*/ 948133 h 1071932"/>
                <a:gd name="connsiteX5" fmla="*/ 881566 w 1301336"/>
                <a:gd name="connsiteY5" fmla="*/ 689659 h 1071932"/>
                <a:gd name="connsiteX6" fmla="*/ 858069 w 1301336"/>
                <a:gd name="connsiteY6" fmla="*/ 858841 h 1071932"/>
                <a:gd name="connsiteX7" fmla="*/ 787575 w 1301336"/>
                <a:gd name="connsiteY7" fmla="*/ 872941 h 1071932"/>
                <a:gd name="connsiteX8" fmla="*/ 721783 w 1301336"/>
                <a:gd name="connsiteY8" fmla="*/ 454684 h 1071932"/>
                <a:gd name="connsiteX9" fmla="*/ 806374 w 1301336"/>
                <a:gd name="connsiteY9" fmla="*/ 332497 h 1071932"/>
                <a:gd name="connsiteX10" fmla="*/ 826948 w 1301336"/>
                <a:gd name="connsiteY10" fmla="*/ 0 h 1071932"/>
                <a:gd name="connsiteX11" fmla="*/ 274154 w 1301336"/>
                <a:gd name="connsiteY11" fmla="*/ 0 h 1071932"/>
                <a:gd name="connsiteX12" fmla="*/ 580843 w 1301336"/>
                <a:gd name="connsiteY12" fmla="*/ 0 h 1071932"/>
                <a:gd name="connsiteX13" fmla="*/ 552600 w 1301336"/>
                <a:gd name="connsiteY13" fmla="*/ 88122 h 1071932"/>
                <a:gd name="connsiteX14" fmla="*/ 519703 w 1301336"/>
                <a:gd name="connsiteY14" fmla="*/ 417088 h 1071932"/>
                <a:gd name="connsiteX15" fmla="*/ 585497 w 1301336"/>
                <a:gd name="connsiteY15" fmla="*/ 558074 h 1071932"/>
                <a:gd name="connsiteX16" fmla="*/ 547901 w 1301336"/>
                <a:gd name="connsiteY16" fmla="*/ 981029 h 1071932"/>
                <a:gd name="connsiteX17" fmla="*/ 472709 w 1301336"/>
                <a:gd name="connsiteY17" fmla="*/ 990427 h 1071932"/>
                <a:gd name="connsiteX18" fmla="*/ 449211 w 1301336"/>
                <a:gd name="connsiteY18" fmla="*/ 840043 h 1071932"/>
                <a:gd name="connsiteX19" fmla="*/ 376028 w 1301336"/>
                <a:gd name="connsiteY19" fmla="*/ 1058260 h 1071932"/>
                <a:gd name="connsiteX20" fmla="*/ 170657 w 1301336"/>
                <a:gd name="connsiteY20" fmla="*/ 1071932 h 1071932"/>
                <a:gd name="connsiteX21" fmla="*/ 21335 w 1301336"/>
                <a:gd name="connsiteY21" fmla="*/ 1071931 h 1071932"/>
                <a:gd name="connsiteX22" fmla="*/ 7457 w 1301336"/>
                <a:gd name="connsiteY22" fmla="*/ 1028024 h 1071932"/>
                <a:gd name="connsiteX23" fmla="*/ 275329 w 1301336"/>
                <a:gd name="connsiteY23" fmla="*/ 468782 h 1071932"/>
                <a:gd name="connsiteX24" fmla="*/ 275329 w 1301336"/>
                <a:gd name="connsiteY24" fmla="*/ 370093 h 1071932"/>
                <a:gd name="connsiteX25" fmla="*/ 261231 w 1301336"/>
                <a:gd name="connsiteY25" fmla="*/ 304299 h 1071932"/>
                <a:gd name="connsiteX26" fmla="*/ 280029 w 1301336"/>
                <a:gd name="connsiteY26" fmla="*/ 182112 h 1071932"/>
                <a:gd name="connsiteX27" fmla="*/ 274154 w 1301336"/>
                <a:gd name="connsiteY27" fmla="*/ 0 h 1071932"/>
                <a:gd name="connsiteX0" fmla="*/ 826948 w 1301336"/>
                <a:gd name="connsiteY0" fmla="*/ 0 h 1071932"/>
                <a:gd name="connsiteX1" fmla="*/ 1141715 w 1301336"/>
                <a:gd name="connsiteY1" fmla="*/ 0 h 1071932"/>
                <a:gd name="connsiteX2" fmla="*/ 1069546 w 1301336"/>
                <a:gd name="connsiteY2" fmla="*/ 464083 h 1071932"/>
                <a:gd name="connsiteX3" fmla="*/ 1295123 w 1301336"/>
                <a:gd name="connsiteY3" fmla="*/ 929335 h 1071932"/>
                <a:gd name="connsiteX4" fmla="*/ 966157 w 1301336"/>
                <a:gd name="connsiteY4" fmla="*/ 948133 h 1071932"/>
                <a:gd name="connsiteX5" fmla="*/ 881566 w 1301336"/>
                <a:gd name="connsiteY5" fmla="*/ 689659 h 1071932"/>
                <a:gd name="connsiteX6" fmla="*/ 858069 w 1301336"/>
                <a:gd name="connsiteY6" fmla="*/ 858841 h 1071932"/>
                <a:gd name="connsiteX7" fmla="*/ 787575 w 1301336"/>
                <a:gd name="connsiteY7" fmla="*/ 872941 h 1071932"/>
                <a:gd name="connsiteX8" fmla="*/ 721783 w 1301336"/>
                <a:gd name="connsiteY8" fmla="*/ 454684 h 1071932"/>
                <a:gd name="connsiteX9" fmla="*/ 806374 w 1301336"/>
                <a:gd name="connsiteY9" fmla="*/ 332497 h 1071932"/>
                <a:gd name="connsiteX10" fmla="*/ 826948 w 1301336"/>
                <a:gd name="connsiteY10" fmla="*/ 0 h 1071932"/>
                <a:gd name="connsiteX11" fmla="*/ 274154 w 1301336"/>
                <a:gd name="connsiteY11" fmla="*/ 0 h 1071932"/>
                <a:gd name="connsiteX12" fmla="*/ 580843 w 1301336"/>
                <a:gd name="connsiteY12" fmla="*/ 0 h 1071932"/>
                <a:gd name="connsiteX13" fmla="*/ 552600 w 1301336"/>
                <a:gd name="connsiteY13" fmla="*/ 88122 h 1071932"/>
                <a:gd name="connsiteX14" fmla="*/ 519703 w 1301336"/>
                <a:gd name="connsiteY14" fmla="*/ 417088 h 1071932"/>
                <a:gd name="connsiteX15" fmla="*/ 585497 w 1301336"/>
                <a:gd name="connsiteY15" fmla="*/ 558074 h 1071932"/>
                <a:gd name="connsiteX16" fmla="*/ 547901 w 1301336"/>
                <a:gd name="connsiteY16" fmla="*/ 981029 h 1071932"/>
                <a:gd name="connsiteX17" fmla="*/ 472709 w 1301336"/>
                <a:gd name="connsiteY17" fmla="*/ 990427 h 1071932"/>
                <a:gd name="connsiteX18" fmla="*/ 449211 w 1301336"/>
                <a:gd name="connsiteY18" fmla="*/ 840043 h 1071932"/>
                <a:gd name="connsiteX19" fmla="*/ 376028 w 1301336"/>
                <a:gd name="connsiteY19" fmla="*/ 1058260 h 1071932"/>
                <a:gd name="connsiteX20" fmla="*/ 170657 w 1301336"/>
                <a:gd name="connsiteY20" fmla="*/ 1071932 h 1071932"/>
                <a:gd name="connsiteX21" fmla="*/ 21335 w 1301336"/>
                <a:gd name="connsiteY21" fmla="*/ 1071931 h 1071932"/>
                <a:gd name="connsiteX22" fmla="*/ 7457 w 1301336"/>
                <a:gd name="connsiteY22" fmla="*/ 1028024 h 1071932"/>
                <a:gd name="connsiteX23" fmla="*/ 275329 w 1301336"/>
                <a:gd name="connsiteY23" fmla="*/ 468782 h 1071932"/>
                <a:gd name="connsiteX24" fmla="*/ 275329 w 1301336"/>
                <a:gd name="connsiteY24" fmla="*/ 370093 h 1071932"/>
                <a:gd name="connsiteX25" fmla="*/ 261231 w 1301336"/>
                <a:gd name="connsiteY25" fmla="*/ 304299 h 1071932"/>
                <a:gd name="connsiteX26" fmla="*/ 280029 w 1301336"/>
                <a:gd name="connsiteY26" fmla="*/ 182112 h 1071932"/>
                <a:gd name="connsiteX27" fmla="*/ 274154 w 1301336"/>
                <a:gd name="connsiteY27" fmla="*/ 0 h 1071932"/>
                <a:gd name="connsiteX0" fmla="*/ 826948 w 1301336"/>
                <a:gd name="connsiteY0" fmla="*/ 0 h 1071932"/>
                <a:gd name="connsiteX1" fmla="*/ 1141715 w 1301336"/>
                <a:gd name="connsiteY1" fmla="*/ 0 h 1071932"/>
                <a:gd name="connsiteX2" fmla="*/ 1069546 w 1301336"/>
                <a:gd name="connsiteY2" fmla="*/ 464083 h 1071932"/>
                <a:gd name="connsiteX3" fmla="*/ 1295123 w 1301336"/>
                <a:gd name="connsiteY3" fmla="*/ 929335 h 1071932"/>
                <a:gd name="connsiteX4" fmla="*/ 966157 w 1301336"/>
                <a:gd name="connsiteY4" fmla="*/ 948133 h 1071932"/>
                <a:gd name="connsiteX5" fmla="*/ 881566 w 1301336"/>
                <a:gd name="connsiteY5" fmla="*/ 689659 h 1071932"/>
                <a:gd name="connsiteX6" fmla="*/ 858069 w 1301336"/>
                <a:gd name="connsiteY6" fmla="*/ 858841 h 1071932"/>
                <a:gd name="connsiteX7" fmla="*/ 787575 w 1301336"/>
                <a:gd name="connsiteY7" fmla="*/ 872941 h 1071932"/>
                <a:gd name="connsiteX8" fmla="*/ 721783 w 1301336"/>
                <a:gd name="connsiteY8" fmla="*/ 454684 h 1071932"/>
                <a:gd name="connsiteX9" fmla="*/ 806374 w 1301336"/>
                <a:gd name="connsiteY9" fmla="*/ 332497 h 1071932"/>
                <a:gd name="connsiteX10" fmla="*/ 826948 w 1301336"/>
                <a:gd name="connsiteY10" fmla="*/ 0 h 1071932"/>
                <a:gd name="connsiteX11" fmla="*/ 274154 w 1301336"/>
                <a:gd name="connsiteY11" fmla="*/ 0 h 1071932"/>
                <a:gd name="connsiteX12" fmla="*/ 580843 w 1301336"/>
                <a:gd name="connsiteY12" fmla="*/ 0 h 1071932"/>
                <a:gd name="connsiteX13" fmla="*/ 552600 w 1301336"/>
                <a:gd name="connsiteY13" fmla="*/ 88122 h 1071932"/>
                <a:gd name="connsiteX14" fmla="*/ 519703 w 1301336"/>
                <a:gd name="connsiteY14" fmla="*/ 417088 h 1071932"/>
                <a:gd name="connsiteX15" fmla="*/ 585497 w 1301336"/>
                <a:gd name="connsiteY15" fmla="*/ 558074 h 1071932"/>
                <a:gd name="connsiteX16" fmla="*/ 547901 w 1301336"/>
                <a:gd name="connsiteY16" fmla="*/ 981029 h 1071932"/>
                <a:gd name="connsiteX17" fmla="*/ 472709 w 1301336"/>
                <a:gd name="connsiteY17" fmla="*/ 990427 h 1071932"/>
                <a:gd name="connsiteX18" fmla="*/ 449211 w 1301336"/>
                <a:gd name="connsiteY18" fmla="*/ 840043 h 1071932"/>
                <a:gd name="connsiteX19" fmla="*/ 376028 w 1301336"/>
                <a:gd name="connsiteY19" fmla="*/ 1058260 h 1071932"/>
                <a:gd name="connsiteX20" fmla="*/ 170657 w 1301336"/>
                <a:gd name="connsiteY20" fmla="*/ 1071932 h 1071932"/>
                <a:gd name="connsiteX21" fmla="*/ 21335 w 1301336"/>
                <a:gd name="connsiteY21" fmla="*/ 1071931 h 1071932"/>
                <a:gd name="connsiteX22" fmla="*/ 7457 w 1301336"/>
                <a:gd name="connsiteY22" fmla="*/ 1028024 h 1071932"/>
                <a:gd name="connsiteX23" fmla="*/ 275329 w 1301336"/>
                <a:gd name="connsiteY23" fmla="*/ 468782 h 1071932"/>
                <a:gd name="connsiteX24" fmla="*/ 275329 w 1301336"/>
                <a:gd name="connsiteY24" fmla="*/ 370093 h 1071932"/>
                <a:gd name="connsiteX25" fmla="*/ 261231 w 1301336"/>
                <a:gd name="connsiteY25" fmla="*/ 304299 h 1071932"/>
                <a:gd name="connsiteX26" fmla="*/ 280029 w 1301336"/>
                <a:gd name="connsiteY26" fmla="*/ 182112 h 1071932"/>
                <a:gd name="connsiteX27" fmla="*/ 274154 w 1301336"/>
                <a:gd name="connsiteY27" fmla="*/ 0 h 1071932"/>
                <a:gd name="connsiteX0" fmla="*/ 823390 w 1297778"/>
                <a:gd name="connsiteY0" fmla="*/ 0 h 1071932"/>
                <a:gd name="connsiteX1" fmla="*/ 1138157 w 1297778"/>
                <a:gd name="connsiteY1" fmla="*/ 0 h 1071932"/>
                <a:gd name="connsiteX2" fmla="*/ 1065988 w 1297778"/>
                <a:gd name="connsiteY2" fmla="*/ 464083 h 1071932"/>
                <a:gd name="connsiteX3" fmla="*/ 1291565 w 1297778"/>
                <a:gd name="connsiteY3" fmla="*/ 929335 h 1071932"/>
                <a:gd name="connsiteX4" fmla="*/ 962599 w 1297778"/>
                <a:gd name="connsiteY4" fmla="*/ 948133 h 1071932"/>
                <a:gd name="connsiteX5" fmla="*/ 878008 w 1297778"/>
                <a:gd name="connsiteY5" fmla="*/ 689659 h 1071932"/>
                <a:gd name="connsiteX6" fmla="*/ 854511 w 1297778"/>
                <a:gd name="connsiteY6" fmla="*/ 858841 h 1071932"/>
                <a:gd name="connsiteX7" fmla="*/ 784017 w 1297778"/>
                <a:gd name="connsiteY7" fmla="*/ 872941 h 1071932"/>
                <a:gd name="connsiteX8" fmla="*/ 718225 w 1297778"/>
                <a:gd name="connsiteY8" fmla="*/ 454684 h 1071932"/>
                <a:gd name="connsiteX9" fmla="*/ 802816 w 1297778"/>
                <a:gd name="connsiteY9" fmla="*/ 332497 h 1071932"/>
                <a:gd name="connsiteX10" fmla="*/ 823390 w 1297778"/>
                <a:gd name="connsiteY10" fmla="*/ 0 h 1071932"/>
                <a:gd name="connsiteX11" fmla="*/ 270596 w 1297778"/>
                <a:gd name="connsiteY11" fmla="*/ 0 h 1071932"/>
                <a:gd name="connsiteX12" fmla="*/ 577285 w 1297778"/>
                <a:gd name="connsiteY12" fmla="*/ 0 h 1071932"/>
                <a:gd name="connsiteX13" fmla="*/ 549042 w 1297778"/>
                <a:gd name="connsiteY13" fmla="*/ 88122 h 1071932"/>
                <a:gd name="connsiteX14" fmla="*/ 516145 w 1297778"/>
                <a:gd name="connsiteY14" fmla="*/ 417088 h 1071932"/>
                <a:gd name="connsiteX15" fmla="*/ 581939 w 1297778"/>
                <a:gd name="connsiteY15" fmla="*/ 558074 h 1071932"/>
                <a:gd name="connsiteX16" fmla="*/ 544343 w 1297778"/>
                <a:gd name="connsiteY16" fmla="*/ 981029 h 1071932"/>
                <a:gd name="connsiteX17" fmla="*/ 469151 w 1297778"/>
                <a:gd name="connsiteY17" fmla="*/ 990427 h 1071932"/>
                <a:gd name="connsiteX18" fmla="*/ 445653 w 1297778"/>
                <a:gd name="connsiteY18" fmla="*/ 840043 h 1071932"/>
                <a:gd name="connsiteX19" fmla="*/ 372470 w 1297778"/>
                <a:gd name="connsiteY19" fmla="*/ 1058260 h 1071932"/>
                <a:gd name="connsiteX20" fmla="*/ 167099 w 1297778"/>
                <a:gd name="connsiteY20" fmla="*/ 1071932 h 1071932"/>
                <a:gd name="connsiteX21" fmla="*/ 17777 w 1297778"/>
                <a:gd name="connsiteY21" fmla="*/ 1071931 h 1071932"/>
                <a:gd name="connsiteX22" fmla="*/ 9278 w 1297778"/>
                <a:gd name="connsiteY22" fmla="*/ 1019956 h 1071932"/>
                <a:gd name="connsiteX23" fmla="*/ 271771 w 1297778"/>
                <a:gd name="connsiteY23" fmla="*/ 468782 h 1071932"/>
                <a:gd name="connsiteX24" fmla="*/ 271771 w 1297778"/>
                <a:gd name="connsiteY24" fmla="*/ 370093 h 1071932"/>
                <a:gd name="connsiteX25" fmla="*/ 257673 w 1297778"/>
                <a:gd name="connsiteY25" fmla="*/ 304299 h 1071932"/>
                <a:gd name="connsiteX26" fmla="*/ 276471 w 1297778"/>
                <a:gd name="connsiteY26" fmla="*/ 182112 h 1071932"/>
                <a:gd name="connsiteX27" fmla="*/ 270596 w 1297778"/>
                <a:gd name="connsiteY27" fmla="*/ 0 h 1071932"/>
                <a:gd name="connsiteX0" fmla="*/ 822411 w 1296799"/>
                <a:gd name="connsiteY0" fmla="*/ 0 h 1071932"/>
                <a:gd name="connsiteX1" fmla="*/ 1137178 w 1296799"/>
                <a:gd name="connsiteY1" fmla="*/ 0 h 1071932"/>
                <a:gd name="connsiteX2" fmla="*/ 1065009 w 1296799"/>
                <a:gd name="connsiteY2" fmla="*/ 464083 h 1071932"/>
                <a:gd name="connsiteX3" fmla="*/ 1290586 w 1296799"/>
                <a:gd name="connsiteY3" fmla="*/ 929335 h 1071932"/>
                <a:gd name="connsiteX4" fmla="*/ 961620 w 1296799"/>
                <a:gd name="connsiteY4" fmla="*/ 948133 h 1071932"/>
                <a:gd name="connsiteX5" fmla="*/ 877029 w 1296799"/>
                <a:gd name="connsiteY5" fmla="*/ 689659 h 1071932"/>
                <a:gd name="connsiteX6" fmla="*/ 853532 w 1296799"/>
                <a:gd name="connsiteY6" fmla="*/ 858841 h 1071932"/>
                <a:gd name="connsiteX7" fmla="*/ 783038 w 1296799"/>
                <a:gd name="connsiteY7" fmla="*/ 872941 h 1071932"/>
                <a:gd name="connsiteX8" fmla="*/ 717246 w 1296799"/>
                <a:gd name="connsiteY8" fmla="*/ 454684 h 1071932"/>
                <a:gd name="connsiteX9" fmla="*/ 801837 w 1296799"/>
                <a:gd name="connsiteY9" fmla="*/ 332497 h 1071932"/>
                <a:gd name="connsiteX10" fmla="*/ 822411 w 1296799"/>
                <a:gd name="connsiteY10" fmla="*/ 0 h 1071932"/>
                <a:gd name="connsiteX11" fmla="*/ 269617 w 1296799"/>
                <a:gd name="connsiteY11" fmla="*/ 0 h 1071932"/>
                <a:gd name="connsiteX12" fmla="*/ 576306 w 1296799"/>
                <a:gd name="connsiteY12" fmla="*/ 0 h 1071932"/>
                <a:gd name="connsiteX13" fmla="*/ 548063 w 1296799"/>
                <a:gd name="connsiteY13" fmla="*/ 88122 h 1071932"/>
                <a:gd name="connsiteX14" fmla="*/ 515166 w 1296799"/>
                <a:gd name="connsiteY14" fmla="*/ 417088 h 1071932"/>
                <a:gd name="connsiteX15" fmla="*/ 580960 w 1296799"/>
                <a:gd name="connsiteY15" fmla="*/ 558074 h 1071932"/>
                <a:gd name="connsiteX16" fmla="*/ 543364 w 1296799"/>
                <a:gd name="connsiteY16" fmla="*/ 981029 h 1071932"/>
                <a:gd name="connsiteX17" fmla="*/ 468172 w 1296799"/>
                <a:gd name="connsiteY17" fmla="*/ 990427 h 1071932"/>
                <a:gd name="connsiteX18" fmla="*/ 444674 w 1296799"/>
                <a:gd name="connsiteY18" fmla="*/ 840043 h 1071932"/>
                <a:gd name="connsiteX19" fmla="*/ 371491 w 1296799"/>
                <a:gd name="connsiteY19" fmla="*/ 1058260 h 1071932"/>
                <a:gd name="connsiteX20" fmla="*/ 166120 w 1296799"/>
                <a:gd name="connsiteY20" fmla="*/ 1071932 h 1071932"/>
                <a:gd name="connsiteX21" fmla="*/ 19488 w 1296799"/>
                <a:gd name="connsiteY21" fmla="*/ 1066552 h 1071932"/>
                <a:gd name="connsiteX22" fmla="*/ 8299 w 1296799"/>
                <a:gd name="connsiteY22" fmla="*/ 1019956 h 1071932"/>
                <a:gd name="connsiteX23" fmla="*/ 270792 w 1296799"/>
                <a:gd name="connsiteY23" fmla="*/ 468782 h 1071932"/>
                <a:gd name="connsiteX24" fmla="*/ 270792 w 1296799"/>
                <a:gd name="connsiteY24" fmla="*/ 370093 h 1071932"/>
                <a:gd name="connsiteX25" fmla="*/ 256694 w 1296799"/>
                <a:gd name="connsiteY25" fmla="*/ 304299 h 1071932"/>
                <a:gd name="connsiteX26" fmla="*/ 275492 w 1296799"/>
                <a:gd name="connsiteY26" fmla="*/ 182112 h 1071932"/>
                <a:gd name="connsiteX27" fmla="*/ 269617 w 1296799"/>
                <a:gd name="connsiteY27" fmla="*/ 0 h 1071932"/>
                <a:gd name="connsiteX0" fmla="*/ 822411 w 1296799"/>
                <a:gd name="connsiteY0" fmla="*/ 0 h 1071932"/>
                <a:gd name="connsiteX1" fmla="*/ 1137178 w 1296799"/>
                <a:gd name="connsiteY1" fmla="*/ 0 h 1071932"/>
                <a:gd name="connsiteX2" fmla="*/ 1065009 w 1296799"/>
                <a:gd name="connsiteY2" fmla="*/ 464083 h 1071932"/>
                <a:gd name="connsiteX3" fmla="*/ 1290586 w 1296799"/>
                <a:gd name="connsiteY3" fmla="*/ 929335 h 1071932"/>
                <a:gd name="connsiteX4" fmla="*/ 961620 w 1296799"/>
                <a:gd name="connsiteY4" fmla="*/ 948133 h 1071932"/>
                <a:gd name="connsiteX5" fmla="*/ 877029 w 1296799"/>
                <a:gd name="connsiteY5" fmla="*/ 689659 h 1071932"/>
                <a:gd name="connsiteX6" fmla="*/ 853532 w 1296799"/>
                <a:gd name="connsiteY6" fmla="*/ 858841 h 1071932"/>
                <a:gd name="connsiteX7" fmla="*/ 783038 w 1296799"/>
                <a:gd name="connsiteY7" fmla="*/ 872941 h 1071932"/>
                <a:gd name="connsiteX8" fmla="*/ 717246 w 1296799"/>
                <a:gd name="connsiteY8" fmla="*/ 454684 h 1071932"/>
                <a:gd name="connsiteX9" fmla="*/ 801837 w 1296799"/>
                <a:gd name="connsiteY9" fmla="*/ 332497 h 1071932"/>
                <a:gd name="connsiteX10" fmla="*/ 822411 w 1296799"/>
                <a:gd name="connsiteY10" fmla="*/ 0 h 1071932"/>
                <a:gd name="connsiteX11" fmla="*/ 269617 w 1296799"/>
                <a:gd name="connsiteY11" fmla="*/ 0 h 1071932"/>
                <a:gd name="connsiteX12" fmla="*/ 576306 w 1296799"/>
                <a:gd name="connsiteY12" fmla="*/ 0 h 1071932"/>
                <a:gd name="connsiteX13" fmla="*/ 548063 w 1296799"/>
                <a:gd name="connsiteY13" fmla="*/ 88122 h 1071932"/>
                <a:gd name="connsiteX14" fmla="*/ 515166 w 1296799"/>
                <a:gd name="connsiteY14" fmla="*/ 417088 h 1071932"/>
                <a:gd name="connsiteX15" fmla="*/ 580960 w 1296799"/>
                <a:gd name="connsiteY15" fmla="*/ 558074 h 1071932"/>
                <a:gd name="connsiteX16" fmla="*/ 543364 w 1296799"/>
                <a:gd name="connsiteY16" fmla="*/ 981029 h 1071932"/>
                <a:gd name="connsiteX17" fmla="*/ 468172 w 1296799"/>
                <a:gd name="connsiteY17" fmla="*/ 990427 h 1071932"/>
                <a:gd name="connsiteX18" fmla="*/ 444674 w 1296799"/>
                <a:gd name="connsiteY18" fmla="*/ 840043 h 1071932"/>
                <a:gd name="connsiteX19" fmla="*/ 371491 w 1296799"/>
                <a:gd name="connsiteY19" fmla="*/ 1058260 h 1071932"/>
                <a:gd name="connsiteX20" fmla="*/ 166120 w 1296799"/>
                <a:gd name="connsiteY20" fmla="*/ 1071932 h 1071932"/>
                <a:gd name="connsiteX21" fmla="*/ 19488 w 1296799"/>
                <a:gd name="connsiteY21" fmla="*/ 1063863 h 1071932"/>
                <a:gd name="connsiteX22" fmla="*/ 8299 w 1296799"/>
                <a:gd name="connsiteY22" fmla="*/ 1019956 h 1071932"/>
                <a:gd name="connsiteX23" fmla="*/ 270792 w 1296799"/>
                <a:gd name="connsiteY23" fmla="*/ 468782 h 1071932"/>
                <a:gd name="connsiteX24" fmla="*/ 270792 w 1296799"/>
                <a:gd name="connsiteY24" fmla="*/ 370093 h 1071932"/>
                <a:gd name="connsiteX25" fmla="*/ 256694 w 1296799"/>
                <a:gd name="connsiteY25" fmla="*/ 304299 h 1071932"/>
                <a:gd name="connsiteX26" fmla="*/ 275492 w 1296799"/>
                <a:gd name="connsiteY26" fmla="*/ 182112 h 1071932"/>
                <a:gd name="connsiteX27" fmla="*/ 269617 w 1296799"/>
                <a:gd name="connsiteY27" fmla="*/ 0 h 1071932"/>
                <a:gd name="connsiteX0" fmla="*/ 822411 w 1296799"/>
                <a:gd name="connsiteY0" fmla="*/ 0 h 1066553"/>
                <a:gd name="connsiteX1" fmla="*/ 1137178 w 1296799"/>
                <a:gd name="connsiteY1" fmla="*/ 0 h 1066553"/>
                <a:gd name="connsiteX2" fmla="*/ 1065009 w 1296799"/>
                <a:gd name="connsiteY2" fmla="*/ 464083 h 1066553"/>
                <a:gd name="connsiteX3" fmla="*/ 1290586 w 1296799"/>
                <a:gd name="connsiteY3" fmla="*/ 929335 h 1066553"/>
                <a:gd name="connsiteX4" fmla="*/ 961620 w 1296799"/>
                <a:gd name="connsiteY4" fmla="*/ 948133 h 1066553"/>
                <a:gd name="connsiteX5" fmla="*/ 877029 w 1296799"/>
                <a:gd name="connsiteY5" fmla="*/ 689659 h 1066553"/>
                <a:gd name="connsiteX6" fmla="*/ 853532 w 1296799"/>
                <a:gd name="connsiteY6" fmla="*/ 858841 h 1066553"/>
                <a:gd name="connsiteX7" fmla="*/ 783038 w 1296799"/>
                <a:gd name="connsiteY7" fmla="*/ 872941 h 1066553"/>
                <a:gd name="connsiteX8" fmla="*/ 717246 w 1296799"/>
                <a:gd name="connsiteY8" fmla="*/ 454684 h 1066553"/>
                <a:gd name="connsiteX9" fmla="*/ 801837 w 1296799"/>
                <a:gd name="connsiteY9" fmla="*/ 332497 h 1066553"/>
                <a:gd name="connsiteX10" fmla="*/ 822411 w 1296799"/>
                <a:gd name="connsiteY10" fmla="*/ 0 h 1066553"/>
                <a:gd name="connsiteX11" fmla="*/ 269617 w 1296799"/>
                <a:gd name="connsiteY11" fmla="*/ 0 h 1066553"/>
                <a:gd name="connsiteX12" fmla="*/ 576306 w 1296799"/>
                <a:gd name="connsiteY12" fmla="*/ 0 h 1066553"/>
                <a:gd name="connsiteX13" fmla="*/ 548063 w 1296799"/>
                <a:gd name="connsiteY13" fmla="*/ 88122 h 1066553"/>
                <a:gd name="connsiteX14" fmla="*/ 515166 w 1296799"/>
                <a:gd name="connsiteY14" fmla="*/ 417088 h 1066553"/>
                <a:gd name="connsiteX15" fmla="*/ 580960 w 1296799"/>
                <a:gd name="connsiteY15" fmla="*/ 558074 h 1066553"/>
                <a:gd name="connsiteX16" fmla="*/ 543364 w 1296799"/>
                <a:gd name="connsiteY16" fmla="*/ 981029 h 1066553"/>
                <a:gd name="connsiteX17" fmla="*/ 468172 w 1296799"/>
                <a:gd name="connsiteY17" fmla="*/ 990427 h 1066553"/>
                <a:gd name="connsiteX18" fmla="*/ 444674 w 1296799"/>
                <a:gd name="connsiteY18" fmla="*/ 840043 h 1066553"/>
                <a:gd name="connsiteX19" fmla="*/ 371491 w 1296799"/>
                <a:gd name="connsiteY19" fmla="*/ 1058260 h 1066553"/>
                <a:gd name="connsiteX20" fmla="*/ 166120 w 1296799"/>
                <a:gd name="connsiteY20" fmla="*/ 1066553 h 1066553"/>
                <a:gd name="connsiteX21" fmla="*/ 19488 w 1296799"/>
                <a:gd name="connsiteY21" fmla="*/ 1063863 h 1066553"/>
                <a:gd name="connsiteX22" fmla="*/ 8299 w 1296799"/>
                <a:gd name="connsiteY22" fmla="*/ 1019956 h 1066553"/>
                <a:gd name="connsiteX23" fmla="*/ 270792 w 1296799"/>
                <a:gd name="connsiteY23" fmla="*/ 468782 h 1066553"/>
                <a:gd name="connsiteX24" fmla="*/ 270792 w 1296799"/>
                <a:gd name="connsiteY24" fmla="*/ 370093 h 1066553"/>
                <a:gd name="connsiteX25" fmla="*/ 256694 w 1296799"/>
                <a:gd name="connsiteY25" fmla="*/ 304299 h 1066553"/>
                <a:gd name="connsiteX26" fmla="*/ 275492 w 1296799"/>
                <a:gd name="connsiteY26" fmla="*/ 182112 h 1066553"/>
                <a:gd name="connsiteX27" fmla="*/ 269617 w 1296799"/>
                <a:gd name="connsiteY27" fmla="*/ 0 h 1066553"/>
                <a:gd name="connsiteX0" fmla="*/ 822411 w 1296799"/>
                <a:gd name="connsiteY0" fmla="*/ 0 h 1066553"/>
                <a:gd name="connsiteX1" fmla="*/ 1137178 w 1296799"/>
                <a:gd name="connsiteY1" fmla="*/ 0 h 1066553"/>
                <a:gd name="connsiteX2" fmla="*/ 1065009 w 1296799"/>
                <a:gd name="connsiteY2" fmla="*/ 464083 h 1066553"/>
                <a:gd name="connsiteX3" fmla="*/ 1290586 w 1296799"/>
                <a:gd name="connsiteY3" fmla="*/ 929335 h 1066553"/>
                <a:gd name="connsiteX4" fmla="*/ 961620 w 1296799"/>
                <a:gd name="connsiteY4" fmla="*/ 948133 h 1066553"/>
                <a:gd name="connsiteX5" fmla="*/ 877029 w 1296799"/>
                <a:gd name="connsiteY5" fmla="*/ 689659 h 1066553"/>
                <a:gd name="connsiteX6" fmla="*/ 853532 w 1296799"/>
                <a:gd name="connsiteY6" fmla="*/ 858841 h 1066553"/>
                <a:gd name="connsiteX7" fmla="*/ 783038 w 1296799"/>
                <a:gd name="connsiteY7" fmla="*/ 872941 h 1066553"/>
                <a:gd name="connsiteX8" fmla="*/ 717246 w 1296799"/>
                <a:gd name="connsiteY8" fmla="*/ 454684 h 1066553"/>
                <a:gd name="connsiteX9" fmla="*/ 801837 w 1296799"/>
                <a:gd name="connsiteY9" fmla="*/ 332497 h 1066553"/>
                <a:gd name="connsiteX10" fmla="*/ 822411 w 1296799"/>
                <a:gd name="connsiteY10" fmla="*/ 0 h 1066553"/>
                <a:gd name="connsiteX11" fmla="*/ 269617 w 1296799"/>
                <a:gd name="connsiteY11" fmla="*/ 0 h 1066553"/>
                <a:gd name="connsiteX12" fmla="*/ 576306 w 1296799"/>
                <a:gd name="connsiteY12" fmla="*/ 0 h 1066553"/>
                <a:gd name="connsiteX13" fmla="*/ 548063 w 1296799"/>
                <a:gd name="connsiteY13" fmla="*/ 88122 h 1066553"/>
                <a:gd name="connsiteX14" fmla="*/ 515166 w 1296799"/>
                <a:gd name="connsiteY14" fmla="*/ 417088 h 1066553"/>
                <a:gd name="connsiteX15" fmla="*/ 580960 w 1296799"/>
                <a:gd name="connsiteY15" fmla="*/ 558074 h 1066553"/>
                <a:gd name="connsiteX16" fmla="*/ 543364 w 1296799"/>
                <a:gd name="connsiteY16" fmla="*/ 981029 h 1066553"/>
                <a:gd name="connsiteX17" fmla="*/ 468172 w 1296799"/>
                <a:gd name="connsiteY17" fmla="*/ 990427 h 1066553"/>
                <a:gd name="connsiteX18" fmla="*/ 444674 w 1296799"/>
                <a:gd name="connsiteY18" fmla="*/ 840043 h 1066553"/>
                <a:gd name="connsiteX19" fmla="*/ 347285 w 1296799"/>
                <a:gd name="connsiteY19" fmla="*/ 1058260 h 1066553"/>
                <a:gd name="connsiteX20" fmla="*/ 166120 w 1296799"/>
                <a:gd name="connsiteY20" fmla="*/ 1066553 h 1066553"/>
                <a:gd name="connsiteX21" fmla="*/ 19488 w 1296799"/>
                <a:gd name="connsiteY21" fmla="*/ 1063863 h 1066553"/>
                <a:gd name="connsiteX22" fmla="*/ 8299 w 1296799"/>
                <a:gd name="connsiteY22" fmla="*/ 1019956 h 1066553"/>
                <a:gd name="connsiteX23" fmla="*/ 270792 w 1296799"/>
                <a:gd name="connsiteY23" fmla="*/ 468782 h 1066553"/>
                <a:gd name="connsiteX24" fmla="*/ 270792 w 1296799"/>
                <a:gd name="connsiteY24" fmla="*/ 370093 h 1066553"/>
                <a:gd name="connsiteX25" fmla="*/ 256694 w 1296799"/>
                <a:gd name="connsiteY25" fmla="*/ 304299 h 1066553"/>
                <a:gd name="connsiteX26" fmla="*/ 275492 w 1296799"/>
                <a:gd name="connsiteY26" fmla="*/ 182112 h 1066553"/>
                <a:gd name="connsiteX27" fmla="*/ 269617 w 1296799"/>
                <a:gd name="connsiteY27" fmla="*/ 0 h 1066553"/>
                <a:gd name="connsiteX0" fmla="*/ 822411 w 1296799"/>
                <a:gd name="connsiteY0" fmla="*/ 0 h 1066553"/>
                <a:gd name="connsiteX1" fmla="*/ 1137178 w 1296799"/>
                <a:gd name="connsiteY1" fmla="*/ 0 h 1066553"/>
                <a:gd name="connsiteX2" fmla="*/ 1065009 w 1296799"/>
                <a:gd name="connsiteY2" fmla="*/ 464083 h 1066553"/>
                <a:gd name="connsiteX3" fmla="*/ 1290586 w 1296799"/>
                <a:gd name="connsiteY3" fmla="*/ 929335 h 1066553"/>
                <a:gd name="connsiteX4" fmla="*/ 961620 w 1296799"/>
                <a:gd name="connsiteY4" fmla="*/ 948133 h 1066553"/>
                <a:gd name="connsiteX5" fmla="*/ 877029 w 1296799"/>
                <a:gd name="connsiteY5" fmla="*/ 689659 h 1066553"/>
                <a:gd name="connsiteX6" fmla="*/ 853532 w 1296799"/>
                <a:gd name="connsiteY6" fmla="*/ 858841 h 1066553"/>
                <a:gd name="connsiteX7" fmla="*/ 783038 w 1296799"/>
                <a:gd name="connsiteY7" fmla="*/ 872941 h 1066553"/>
                <a:gd name="connsiteX8" fmla="*/ 717246 w 1296799"/>
                <a:gd name="connsiteY8" fmla="*/ 454684 h 1066553"/>
                <a:gd name="connsiteX9" fmla="*/ 801837 w 1296799"/>
                <a:gd name="connsiteY9" fmla="*/ 332497 h 1066553"/>
                <a:gd name="connsiteX10" fmla="*/ 822411 w 1296799"/>
                <a:gd name="connsiteY10" fmla="*/ 0 h 1066553"/>
                <a:gd name="connsiteX11" fmla="*/ 269617 w 1296799"/>
                <a:gd name="connsiteY11" fmla="*/ 0 h 1066553"/>
                <a:gd name="connsiteX12" fmla="*/ 576306 w 1296799"/>
                <a:gd name="connsiteY12" fmla="*/ 0 h 1066553"/>
                <a:gd name="connsiteX13" fmla="*/ 548063 w 1296799"/>
                <a:gd name="connsiteY13" fmla="*/ 88122 h 1066553"/>
                <a:gd name="connsiteX14" fmla="*/ 515166 w 1296799"/>
                <a:gd name="connsiteY14" fmla="*/ 417088 h 1066553"/>
                <a:gd name="connsiteX15" fmla="*/ 580960 w 1296799"/>
                <a:gd name="connsiteY15" fmla="*/ 558074 h 1066553"/>
                <a:gd name="connsiteX16" fmla="*/ 543364 w 1296799"/>
                <a:gd name="connsiteY16" fmla="*/ 981029 h 1066553"/>
                <a:gd name="connsiteX17" fmla="*/ 468172 w 1296799"/>
                <a:gd name="connsiteY17" fmla="*/ 990427 h 1066553"/>
                <a:gd name="connsiteX18" fmla="*/ 444674 w 1296799"/>
                <a:gd name="connsiteY18" fmla="*/ 840043 h 1066553"/>
                <a:gd name="connsiteX19" fmla="*/ 344596 w 1296799"/>
                <a:gd name="connsiteY19" fmla="*/ 1063639 h 1066553"/>
                <a:gd name="connsiteX20" fmla="*/ 166120 w 1296799"/>
                <a:gd name="connsiteY20" fmla="*/ 1066553 h 1066553"/>
                <a:gd name="connsiteX21" fmla="*/ 19488 w 1296799"/>
                <a:gd name="connsiteY21" fmla="*/ 1063863 h 1066553"/>
                <a:gd name="connsiteX22" fmla="*/ 8299 w 1296799"/>
                <a:gd name="connsiteY22" fmla="*/ 1019956 h 1066553"/>
                <a:gd name="connsiteX23" fmla="*/ 270792 w 1296799"/>
                <a:gd name="connsiteY23" fmla="*/ 468782 h 1066553"/>
                <a:gd name="connsiteX24" fmla="*/ 270792 w 1296799"/>
                <a:gd name="connsiteY24" fmla="*/ 370093 h 1066553"/>
                <a:gd name="connsiteX25" fmla="*/ 256694 w 1296799"/>
                <a:gd name="connsiteY25" fmla="*/ 304299 h 1066553"/>
                <a:gd name="connsiteX26" fmla="*/ 275492 w 1296799"/>
                <a:gd name="connsiteY26" fmla="*/ 182112 h 1066553"/>
                <a:gd name="connsiteX27" fmla="*/ 269617 w 1296799"/>
                <a:gd name="connsiteY27" fmla="*/ 0 h 1066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96799" h="1066553">
                  <a:moveTo>
                    <a:pt x="822411" y="0"/>
                  </a:moveTo>
                  <a:lnTo>
                    <a:pt x="1137178" y="0"/>
                  </a:lnTo>
                  <a:cubicBezTo>
                    <a:pt x="1116543" y="141401"/>
                    <a:pt x="1093771" y="291511"/>
                    <a:pt x="1065009" y="464083"/>
                  </a:cubicBezTo>
                  <a:cubicBezTo>
                    <a:pt x="1071275" y="778949"/>
                    <a:pt x="1340714" y="858842"/>
                    <a:pt x="1290586" y="929335"/>
                  </a:cubicBezTo>
                  <a:cubicBezTo>
                    <a:pt x="1245157" y="1007659"/>
                    <a:pt x="1091639" y="959099"/>
                    <a:pt x="961620" y="948133"/>
                  </a:cubicBezTo>
                  <a:cubicBezTo>
                    <a:pt x="933423" y="847876"/>
                    <a:pt x="914625" y="691226"/>
                    <a:pt x="877029" y="689659"/>
                  </a:cubicBezTo>
                  <a:cubicBezTo>
                    <a:pt x="844132" y="678693"/>
                    <a:pt x="867631" y="785216"/>
                    <a:pt x="853532" y="858841"/>
                  </a:cubicBezTo>
                  <a:lnTo>
                    <a:pt x="783038" y="872941"/>
                  </a:lnTo>
                  <a:cubicBezTo>
                    <a:pt x="761107" y="733521"/>
                    <a:pt x="715679" y="598802"/>
                    <a:pt x="717246" y="454684"/>
                  </a:cubicBezTo>
                  <a:cubicBezTo>
                    <a:pt x="720379" y="395157"/>
                    <a:pt x="751709" y="392024"/>
                    <a:pt x="801837" y="332497"/>
                  </a:cubicBezTo>
                  <a:cubicBezTo>
                    <a:pt x="837302" y="274151"/>
                    <a:pt x="830156" y="145621"/>
                    <a:pt x="822411" y="0"/>
                  </a:cubicBezTo>
                  <a:close/>
                  <a:moveTo>
                    <a:pt x="269617" y="0"/>
                  </a:moveTo>
                  <a:lnTo>
                    <a:pt x="576306" y="0"/>
                  </a:lnTo>
                  <a:cubicBezTo>
                    <a:pt x="567405" y="29278"/>
                    <a:pt x="557764" y="58492"/>
                    <a:pt x="548063" y="88122"/>
                  </a:cubicBezTo>
                  <a:cubicBezTo>
                    <a:pt x="555895" y="174280"/>
                    <a:pt x="483837" y="373226"/>
                    <a:pt x="515166" y="417088"/>
                  </a:cubicBezTo>
                  <a:cubicBezTo>
                    <a:pt x="543363" y="462517"/>
                    <a:pt x="571561" y="498546"/>
                    <a:pt x="580960" y="558074"/>
                  </a:cubicBezTo>
                  <a:cubicBezTo>
                    <a:pt x="571560" y="716290"/>
                    <a:pt x="542579" y="846343"/>
                    <a:pt x="543364" y="981029"/>
                  </a:cubicBezTo>
                  <a:cubicBezTo>
                    <a:pt x="505768" y="982595"/>
                    <a:pt x="504842" y="993309"/>
                    <a:pt x="468172" y="990427"/>
                  </a:cubicBezTo>
                  <a:cubicBezTo>
                    <a:pt x="454074" y="923068"/>
                    <a:pt x="480704" y="891738"/>
                    <a:pt x="444674" y="840043"/>
                  </a:cubicBezTo>
                  <a:cubicBezTo>
                    <a:pt x="421176" y="907404"/>
                    <a:pt x="349296" y="925787"/>
                    <a:pt x="344596" y="1063639"/>
                  </a:cubicBezTo>
                  <a:cubicBezTo>
                    <a:pt x="260518" y="1065709"/>
                    <a:pt x="239050" y="1056642"/>
                    <a:pt x="166120" y="1066553"/>
                  </a:cubicBezTo>
                  <a:lnTo>
                    <a:pt x="19488" y="1063863"/>
                  </a:lnTo>
                  <a:cubicBezTo>
                    <a:pt x="-1541" y="1055598"/>
                    <a:pt x="-5995" y="1047385"/>
                    <a:pt x="8299" y="1019956"/>
                  </a:cubicBezTo>
                  <a:cubicBezTo>
                    <a:pt x="86624" y="889936"/>
                    <a:pt x="230063" y="735087"/>
                    <a:pt x="270792" y="468782"/>
                  </a:cubicBezTo>
                  <a:lnTo>
                    <a:pt x="270792" y="370093"/>
                  </a:lnTo>
                  <a:lnTo>
                    <a:pt x="256694" y="304299"/>
                  </a:lnTo>
                  <a:lnTo>
                    <a:pt x="275492" y="182112"/>
                  </a:lnTo>
                  <a:lnTo>
                    <a:pt x="26961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0BC765A4-BD97-43D2-8AA6-793C3B721B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44098" y="4466593"/>
              <a:ext cx="965295" cy="1080000"/>
            </a:xfrm>
            <a:custGeom>
              <a:avLst/>
              <a:gdLst>
                <a:gd name="connsiteX0" fmla="*/ 571021 w 969222"/>
                <a:gd name="connsiteY0" fmla="*/ 0 h 1080000"/>
                <a:gd name="connsiteX1" fmla="*/ 965505 w 969222"/>
                <a:gd name="connsiteY1" fmla="*/ 0 h 1080000"/>
                <a:gd name="connsiteX2" fmla="*/ 940745 w 969222"/>
                <a:gd name="connsiteY2" fmla="*/ 115432 h 1080000"/>
                <a:gd name="connsiteX3" fmla="*/ 968943 w 969222"/>
                <a:gd name="connsiteY3" fmla="*/ 453797 h 1080000"/>
                <a:gd name="connsiteX4" fmla="*/ 876629 w 969222"/>
                <a:gd name="connsiteY4" fmla="*/ 1080000 h 1080000"/>
                <a:gd name="connsiteX5" fmla="*/ 561862 w 969222"/>
                <a:gd name="connsiteY5" fmla="*/ 1080000 h 1080000"/>
                <a:gd name="connsiteX6" fmla="*/ 555386 w 969222"/>
                <a:gd name="connsiteY6" fmla="*/ 914349 h 1080000"/>
                <a:gd name="connsiteX7" fmla="*/ 541288 w 969222"/>
                <a:gd name="connsiteY7" fmla="*/ 773363 h 1080000"/>
                <a:gd name="connsiteX8" fmla="*/ 588283 w 969222"/>
                <a:gd name="connsiteY8" fmla="*/ 106033 h 1080000"/>
                <a:gd name="connsiteX9" fmla="*/ 571021 w 969222"/>
                <a:gd name="connsiteY9" fmla="*/ 0 h 1080000"/>
                <a:gd name="connsiteX10" fmla="*/ 108603 w 969222"/>
                <a:gd name="connsiteY10" fmla="*/ 0 h 1080000"/>
                <a:gd name="connsiteX11" fmla="*/ 523596 w 969222"/>
                <a:gd name="connsiteY11" fmla="*/ 0 h 1080000"/>
                <a:gd name="connsiteX12" fmla="*/ 442598 w 969222"/>
                <a:gd name="connsiteY12" fmla="*/ 265815 h 1080000"/>
                <a:gd name="connsiteX13" fmla="*/ 315757 w 969222"/>
                <a:gd name="connsiteY13" fmla="*/ 1080000 h 1080000"/>
                <a:gd name="connsiteX14" fmla="*/ 9068 w 969222"/>
                <a:gd name="connsiteY14" fmla="*/ 1080000 h 1080000"/>
                <a:gd name="connsiteX15" fmla="*/ 5544 w 969222"/>
                <a:gd name="connsiteY15" fmla="*/ 970743 h 1080000"/>
                <a:gd name="connsiteX16" fmla="*/ 108933 w 969222"/>
                <a:gd name="connsiteY16" fmla="*/ 35540 h 1080000"/>
                <a:gd name="connsiteX17" fmla="*/ 108603 w 969222"/>
                <a:gd name="connsiteY17" fmla="*/ 0 h 1080000"/>
                <a:gd name="connsiteX0" fmla="*/ 571021 w 969222"/>
                <a:gd name="connsiteY0" fmla="*/ 0 h 1080000"/>
                <a:gd name="connsiteX1" fmla="*/ 965505 w 969222"/>
                <a:gd name="connsiteY1" fmla="*/ 0 h 1080000"/>
                <a:gd name="connsiteX2" fmla="*/ 940745 w 969222"/>
                <a:gd name="connsiteY2" fmla="*/ 115432 h 1080000"/>
                <a:gd name="connsiteX3" fmla="*/ 968943 w 969222"/>
                <a:gd name="connsiteY3" fmla="*/ 453797 h 1080000"/>
                <a:gd name="connsiteX4" fmla="*/ 876629 w 969222"/>
                <a:gd name="connsiteY4" fmla="*/ 1080000 h 1080000"/>
                <a:gd name="connsiteX5" fmla="*/ 561862 w 969222"/>
                <a:gd name="connsiteY5" fmla="*/ 1080000 h 1080000"/>
                <a:gd name="connsiteX6" fmla="*/ 555386 w 969222"/>
                <a:gd name="connsiteY6" fmla="*/ 914349 h 1080000"/>
                <a:gd name="connsiteX7" fmla="*/ 541288 w 969222"/>
                <a:gd name="connsiteY7" fmla="*/ 773363 h 1080000"/>
                <a:gd name="connsiteX8" fmla="*/ 588283 w 969222"/>
                <a:gd name="connsiteY8" fmla="*/ 106033 h 1080000"/>
                <a:gd name="connsiteX9" fmla="*/ 571021 w 969222"/>
                <a:gd name="connsiteY9" fmla="*/ 0 h 1080000"/>
                <a:gd name="connsiteX10" fmla="*/ 108603 w 969222"/>
                <a:gd name="connsiteY10" fmla="*/ 0 h 1080000"/>
                <a:gd name="connsiteX11" fmla="*/ 523596 w 969222"/>
                <a:gd name="connsiteY11" fmla="*/ 0 h 1080000"/>
                <a:gd name="connsiteX12" fmla="*/ 442598 w 969222"/>
                <a:gd name="connsiteY12" fmla="*/ 265815 h 1080000"/>
                <a:gd name="connsiteX13" fmla="*/ 315757 w 969222"/>
                <a:gd name="connsiteY13" fmla="*/ 1080000 h 1080000"/>
                <a:gd name="connsiteX14" fmla="*/ 9068 w 969222"/>
                <a:gd name="connsiteY14" fmla="*/ 1080000 h 1080000"/>
                <a:gd name="connsiteX15" fmla="*/ 5544 w 969222"/>
                <a:gd name="connsiteY15" fmla="*/ 970743 h 1080000"/>
                <a:gd name="connsiteX16" fmla="*/ 108933 w 969222"/>
                <a:gd name="connsiteY16" fmla="*/ 35540 h 1080000"/>
                <a:gd name="connsiteX17" fmla="*/ 108603 w 969222"/>
                <a:gd name="connsiteY17" fmla="*/ 0 h 1080000"/>
                <a:gd name="connsiteX0" fmla="*/ 571021 w 969222"/>
                <a:gd name="connsiteY0" fmla="*/ 0 h 1080000"/>
                <a:gd name="connsiteX1" fmla="*/ 965505 w 969222"/>
                <a:gd name="connsiteY1" fmla="*/ 0 h 1080000"/>
                <a:gd name="connsiteX2" fmla="*/ 940745 w 969222"/>
                <a:gd name="connsiteY2" fmla="*/ 115432 h 1080000"/>
                <a:gd name="connsiteX3" fmla="*/ 968943 w 969222"/>
                <a:gd name="connsiteY3" fmla="*/ 453797 h 1080000"/>
                <a:gd name="connsiteX4" fmla="*/ 876629 w 969222"/>
                <a:gd name="connsiteY4" fmla="*/ 1080000 h 1080000"/>
                <a:gd name="connsiteX5" fmla="*/ 561862 w 969222"/>
                <a:gd name="connsiteY5" fmla="*/ 1080000 h 1080000"/>
                <a:gd name="connsiteX6" fmla="*/ 555386 w 969222"/>
                <a:gd name="connsiteY6" fmla="*/ 914349 h 1080000"/>
                <a:gd name="connsiteX7" fmla="*/ 541288 w 969222"/>
                <a:gd name="connsiteY7" fmla="*/ 773363 h 1080000"/>
                <a:gd name="connsiteX8" fmla="*/ 588283 w 969222"/>
                <a:gd name="connsiteY8" fmla="*/ 106033 h 1080000"/>
                <a:gd name="connsiteX9" fmla="*/ 571021 w 969222"/>
                <a:gd name="connsiteY9" fmla="*/ 0 h 1080000"/>
                <a:gd name="connsiteX10" fmla="*/ 108603 w 969222"/>
                <a:gd name="connsiteY10" fmla="*/ 0 h 1080000"/>
                <a:gd name="connsiteX11" fmla="*/ 523596 w 969222"/>
                <a:gd name="connsiteY11" fmla="*/ 0 h 1080000"/>
                <a:gd name="connsiteX12" fmla="*/ 442598 w 969222"/>
                <a:gd name="connsiteY12" fmla="*/ 265815 h 1080000"/>
                <a:gd name="connsiteX13" fmla="*/ 315757 w 969222"/>
                <a:gd name="connsiteY13" fmla="*/ 1080000 h 1080000"/>
                <a:gd name="connsiteX14" fmla="*/ 9068 w 969222"/>
                <a:gd name="connsiteY14" fmla="*/ 1080000 h 1080000"/>
                <a:gd name="connsiteX15" fmla="*/ 5544 w 969222"/>
                <a:gd name="connsiteY15" fmla="*/ 970743 h 1080000"/>
                <a:gd name="connsiteX16" fmla="*/ 108933 w 969222"/>
                <a:gd name="connsiteY16" fmla="*/ 35540 h 1080000"/>
                <a:gd name="connsiteX17" fmla="*/ 108603 w 969222"/>
                <a:gd name="connsiteY17" fmla="*/ 0 h 1080000"/>
                <a:gd name="connsiteX0" fmla="*/ 571021 w 970634"/>
                <a:gd name="connsiteY0" fmla="*/ 0 h 1080000"/>
                <a:gd name="connsiteX1" fmla="*/ 965505 w 970634"/>
                <a:gd name="connsiteY1" fmla="*/ 0 h 1080000"/>
                <a:gd name="connsiteX2" fmla="*/ 940745 w 970634"/>
                <a:gd name="connsiteY2" fmla="*/ 115432 h 1080000"/>
                <a:gd name="connsiteX3" fmla="*/ 968943 w 970634"/>
                <a:gd name="connsiteY3" fmla="*/ 453797 h 1080000"/>
                <a:gd name="connsiteX4" fmla="*/ 876629 w 970634"/>
                <a:gd name="connsiteY4" fmla="*/ 1080000 h 1080000"/>
                <a:gd name="connsiteX5" fmla="*/ 561862 w 970634"/>
                <a:gd name="connsiteY5" fmla="*/ 1080000 h 1080000"/>
                <a:gd name="connsiteX6" fmla="*/ 555386 w 970634"/>
                <a:gd name="connsiteY6" fmla="*/ 914349 h 1080000"/>
                <a:gd name="connsiteX7" fmla="*/ 541288 w 970634"/>
                <a:gd name="connsiteY7" fmla="*/ 773363 h 1080000"/>
                <a:gd name="connsiteX8" fmla="*/ 588283 w 970634"/>
                <a:gd name="connsiteY8" fmla="*/ 106033 h 1080000"/>
                <a:gd name="connsiteX9" fmla="*/ 571021 w 970634"/>
                <a:gd name="connsiteY9" fmla="*/ 0 h 1080000"/>
                <a:gd name="connsiteX10" fmla="*/ 108603 w 970634"/>
                <a:gd name="connsiteY10" fmla="*/ 0 h 1080000"/>
                <a:gd name="connsiteX11" fmla="*/ 523596 w 970634"/>
                <a:gd name="connsiteY11" fmla="*/ 0 h 1080000"/>
                <a:gd name="connsiteX12" fmla="*/ 442598 w 970634"/>
                <a:gd name="connsiteY12" fmla="*/ 265815 h 1080000"/>
                <a:gd name="connsiteX13" fmla="*/ 315757 w 970634"/>
                <a:gd name="connsiteY13" fmla="*/ 1080000 h 1080000"/>
                <a:gd name="connsiteX14" fmla="*/ 9068 w 970634"/>
                <a:gd name="connsiteY14" fmla="*/ 1080000 h 1080000"/>
                <a:gd name="connsiteX15" fmla="*/ 5544 w 970634"/>
                <a:gd name="connsiteY15" fmla="*/ 970743 h 1080000"/>
                <a:gd name="connsiteX16" fmla="*/ 108933 w 970634"/>
                <a:gd name="connsiteY16" fmla="*/ 35540 h 1080000"/>
                <a:gd name="connsiteX17" fmla="*/ 108603 w 970634"/>
                <a:gd name="connsiteY17" fmla="*/ 0 h 1080000"/>
                <a:gd name="connsiteX0" fmla="*/ 571021 w 970634"/>
                <a:gd name="connsiteY0" fmla="*/ 0 h 1080000"/>
                <a:gd name="connsiteX1" fmla="*/ 965505 w 970634"/>
                <a:gd name="connsiteY1" fmla="*/ 0 h 1080000"/>
                <a:gd name="connsiteX2" fmla="*/ 940745 w 970634"/>
                <a:gd name="connsiteY2" fmla="*/ 115432 h 1080000"/>
                <a:gd name="connsiteX3" fmla="*/ 968943 w 970634"/>
                <a:gd name="connsiteY3" fmla="*/ 453797 h 1080000"/>
                <a:gd name="connsiteX4" fmla="*/ 876629 w 970634"/>
                <a:gd name="connsiteY4" fmla="*/ 1080000 h 1080000"/>
                <a:gd name="connsiteX5" fmla="*/ 561862 w 970634"/>
                <a:gd name="connsiteY5" fmla="*/ 1080000 h 1080000"/>
                <a:gd name="connsiteX6" fmla="*/ 555386 w 970634"/>
                <a:gd name="connsiteY6" fmla="*/ 914349 h 1080000"/>
                <a:gd name="connsiteX7" fmla="*/ 541288 w 970634"/>
                <a:gd name="connsiteY7" fmla="*/ 773363 h 1080000"/>
                <a:gd name="connsiteX8" fmla="*/ 588283 w 970634"/>
                <a:gd name="connsiteY8" fmla="*/ 106033 h 1080000"/>
                <a:gd name="connsiteX9" fmla="*/ 571021 w 970634"/>
                <a:gd name="connsiteY9" fmla="*/ 0 h 1080000"/>
                <a:gd name="connsiteX10" fmla="*/ 108603 w 970634"/>
                <a:gd name="connsiteY10" fmla="*/ 0 h 1080000"/>
                <a:gd name="connsiteX11" fmla="*/ 523596 w 970634"/>
                <a:gd name="connsiteY11" fmla="*/ 0 h 1080000"/>
                <a:gd name="connsiteX12" fmla="*/ 442598 w 970634"/>
                <a:gd name="connsiteY12" fmla="*/ 265815 h 1080000"/>
                <a:gd name="connsiteX13" fmla="*/ 315757 w 970634"/>
                <a:gd name="connsiteY13" fmla="*/ 1080000 h 1080000"/>
                <a:gd name="connsiteX14" fmla="*/ 9068 w 970634"/>
                <a:gd name="connsiteY14" fmla="*/ 1080000 h 1080000"/>
                <a:gd name="connsiteX15" fmla="*/ 5544 w 970634"/>
                <a:gd name="connsiteY15" fmla="*/ 970743 h 1080000"/>
                <a:gd name="connsiteX16" fmla="*/ 108933 w 970634"/>
                <a:gd name="connsiteY16" fmla="*/ 35540 h 1080000"/>
                <a:gd name="connsiteX17" fmla="*/ 108603 w 970634"/>
                <a:gd name="connsiteY17" fmla="*/ 0 h 1080000"/>
                <a:gd name="connsiteX0" fmla="*/ 571021 w 968010"/>
                <a:gd name="connsiteY0" fmla="*/ 0 h 1080000"/>
                <a:gd name="connsiteX1" fmla="*/ 965505 w 968010"/>
                <a:gd name="connsiteY1" fmla="*/ 0 h 1080000"/>
                <a:gd name="connsiteX2" fmla="*/ 940745 w 968010"/>
                <a:gd name="connsiteY2" fmla="*/ 115432 h 1080000"/>
                <a:gd name="connsiteX3" fmla="*/ 966253 w 968010"/>
                <a:gd name="connsiteY3" fmla="*/ 486071 h 1080000"/>
                <a:gd name="connsiteX4" fmla="*/ 876629 w 968010"/>
                <a:gd name="connsiteY4" fmla="*/ 1080000 h 1080000"/>
                <a:gd name="connsiteX5" fmla="*/ 561862 w 968010"/>
                <a:gd name="connsiteY5" fmla="*/ 1080000 h 1080000"/>
                <a:gd name="connsiteX6" fmla="*/ 555386 w 968010"/>
                <a:gd name="connsiteY6" fmla="*/ 914349 h 1080000"/>
                <a:gd name="connsiteX7" fmla="*/ 541288 w 968010"/>
                <a:gd name="connsiteY7" fmla="*/ 773363 h 1080000"/>
                <a:gd name="connsiteX8" fmla="*/ 588283 w 968010"/>
                <a:gd name="connsiteY8" fmla="*/ 106033 h 1080000"/>
                <a:gd name="connsiteX9" fmla="*/ 571021 w 968010"/>
                <a:gd name="connsiteY9" fmla="*/ 0 h 1080000"/>
                <a:gd name="connsiteX10" fmla="*/ 108603 w 968010"/>
                <a:gd name="connsiteY10" fmla="*/ 0 h 1080000"/>
                <a:gd name="connsiteX11" fmla="*/ 523596 w 968010"/>
                <a:gd name="connsiteY11" fmla="*/ 0 h 1080000"/>
                <a:gd name="connsiteX12" fmla="*/ 442598 w 968010"/>
                <a:gd name="connsiteY12" fmla="*/ 265815 h 1080000"/>
                <a:gd name="connsiteX13" fmla="*/ 315757 w 968010"/>
                <a:gd name="connsiteY13" fmla="*/ 1080000 h 1080000"/>
                <a:gd name="connsiteX14" fmla="*/ 9068 w 968010"/>
                <a:gd name="connsiteY14" fmla="*/ 1080000 h 1080000"/>
                <a:gd name="connsiteX15" fmla="*/ 5544 w 968010"/>
                <a:gd name="connsiteY15" fmla="*/ 970743 h 1080000"/>
                <a:gd name="connsiteX16" fmla="*/ 108933 w 968010"/>
                <a:gd name="connsiteY16" fmla="*/ 35540 h 1080000"/>
                <a:gd name="connsiteX17" fmla="*/ 108603 w 968010"/>
                <a:gd name="connsiteY17" fmla="*/ 0 h 1080000"/>
                <a:gd name="connsiteX0" fmla="*/ 571021 w 971878"/>
                <a:gd name="connsiteY0" fmla="*/ 0 h 1080000"/>
                <a:gd name="connsiteX1" fmla="*/ 965505 w 971878"/>
                <a:gd name="connsiteY1" fmla="*/ 0 h 1080000"/>
                <a:gd name="connsiteX2" fmla="*/ 940745 w 971878"/>
                <a:gd name="connsiteY2" fmla="*/ 115432 h 1080000"/>
                <a:gd name="connsiteX3" fmla="*/ 966253 w 971878"/>
                <a:gd name="connsiteY3" fmla="*/ 486071 h 1080000"/>
                <a:gd name="connsiteX4" fmla="*/ 876629 w 971878"/>
                <a:gd name="connsiteY4" fmla="*/ 1080000 h 1080000"/>
                <a:gd name="connsiteX5" fmla="*/ 561862 w 971878"/>
                <a:gd name="connsiteY5" fmla="*/ 1080000 h 1080000"/>
                <a:gd name="connsiteX6" fmla="*/ 555386 w 971878"/>
                <a:gd name="connsiteY6" fmla="*/ 914349 h 1080000"/>
                <a:gd name="connsiteX7" fmla="*/ 541288 w 971878"/>
                <a:gd name="connsiteY7" fmla="*/ 773363 h 1080000"/>
                <a:gd name="connsiteX8" fmla="*/ 588283 w 971878"/>
                <a:gd name="connsiteY8" fmla="*/ 106033 h 1080000"/>
                <a:gd name="connsiteX9" fmla="*/ 571021 w 971878"/>
                <a:gd name="connsiteY9" fmla="*/ 0 h 1080000"/>
                <a:gd name="connsiteX10" fmla="*/ 108603 w 971878"/>
                <a:gd name="connsiteY10" fmla="*/ 0 h 1080000"/>
                <a:gd name="connsiteX11" fmla="*/ 523596 w 971878"/>
                <a:gd name="connsiteY11" fmla="*/ 0 h 1080000"/>
                <a:gd name="connsiteX12" fmla="*/ 442598 w 971878"/>
                <a:gd name="connsiteY12" fmla="*/ 265815 h 1080000"/>
                <a:gd name="connsiteX13" fmla="*/ 315757 w 971878"/>
                <a:gd name="connsiteY13" fmla="*/ 1080000 h 1080000"/>
                <a:gd name="connsiteX14" fmla="*/ 9068 w 971878"/>
                <a:gd name="connsiteY14" fmla="*/ 1080000 h 1080000"/>
                <a:gd name="connsiteX15" fmla="*/ 5544 w 971878"/>
                <a:gd name="connsiteY15" fmla="*/ 970743 h 1080000"/>
                <a:gd name="connsiteX16" fmla="*/ 108933 w 971878"/>
                <a:gd name="connsiteY16" fmla="*/ 35540 h 1080000"/>
                <a:gd name="connsiteX17" fmla="*/ 108603 w 971878"/>
                <a:gd name="connsiteY17" fmla="*/ 0 h 1080000"/>
                <a:gd name="connsiteX0" fmla="*/ 561953 w 962810"/>
                <a:gd name="connsiteY0" fmla="*/ 0 h 1080000"/>
                <a:gd name="connsiteX1" fmla="*/ 956437 w 962810"/>
                <a:gd name="connsiteY1" fmla="*/ 0 h 1080000"/>
                <a:gd name="connsiteX2" fmla="*/ 931677 w 962810"/>
                <a:gd name="connsiteY2" fmla="*/ 115432 h 1080000"/>
                <a:gd name="connsiteX3" fmla="*/ 957185 w 962810"/>
                <a:gd name="connsiteY3" fmla="*/ 486071 h 1080000"/>
                <a:gd name="connsiteX4" fmla="*/ 867561 w 962810"/>
                <a:gd name="connsiteY4" fmla="*/ 1080000 h 1080000"/>
                <a:gd name="connsiteX5" fmla="*/ 552794 w 962810"/>
                <a:gd name="connsiteY5" fmla="*/ 1080000 h 1080000"/>
                <a:gd name="connsiteX6" fmla="*/ 546318 w 962810"/>
                <a:gd name="connsiteY6" fmla="*/ 914349 h 1080000"/>
                <a:gd name="connsiteX7" fmla="*/ 532220 w 962810"/>
                <a:gd name="connsiteY7" fmla="*/ 773363 h 1080000"/>
                <a:gd name="connsiteX8" fmla="*/ 579215 w 962810"/>
                <a:gd name="connsiteY8" fmla="*/ 106033 h 1080000"/>
                <a:gd name="connsiteX9" fmla="*/ 561953 w 962810"/>
                <a:gd name="connsiteY9" fmla="*/ 0 h 1080000"/>
                <a:gd name="connsiteX10" fmla="*/ 99535 w 962810"/>
                <a:gd name="connsiteY10" fmla="*/ 0 h 1080000"/>
                <a:gd name="connsiteX11" fmla="*/ 514528 w 962810"/>
                <a:gd name="connsiteY11" fmla="*/ 0 h 1080000"/>
                <a:gd name="connsiteX12" fmla="*/ 433530 w 962810"/>
                <a:gd name="connsiteY12" fmla="*/ 265815 h 1080000"/>
                <a:gd name="connsiteX13" fmla="*/ 306689 w 962810"/>
                <a:gd name="connsiteY13" fmla="*/ 1080000 h 1080000"/>
                <a:gd name="connsiteX14" fmla="*/ 0 w 962810"/>
                <a:gd name="connsiteY14" fmla="*/ 1080000 h 1080000"/>
                <a:gd name="connsiteX15" fmla="*/ 99865 w 962810"/>
                <a:gd name="connsiteY15" fmla="*/ 35540 h 1080000"/>
                <a:gd name="connsiteX16" fmla="*/ 99535 w 962810"/>
                <a:gd name="connsiteY16" fmla="*/ 0 h 1080000"/>
                <a:gd name="connsiteX0" fmla="*/ 561953 w 962810"/>
                <a:gd name="connsiteY0" fmla="*/ 0 h 1080000"/>
                <a:gd name="connsiteX1" fmla="*/ 956437 w 962810"/>
                <a:gd name="connsiteY1" fmla="*/ 0 h 1080000"/>
                <a:gd name="connsiteX2" fmla="*/ 931677 w 962810"/>
                <a:gd name="connsiteY2" fmla="*/ 115432 h 1080000"/>
                <a:gd name="connsiteX3" fmla="*/ 957185 w 962810"/>
                <a:gd name="connsiteY3" fmla="*/ 486071 h 1080000"/>
                <a:gd name="connsiteX4" fmla="*/ 867561 w 962810"/>
                <a:gd name="connsiteY4" fmla="*/ 1080000 h 1080000"/>
                <a:gd name="connsiteX5" fmla="*/ 552794 w 962810"/>
                <a:gd name="connsiteY5" fmla="*/ 1080000 h 1080000"/>
                <a:gd name="connsiteX6" fmla="*/ 546318 w 962810"/>
                <a:gd name="connsiteY6" fmla="*/ 914349 h 1080000"/>
                <a:gd name="connsiteX7" fmla="*/ 532220 w 962810"/>
                <a:gd name="connsiteY7" fmla="*/ 773363 h 1080000"/>
                <a:gd name="connsiteX8" fmla="*/ 579215 w 962810"/>
                <a:gd name="connsiteY8" fmla="*/ 106033 h 1080000"/>
                <a:gd name="connsiteX9" fmla="*/ 561953 w 962810"/>
                <a:gd name="connsiteY9" fmla="*/ 0 h 1080000"/>
                <a:gd name="connsiteX10" fmla="*/ 99535 w 962810"/>
                <a:gd name="connsiteY10" fmla="*/ 0 h 1080000"/>
                <a:gd name="connsiteX11" fmla="*/ 514528 w 962810"/>
                <a:gd name="connsiteY11" fmla="*/ 0 h 1080000"/>
                <a:gd name="connsiteX12" fmla="*/ 433530 w 962810"/>
                <a:gd name="connsiteY12" fmla="*/ 265815 h 1080000"/>
                <a:gd name="connsiteX13" fmla="*/ 306689 w 962810"/>
                <a:gd name="connsiteY13" fmla="*/ 1080000 h 1080000"/>
                <a:gd name="connsiteX14" fmla="*/ 0 w 962810"/>
                <a:gd name="connsiteY14" fmla="*/ 1080000 h 1080000"/>
                <a:gd name="connsiteX15" fmla="*/ 99865 w 962810"/>
                <a:gd name="connsiteY15" fmla="*/ 35540 h 1080000"/>
                <a:gd name="connsiteX16" fmla="*/ 99535 w 962810"/>
                <a:gd name="connsiteY16" fmla="*/ 0 h 1080000"/>
                <a:gd name="connsiteX0" fmla="*/ 573196 w 974053"/>
                <a:gd name="connsiteY0" fmla="*/ 0 h 1080000"/>
                <a:gd name="connsiteX1" fmla="*/ 967680 w 974053"/>
                <a:gd name="connsiteY1" fmla="*/ 0 h 1080000"/>
                <a:gd name="connsiteX2" fmla="*/ 942920 w 974053"/>
                <a:gd name="connsiteY2" fmla="*/ 115432 h 1080000"/>
                <a:gd name="connsiteX3" fmla="*/ 968428 w 974053"/>
                <a:gd name="connsiteY3" fmla="*/ 486071 h 1080000"/>
                <a:gd name="connsiteX4" fmla="*/ 878804 w 974053"/>
                <a:gd name="connsiteY4" fmla="*/ 1080000 h 1080000"/>
                <a:gd name="connsiteX5" fmla="*/ 564037 w 974053"/>
                <a:gd name="connsiteY5" fmla="*/ 1080000 h 1080000"/>
                <a:gd name="connsiteX6" fmla="*/ 557561 w 974053"/>
                <a:gd name="connsiteY6" fmla="*/ 914349 h 1080000"/>
                <a:gd name="connsiteX7" fmla="*/ 543463 w 974053"/>
                <a:gd name="connsiteY7" fmla="*/ 773363 h 1080000"/>
                <a:gd name="connsiteX8" fmla="*/ 590458 w 974053"/>
                <a:gd name="connsiteY8" fmla="*/ 106033 h 1080000"/>
                <a:gd name="connsiteX9" fmla="*/ 573196 w 974053"/>
                <a:gd name="connsiteY9" fmla="*/ 0 h 1080000"/>
                <a:gd name="connsiteX10" fmla="*/ 110778 w 974053"/>
                <a:gd name="connsiteY10" fmla="*/ 0 h 1080000"/>
                <a:gd name="connsiteX11" fmla="*/ 525771 w 974053"/>
                <a:gd name="connsiteY11" fmla="*/ 0 h 1080000"/>
                <a:gd name="connsiteX12" fmla="*/ 444773 w 974053"/>
                <a:gd name="connsiteY12" fmla="*/ 265815 h 1080000"/>
                <a:gd name="connsiteX13" fmla="*/ 317932 w 974053"/>
                <a:gd name="connsiteY13" fmla="*/ 1080000 h 1080000"/>
                <a:gd name="connsiteX14" fmla="*/ 11243 w 974053"/>
                <a:gd name="connsiteY14" fmla="*/ 1080000 h 1080000"/>
                <a:gd name="connsiteX15" fmla="*/ 110778 w 974053"/>
                <a:gd name="connsiteY15" fmla="*/ 0 h 1080000"/>
                <a:gd name="connsiteX0" fmla="*/ 570283 w 971140"/>
                <a:gd name="connsiteY0" fmla="*/ 0 h 1080000"/>
                <a:gd name="connsiteX1" fmla="*/ 964767 w 971140"/>
                <a:gd name="connsiteY1" fmla="*/ 0 h 1080000"/>
                <a:gd name="connsiteX2" fmla="*/ 940007 w 971140"/>
                <a:gd name="connsiteY2" fmla="*/ 115432 h 1080000"/>
                <a:gd name="connsiteX3" fmla="*/ 965515 w 971140"/>
                <a:gd name="connsiteY3" fmla="*/ 486071 h 1080000"/>
                <a:gd name="connsiteX4" fmla="*/ 875891 w 971140"/>
                <a:gd name="connsiteY4" fmla="*/ 1080000 h 1080000"/>
                <a:gd name="connsiteX5" fmla="*/ 561124 w 971140"/>
                <a:gd name="connsiteY5" fmla="*/ 1080000 h 1080000"/>
                <a:gd name="connsiteX6" fmla="*/ 554648 w 971140"/>
                <a:gd name="connsiteY6" fmla="*/ 914349 h 1080000"/>
                <a:gd name="connsiteX7" fmla="*/ 540550 w 971140"/>
                <a:gd name="connsiteY7" fmla="*/ 773363 h 1080000"/>
                <a:gd name="connsiteX8" fmla="*/ 587545 w 971140"/>
                <a:gd name="connsiteY8" fmla="*/ 106033 h 1080000"/>
                <a:gd name="connsiteX9" fmla="*/ 570283 w 971140"/>
                <a:gd name="connsiteY9" fmla="*/ 0 h 1080000"/>
                <a:gd name="connsiteX10" fmla="*/ 107865 w 971140"/>
                <a:gd name="connsiteY10" fmla="*/ 0 h 1080000"/>
                <a:gd name="connsiteX11" fmla="*/ 522858 w 971140"/>
                <a:gd name="connsiteY11" fmla="*/ 0 h 1080000"/>
                <a:gd name="connsiteX12" fmla="*/ 441860 w 971140"/>
                <a:gd name="connsiteY12" fmla="*/ 265815 h 1080000"/>
                <a:gd name="connsiteX13" fmla="*/ 315019 w 971140"/>
                <a:gd name="connsiteY13" fmla="*/ 1080000 h 1080000"/>
                <a:gd name="connsiteX14" fmla="*/ 8330 w 971140"/>
                <a:gd name="connsiteY14" fmla="*/ 1080000 h 1080000"/>
                <a:gd name="connsiteX15" fmla="*/ 107865 w 971140"/>
                <a:gd name="connsiteY15" fmla="*/ 0 h 1080000"/>
                <a:gd name="connsiteX0" fmla="*/ 564438 w 965295"/>
                <a:gd name="connsiteY0" fmla="*/ 0 h 1080000"/>
                <a:gd name="connsiteX1" fmla="*/ 958922 w 965295"/>
                <a:gd name="connsiteY1" fmla="*/ 0 h 1080000"/>
                <a:gd name="connsiteX2" fmla="*/ 934162 w 965295"/>
                <a:gd name="connsiteY2" fmla="*/ 115432 h 1080000"/>
                <a:gd name="connsiteX3" fmla="*/ 959670 w 965295"/>
                <a:gd name="connsiteY3" fmla="*/ 486071 h 1080000"/>
                <a:gd name="connsiteX4" fmla="*/ 870046 w 965295"/>
                <a:gd name="connsiteY4" fmla="*/ 1080000 h 1080000"/>
                <a:gd name="connsiteX5" fmla="*/ 555279 w 965295"/>
                <a:gd name="connsiteY5" fmla="*/ 1080000 h 1080000"/>
                <a:gd name="connsiteX6" fmla="*/ 548803 w 965295"/>
                <a:gd name="connsiteY6" fmla="*/ 914349 h 1080000"/>
                <a:gd name="connsiteX7" fmla="*/ 534705 w 965295"/>
                <a:gd name="connsiteY7" fmla="*/ 773363 h 1080000"/>
                <a:gd name="connsiteX8" fmla="*/ 581700 w 965295"/>
                <a:gd name="connsiteY8" fmla="*/ 106033 h 1080000"/>
                <a:gd name="connsiteX9" fmla="*/ 564438 w 965295"/>
                <a:gd name="connsiteY9" fmla="*/ 0 h 1080000"/>
                <a:gd name="connsiteX10" fmla="*/ 102020 w 965295"/>
                <a:gd name="connsiteY10" fmla="*/ 0 h 1080000"/>
                <a:gd name="connsiteX11" fmla="*/ 517013 w 965295"/>
                <a:gd name="connsiteY11" fmla="*/ 0 h 1080000"/>
                <a:gd name="connsiteX12" fmla="*/ 436015 w 965295"/>
                <a:gd name="connsiteY12" fmla="*/ 265815 h 1080000"/>
                <a:gd name="connsiteX13" fmla="*/ 309174 w 965295"/>
                <a:gd name="connsiteY13" fmla="*/ 1080000 h 1080000"/>
                <a:gd name="connsiteX14" fmla="*/ 2485 w 965295"/>
                <a:gd name="connsiteY14" fmla="*/ 1080000 h 1080000"/>
                <a:gd name="connsiteX15" fmla="*/ 102020 w 965295"/>
                <a:gd name="connsiteY15" fmla="*/ 0 h 108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65295" h="1080000">
                  <a:moveTo>
                    <a:pt x="564438" y="0"/>
                  </a:moveTo>
                  <a:lnTo>
                    <a:pt x="958922" y="0"/>
                  </a:lnTo>
                  <a:cubicBezTo>
                    <a:pt x="948965" y="38160"/>
                    <a:pt x="941187" y="76747"/>
                    <a:pt x="934162" y="115432"/>
                  </a:cubicBezTo>
                  <a:cubicBezTo>
                    <a:pt x="910665" y="241932"/>
                    <a:pt x="985884" y="332082"/>
                    <a:pt x="959670" y="486071"/>
                  </a:cubicBezTo>
                  <a:cubicBezTo>
                    <a:pt x="924844" y="706322"/>
                    <a:pt x="901191" y="867152"/>
                    <a:pt x="870046" y="1080000"/>
                  </a:cubicBezTo>
                  <a:lnTo>
                    <a:pt x="555279" y="1080000"/>
                  </a:lnTo>
                  <a:cubicBezTo>
                    <a:pt x="552543" y="1026220"/>
                    <a:pt x="549648" y="970114"/>
                    <a:pt x="548803" y="914349"/>
                  </a:cubicBezTo>
                  <a:lnTo>
                    <a:pt x="534705" y="773363"/>
                  </a:lnTo>
                  <a:cubicBezTo>
                    <a:pt x="526165" y="524025"/>
                    <a:pt x="512245" y="333855"/>
                    <a:pt x="581700" y="106033"/>
                  </a:cubicBezTo>
                  <a:lnTo>
                    <a:pt x="564438" y="0"/>
                  </a:lnTo>
                  <a:close/>
                  <a:moveTo>
                    <a:pt x="102020" y="0"/>
                  </a:moveTo>
                  <a:lnTo>
                    <a:pt x="517013" y="0"/>
                  </a:lnTo>
                  <a:cubicBezTo>
                    <a:pt x="483289" y="92588"/>
                    <a:pt x="444147" y="185663"/>
                    <a:pt x="436015" y="265815"/>
                  </a:cubicBezTo>
                  <a:cubicBezTo>
                    <a:pt x="447136" y="628640"/>
                    <a:pt x="384240" y="850832"/>
                    <a:pt x="309174" y="1080000"/>
                  </a:cubicBezTo>
                  <a:lnTo>
                    <a:pt x="2485" y="1080000"/>
                  </a:lnTo>
                  <a:cubicBezTo>
                    <a:pt x="-13215" y="840831"/>
                    <a:pt x="48539" y="257996"/>
                    <a:pt x="1020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EF0FFDB-4842-4414-BF36-AB20BE27AA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07428" y="3386593"/>
              <a:ext cx="1137323" cy="1080000"/>
            </a:xfrm>
            <a:custGeom>
              <a:avLst/>
              <a:gdLst/>
              <a:ahLst/>
              <a:cxnLst/>
              <a:rect l="l" t="t" r="r" b="b"/>
              <a:pathLst>
                <a:path w="1137323" h="1080000">
                  <a:moveTo>
                    <a:pt x="1949" y="0"/>
                  </a:moveTo>
                  <a:lnTo>
                    <a:pt x="1137323" y="0"/>
                  </a:lnTo>
                  <a:cubicBezTo>
                    <a:pt x="1102201" y="363713"/>
                    <a:pt x="972480" y="718163"/>
                    <a:pt x="895593" y="1080000"/>
                  </a:cubicBezTo>
                  <a:lnTo>
                    <a:pt x="501109" y="1080000"/>
                  </a:lnTo>
                  <a:lnTo>
                    <a:pt x="485474" y="983954"/>
                  </a:lnTo>
                  <a:cubicBezTo>
                    <a:pt x="476567" y="1015533"/>
                    <a:pt x="465463" y="1047740"/>
                    <a:pt x="453684" y="1080000"/>
                  </a:cubicBezTo>
                  <a:lnTo>
                    <a:pt x="38691" y="1080000"/>
                  </a:lnTo>
                  <a:cubicBezTo>
                    <a:pt x="41994" y="719987"/>
                    <a:pt x="-10636" y="359969"/>
                    <a:pt x="1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DEABE3B2-1098-45AF-9762-E95A75E9A0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66558" y="2306593"/>
              <a:ext cx="1307533" cy="1080000"/>
            </a:xfrm>
            <a:custGeom>
              <a:avLst/>
              <a:gdLst>
                <a:gd name="connsiteX0" fmla="*/ 44875 w 1306463"/>
                <a:gd name="connsiteY0" fmla="*/ 0 h 1080000"/>
                <a:gd name="connsiteX1" fmla="*/ 1204439 w 1306463"/>
                <a:gd name="connsiteY1" fmla="*/ 0 h 1080000"/>
                <a:gd name="connsiteX2" fmla="*/ 1306463 w 1306463"/>
                <a:gd name="connsiteY2" fmla="*/ 155954 h 1080000"/>
                <a:gd name="connsiteX3" fmla="*/ 1141980 w 1306463"/>
                <a:gd name="connsiteY3" fmla="*/ 489619 h 1080000"/>
                <a:gd name="connsiteX4" fmla="*/ 1178193 w 1306463"/>
                <a:gd name="connsiteY4" fmla="*/ 1080000 h 1080000"/>
                <a:gd name="connsiteX5" fmla="*/ 42819 w 1306463"/>
                <a:gd name="connsiteY5" fmla="*/ 1080000 h 1080000"/>
                <a:gd name="connsiteX6" fmla="*/ 108088 w 1306463"/>
                <a:gd name="connsiteY6" fmla="*/ 583609 h 1080000"/>
                <a:gd name="connsiteX7" fmla="*/ 0 w 1306463"/>
                <a:gd name="connsiteY7" fmla="*/ 466122 h 1080000"/>
                <a:gd name="connsiteX8" fmla="*/ 178581 w 1306463"/>
                <a:gd name="connsiteY8" fmla="*/ 146555 h 1080000"/>
                <a:gd name="connsiteX9" fmla="*/ 44875 w 1306463"/>
                <a:gd name="connsiteY9" fmla="*/ 0 h 1080000"/>
                <a:gd name="connsiteX0" fmla="*/ 44875 w 1306463"/>
                <a:gd name="connsiteY0" fmla="*/ 0 h 1080000"/>
                <a:gd name="connsiteX1" fmla="*/ 1204439 w 1306463"/>
                <a:gd name="connsiteY1" fmla="*/ 0 h 1080000"/>
                <a:gd name="connsiteX2" fmla="*/ 1306463 w 1306463"/>
                <a:gd name="connsiteY2" fmla="*/ 155954 h 1080000"/>
                <a:gd name="connsiteX3" fmla="*/ 1141980 w 1306463"/>
                <a:gd name="connsiteY3" fmla="*/ 489619 h 1080000"/>
                <a:gd name="connsiteX4" fmla="*/ 1178193 w 1306463"/>
                <a:gd name="connsiteY4" fmla="*/ 1080000 h 1080000"/>
                <a:gd name="connsiteX5" fmla="*/ 42819 w 1306463"/>
                <a:gd name="connsiteY5" fmla="*/ 1080000 h 1080000"/>
                <a:gd name="connsiteX6" fmla="*/ 108088 w 1306463"/>
                <a:gd name="connsiteY6" fmla="*/ 583609 h 1080000"/>
                <a:gd name="connsiteX7" fmla="*/ 0 w 1306463"/>
                <a:gd name="connsiteY7" fmla="*/ 466122 h 1080000"/>
                <a:gd name="connsiteX8" fmla="*/ 178581 w 1306463"/>
                <a:gd name="connsiteY8" fmla="*/ 146555 h 1080000"/>
                <a:gd name="connsiteX9" fmla="*/ 44875 w 1306463"/>
                <a:gd name="connsiteY9" fmla="*/ 0 h 1080000"/>
                <a:gd name="connsiteX0" fmla="*/ 44875 w 1307533"/>
                <a:gd name="connsiteY0" fmla="*/ 0 h 1080000"/>
                <a:gd name="connsiteX1" fmla="*/ 1204439 w 1307533"/>
                <a:gd name="connsiteY1" fmla="*/ 0 h 1080000"/>
                <a:gd name="connsiteX2" fmla="*/ 1306463 w 1307533"/>
                <a:gd name="connsiteY2" fmla="*/ 155954 h 1080000"/>
                <a:gd name="connsiteX3" fmla="*/ 1141980 w 1307533"/>
                <a:gd name="connsiteY3" fmla="*/ 489619 h 1080000"/>
                <a:gd name="connsiteX4" fmla="*/ 1178193 w 1307533"/>
                <a:gd name="connsiteY4" fmla="*/ 1080000 h 1080000"/>
                <a:gd name="connsiteX5" fmla="*/ 42819 w 1307533"/>
                <a:gd name="connsiteY5" fmla="*/ 1080000 h 1080000"/>
                <a:gd name="connsiteX6" fmla="*/ 108088 w 1307533"/>
                <a:gd name="connsiteY6" fmla="*/ 583609 h 1080000"/>
                <a:gd name="connsiteX7" fmla="*/ 0 w 1307533"/>
                <a:gd name="connsiteY7" fmla="*/ 466122 h 1080000"/>
                <a:gd name="connsiteX8" fmla="*/ 178581 w 1307533"/>
                <a:gd name="connsiteY8" fmla="*/ 146555 h 1080000"/>
                <a:gd name="connsiteX9" fmla="*/ 44875 w 1307533"/>
                <a:gd name="connsiteY9" fmla="*/ 0 h 108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7533" h="1080000">
                  <a:moveTo>
                    <a:pt x="44875" y="0"/>
                  </a:moveTo>
                  <a:lnTo>
                    <a:pt x="1204439" y="0"/>
                  </a:lnTo>
                  <a:cubicBezTo>
                    <a:pt x="1257793" y="61775"/>
                    <a:pt x="1316193" y="115997"/>
                    <a:pt x="1306463" y="155954"/>
                  </a:cubicBezTo>
                  <a:cubicBezTo>
                    <a:pt x="1284532" y="267176"/>
                    <a:pt x="1112045" y="410643"/>
                    <a:pt x="1141980" y="489619"/>
                  </a:cubicBezTo>
                  <a:cubicBezTo>
                    <a:pt x="1203491" y="701425"/>
                    <a:pt x="1201238" y="886753"/>
                    <a:pt x="1178193" y="1080000"/>
                  </a:cubicBezTo>
                  <a:lnTo>
                    <a:pt x="42819" y="1080000"/>
                  </a:lnTo>
                  <a:cubicBezTo>
                    <a:pt x="46216" y="914503"/>
                    <a:pt x="64676" y="749056"/>
                    <a:pt x="108088" y="583609"/>
                  </a:cubicBezTo>
                  <a:lnTo>
                    <a:pt x="0" y="466122"/>
                  </a:lnTo>
                  <a:lnTo>
                    <a:pt x="178581" y="146555"/>
                  </a:lnTo>
                  <a:cubicBezTo>
                    <a:pt x="125358" y="104956"/>
                    <a:pt x="80736" y="56010"/>
                    <a:pt x="448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40C7678B-D9ED-46D6-8A5C-0E690F0B16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2810" y="1234784"/>
              <a:ext cx="1438186" cy="1080000"/>
            </a:xfrm>
            <a:custGeom>
              <a:avLst/>
              <a:gdLst>
                <a:gd name="connsiteX0" fmla="*/ 75303 w 1438186"/>
                <a:gd name="connsiteY0" fmla="*/ 0 h 1080000"/>
                <a:gd name="connsiteX1" fmla="*/ 1161392 w 1438186"/>
                <a:gd name="connsiteY1" fmla="*/ 0 h 1080000"/>
                <a:gd name="connsiteX2" fmla="*/ 1244140 w 1438186"/>
                <a:gd name="connsiteY2" fmla="*/ 108071 h 1080000"/>
                <a:gd name="connsiteX3" fmla="*/ 1154850 w 1438186"/>
                <a:gd name="connsiteY3" fmla="*/ 178565 h 1080000"/>
                <a:gd name="connsiteX4" fmla="*/ 1300535 w 1438186"/>
                <a:gd name="connsiteY4" fmla="*/ 521629 h 1080000"/>
                <a:gd name="connsiteX5" fmla="*/ 1239441 w 1438186"/>
                <a:gd name="connsiteY5" fmla="*/ 582722 h 1080000"/>
                <a:gd name="connsiteX6" fmla="*/ 1309934 w 1438186"/>
                <a:gd name="connsiteY6" fmla="*/ 662614 h 1080000"/>
                <a:gd name="connsiteX7" fmla="*/ 1187747 w 1438186"/>
                <a:gd name="connsiteY7" fmla="*/ 968082 h 1080000"/>
                <a:gd name="connsiteX8" fmla="*/ 1356929 w 1438186"/>
                <a:gd name="connsiteY8" fmla="*/ 986880 h 1080000"/>
                <a:gd name="connsiteX9" fmla="*/ 1438186 w 1438186"/>
                <a:gd name="connsiteY9" fmla="*/ 1080000 h 1080000"/>
                <a:gd name="connsiteX10" fmla="*/ 278622 w 1438186"/>
                <a:gd name="connsiteY10" fmla="*/ 1080000 h 1080000"/>
                <a:gd name="connsiteX11" fmla="*/ 3470 w 1438186"/>
                <a:gd name="connsiteY11" fmla="*/ 249057 h 1080000"/>
                <a:gd name="connsiteX12" fmla="*/ 75303 w 1438186"/>
                <a:gd name="connsiteY12" fmla="*/ 0 h 1080000"/>
                <a:gd name="connsiteX0" fmla="*/ 75303 w 1438186"/>
                <a:gd name="connsiteY0" fmla="*/ 0 h 1080000"/>
                <a:gd name="connsiteX1" fmla="*/ 1161392 w 1438186"/>
                <a:gd name="connsiteY1" fmla="*/ 0 h 1080000"/>
                <a:gd name="connsiteX2" fmla="*/ 1244140 w 1438186"/>
                <a:gd name="connsiteY2" fmla="*/ 108071 h 1080000"/>
                <a:gd name="connsiteX3" fmla="*/ 1154850 w 1438186"/>
                <a:gd name="connsiteY3" fmla="*/ 178565 h 1080000"/>
                <a:gd name="connsiteX4" fmla="*/ 1300535 w 1438186"/>
                <a:gd name="connsiteY4" fmla="*/ 521629 h 1080000"/>
                <a:gd name="connsiteX5" fmla="*/ 1239441 w 1438186"/>
                <a:gd name="connsiteY5" fmla="*/ 582722 h 1080000"/>
                <a:gd name="connsiteX6" fmla="*/ 1309934 w 1438186"/>
                <a:gd name="connsiteY6" fmla="*/ 662614 h 1080000"/>
                <a:gd name="connsiteX7" fmla="*/ 1187747 w 1438186"/>
                <a:gd name="connsiteY7" fmla="*/ 968082 h 1080000"/>
                <a:gd name="connsiteX8" fmla="*/ 1356929 w 1438186"/>
                <a:gd name="connsiteY8" fmla="*/ 986880 h 1080000"/>
                <a:gd name="connsiteX9" fmla="*/ 1438186 w 1438186"/>
                <a:gd name="connsiteY9" fmla="*/ 1080000 h 1080000"/>
                <a:gd name="connsiteX10" fmla="*/ 278622 w 1438186"/>
                <a:gd name="connsiteY10" fmla="*/ 1080000 h 1080000"/>
                <a:gd name="connsiteX11" fmla="*/ 3470 w 1438186"/>
                <a:gd name="connsiteY11" fmla="*/ 249057 h 1080000"/>
                <a:gd name="connsiteX12" fmla="*/ 75303 w 1438186"/>
                <a:gd name="connsiteY12" fmla="*/ 0 h 1080000"/>
                <a:gd name="connsiteX0" fmla="*/ 75303 w 1438186"/>
                <a:gd name="connsiteY0" fmla="*/ 0 h 1080000"/>
                <a:gd name="connsiteX1" fmla="*/ 1161392 w 1438186"/>
                <a:gd name="connsiteY1" fmla="*/ 0 h 1080000"/>
                <a:gd name="connsiteX2" fmla="*/ 1244140 w 1438186"/>
                <a:gd name="connsiteY2" fmla="*/ 108071 h 1080000"/>
                <a:gd name="connsiteX3" fmla="*/ 1154850 w 1438186"/>
                <a:gd name="connsiteY3" fmla="*/ 178565 h 1080000"/>
                <a:gd name="connsiteX4" fmla="*/ 1300535 w 1438186"/>
                <a:gd name="connsiteY4" fmla="*/ 521629 h 1080000"/>
                <a:gd name="connsiteX5" fmla="*/ 1239441 w 1438186"/>
                <a:gd name="connsiteY5" fmla="*/ 582722 h 1080000"/>
                <a:gd name="connsiteX6" fmla="*/ 1309934 w 1438186"/>
                <a:gd name="connsiteY6" fmla="*/ 662614 h 1080000"/>
                <a:gd name="connsiteX7" fmla="*/ 1187747 w 1438186"/>
                <a:gd name="connsiteY7" fmla="*/ 968082 h 1080000"/>
                <a:gd name="connsiteX8" fmla="*/ 1356929 w 1438186"/>
                <a:gd name="connsiteY8" fmla="*/ 986880 h 1080000"/>
                <a:gd name="connsiteX9" fmla="*/ 1438186 w 1438186"/>
                <a:gd name="connsiteY9" fmla="*/ 1080000 h 1080000"/>
                <a:gd name="connsiteX10" fmla="*/ 278622 w 1438186"/>
                <a:gd name="connsiteY10" fmla="*/ 1080000 h 1080000"/>
                <a:gd name="connsiteX11" fmla="*/ 3470 w 1438186"/>
                <a:gd name="connsiteY11" fmla="*/ 249057 h 1080000"/>
                <a:gd name="connsiteX12" fmla="*/ 75303 w 1438186"/>
                <a:gd name="connsiteY12" fmla="*/ 0 h 1080000"/>
                <a:gd name="connsiteX0" fmla="*/ 75303 w 1438186"/>
                <a:gd name="connsiteY0" fmla="*/ 0 h 1080000"/>
                <a:gd name="connsiteX1" fmla="*/ 1161392 w 1438186"/>
                <a:gd name="connsiteY1" fmla="*/ 0 h 1080000"/>
                <a:gd name="connsiteX2" fmla="*/ 1244140 w 1438186"/>
                <a:gd name="connsiteY2" fmla="*/ 108071 h 1080000"/>
                <a:gd name="connsiteX3" fmla="*/ 1154850 w 1438186"/>
                <a:gd name="connsiteY3" fmla="*/ 178565 h 1080000"/>
                <a:gd name="connsiteX4" fmla="*/ 1300535 w 1438186"/>
                <a:gd name="connsiteY4" fmla="*/ 521629 h 1080000"/>
                <a:gd name="connsiteX5" fmla="*/ 1239441 w 1438186"/>
                <a:gd name="connsiteY5" fmla="*/ 582722 h 1080000"/>
                <a:gd name="connsiteX6" fmla="*/ 1309934 w 1438186"/>
                <a:gd name="connsiteY6" fmla="*/ 662614 h 1080000"/>
                <a:gd name="connsiteX7" fmla="*/ 1187747 w 1438186"/>
                <a:gd name="connsiteY7" fmla="*/ 968082 h 1080000"/>
                <a:gd name="connsiteX8" fmla="*/ 1356929 w 1438186"/>
                <a:gd name="connsiteY8" fmla="*/ 986880 h 1080000"/>
                <a:gd name="connsiteX9" fmla="*/ 1438186 w 1438186"/>
                <a:gd name="connsiteY9" fmla="*/ 1080000 h 1080000"/>
                <a:gd name="connsiteX10" fmla="*/ 278622 w 1438186"/>
                <a:gd name="connsiteY10" fmla="*/ 1080000 h 1080000"/>
                <a:gd name="connsiteX11" fmla="*/ 3470 w 1438186"/>
                <a:gd name="connsiteY11" fmla="*/ 249057 h 1080000"/>
                <a:gd name="connsiteX12" fmla="*/ 75303 w 1438186"/>
                <a:gd name="connsiteY12" fmla="*/ 0 h 1080000"/>
                <a:gd name="connsiteX0" fmla="*/ 75303 w 1438186"/>
                <a:gd name="connsiteY0" fmla="*/ 0 h 1080000"/>
                <a:gd name="connsiteX1" fmla="*/ 1161392 w 1438186"/>
                <a:gd name="connsiteY1" fmla="*/ 0 h 1080000"/>
                <a:gd name="connsiteX2" fmla="*/ 1244140 w 1438186"/>
                <a:gd name="connsiteY2" fmla="*/ 108071 h 1080000"/>
                <a:gd name="connsiteX3" fmla="*/ 1154850 w 1438186"/>
                <a:gd name="connsiteY3" fmla="*/ 178565 h 1080000"/>
                <a:gd name="connsiteX4" fmla="*/ 1300535 w 1438186"/>
                <a:gd name="connsiteY4" fmla="*/ 521629 h 1080000"/>
                <a:gd name="connsiteX5" fmla="*/ 1239441 w 1438186"/>
                <a:gd name="connsiteY5" fmla="*/ 582722 h 1080000"/>
                <a:gd name="connsiteX6" fmla="*/ 1309934 w 1438186"/>
                <a:gd name="connsiteY6" fmla="*/ 662614 h 1080000"/>
                <a:gd name="connsiteX7" fmla="*/ 1187747 w 1438186"/>
                <a:gd name="connsiteY7" fmla="*/ 968082 h 1080000"/>
                <a:gd name="connsiteX8" fmla="*/ 1356929 w 1438186"/>
                <a:gd name="connsiteY8" fmla="*/ 986880 h 1080000"/>
                <a:gd name="connsiteX9" fmla="*/ 1438186 w 1438186"/>
                <a:gd name="connsiteY9" fmla="*/ 1080000 h 1080000"/>
                <a:gd name="connsiteX10" fmla="*/ 278622 w 1438186"/>
                <a:gd name="connsiteY10" fmla="*/ 1080000 h 1080000"/>
                <a:gd name="connsiteX11" fmla="*/ 3470 w 1438186"/>
                <a:gd name="connsiteY11" fmla="*/ 249057 h 1080000"/>
                <a:gd name="connsiteX12" fmla="*/ 75303 w 1438186"/>
                <a:gd name="connsiteY12" fmla="*/ 0 h 1080000"/>
                <a:gd name="connsiteX0" fmla="*/ 75303 w 1438186"/>
                <a:gd name="connsiteY0" fmla="*/ 0 h 1080000"/>
                <a:gd name="connsiteX1" fmla="*/ 1161392 w 1438186"/>
                <a:gd name="connsiteY1" fmla="*/ 0 h 1080000"/>
                <a:gd name="connsiteX2" fmla="*/ 1244140 w 1438186"/>
                <a:gd name="connsiteY2" fmla="*/ 108071 h 1080000"/>
                <a:gd name="connsiteX3" fmla="*/ 1154850 w 1438186"/>
                <a:gd name="connsiteY3" fmla="*/ 178565 h 1080000"/>
                <a:gd name="connsiteX4" fmla="*/ 1300535 w 1438186"/>
                <a:gd name="connsiteY4" fmla="*/ 521629 h 1080000"/>
                <a:gd name="connsiteX5" fmla="*/ 1239441 w 1438186"/>
                <a:gd name="connsiteY5" fmla="*/ 582722 h 1080000"/>
                <a:gd name="connsiteX6" fmla="*/ 1309934 w 1438186"/>
                <a:gd name="connsiteY6" fmla="*/ 662614 h 1080000"/>
                <a:gd name="connsiteX7" fmla="*/ 1187747 w 1438186"/>
                <a:gd name="connsiteY7" fmla="*/ 968082 h 1080000"/>
                <a:gd name="connsiteX8" fmla="*/ 1356929 w 1438186"/>
                <a:gd name="connsiteY8" fmla="*/ 986880 h 1080000"/>
                <a:gd name="connsiteX9" fmla="*/ 1438186 w 1438186"/>
                <a:gd name="connsiteY9" fmla="*/ 1080000 h 1080000"/>
                <a:gd name="connsiteX10" fmla="*/ 278622 w 1438186"/>
                <a:gd name="connsiteY10" fmla="*/ 1080000 h 1080000"/>
                <a:gd name="connsiteX11" fmla="*/ 3470 w 1438186"/>
                <a:gd name="connsiteY11" fmla="*/ 249057 h 1080000"/>
                <a:gd name="connsiteX12" fmla="*/ 75303 w 1438186"/>
                <a:gd name="connsiteY12" fmla="*/ 0 h 108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38186" h="1080000">
                  <a:moveTo>
                    <a:pt x="75303" y="0"/>
                  </a:moveTo>
                  <a:lnTo>
                    <a:pt x="1161392" y="0"/>
                  </a:lnTo>
                  <a:cubicBezTo>
                    <a:pt x="1163487" y="27629"/>
                    <a:pt x="1259910" y="84658"/>
                    <a:pt x="1244140" y="108071"/>
                  </a:cubicBezTo>
                  <a:lnTo>
                    <a:pt x="1154850" y="178565"/>
                  </a:lnTo>
                  <a:cubicBezTo>
                    <a:pt x="1187747" y="289787"/>
                    <a:pt x="1314747" y="510569"/>
                    <a:pt x="1300535" y="521629"/>
                  </a:cubicBezTo>
                  <a:lnTo>
                    <a:pt x="1239441" y="582722"/>
                  </a:lnTo>
                  <a:cubicBezTo>
                    <a:pt x="1262939" y="609353"/>
                    <a:pt x="1333431" y="612458"/>
                    <a:pt x="1309934" y="662614"/>
                  </a:cubicBezTo>
                  <a:cubicBezTo>
                    <a:pt x="1272545" y="762427"/>
                    <a:pt x="1150481" y="941566"/>
                    <a:pt x="1187747" y="968082"/>
                  </a:cubicBezTo>
                  <a:cubicBezTo>
                    <a:pt x="1244141" y="974348"/>
                    <a:pt x="1328816" y="969856"/>
                    <a:pt x="1356929" y="986880"/>
                  </a:cubicBezTo>
                  <a:cubicBezTo>
                    <a:pt x="1381668" y="1014845"/>
                    <a:pt x="1410837" y="1047241"/>
                    <a:pt x="1438186" y="1080000"/>
                  </a:cubicBezTo>
                  <a:lnTo>
                    <a:pt x="278622" y="1080000"/>
                  </a:lnTo>
                  <a:cubicBezTo>
                    <a:pt x="119791" y="856858"/>
                    <a:pt x="75326" y="537741"/>
                    <a:pt x="3470" y="249057"/>
                  </a:cubicBezTo>
                  <a:cubicBezTo>
                    <a:pt x="-11644" y="163097"/>
                    <a:pt x="24508" y="63466"/>
                    <a:pt x="753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913B0B41-A41F-40A6-9225-D5C08DE039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8868" y="162483"/>
              <a:ext cx="1139991" cy="1080492"/>
            </a:xfrm>
            <a:custGeom>
              <a:avLst/>
              <a:gdLst>
                <a:gd name="connsiteX0" fmla="*/ 805801 w 1115644"/>
                <a:gd name="connsiteY0" fmla="*/ 1547 h 1071730"/>
                <a:gd name="connsiteX1" fmla="*/ 1056049 w 1115644"/>
                <a:gd name="connsiteY1" fmla="*/ 197604 h 1071730"/>
                <a:gd name="connsiteX2" fmla="*/ 1093646 w 1115644"/>
                <a:gd name="connsiteY2" fmla="*/ 846137 h 1071730"/>
                <a:gd name="connsiteX3" fmla="*/ 1084246 w 1115644"/>
                <a:gd name="connsiteY3" fmla="*/ 987122 h 1071730"/>
                <a:gd name="connsiteX4" fmla="*/ 1086088 w 1115644"/>
                <a:gd name="connsiteY4" fmla="*/ 1071730 h 1071730"/>
                <a:gd name="connsiteX5" fmla="*/ 0 w 1115644"/>
                <a:gd name="connsiteY5" fmla="*/ 1071730 h 1071730"/>
                <a:gd name="connsiteX6" fmla="*/ 106749 w 1115644"/>
                <a:gd name="connsiteY6" fmla="*/ 1005920 h 1071730"/>
                <a:gd name="connsiteX7" fmla="*/ 78552 w 1115644"/>
                <a:gd name="connsiteY7" fmla="*/ 850837 h 1071730"/>
                <a:gd name="connsiteX8" fmla="*/ 656592 w 1115644"/>
                <a:gd name="connsiteY8" fmla="*/ 28422 h 1071730"/>
                <a:gd name="connsiteX9" fmla="*/ 805801 w 1115644"/>
                <a:gd name="connsiteY9" fmla="*/ 1547 h 1071730"/>
                <a:gd name="connsiteX0" fmla="*/ 805801 w 1115644"/>
                <a:gd name="connsiteY0" fmla="*/ 1547 h 1071730"/>
                <a:gd name="connsiteX1" fmla="*/ 1056049 w 1115644"/>
                <a:gd name="connsiteY1" fmla="*/ 197604 h 1071730"/>
                <a:gd name="connsiteX2" fmla="*/ 1093646 w 1115644"/>
                <a:gd name="connsiteY2" fmla="*/ 846137 h 1071730"/>
                <a:gd name="connsiteX3" fmla="*/ 1084246 w 1115644"/>
                <a:gd name="connsiteY3" fmla="*/ 987122 h 1071730"/>
                <a:gd name="connsiteX4" fmla="*/ 1086088 w 1115644"/>
                <a:gd name="connsiteY4" fmla="*/ 1071730 h 1071730"/>
                <a:gd name="connsiteX5" fmla="*/ 0 w 1115644"/>
                <a:gd name="connsiteY5" fmla="*/ 1071730 h 1071730"/>
                <a:gd name="connsiteX6" fmla="*/ 106749 w 1115644"/>
                <a:gd name="connsiteY6" fmla="*/ 1005920 h 1071730"/>
                <a:gd name="connsiteX7" fmla="*/ 78552 w 1115644"/>
                <a:gd name="connsiteY7" fmla="*/ 850837 h 1071730"/>
                <a:gd name="connsiteX8" fmla="*/ 656592 w 1115644"/>
                <a:gd name="connsiteY8" fmla="*/ 28422 h 1071730"/>
                <a:gd name="connsiteX9" fmla="*/ 805801 w 1115644"/>
                <a:gd name="connsiteY9" fmla="*/ 1547 h 1071730"/>
                <a:gd name="connsiteX0" fmla="*/ 805801 w 1115644"/>
                <a:gd name="connsiteY0" fmla="*/ 1547 h 1071730"/>
                <a:gd name="connsiteX1" fmla="*/ 1056049 w 1115644"/>
                <a:gd name="connsiteY1" fmla="*/ 197604 h 1071730"/>
                <a:gd name="connsiteX2" fmla="*/ 1093646 w 1115644"/>
                <a:gd name="connsiteY2" fmla="*/ 846137 h 1071730"/>
                <a:gd name="connsiteX3" fmla="*/ 1084246 w 1115644"/>
                <a:gd name="connsiteY3" fmla="*/ 987122 h 1071730"/>
                <a:gd name="connsiteX4" fmla="*/ 1086088 w 1115644"/>
                <a:gd name="connsiteY4" fmla="*/ 1071730 h 1071730"/>
                <a:gd name="connsiteX5" fmla="*/ 0 w 1115644"/>
                <a:gd name="connsiteY5" fmla="*/ 1071730 h 1071730"/>
                <a:gd name="connsiteX6" fmla="*/ 106749 w 1115644"/>
                <a:gd name="connsiteY6" fmla="*/ 1005920 h 1071730"/>
                <a:gd name="connsiteX7" fmla="*/ 78552 w 1115644"/>
                <a:gd name="connsiteY7" fmla="*/ 850837 h 1071730"/>
                <a:gd name="connsiteX8" fmla="*/ 656592 w 1115644"/>
                <a:gd name="connsiteY8" fmla="*/ 28422 h 1071730"/>
                <a:gd name="connsiteX9" fmla="*/ 805801 w 1115644"/>
                <a:gd name="connsiteY9" fmla="*/ 1547 h 1071730"/>
                <a:gd name="connsiteX0" fmla="*/ 805801 w 1124685"/>
                <a:gd name="connsiteY0" fmla="*/ 1547 h 1071730"/>
                <a:gd name="connsiteX1" fmla="*/ 1056049 w 1124685"/>
                <a:gd name="connsiteY1" fmla="*/ 197604 h 1071730"/>
                <a:gd name="connsiteX2" fmla="*/ 1093646 w 1124685"/>
                <a:gd name="connsiteY2" fmla="*/ 846137 h 1071730"/>
                <a:gd name="connsiteX3" fmla="*/ 1084246 w 1124685"/>
                <a:gd name="connsiteY3" fmla="*/ 987122 h 1071730"/>
                <a:gd name="connsiteX4" fmla="*/ 1086088 w 1124685"/>
                <a:gd name="connsiteY4" fmla="*/ 1071730 h 1071730"/>
                <a:gd name="connsiteX5" fmla="*/ 0 w 1124685"/>
                <a:gd name="connsiteY5" fmla="*/ 1071730 h 1071730"/>
                <a:gd name="connsiteX6" fmla="*/ 106749 w 1124685"/>
                <a:gd name="connsiteY6" fmla="*/ 1005920 h 1071730"/>
                <a:gd name="connsiteX7" fmla="*/ 78552 w 1124685"/>
                <a:gd name="connsiteY7" fmla="*/ 850837 h 1071730"/>
                <a:gd name="connsiteX8" fmla="*/ 656592 w 1124685"/>
                <a:gd name="connsiteY8" fmla="*/ 28422 h 1071730"/>
                <a:gd name="connsiteX9" fmla="*/ 805801 w 1124685"/>
                <a:gd name="connsiteY9" fmla="*/ 1547 h 1071730"/>
                <a:gd name="connsiteX0" fmla="*/ 805801 w 1131681"/>
                <a:gd name="connsiteY0" fmla="*/ 1547 h 1071730"/>
                <a:gd name="connsiteX1" fmla="*/ 1056049 w 1131681"/>
                <a:gd name="connsiteY1" fmla="*/ 197604 h 1071730"/>
                <a:gd name="connsiteX2" fmla="*/ 1093646 w 1131681"/>
                <a:gd name="connsiteY2" fmla="*/ 846137 h 1071730"/>
                <a:gd name="connsiteX3" fmla="*/ 1084246 w 1131681"/>
                <a:gd name="connsiteY3" fmla="*/ 987122 h 1071730"/>
                <a:gd name="connsiteX4" fmla="*/ 1086088 w 1131681"/>
                <a:gd name="connsiteY4" fmla="*/ 1071730 h 1071730"/>
                <a:gd name="connsiteX5" fmla="*/ 0 w 1131681"/>
                <a:gd name="connsiteY5" fmla="*/ 1071730 h 1071730"/>
                <a:gd name="connsiteX6" fmla="*/ 106749 w 1131681"/>
                <a:gd name="connsiteY6" fmla="*/ 1005920 h 1071730"/>
                <a:gd name="connsiteX7" fmla="*/ 78552 w 1131681"/>
                <a:gd name="connsiteY7" fmla="*/ 850837 h 1071730"/>
                <a:gd name="connsiteX8" fmla="*/ 656592 w 1131681"/>
                <a:gd name="connsiteY8" fmla="*/ 28422 h 1071730"/>
                <a:gd name="connsiteX9" fmla="*/ 805801 w 1131681"/>
                <a:gd name="connsiteY9" fmla="*/ 1547 h 1071730"/>
                <a:gd name="connsiteX0" fmla="*/ 805801 w 1130747"/>
                <a:gd name="connsiteY0" fmla="*/ 1547 h 1071730"/>
                <a:gd name="connsiteX1" fmla="*/ 1056049 w 1130747"/>
                <a:gd name="connsiteY1" fmla="*/ 197604 h 1071730"/>
                <a:gd name="connsiteX2" fmla="*/ 1093646 w 1130747"/>
                <a:gd name="connsiteY2" fmla="*/ 846137 h 1071730"/>
                <a:gd name="connsiteX3" fmla="*/ 1084246 w 1130747"/>
                <a:gd name="connsiteY3" fmla="*/ 987122 h 1071730"/>
                <a:gd name="connsiteX4" fmla="*/ 1086088 w 1130747"/>
                <a:gd name="connsiteY4" fmla="*/ 1071730 h 1071730"/>
                <a:gd name="connsiteX5" fmla="*/ 0 w 1130747"/>
                <a:gd name="connsiteY5" fmla="*/ 1071730 h 1071730"/>
                <a:gd name="connsiteX6" fmla="*/ 106749 w 1130747"/>
                <a:gd name="connsiteY6" fmla="*/ 1005920 h 1071730"/>
                <a:gd name="connsiteX7" fmla="*/ 78552 w 1130747"/>
                <a:gd name="connsiteY7" fmla="*/ 850837 h 1071730"/>
                <a:gd name="connsiteX8" fmla="*/ 656592 w 1130747"/>
                <a:gd name="connsiteY8" fmla="*/ 28422 h 1071730"/>
                <a:gd name="connsiteX9" fmla="*/ 805801 w 1130747"/>
                <a:gd name="connsiteY9" fmla="*/ 1547 h 1071730"/>
                <a:gd name="connsiteX0" fmla="*/ 805801 w 1130747"/>
                <a:gd name="connsiteY0" fmla="*/ 1547 h 1071730"/>
                <a:gd name="connsiteX1" fmla="*/ 1056049 w 1130747"/>
                <a:gd name="connsiteY1" fmla="*/ 197604 h 1071730"/>
                <a:gd name="connsiteX2" fmla="*/ 1093646 w 1130747"/>
                <a:gd name="connsiteY2" fmla="*/ 846137 h 1071730"/>
                <a:gd name="connsiteX3" fmla="*/ 1084246 w 1130747"/>
                <a:gd name="connsiteY3" fmla="*/ 987122 h 1071730"/>
                <a:gd name="connsiteX4" fmla="*/ 1086088 w 1130747"/>
                <a:gd name="connsiteY4" fmla="*/ 1071730 h 1071730"/>
                <a:gd name="connsiteX5" fmla="*/ 0 w 1130747"/>
                <a:gd name="connsiteY5" fmla="*/ 1071730 h 1071730"/>
                <a:gd name="connsiteX6" fmla="*/ 106749 w 1130747"/>
                <a:gd name="connsiteY6" fmla="*/ 1005920 h 1071730"/>
                <a:gd name="connsiteX7" fmla="*/ 78552 w 1130747"/>
                <a:gd name="connsiteY7" fmla="*/ 850837 h 1071730"/>
                <a:gd name="connsiteX8" fmla="*/ 656592 w 1130747"/>
                <a:gd name="connsiteY8" fmla="*/ 28422 h 1071730"/>
                <a:gd name="connsiteX9" fmla="*/ 805801 w 1130747"/>
                <a:gd name="connsiteY9" fmla="*/ 1547 h 1071730"/>
                <a:gd name="connsiteX0" fmla="*/ 805801 w 1130747"/>
                <a:gd name="connsiteY0" fmla="*/ 1547 h 1071730"/>
                <a:gd name="connsiteX1" fmla="*/ 1056049 w 1130747"/>
                <a:gd name="connsiteY1" fmla="*/ 197604 h 1071730"/>
                <a:gd name="connsiteX2" fmla="*/ 1093646 w 1130747"/>
                <a:gd name="connsiteY2" fmla="*/ 846137 h 1071730"/>
                <a:gd name="connsiteX3" fmla="*/ 1084246 w 1130747"/>
                <a:gd name="connsiteY3" fmla="*/ 987122 h 1071730"/>
                <a:gd name="connsiteX4" fmla="*/ 1086088 w 1130747"/>
                <a:gd name="connsiteY4" fmla="*/ 1071730 h 1071730"/>
                <a:gd name="connsiteX5" fmla="*/ 0 w 1130747"/>
                <a:gd name="connsiteY5" fmla="*/ 1071730 h 1071730"/>
                <a:gd name="connsiteX6" fmla="*/ 106749 w 1130747"/>
                <a:gd name="connsiteY6" fmla="*/ 1005920 h 1071730"/>
                <a:gd name="connsiteX7" fmla="*/ 78552 w 1130747"/>
                <a:gd name="connsiteY7" fmla="*/ 850837 h 1071730"/>
                <a:gd name="connsiteX8" fmla="*/ 656592 w 1130747"/>
                <a:gd name="connsiteY8" fmla="*/ 28422 h 1071730"/>
                <a:gd name="connsiteX9" fmla="*/ 805801 w 1130747"/>
                <a:gd name="connsiteY9" fmla="*/ 1547 h 107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0747" h="1071730">
                  <a:moveTo>
                    <a:pt x="805801" y="1547"/>
                  </a:moveTo>
                  <a:cubicBezTo>
                    <a:pt x="939443" y="16673"/>
                    <a:pt x="1025502" y="138860"/>
                    <a:pt x="1056049" y="197604"/>
                  </a:cubicBezTo>
                  <a:cubicBezTo>
                    <a:pt x="1123410" y="365221"/>
                    <a:pt x="1077980" y="608028"/>
                    <a:pt x="1093646" y="846137"/>
                  </a:cubicBezTo>
                  <a:cubicBezTo>
                    <a:pt x="1148058" y="981563"/>
                    <a:pt x="1140670" y="985319"/>
                    <a:pt x="1084246" y="987122"/>
                  </a:cubicBezTo>
                  <a:cubicBezTo>
                    <a:pt x="1076415" y="1027989"/>
                    <a:pt x="1080698" y="1038020"/>
                    <a:pt x="1086088" y="1071730"/>
                  </a:cubicBezTo>
                  <a:lnTo>
                    <a:pt x="0" y="1071730"/>
                  </a:lnTo>
                  <a:cubicBezTo>
                    <a:pt x="32654" y="1029327"/>
                    <a:pt x="55786" y="1027016"/>
                    <a:pt x="106749" y="1005920"/>
                  </a:cubicBezTo>
                  <a:cubicBezTo>
                    <a:pt x="97350" y="954226"/>
                    <a:pt x="52988" y="889084"/>
                    <a:pt x="78552" y="850837"/>
                  </a:cubicBezTo>
                  <a:cubicBezTo>
                    <a:pt x="343290" y="647163"/>
                    <a:pt x="457646" y="81683"/>
                    <a:pt x="656592" y="28422"/>
                  </a:cubicBezTo>
                  <a:cubicBezTo>
                    <a:pt x="711419" y="3358"/>
                    <a:pt x="761254" y="-3495"/>
                    <a:pt x="805801" y="1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FC27F5D-11AF-4B0E-8D9F-7AF79452606E}"/>
              </a:ext>
            </a:extLst>
          </p:cNvPr>
          <p:cNvGrpSpPr/>
          <p:nvPr/>
        </p:nvGrpSpPr>
        <p:grpSpPr>
          <a:xfrm>
            <a:off x="4980628" y="1360115"/>
            <a:ext cx="2236570" cy="5039415"/>
            <a:chOff x="4980628" y="1360115"/>
            <a:chExt cx="2236570" cy="503941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5C3F6EA-8CC2-4450-B9D7-9539BC1AF169}"/>
                </a:ext>
              </a:extLst>
            </p:cNvPr>
            <p:cNvSpPr txBox="1"/>
            <p:nvPr/>
          </p:nvSpPr>
          <p:spPr>
            <a:xfrm>
              <a:off x="4980628" y="1690549"/>
              <a:ext cx="2236570" cy="470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I hope and I believe that this Template will your Time, Money and Reputation.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24B10C6-DA9F-455A-A176-C433D40AB701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81A7E9D-8FB7-4FB0-B1DA-A1C33144AC03}"/>
              </a:ext>
            </a:extLst>
          </p:cNvPr>
          <p:cNvGrpSpPr/>
          <p:nvPr/>
        </p:nvGrpSpPr>
        <p:grpSpPr>
          <a:xfrm>
            <a:off x="8422748" y="1418591"/>
            <a:ext cx="2909979" cy="738664"/>
            <a:chOff x="3017859" y="4283314"/>
            <a:chExt cx="2579765" cy="73866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F042632-EFA5-4D58-8DF0-CA8A86838E5D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57E4523-31DA-42D1-AD60-2AFB3A27D847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3699DA1-783C-43DF-8B2C-69C87D0B4277}"/>
              </a:ext>
            </a:extLst>
          </p:cNvPr>
          <p:cNvGrpSpPr/>
          <p:nvPr/>
        </p:nvGrpSpPr>
        <p:grpSpPr>
          <a:xfrm>
            <a:off x="8422748" y="2250994"/>
            <a:ext cx="2909979" cy="738664"/>
            <a:chOff x="3017859" y="4283314"/>
            <a:chExt cx="2579765" cy="73866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1BCB1DE-B252-4BD9-B776-B3D4C6CA84DD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8B25E1F-B95B-42A3-BDE6-A1D31B4C5F5B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A93832B-08D0-4F35-B134-A9AECBE7D26D}"/>
              </a:ext>
            </a:extLst>
          </p:cNvPr>
          <p:cNvGrpSpPr/>
          <p:nvPr/>
        </p:nvGrpSpPr>
        <p:grpSpPr>
          <a:xfrm>
            <a:off x="8422748" y="3083396"/>
            <a:ext cx="2909979" cy="738664"/>
            <a:chOff x="3017859" y="4283314"/>
            <a:chExt cx="2579765" cy="73866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DE7BF5D-2615-4AF4-AC20-148B22752162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2CD5949-B34D-4581-8D6E-0B22F5BD4576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7017F25-3CDB-4590-B2FA-B5BB24602F17}"/>
              </a:ext>
            </a:extLst>
          </p:cNvPr>
          <p:cNvGrpSpPr/>
          <p:nvPr/>
        </p:nvGrpSpPr>
        <p:grpSpPr>
          <a:xfrm>
            <a:off x="8422748" y="3915798"/>
            <a:ext cx="2909979" cy="738664"/>
            <a:chOff x="3017859" y="4283314"/>
            <a:chExt cx="2579765" cy="73866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273BC82-7E31-459A-9E12-1E369EBA8D32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BFB6A08-08B1-4272-8B2F-85F9E4CB0E7C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1C39F61-4082-4311-94C7-53DF45D2A9B6}"/>
              </a:ext>
            </a:extLst>
          </p:cNvPr>
          <p:cNvGrpSpPr/>
          <p:nvPr/>
        </p:nvGrpSpPr>
        <p:grpSpPr>
          <a:xfrm>
            <a:off x="8422748" y="4748199"/>
            <a:ext cx="2909979" cy="738664"/>
            <a:chOff x="3017859" y="4283314"/>
            <a:chExt cx="2579765" cy="73866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06F48B0-53A9-429D-BB36-130FFD5160AC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65768F9-4D8D-43E5-A40F-CD92977E4746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AB6EE1E-FEF8-4EED-B1B3-6B6778E4CD1C}"/>
              </a:ext>
            </a:extLst>
          </p:cNvPr>
          <p:cNvGrpSpPr/>
          <p:nvPr/>
        </p:nvGrpSpPr>
        <p:grpSpPr>
          <a:xfrm>
            <a:off x="8422748" y="5580599"/>
            <a:ext cx="2909979" cy="738664"/>
            <a:chOff x="3017859" y="4283314"/>
            <a:chExt cx="2579765" cy="73866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B75AD3B-A3C1-45F0-A9A1-90FF2A4549D7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E5599D5-D8A0-4D04-AF2C-E4EC5E1BC7E0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Oval 21">
            <a:extLst>
              <a:ext uri="{FF2B5EF4-FFF2-40B4-BE49-F238E27FC236}">
                <a16:creationId xmlns:a16="http://schemas.microsoft.com/office/drawing/2014/main" id="{18A5056F-BF3A-41EB-B720-CF67A39A8E49}"/>
              </a:ext>
            </a:extLst>
          </p:cNvPr>
          <p:cNvSpPr/>
          <p:nvPr/>
        </p:nvSpPr>
        <p:spPr>
          <a:xfrm rot="20700000">
            <a:off x="7906324" y="3271272"/>
            <a:ext cx="412888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8" name="Trapezoid 3">
            <a:extLst>
              <a:ext uri="{FF2B5EF4-FFF2-40B4-BE49-F238E27FC236}">
                <a16:creationId xmlns:a16="http://schemas.microsoft.com/office/drawing/2014/main" id="{5057C088-BE4F-4FEE-A5DF-B90523A6010F}"/>
              </a:ext>
            </a:extLst>
          </p:cNvPr>
          <p:cNvSpPr/>
          <p:nvPr/>
        </p:nvSpPr>
        <p:spPr>
          <a:xfrm>
            <a:off x="7965260" y="5848560"/>
            <a:ext cx="30028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9" name="Down Arrow 1">
            <a:extLst>
              <a:ext uri="{FF2B5EF4-FFF2-40B4-BE49-F238E27FC236}">
                <a16:creationId xmlns:a16="http://schemas.microsoft.com/office/drawing/2014/main" id="{0E7860A6-475F-4419-B8C6-E6E8E7C74E9B}"/>
              </a:ext>
            </a:extLst>
          </p:cNvPr>
          <p:cNvSpPr/>
          <p:nvPr/>
        </p:nvSpPr>
        <p:spPr>
          <a:xfrm rot="10800000" flipH="1">
            <a:off x="7942362" y="4964799"/>
            <a:ext cx="343759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0" name="Rectangle 15">
            <a:extLst>
              <a:ext uri="{FF2B5EF4-FFF2-40B4-BE49-F238E27FC236}">
                <a16:creationId xmlns:a16="http://schemas.microsoft.com/office/drawing/2014/main" id="{C07A457F-817A-4E86-AB67-0AB227EBB3E4}"/>
              </a:ext>
            </a:extLst>
          </p:cNvPr>
          <p:cNvSpPr/>
          <p:nvPr/>
        </p:nvSpPr>
        <p:spPr>
          <a:xfrm rot="14270044">
            <a:off x="7934837" y="4133811"/>
            <a:ext cx="361027" cy="35698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1" name="Frame 1">
            <a:extLst>
              <a:ext uri="{FF2B5EF4-FFF2-40B4-BE49-F238E27FC236}">
                <a16:creationId xmlns:a16="http://schemas.microsoft.com/office/drawing/2014/main" id="{E898A679-A1EC-48C0-81EF-9671FA6F810A}"/>
              </a:ext>
            </a:extLst>
          </p:cNvPr>
          <p:cNvSpPr/>
          <p:nvPr/>
        </p:nvSpPr>
        <p:spPr>
          <a:xfrm>
            <a:off x="7929504" y="2403492"/>
            <a:ext cx="368160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2" name="Donut 15">
            <a:extLst>
              <a:ext uri="{FF2B5EF4-FFF2-40B4-BE49-F238E27FC236}">
                <a16:creationId xmlns:a16="http://schemas.microsoft.com/office/drawing/2014/main" id="{95C6FD82-0A86-40B1-8D8C-7536FEACB0A0}"/>
              </a:ext>
            </a:extLst>
          </p:cNvPr>
          <p:cNvSpPr/>
          <p:nvPr/>
        </p:nvSpPr>
        <p:spPr>
          <a:xfrm>
            <a:off x="7918279" y="1593998"/>
            <a:ext cx="366619" cy="387853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D753D7B5-A975-4655-BDA8-EC07212A1F8A}"/>
              </a:ext>
            </a:extLst>
          </p:cNvPr>
          <p:cNvSpPr txBox="1">
            <a:spLocks/>
          </p:cNvSpPr>
          <p:nvPr/>
        </p:nvSpPr>
        <p:spPr>
          <a:xfrm>
            <a:off x="4940699" y="400226"/>
            <a:ext cx="6185125" cy="88274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>
                <a:solidFill>
                  <a:schemeClr val="accent1"/>
                </a:solidFill>
              </a:rPr>
              <a:t>Infographic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chemeClr val="accent2"/>
                </a:solidFill>
              </a:rPr>
              <a:t>Style</a:t>
            </a:r>
            <a:endParaRPr lang="ko-KR" alt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37E4A38-BD12-4B6F-A2E3-F361FF171CF3}"/>
              </a:ext>
            </a:extLst>
          </p:cNvPr>
          <p:cNvGrpSpPr/>
          <p:nvPr/>
        </p:nvGrpSpPr>
        <p:grpSpPr>
          <a:xfrm>
            <a:off x="1755856" y="2625032"/>
            <a:ext cx="3419804" cy="3418100"/>
            <a:chOff x="3711216" y="2510967"/>
            <a:chExt cx="3513884" cy="3512134"/>
          </a:xfrm>
        </p:grpSpPr>
        <p:sp>
          <p:nvSpPr>
            <p:cNvPr id="4" name="Teardrop 3">
              <a:extLst>
                <a:ext uri="{FF2B5EF4-FFF2-40B4-BE49-F238E27FC236}">
                  <a16:creationId xmlns:a16="http://schemas.microsoft.com/office/drawing/2014/main" id="{757A98F3-FA4F-4942-AE08-A37641EC9D8F}"/>
                </a:ext>
              </a:extLst>
            </p:cNvPr>
            <p:cNvSpPr/>
            <p:nvPr/>
          </p:nvSpPr>
          <p:spPr>
            <a:xfrm>
              <a:off x="5495858" y="2510967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Teardrop 3">
              <a:extLst>
                <a:ext uri="{FF2B5EF4-FFF2-40B4-BE49-F238E27FC236}">
                  <a16:creationId xmlns:a16="http://schemas.microsoft.com/office/drawing/2014/main" id="{9691849A-D266-4F4B-A9B8-02969CA9E9DD}"/>
                </a:ext>
              </a:extLst>
            </p:cNvPr>
            <p:cNvSpPr/>
            <p:nvPr/>
          </p:nvSpPr>
          <p:spPr>
            <a:xfrm rot="16200000">
              <a:off x="3713684" y="2510979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Teardrop 3">
              <a:extLst>
                <a:ext uri="{FF2B5EF4-FFF2-40B4-BE49-F238E27FC236}">
                  <a16:creationId xmlns:a16="http://schemas.microsoft.com/office/drawing/2014/main" id="{4920FC5E-6D54-4A62-B940-0C834DFCF2DF}"/>
                </a:ext>
              </a:extLst>
            </p:cNvPr>
            <p:cNvSpPr/>
            <p:nvPr/>
          </p:nvSpPr>
          <p:spPr>
            <a:xfrm rot="10800000">
              <a:off x="3717338" y="4289973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Teardrop 3">
              <a:extLst>
                <a:ext uri="{FF2B5EF4-FFF2-40B4-BE49-F238E27FC236}">
                  <a16:creationId xmlns:a16="http://schemas.microsoft.com/office/drawing/2014/main" id="{720680F9-BC83-42C7-8CFE-708AFA08D794}"/>
                </a:ext>
              </a:extLst>
            </p:cNvPr>
            <p:cNvSpPr/>
            <p:nvPr/>
          </p:nvSpPr>
          <p:spPr>
            <a:xfrm rot="5400000">
              <a:off x="5494440" y="4289268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3CD52A8-2EFC-4029-B954-0B80020BCBC8}"/>
              </a:ext>
            </a:extLst>
          </p:cNvPr>
          <p:cNvSpPr txBox="1"/>
          <p:nvPr/>
        </p:nvSpPr>
        <p:spPr>
          <a:xfrm>
            <a:off x="2174500" y="3207228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9D190D-7585-4D7A-8C7F-E915ECBA45F4}"/>
              </a:ext>
            </a:extLst>
          </p:cNvPr>
          <p:cNvSpPr txBox="1"/>
          <p:nvPr/>
        </p:nvSpPr>
        <p:spPr>
          <a:xfrm>
            <a:off x="3830684" y="3186498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90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A949CD-A242-4F3D-8C6B-E2CE1AB8D5E1}"/>
              </a:ext>
            </a:extLst>
          </p:cNvPr>
          <p:cNvSpPr txBox="1"/>
          <p:nvPr/>
        </p:nvSpPr>
        <p:spPr>
          <a:xfrm>
            <a:off x="2174500" y="4869104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775C58-F3BC-42FC-9028-44572D8BC46B}"/>
              </a:ext>
            </a:extLst>
          </p:cNvPr>
          <p:cNvSpPr txBox="1"/>
          <p:nvPr/>
        </p:nvSpPr>
        <p:spPr>
          <a:xfrm>
            <a:off x="3830684" y="4848374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70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22F79F-BC66-4EF2-B846-2DF9C9C39750}"/>
              </a:ext>
            </a:extLst>
          </p:cNvPr>
          <p:cNvSpPr txBox="1"/>
          <p:nvPr/>
        </p:nvSpPr>
        <p:spPr>
          <a:xfrm>
            <a:off x="858582" y="1754709"/>
            <a:ext cx="5237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875600EB-3516-40AA-B3C1-E9B32C6BD4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8760818"/>
              </p:ext>
            </p:extLst>
          </p:nvPr>
        </p:nvGraphicFramePr>
        <p:xfrm>
          <a:off x="6324162" y="1711126"/>
          <a:ext cx="5009258" cy="2232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Oval 13">
            <a:extLst>
              <a:ext uri="{FF2B5EF4-FFF2-40B4-BE49-F238E27FC236}">
                <a16:creationId xmlns:a16="http://schemas.microsoft.com/office/drawing/2014/main" id="{0844DAD0-7F83-486A-B1C1-CFDE73C6490B}"/>
              </a:ext>
            </a:extLst>
          </p:cNvPr>
          <p:cNvSpPr/>
          <p:nvPr/>
        </p:nvSpPr>
        <p:spPr>
          <a:xfrm>
            <a:off x="6463853" y="4115348"/>
            <a:ext cx="336213" cy="33621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1A97AF7-3882-486E-909E-488C8C52D15A}"/>
              </a:ext>
            </a:extLst>
          </p:cNvPr>
          <p:cNvSpPr/>
          <p:nvPr/>
        </p:nvSpPr>
        <p:spPr>
          <a:xfrm>
            <a:off x="6463853" y="4648641"/>
            <a:ext cx="336213" cy="33621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C176F46-A6C8-4E91-808A-52485E04A8CE}"/>
              </a:ext>
            </a:extLst>
          </p:cNvPr>
          <p:cNvSpPr/>
          <p:nvPr/>
        </p:nvSpPr>
        <p:spPr>
          <a:xfrm>
            <a:off x="6463853" y="5181934"/>
            <a:ext cx="336213" cy="33621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0CB2466-B8BB-443F-9741-2D27F6D372FE}"/>
              </a:ext>
            </a:extLst>
          </p:cNvPr>
          <p:cNvSpPr/>
          <p:nvPr/>
        </p:nvSpPr>
        <p:spPr>
          <a:xfrm>
            <a:off x="6463853" y="5715228"/>
            <a:ext cx="336213" cy="33621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991688-2EF9-4BFC-A755-0B2E7BB03278}"/>
              </a:ext>
            </a:extLst>
          </p:cNvPr>
          <p:cNvSpPr txBox="1"/>
          <p:nvPr/>
        </p:nvSpPr>
        <p:spPr>
          <a:xfrm>
            <a:off x="6986998" y="4052622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BFB166-A93A-4629-814C-6A4BD92905BB}"/>
              </a:ext>
            </a:extLst>
          </p:cNvPr>
          <p:cNvSpPr txBox="1"/>
          <p:nvPr/>
        </p:nvSpPr>
        <p:spPr>
          <a:xfrm>
            <a:off x="6986998" y="4585914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84962D-1A0F-4E79-8A3D-9FFE55A69C03}"/>
              </a:ext>
            </a:extLst>
          </p:cNvPr>
          <p:cNvSpPr txBox="1"/>
          <p:nvPr/>
        </p:nvSpPr>
        <p:spPr>
          <a:xfrm>
            <a:off x="6986998" y="5119208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7CAEF2-8D5C-46D9-B6A3-620F05C988BF}"/>
              </a:ext>
            </a:extLst>
          </p:cNvPr>
          <p:cNvSpPr txBox="1"/>
          <p:nvPr/>
        </p:nvSpPr>
        <p:spPr>
          <a:xfrm>
            <a:off x="6986998" y="5652502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3842D78-B3BE-4291-9B77-5B69A461893F}"/>
              </a:ext>
            </a:extLst>
          </p:cNvPr>
          <p:cNvGrpSpPr/>
          <p:nvPr/>
        </p:nvGrpSpPr>
        <p:grpSpPr>
          <a:xfrm>
            <a:off x="6096000" y="4881788"/>
            <a:ext cx="5489917" cy="1549514"/>
            <a:chOff x="725388" y="3044279"/>
            <a:chExt cx="5489917" cy="154951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034D636-947E-4261-86EE-F71335514DD5}"/>
                </a:ext>
              </a:extLst>
            </p:cNvPr>
            <p:cNvSpPr txBox="1"/>
            <p:nvPr/>
          </p:nvSpPr>
          <p:spPr>
            <a:xfrm>
              <a:off x="725389" y="3044279"/>
              <a:ext cx="5489916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85948FA-3E1A-4D8E-B619-FB7F45285923}"/>
                </a:ext>
              </a:extLst>
            </p:cNvPr>
            <p:cNvSpPr txBox="1"/>
            <p:nvPr/>
          </p:nvSpPr>
          <p:spPr>
            <a:xfrm>
              <a:off x="725389" y="3691441"/>
              <a:ext cx="548991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7311100-C8E7-475F-9A4F-75683FE77728}"/>
                </a:ext>
              </a:extLst>
            </p:cNvPr>
            <p:cNvSpPr txBox="1"/>
            <p:nvPr/>
          </p:nvSpPr>
          <p:spPr>
            <a:xfrm>
              <a:off x="725388" y="4286016"/>
              <a:ext cx="54899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ko-KR" sz="1400" b="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 </a:t>
              </a:r>
              <a:endParaRPr lang="ko-KR" altLang="en-US" sz="1400" b="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82A3399-1AB1-4D8F-A43F-E437FF965003}"/>
              </a:ext>
            </a:extLst>
          </p:cNvPr>
          <p:cNvSpPr txBox="1"/>
          <p:nvPr/>
        </p:nvSpPr>
        <p:spPr>
          <a:xfrm>
            <a:off x="7477263" y="1360659"/>
            <a:ext cx="4108652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We Create Quality Professional 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12BB51-667C-422A-BEA6-E4D9C6BC1F08}"/>
              </a:ext>
            </a:extLst>
          </p:cNvPr>
          <p:cNvSpPr txBox="1"/>
          <p:nvPr/>
        </p:nvSpPr>
        <p:spPr>
          <a:xfrm>
            <a:off x="7477263" y="2145886"/>
            <a:ext cx="4108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983B25F-19D8-4900-84E5-40BB467D7B28}"/>
              </a:ext>
            </a:extLst>
          </p:cNvPr>
          <p:cNvSpPr/>
          <p:nvPr/>
        </p:nvSpPr>
        <p:spPr>
          <a:xfrm>
            <a:off x="11020424" y="667990"/>
            <a:ext cx="565491" cy="522995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D1534CD-050F-49B3-B589-9E46BDDCD13F}"/>
              </a:ext>
            </a:extLst>
          </p:cNvPr>
          <p:cNvGrpSpPr/>
          <p:nvPr/>
        </p:nvGrpSpPr>
        <p:grpSpPr>
          <a:xfrm>
            <a:off x="0" y="1825568"/>
            <a:ext cx="3530754" cy="4182896"/>
            <a:chOff x="-895351" y="1992981"/>
            <a:chExt cx="3530754" cy="376007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1640897-D239-473E-B40B-9987FA99EFCE}"/>
                </a:ext>
              </a:extLst>
            </p:cNvPr>
            <p:cNvSpPr/>
            <p:nvPr/>
          </p:nvSpPr>
          <p:spPr>
            <a:xfrm>
              <a:off x="-895351" y="1992981"/>
              <a:ext cx="3451127" cy="376007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4E5E12D-B30B-4F65-AB10-54ABAD05A6DF}"/>
                </a:ext>
              </a:extLst>
            </p:cNvPr>
            <p:cNvSpPr/>
            <p:nvPr/>
          </p:nvSpPr>
          <p:spPr>
            <a:xfrm>
              <a:off x="2589684" y="1992981"/>
              <a:ext cx="45719" cy="376007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29A5CAEF-2501-40DD-A483-00D6F5638BD4}"/>
              </a:ext>
            </a:extLst>
          </p:cNvPr>
          <p:cNvSpPr/>
          <p:nvPr/>
        </p:nvSpPr>
        <p:spPr>
          <a:xfrm>
            <a:off x="7856879" y="5670932"/>
            <a:ext cx="115834" cy="11870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D5E6A8-5EB5-4B40-A1B8-B533764E6E4C}"/>
              </a:ext>
            </a:extLst>
          </p:cNvPr>
          <p:cNvSpPr/>
          <p:nvPr/>
        </p:nvSpPr>
        <p:spPr>
          <a:xfrm>
            <a:off x="10580747" y="4697180"/>
            <a:ext cx="115834" cy="21608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10E0FD-7B20-4583-BD0E-EB3A60E7B77C}"/>
              </a:ext>
            </a:extLst>
          </p:cNvPr>
          <p:cNvSpPr/>
          <p:nvPr/>
        </p:nvSpPr>
        <p:spPr>
          <a:xfrm>
            <a:off x="4899807" y="5013796"/>
            <a:ext cx="115834" cy="18442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AEEC62-659C-432B-9D75-3446CD287E66}"/>
              </a:ext>
            </a:extLst>
          </p:cNvPr>
          <p:cNvSpPr/>
          <p:nvPr/>
        </p:nvSpPr>
        <p:spPr>
          <a:xfrm>
            <a:off x="6169383" y="3567468"/>
            <a:ext cx="115834" cy="32905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02CA96-E7DA-4F50-AC99-F83AC249FD67}"/>
              </a:ext>
            </a:extLst>
          </p:cNvPr>
          <p:cNvSpPr/>
          <p:nvPr/>
        </p:nvSpPr>
        <p:spPr>
          <a:xfrm>
            <a:off x="8762541" y="2700801"/>
            <a:ext cx="115834" cy="41571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C4E0F9-99C8-4938-9028-5B3ABAFF2EA8}"/>
              </a:ext>
            </a:extLst>
          </p:cNvPr>
          <p:cNvGrpSpPr/>
          <p:nvPr/>
        </p:nvGrpSpPr>
        <p:grpSpPr>
          <a:xfrm>
            <a:off x="4784256" y="1936421"/>
            <a:ext cx="2214188" cy="2169909"/>
            <a:chOff x="3275856" y="1841635"/>
            <a:chExt cx="2064445" cy="2023161"/>
          </a:xfrm>
        </p:grpSpPr>
        <p:sp>
          <p:nvSpPr>
            <p:cNvPr id="12" name="Hexagon 11">
              <a:extLst>
                <a:ext uri="{FF2B5EF4-FFF2-40B4-BE49-F238E27FC236}">
                  <a16:creationId xmlns:a16="http://schemas.microsoft.com/office/drawing/2014/main" id="{DCBA4170-12D8-4834-8F6A-73D5941D2A8F}"/>
                </a:ext>
              </a:extLst>
            </p:cNvPr>
            <p:cNvSpPr/>
            <p:nvPr/>
          </p:nvSpPr>
          <p:spPr>
            <a:xfrm>
              <a:off x="3275856" y="1841635"/>
              <a:ext cx="2064445" cy="1779693"/>
            </a:xfrm>
            <a:prstGeom prst="round2DiagRect">
              <a:avLst>
                <a:gd name="adj1" fmla="val 35523"/>
                <a:gd name="adj2" fmla="val 0"/>
              </a:avLst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Hexagon 12">
              <a:extLst>
                <a:ext uri="{FF2B5EF4-FFF2-40B4-BE49-F238E27FC236}">
                  <a16:creationId xmlns:a16="http://schemas.microsoft.com/office/drawing/2014/main" id="{307DABEA-F4EF-4E4A-838D-426DC60E41BA}"/>
                </a:ext>
              </a:extLst>
            </p:cNvPr>
            <p:cNvSpPr/>
            <p:nvPr/>
          </p:nvSpPr>
          <p:spPr>
            <a:xfrm>
              <a:off x="4556373" y="3268073"/>
              <a:ext cx="692199" cy="596723"/>
            </a:xfrm>
            <a:prstGeom prst="round2DiagRect">
              <a:avLst>
                <a:gd name="adj1" fmla="val 30346"/>
                <a:gd name="adj2" fmla="val 0"/>
              </a:avLst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BD707AF-6A78-4800-8722-F125967F1062}"/>
              </a:ext>
            </a:extLst>
          </p:cNvPr>
          <p:cNvGrpSpPr/>
          <p:nvPr/>
        </p:nvGrpSpPr>
        <p:grpSpPr>
          <a:xfrm>
            <a:off x="9595716" y="3040303"/>
            <a:ext cx="1778523" cy="1826883"/>
            <a:chOff x="6876256" y="1917283"/>
            <a:chExt cx="1658244" cy="1703333"/>
          </a:xfrm>
        </p:grpSpPr>
        <p:sp>
          <p:nvSpPr>
            <p:cNvPr id="15" name="Hexagon 14">
              <a:extLst>
                <a:ext uri="{FF2B5EF4-FFF2-40B4-BE49-F238E27FC236}">
                  <a16:creationId xmlns:a16="http://schemas.microsoft.com/office/drawing/2014/main" id="{E862E95E-9A8B-4DD1-B538-6BB65A51AC03}"/>
                </a:ext>
              </a:extLst>
            </p:cNvPr>
            <p:cNvSpPr/>
            <p:nvPr/>
          </p:nvSpPr>
          <p:spPr>
            <a:xfrm>
              <a:off x="6876256" y="1917283"/>
              <a:ext cx="1658244" cy="1429520"/>
            </a:xfrm>
            <a:prstGeom prst="round2DiagRect">
              <a:avLst>
                <a:gd name="adj1" fmla="val 31260"/>
                <a:gd name="adj2" fmla="val 0"/>
              </a:avLst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Hexagon 15">
              <a:extLst>
                <a:ext uri="{FF2B5EF4-FFF2-40B4-BE49-F238E27FC236}">
                  <a16:creationId xmlns:a16="http://schemas.microsoft.com/office/drawing/2014/main" id="{9F7BC8FB-DCAD-441D-904B-E6B509121784}"/>
                </a:ext>
              </a:extLst>
            </p:cNvPr>
            <p:cNvSpPr/>
            <p:nvPr/>
          </p:nvSpPr>
          <p:spPr>
            <a:xfrm>
              <a:off x="7783735" y="3023893"/>
              <a:ext cx="692199" cy="596723"/>
            </a:xfrm>
            <a:prstGeom prst="round2DiagRect">
              <a:avLst>
                <a:gd name="adj1" fmla="val 24266"/>
                <a:gd name="adj2" fmla="val 0"/>
              </a:avLst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1CD0B35-406F-4069-96E9-4FF8E01900BC}"/>
              </a:ext>
            </a:extLst>
          </p:cNvPr>
          <p:cNvGrpSpPr/>
          <p:nvPr/>
        </p:nvGrpSpPr>
        <p:grpSpPr>
          <a:xfrm>
            <a:off x="6731787" y="4156640"/>
            <a:ext cx="1954153" cy="1945741"/>
            <a:chOff x="3518304" y="2050643"/>
            <a:chExt cx="1821996" cy="1814153"/>
          </a:xfrm>
          <a:solidFill>
            <a:srgbClr val="2681AD"/>
          </a:solidFill>
        </p:grpSpPr>
        <p:sp>
          <p:nvSpPr>
            <p:cNvPr id="18" name="Hexagon 17">
              <a:extLst>
                <a:ext uri="{FF2B5EF4-FFF2-40B4-BE49-F238E27FC236}">
                  <a16:creationId xmlns:a16="http://schemas.microsoft.com/office/drawing/2014/main" id="{02E45838-60C0-42D6-837F-7CB1728B5F64}"/>
                </a:ext>
              </a:extLst>
            </p:cNvPr>
            <p:cNvSpPr/>
            <p:nvPr/>
          </p:nvSpPr>
          <p:spPr>
            <a:xfrm>
              <a:off x="3518304" y="2050643"/>
              <a:ext cx="1821996" cy="1570685"/>
            </a:xfrm>
            <a:prstGeom prst="round2DiagRect">
              <a:avLst>
                <a:gd name="adj1" fmla="val 32835"/>
                <a:gd name="adj2" fmla="val 0"/>
              </a:avLst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Hexagon 18">
              <a:extLst>
                <a:ext uri="{FF2B5EF4-FFF2-40B4-BE49-F238E27FC236}">
                  <a16:creationId xmlns:a16="http://schemas.microsoft.com/office/drawing/2014/main" id="{FF311B74-5E40-45E2-9006-C69EE45F29D9}"/>
                </a:ext>
              </a:extLst>
            </p:cNvPr>
            <p:cNvSpPr/>
            <p:nvPr/>
          </p:nvSpPr>
          <p:spPr>
            <a:xfrm>
              <a:off x="4556373" y="3268073"/>
              <a:ext cx="692199" cy="596723"/>
            </a:xfrm>
            <a:prstGeom prst="round2DiagRect">
              <a:avLst>
                <a:gd name="adj1" fmla="val 30346"/>
                <a:gd name="adj2" fmla="val 0"/>
              </a:avLst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2F51DDF-94D8-40B4-8284-95CC54F68FD3}"/>
              </a:ext>
            </a:extLst>
          </p:cNvPr>
          <p:cNvGrpSpPr/>
          <p:nvPr/>
        </p:nvGrpSpPr>
        <p:grpSpPr>
          <a:xfrm>
            <a:off x="3914776" y="3932550"/>
            <a:ext cx="1778523" cy="1826883"/>
            <a:chOff x="6876256" y="1917283"/>
            <a:chExt cx="1658244" cy="1703333"/>
          </a:xfrm>
        </p:grpSpPr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6993D7A1-09E2-4F7C-98B1-77A3D8BFF28F}"/>
                </a:ext>
              </a:extLst>
            </p:cNvPr>
            <p:cNvSpPr/>
            <p:nvPr/>
          </p:nvSpPr>
          <p:spPr>
            <a:xfrm>
              <a:off x="6876256" y="1917283"/>
              <a:ext cx="1658244" cy="1429520"/>
            </a:xfrm>
            <a:prstGeom prst="round2DiagRect">
              <a:avLst>
                <a:gd name="adj1" fmla="val 27453"/>
                <a:gd name="adj2" fmla="val 0"/>
              </a:avLst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Hexagon 21">
              <a:extLst>
                <a:ext uri="{FF2B5EF4-FFF2-40B4-BE49-F238E27FC236}">
                  <a16:creationId xmlns:a16="http://schemas.microsoft.com/office/drawing/2014/main" id="{A22C44AA-A7DC-454C-BEAA-ABE9740CDF52}"/>
                </a:ext>
              </a:extLst>
            </p:cNvPr>
            <p:cNvSpPr/>
            <p:nvPr/>
          </p:nvSpPr>
          <p:spPr>
            <a:xfrm>
              <a:off x="7783735" y="3023893"/>
              <a:ext cx="692199" cy="596723"/>
            </a:xfrm>
            <a:prstGeom prst="round2DiagRect">
              <a:avLst>
                <a:gd name="adj1" fmla="val 28826"/>
                <a:gd name="adj2" fmla="val 0"/>
              </a:avLst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B661A85-084A-434B-958F-4025A187F4FE}"/>
              </a:ext>
            </a:extLst>
          </p:cNvPr>
          <p:cNvGrpSpPr/>
          <p:nvPr/>
        </p:nvGrpSpPr>
        <p:grpSpPr>
          <a:xfrm>
            <a:off x="7777511" y="1770329"/>
            <a:ext cx="1778523" cy="1826883"/>
            <a:chOff x="6876256" y="1917283"/>
            <a:chExt cx="1658244" cy="1703333"/>
          </a:xfrm>
          <a:solidFill>
            <a:srgbClr val="2681AD"/>
          </a:solidFill>
        </p:grpSpPr>
        <p:sp>
          <p:nvSpPr>
            <p:cNvPr id="24" name="Hexagon 23">
              <a:extLst>
                <a:ext uri="{FF2B5EF4-FFF2-40B4-BE49-F238E27FC236}">
                  <a16:creationId xmlns:a16="http://schemas.microsoft.com/office/drawing/2014/main" id="{E1A61D68-5546-452E-A50A-F4D720DC6D9F}"/>
                </a:ext>
              </a:extLst>
            </p:cNvPr>
            <p:cNvSpPr/>
            <p:nvPr/>
          </p:nvSpPr>
          <p:spPr>
            <a:xfrm>
              <a:off x="6876256" y="1917283"/>
              <a:ext cx="1658244" cy="1429520"/>
            </a:xfrm>
            <a:prstGeom prst="round2DiagRect">
              <a:avLst>
                <a:gd name="adj1" fmla="val 33798"/>
                <a:gd name="adj2" fmla="val 0"/>
              </a:avLst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Hexagon 24">
              <a:extLst>
                <a:ext uri="{FF2B5EF4-FFF2-40B4-BE49-F238E27FC236}">
                  <a16:creationId xmlns:a16="http://schemas.microsoft.com/office/drawing/2014/main" id="{27E702FB-F5AA-49FC-86EC-088878A6B749}"/>
                </a:ext>
              </a:extLst>
            </p:cNvPr>
            <p:cNvSpPr/>
            <p:nvPr/>
          </p:nvSpPr>
          <p:spPr>
            <a:xfrm>
              <a:off x="7783735" y="3023893"/>
              <a:ext cx="692199" cy="596723"/>
            </a:xfrm>
            <a:prstGeom prst="round2DiagRect">
              <a:avLst>
                <a:gd name="adj1" fmla="val 33386"/>
                <a:gd name="adj2" fmla="val 0"/>
              </a:avLst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41A620B-56C4-44F4-97D4-A33C5D721EB6}"/>
              </a:ext>
            </a:extLst>
          </p:cNvPr>
          <p:cNvGrpSpPr/>
          <p:nvPr/>
        </p:nvGrpSpPr>
        <p:grpSpPr>
          <a:xfrm>
            <a:off x="5295204" y="2324023"/>
            <a:ext cx="1192290" cy="879054"/>
            <a:chOff x="3233964" y="1954419"/>
            <a:chExt cx="1410044" cy="81960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4DAAE98-11C3-417F-80FF-7DCCA0D8D6A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378C6EA-F6A2-4FD6-BBF9-C098DE4E722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D738CA9-ED0A-4717-B2AF-C8131F1EC897}"/>
              </a:ext>
            </a:extLst>
          </p:cNvPr>
          <p:cNvGrpSpPr/>
          <p:nvPr/>
        </p:nvGrpSpPr>
        <p:grpSpPr>
          <a:xfrm>
            <a:off x="8070626" y="2022885"/>
            <a:ext cx="1192290" cy="879054"/>
            <a:chOff x="3233964" y="1954419"/>
            <a:chExt cx="1410044" cy="81960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5B8B1EE-09EA-4591-BDED-7444A1D377E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E933E89-F77D-40A3-B6FF-C5E79838928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073A417-1873-4CE5-B422-50C2FF1B8780}"/>
              </a:ext>
            </a:extLst>
          </p:cNvPr>
          <p:cNvGrpSpPr/>
          <p:nvPr/>
        </p:nvGrpSpPr>
        <p:grpSpPr>
          <a:xfrm>
            <a:off x="9893250" y="3278047"/>
            <a:ext cx="1192290" cy="879054"/>
            <a:chOff x="3233964" y="1954419"/>
            <a:chExt cx="1410044" cy="81960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5FB2F12-C143-494A-AB9C-BBB952C855B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3205206-5DAF-431F-80A4-E2D9BC9ACC5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435287E-38C9-4F79-8C90-31BCEF1A1220}"/>
              </a:ext>
            </a:extLst>
          </p:cNvPr>
          <p:cNvGrpSpPr/>
          <p:nvPr/>
        </p:nvGrpSpPr>
        <p:grpSpPr>
          <a:xfrm>
            <a:off x="7106526" y="4452469"/>
            <a:ext cx="1192290" cy="879054"/>
            <a:chOff x="3233964" y="1954419"/>
            <a:chExt cx="1410044" cy="81960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A14D467-F05A-4F51-8D01-81C78833EAB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59B76BB-DBBC-4980-8C5D-FB35401F3A2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8138444-551D-44E5-929F-C592CAF56C68}"/>
              </a:ext>
            </a:extLst>
          </p:cNvPr>
          <p:cNvGrpSpPr/>
          <p:nvPr/>
        </p:nvGrpSpPr>
        <p:grpSpPr>
          <a:xfrm>
            <a:off x="4207892" y="4140773"/>
            <a:ext cx="1192290" cy="879054"/>
            <a:chOff x="3233964" y="1954419"/>
            <a:chExt cx="1410044" cy="81960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D114D78-4642-4B46-8E2B-F9B33E19DFE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E82C53C-59AB-4AC5-BF26-EB073ABBBC3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09F5FE7E-3A1A-484B-8FD4-D549B53AEB60}"/>
              </a:ext>
            </a:extLst>
          </p:cNvPr>
          <p:cNvSpPr txBox="1"/>
          <p:nvPr/>
        </p:nvSpPr>
        <p:spPr>
          <a:xfrm>
            <a:off x="640362" y="2091324"/>
            <a:ext cx="217712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EBDE77B-6426-466D-9825-BDA772AA7BC0}"/>
              </a:ext>
            </a:extLst>
          </p:cNvPr>
          <p:cNvSpPr txBox="1"/>
          <p:nvPr/>
        </p:nvSpPr>
        <p:spPr>
          <a:xfrm>
            <a:off x="637388" y="3300602"/>
            <a:ext cx="21771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615D9143-AF50-4760-B6B7-3D298B3DEBDE}"/>
              </a:ext>
            </a:extLst>
          </p:cNvPr>
          <p:cNvSpPr/>
          <p:nvPr/>
        </p:nvSpPr>
        <p:spPr>
          <a:xfrm rot="2700000">
            <a:off x="5150475" y="5267730"/>
            <a:ext cx="203353" cy="3645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6CF4150D-457F-43DE-97C7-A7A00DB51C1F}"/>
              </a:ext>
            </a:extLst>
          </p:cNvPr>
          <p:cNvSpPr/>
          <p:nvPr/>
        </p:nvSpPr>
        <p:spPr>
          <a:xfrm>
            <a:off x="8090380" y="5680149"/>
            <a:ext cx="251946" cy="23584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36">
            <a:extLst>
              <a:ext uri="{FF2B5EF4-FFF2-40B4-BE49-F238E27FC236}">
                <a16:creationId xmlns:a16="http://schemas.microsoft.com/office/drawing/2014/main" id="{0B96510B-1B47-451F-B0D5-D47381054B7A}"/>
              </a:ext>
            </a:extLst>
          </p:cNvPr>
          <p:cNvSpPr/>
          <p:nvPr/>
        </p:nvSpPr>
        <p:spPr>
          <a:xfrm>
            <a:off x="6370578" y="3659057"/>
            <a:ext cx="297757" cy="24890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 Same Side Corner Rectangle 36">
            <a:extLst>
              <a:ext uri="{FF2B5EF4-FFF2-40B4-BE49-F238E27FC236}">
                <a16:creationId xmlns:a16="http://schemas.microsoft.com/office/drawing/2014/main" id="{734F3E8D-A1CF-49F8-8039-0A9C8E010690}"/>
              </a:ext>
            </a:extLst>
          </p:cNvPr>
          <p:cNvSpPr>
            <a:spLocks noChangeAspect="1"/>
          </p:cNvSpPr>
          <p:nvPr/>
        </p:nvSpPr>
        <p:spPr>
          <a:xfrm>
            <a:off x="10800298" y="4416775"/>
            <a:ext cx="302827" cy="23942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A6B4625B-310E-468E-9DD5-7A30F05B129A}"/>
              </a:ext>
            </a:extLst>
          </p:cNvPr>
          <p:cNvSpPr>
            <a:spLocks noChangeAspect="1"/>
          </p:cNvSpPr>
          <p:nvPr/>
        </p:nvSpPr>
        <p:spPr>
          <a:xfrm>
            <a:off x="8979301" y="3134514"/>
            <a:ext cx="292048" cy="29448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18">
            <a:extLst>
              <a:ext uri="{FF2B5EF4-FFF2-40B4-BE49-F238E27FC236}">
                <a16:creationId xmlns:a16="http://schemas.microsoft.com/office/drawing/2014/main" id="{E81CF66C-E4EC-4DAE-B507-B0441398DF36}"/>
              </a:ext>
            </a:extLst>
          </p:cNvPr>
          <p:cNvSpPr>
            <a:spLocks/>
          </p:cNvSpPr>
          <p:nvPr/>
        </p:nvSpPr>
        <p:spPr bwMode="auto">
          <a:xfrm>
            <a:off x="4270892" y="2447110"/>
            <a:ext cx="3931754" cy="4406293"/>
          </a:xfrm>
          <a:custGeom>
            <a:avLst/>
            <a:gdLst>
              <a:gd name="T0" fmla="*/ 1131 w 2400"/>
              <a:gd name="T1" fmla="*/ 40 h 3356"/>
              <a:gd name="T2" fmla="*/ 1129 w 2400"/>
              <a:gd name="T3" fmla="*/ 60 h 3356"/>
              <a:gd name="T4" fmla="*/ 1071 w 2400"/>
              <a:gd name="T5" fmla="*/ 253 h 3356"/>
              <a:gd name="T6" fmla="*/ 1006 w 2400"/>
              <a:gd name="T7" fmla="*/ 665 h 3356"/>
              <a:gd name="T8" fmla="*/ 1020 w 2400"/>
              <a:gd name="T9" fmla="*/ 853 h 3356"/>
              <a:gd name="T10" fmla="*/ 1289 w 2400"/>
              <a:gd name="T11" fmla="*/ 678 h 3356"/>
              <a:gd name="T12" fmla="*/ 1480 w 2400"/>
              <a:gd name="T13" fmla="*/ 327 h 3356"/>
              <a:gd name="T14" fmla="*/ 1409 w 2400"/>
              <a:gd name="T15" fmla="*/ 565 h 3356"/>
              <a:gd name="T16" fmla="*/ 1226 w 2400"/>
              <a:gd name="T17" fmla="*/ 845 h 3356"/>
              <a:gd name="T18" fmla="*/ 1022 w 2400"/>
              <a:gd name="T19" fmla="*/ 1149 h 3356"/>
              <a:gd name="T20" fmla="*/ 1171 w 2400"/>
              <a:gd name="T21" fmla="*/ 1656 h 3356"/>
              <a:gd name="T22" fmla="*/ 1237 w 2400"/>
              <a:gd name="T23" fmla="*/ 1789 h 3356"/>
              <a:gd name="T24" fmla="*/ 1409 w 2400"/>
              <a:gd name="T25" fmla="*/ 1784 h 3356"/>
              <a:gd name="T26" fmla="*/ 1588 w 2400"/>
              <a:gd name="T27" fmla="*/ 1556 h 3356"/>
              <a:gd name="T28" fmla="*/ 1851 w 2400"/>
              <a:gd name="T29" fmla="*/ 893 h 3356"/>
              <a:gd name="T30" fmla="*/ 1953 w 2400"/>
              <a:gd name="T31" fmla="*/ 344 h 3356"/>
              <a:gd name="T32" fmla="*/ 1962 w 2400"/>
              <a:gd name="T33" fmla="*/ 582 h 3356"/>
              <a:gd name="T34" fmla="*/ 1935 w 2400"/>
              <a:gd name="T35" fmla="*/ 882 h 3356"/>
              <a:gd name="T36" fmla="*/ 1960 w 2400"/>
              <a:gd name="T37" fmla="*/ 1240 h 3356"/>
              <a:gd name="T38" fmla="*/ 2217 w 2400"/>
              <a:gd name="T39" fmla="*/ 1069 h 3356"/>
              <a:gd name="T40" fmla="*/ 1993 w 2400"/>
              <a:gd name="T41" fmla="*/ 1294 h 3356"/>
              <a:gd name="T42" fmla="*/ 1757 w 2400"/>
              <a:gd name="T43" fmla="*/ 1500 h 3356"/>
              <a:gd name="T44" fmla="*/ 1584 w 2400"/>
              <a:gd name="T45" fmla="*/ 1814 h 3356"/>
              <a:gd name="T46" fmla="*/ 1555 w 2400"/>
              <a:gd name="T47" fmla="*/ 1931 h 3356"/>
              <a:gd name="T48" fmla="*/ 1824 w 2400"/>
              <a:gd name="T49" fmla="*/ 1924 h 3356"/>
              <a:gd name="T50" fmla="*/ 2244 w 2400"/>
              <a:gd name="T51" fmla="*/ 1718 h 3356"/>
              <a:gd name="T52" fmla="*/ 2377 w 2400"/>
              <a:gd name="T53" fmla="*/ 1620 h 3356"/>
              <a:gd name="T54" fmla="*/ 2089 w 2400"/>
              <a:gd name="T55" fmla="*/ 1947 h 3356"/>
              <a:gd name="T56" fmla="*/ 1815 w 2400"/>
              <a:gd name="T57" fmla="*/ 2073 h 3356"/>
              <a:gd name="T58" fmla="*/ 1564 w 2400"/>
              <a:gd name="T59" fmla="*/ 2124 h 3356"/>
              <a:gd name="T60" fmla="*/ 1426 w 2400"/>
              <a:gd name="T61" fmla="*/ 2360 h 3356"/>
              <a:gd name="T62" fmla="*/ 1422 w 2400"/>
              <a:gd name="T63" fmla="*/ 2785 h 3356"/>
              <a:gd name="T64" fmla="*/ 1400 w 2400"/>
              <a:gd name="T65" fmla="*/ 3356 h 3356"/>
              <a:gd name="T66" fmla="*/ 1144 w 2400"/>
              <a:gd name="T67" fmla="*/ 3124 h 3356"/>
              <a:gd name="T68" fmla="*/ 1200 w 2400"/>
              <a:gd name="T69" fmla="*/ 2647 h 3356"/>
              <a:gd name="T70" fmla="*/ 1166 w 2400"/>
              <a:gd name="T71" fmla="*/ 2158 h 3356"/>
              <a:gd name="T72" fmla="*/ 1011 w 2400"/>
              <a:gd name="T73" fmla="*/ 1822 h 3356"/>
              <a:gd name="T74" fmla="*/ 779 w 2400"/>
              <a:gd name="T75" fmla="*/ 1782 h 3356"/>
              <a:gd name="T76" fmla="*/ 462 w 2400"/>
              <a:gd name="T77" fmla="*/ 1816 h 3356"/>
              <a:gd name="T78" fmla="*/ 124 w 2400"/>
              <a:gd name="T79" fmla="*/ 1724 h 3356"/>
              <a:gd name="T80" fmla="*/ 609 w 2400"/>
              <a:gd name="T81" fmla="*/ 1716 h 3356"/>
              <a:gd name="T82" fmla="*/ 451 w 2400"/>
              <a:gd name="T83" fmla="*/ 1322 h 3356"/>
              <a:gd name="T84" fmla="*/ 71 w 2400"/>
              <a:gd name="T85" fmla="*/ 1191 h 3356"/>
              <a:gd name="T86" fmla="*/ 59 w 2400"/>
              <a:gd name="T87" fmla="*/ 1154 h 3356"/>
              <a:gd name="T88" fmla="*/ 319 w 2400"/>
              <a:gd name="T89" fmla="*/ 1254 h 3356"/>
              <a:gd name="T90" fmla="*/ 477 w 2400"/>
              <a:gd name="T91" fmla="*/ 1229 h 3356"/>
              <a:gd name="T92" fmla="*/ 251 w 2400"/>
              <a:gd name="T93" fmla="*/ 644 h 3356"/>
              <a:gd name="T94" fmla="*/ 220 w 2400"/>
              <a:gd name="T95" fmla="*/ 469 h 3356"/>
              <a:gd name="T96" fmla="*/ 266 w 2400"/>
              <a:gd name="T97" fmla="*/ 604 h 3356"/>
              <a:gd name="T98" fmla="*/ 391 w 2400"/>
              <a:gd name="T99" fmla="*/ 942 h 3356"/>
              <a:gd name="T100" fmla="*/ 404 w 2400"/>
              <a:gd name="T101" fmla="*/ 956 h 3356"/>
              <a:gd name="T102" fmla="*/ 442 w 2400"/>
              <a:gd name="T103" fmla="*/ 889 h 3356"/>
              <a:gd name="T104" fmla="*/ 546 w 2400"/>
              <a:gd name="T105" fmla="*/ 605 h 3356"/>
              <a:gd name="T106" fmla="*/ 517 w 2400"/>
              <a:gd name="T107" fmla="*/ 847 h 3356"/>
              <a:gd name="T108" fmla="*/ 711 w 2400"/>
              <a:gd name="T109" fmla="*/ 1353 h 3356"/>
              <a:gd name="T110" fmla="*/ 937 w 2400"/>
              <a:gd name="T111" fmla="*/ 1160 h 3356"/>
              <a:gd name="T112" fmla="*/ 971 w 2400"/>
              <a:gd name="T113" fmla="*/ 511 h 3356"/>
              <a:gd name="T114" fmla="*/ 1137 w 2400"/>
              <a:gd name="T115" fmla="*/ 0 h 3356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4463 w 10000"/>
              <a:gd name="connsiteY199" fmla="*/ 999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68"/>
              <a:gd name="connsiteX1" fmla="*/ 4721 w 10000"/>
              <a:gd name="connsiteY1" fmla="*/ 48 h 10768"/>
              <a:gd name="connsiteX2" fmla="*/ 4713 w 10000"/>
              <a:gd name="connsiteY2" fmla="*/ 80 h 10768"/>
              <a:gd name="connsiteX3" fmla="*/ 4704 w 10000"/>
              <a:gd name="connsiteY3" fmla="*/ 101 h 10768"/>
              <a:gd name="connsiteX4" fmla="*/ 4704 w 10000"/>
              <a:gd name="connsiteY4" fmla="*/ 113 h 10768"/>
              <a:gd name="connsiteX5" fmla="*/ 4713 w 10000"/>
              <a:gd name="connsiteY5" fmla="*/ 119 h 10768"/>
              <a:gd name="connsiteX6" fmla="*/ 4713 w 10000"/>
              <a:gd name="connsiteY6" fmla="*/ 125 h 10768"/>
              <a:gd name="connsiteX7" fmla="*/ 4721 w 10000"/>
              <a:gd name="connsiteY7" fmla="*/ 125 h 10768"/>
              <a:gd name="connsiteX8" fmla="*/ 4721 w 10000"/>
              <a:gd name="connsiteY8" fmla="*/ 125 h 10768"/>
              <a:gd name="connsiteX9" fmla="*/ 4721 w 10000"/>
              <a:gd name="connsiteY9" fmla="*/ 134 h 10768"/>
              <a:gd name="connsiteX10" fmla="*/ 4713 w 10000"/>
              <a:gd name="connsiteY10" fmla="*/ 152 h 10768"/>
              <a:gd name="connsiteX11" fmla="*/ 4704 w 10000"/>
              <a:gd name="connsiteY11" fmla="*/ 179 h 10768"/>
              <a:gd name="connsiteX12" fmla="*/ 4692 w 10000"/>
              <a:gd name="connsiteY12" fmla="*/ 221 h 10768"/>
              <a:gd name="connsiteX13" fmla="*/ 4667 w 10000"/>
              <a:gd name="connsiteY13" fmla="*/ 280 h 10768"/>
              <a:gd name="connsiteX14" fmla="*/ 4629 w 10000"/>
              <a:gd name="connsiteY14" fmla="*/ 364 h 10768"/>
              <a:gd name="connsiteX15" fmla="*/ 4592 w 10000"/>
              <a:gd name="connsiteY15" fmla="*/ 465 h 10768"/>
              <a:gd name="connsiteX16" fmla="*/ 4533 w 10000"/>
              <a:gd name="connsiteY16" fmla="*/ 596 h 10768"/>
              <a:gd name="connsiteX17" fmla="*/ 4463 w 10000"/>
              <a:gd name="connsiteY17" fmla="*/ 754 h 10768"/>
              <a:gd name="connsiteX18" fmla="*/ 4379 w 10000"/>
              <a:gd name="connsiteY18" fmla="*/ 1001 h 10768"/>
              <a:gd name="connsiteX19" fmla="*/ 4321 w 10000"/>
              <a:gd name="connsiteY19" fmla="*/ 1266 h 10768"/>
              <a:gd name="connsiteX20" fmla="*/ 4275 w 10000"/>
              <a:gd name="connsiteY20" fmla="*/ 1538 h 10768"/>
              <a:gd name="connsiteX21" fmla="*/ 4213 w 10000"/>
              <a:gd name="connsiteY21" fmla="*/ 1827 h 10768"/>
              <a:gd name="connsiteX22" fmla="*/ 4204 w 10000"/>
              <a:gd name="connsiteY22" fmla="*/ 1889 h 10768"/>
              <a:gd name="connsiteX23" fmla="*/ 4192 w 10000"/>
              <a:gd name="connsiteY23" fmla="*/ 1982 h 10768"/>
              <a:gd name="connsiteX24" fmla="*/ 4183 w 10000"/>
              <a:gd name="connsiteY24" fmla="*/ 2080 h 10768"/>
              <a:gd name="connsiteX25" fmla="*/ 4175 w 10000"/>
              <a:gd name="connsiteY25" fmla="*/ 2187 h 10768"/>
              <a:gd name="connsiteX26" fmla="*/ 4175 w 10000"/>
              <a:gd name="connsiteY26" fmla="*/ 2297 h 10768"/>
              <a:gd name="connsiteX27" fmla="*/ 4192 w 10000"/>
              <a:gd name="connsiteY27" fmla="*/ 2396 h 10768"/>
              <a:gd name="connsiteX28" fmla="*/ 4213 w 10000"/>
              <a:gd name="connsiteY28" fmla="*/ 2482 h 10768"/>
              <a:gd name="connsiteX29" fmla="*/ 4250 w 10000"/>
              <a:gd name="connsiteY29" fmla="*/ 2542 h 10768"/>
              <a:gd name="connsiteX30" fmla="*/ 4450 w 10000"/>
              <a:gd name="connsiteY30" fmla="*/ 2530 h 10768"/>
              <a:gd name="connsiteX31" fmla="*/ 4646 w 10000"/>
              <a:gd name="connsiteY31" fmla="*/ 2482 h 10768"/>
              <a:gd name="connsiteX32" fmla="*/ 4833 w 10000"/>
              <a:gd name="connsiteY32" fmla="*/ 2405 h 10768"/>
              <a:gd name="connsiteX33" fmla="*/ 5025 w 10000"/>
              <a:gd name="connsiteY33" fmla="*/ 2297 h 10768"/>
              <a:gd name="connsiteX34" fmla="*/ 5200 w 10000"/>
              <a:gd name="connsiteY34" fmla="*/ 2172 h 10768"/>
              <a:gd name="connsiteX35" fmla="*/ 5371 w 10000"/>
              <a:gd name="connsiteY35" fmla="*/ 2020 h 10768"/>
              <a:gd name="connsiteX36" fmla="*/ 5533 w 10000"/>
              <a:gd name="connsiteY36" fmla="*/ 1859 h 10768"/>
              <a:gd name="connsiteX37" fmla="*/ 5683 w 10000"/>
              <a:gd name="connsiteY37" fmla="*/ 1690 h 10768"/>
              <a:gd name="connsiteX38" fmla="*/ 5829 w 10000"/>
              <a:gd name="connsiteY38" fmla="*/ 1511 h 10768"/>
              <a:gd name="connsiteX39" fmla="*/ 5954 w 10000"/>
              <a:gd name="connsiteY39" fmla="*/ 1326 h 10768"/>
              <a:gd name="connsiteX40" fmla="*/ 6071 w 10000"/>
              <a:gd name="connsiteY40" fmla="*/ 1147 h 10768"/>
              <a:gd name="connsiteX41" fmla="*/ 6167 w 10000"/>
              <a:gd name="connsiteY41" fmla="*/ 974 h 10768"/>
              <a:gd name="connsiteX42" fmla="*/ 6213 w 10000"/>
              <a:gd name="connsiteY42" fmla="*/ 974 h 10768"/>
              <a:gd name="connsiteX43" fmla="*/ 6213 w 10000"/>
              <a:gd name="connsiteY43" fmla="*/ 992 h 10768"/>
              <a:gd name="connsiteX44" fmla="*/ 6138 w 10000"/>
              <a:gd name="connsiteY44" fmla="*/ 1165 h 10768"/>
              <a:gd name="connsiteX45" fmla="*/ 6054 w 10000"/>
              <a:gd name="connsiteY45" fmla="*/ 1344 h 10768"/>
              <a:gd name="connsiteX46" fmla="*/ 5963 w 10000"/>
              <a:gd name="connsiteY46" fmla="*/ 1517 h 10768"/>
              <a:gd name="connsiteX47" fmla="*/ 5871 w 10000"/>
              <a:gd name="connsiteY47" fmla="*/ 1684 h 10768"/>
              <a:gd name="connsiteX48" fmla="*/ 5775 w 10000"/>
              <a:gd name="connsiteY48" fmla="*/ 1847 h 10768"/>
              <a:gd name="connsiteX49" fmla="*/ 5667 w 10000"/>
              <a:gd name="connsiteY49" fmla="*/ 1999 h 10768"/>
              <a:gd name="connsiteX50" fmla="*/ 5554 w 10000"/>
              <a:gd name="connsiteY50" fmla="*/ 2145 h 10768"/>
              <a:gd name="connsiteX51" fmla="*/ 5417 w 10000"/>
              <a:gd name="connsiteY51" fmla="*/ 2279 h 10768"/>
              <a:gd name="connsiteX52" fmla="*/ 5275 w 10000"/>
              <a:gd name="connsiteY52" fmla="*/ 2411 h 10768"/>
              <a:gd name="connsiteX53" fmla="*/ 5108 w 10000"/>
              <a:gd name="connsiteY53" fmla="*/ 2518 h 10768"/>
              <a:gd name="connsiteX54" fmla="*/ 4917 w 10000"/>
              <a:gd name="connsiteY54" fmla="*/ 2616 h 10768"/>
              <a:gd name="connsiteX55" fmla="*/ 4704 w 10000"/>
              <a:gd name="connsiteY55" fmla="*/ 2703 h 10768"/>
              <a:gd name="connsiteX56" fmla="*/ 4479 w 10000"/>
              <a:gd name="connsiteY56" fmla="*/ 2768 h 10768"/>
              <a:gd name="connsiteX57" fmla="*/ 4213 w 10000"/>
              <a:gd name="connsiteY57" fmla="*/ 2813 h 10768"/>
              <a:gd name="connsiteX58" fmla="*/ 4221 w 10000"/>
              <a:gd name="connsiteY58" fmla="*/ 3126 h 10768"/>
              <a:gd name="connsiteX59" fmla="*/ 4258 w 10000"/>
              <a:gd name="connsiteY59" fmla="*/ 3424 h 10768"/>
              <a:gd name="connsiteX60" fmla="*/ 4321 w 10000"/>
              <a:gd name="connsiteY60" fmla="*/ 3707 h 10768"/>
              <a:gd name="connsiteX61" fmla="*/ 4404 w 10000"/>
              <a:gd name="connsiteY61" fmla="*/ 3975 h 10768"/>
              <a:gd name="connsiteX62" fmla="*/ 4508 w 10000"/>
              <a:gd name="connsiteY62" fmla="*/ 4231 h 10768"/>
              <a:gd name="connsiteX63" fmla="*/ 4621 w 10000"/>
              <a:gd name="connsiteY63" fmla="*/ 4476 h 10768"/>
              <a:gd name="connsiteX64" fmla="*/ 4750 w 10000"/>
              <a:gd name="connsiteY64" fmla="*/ 4708 h 10768"/>
              <a:gd name="connsiteX65" fmla="*/ 4879 w 10000"/>
              <a:gd name="connsiteY65" fmla="*/ 4934 h 10768"/>
              <a:gd name="connsiteX66" fmla="*/ 4917 w 10000"/>
              <a:gd name="connsiteY66" fmla="*/ 4988 h 10768"/>
              <a:gd name="connsiteX67" fmla="*/ 4950 w 10000"/>
              <a:gd name="connsiteY67" fmla="*/ 5054 h 10768"/>
              <a:gd name="connsiteX68" fmla="*/ 4996 w 10000"/>
              <a:gd name="connsiteY68" fmla="*/ 5125 h 10768"/>
              <a:gd name="connsiteX69" fmla="*/ 5038 w 10000"/>
              <a:gd name="connsiteY69" fmla="*/ 5200 h 10768"/>
              <a:gd name="connsiteX70" fmla="*/ 5092 w 10000"/>
              <a:gd name="connsiteY70" fmla="*/ 5271 h 10768"/>
              <a:gd name="connsiteX71" fmla="*/ 5154 w 10000"/>
              <a:gd name="connsiteY71" fmla="*/ 5331 h 10768"/>
              <a:gd name="connsiteX72" fmla="*/ 5229 w 10000"/>
              <a:gd name="connsiteY72" fmla="*/ 5384 h 10768"/>
              <a:gd name="connsiteX73" fmla="*/ 5313 w 10000"/>
              <a:gd name="connsiteY73" fmla="*/ 5423 h 10768"/>
              <a:gd name="connsiteX74" fmla="*/ 5413 w 10000"/>
              <a:gd name="connsiteY74" fmla="*/ 5438 h 10768"/>
              <a:gd name="connsiteX75" fmla="*/ 5517 w 10000"/>
              <a:gd name="connsiteY75" fmla="*/ 5435 h 10768"/>
              <a:gd name="connsiteX76" fmla="*/ 5704 w 10000"/>
              <a:gd name="connsiteY76" fmla="*/ 5390 h 10768"/>
              <a:gd name="connsiteX77" fmla="*/ 5871 w 10000"/>
              <a:gd name="connsiteY77" fmla="*/ 5316 h 10768"/>
              <a:gd name="connsiteX78" fmla="*/ 6033 w 10000"/>
              <a:gd name="connsiteY78" fmla="*/ 5223 h 10768"/>
              <a:gd name="connsiteX79" fmla="*/ 6167 w 10000"/>
              <a:gd name="connsiteY79" fmla="*/ 5113 h 10768"/>
              <a:gd name="connsiteX80" fmla="*/ 6296 w 10000"/>
              <a:gd name="connsiteY80" fmla="*/ 4994 h 10768"/>
              <a:gd name="connsiteX81" fmla="*/ 6417 w 10000"/>
              <a:gd name="connsiteY81" fmla="*/ 4869 h 10768"/>
              <a:gd name="connsiteX82" fmla="*/ 6525 w 10000"/>
              <a:gd name="connsiteY82" fmla="*/ 4750 h 10768"/>
              <a:gd name="connsiteX83" fmla="*/ 6617 w 10000"/>
              <a:gd name="connsiteY83" fmla="*/ 4636 h 10768"/>
              <a:gd name="connsiteX84" fmla="*/ 6821 w 10000"/>
              <a:gd name="connsiteY84" fmla="*/ 4377 h 10768"/>
              <a:gd name="connsiteX85" fmla="*/ 7017 w 10000"/>
              <a:gd name="connsiteY85" fmla="*/ 4085 h 10768"/>
              <a:gd name="connsiteX86" fmla="*/ 7213 w 10000"/>
              <a:gd name="connsiteY86" fmla="*/ 3766 h 10768"/>
              <a:gd name="connsiteX87" fmla="*/ 7396 w 10000"/>
              <a:gd name="connsiteY87" fmla="*/ 3418 h 10768"/>
              <a:gd name="connsiteX88" fmla="*/ 7563 w 10000"/>
              <a:gd name="connsiteY88" fmla="*/ 3051 h 10768"/>
              <a:gd name="connsiteX89" fmla="*/ 7713 w 10000"/>
              <a:gd name="connsiteY89" fmla="*/ 2661 h 10768"/>
              <a:gd name="connsiteX90" fmla="*/ 7850 w 10000"/>
              <a:gd name="connsiteY90" fmla="*/ 2253 h 10768"/>
              <a:gd name="connsiteX91" fmla="*/ 7950 w 10000"/>
              <a:gd name="connsiteY91" fmla="*/ 1830 h 10768"/>
              <a:gd name="connsiteX92" fmla="*/ 8025 w 10000"/>
              <a:gd name="connsiteY92" fmla="*/ 1397 h 10768"/>
              <a:gd name="connsiteX93" fmla="*/ 8071 w 10000"/>
              <a:gd name="connsiteY93" fmla="*/ 954 h 10768"/>
              <a:gd name="connsiteX94" fmla="*/ 8108 w 10000"/>
              <a:gd name="connsiteY94" fmla="*/ 974 h 10768"/>
              <a:gd name="connsiteX95" fmla="*/ 8138 w 10000"/>
              <a:gd name="connsiteY95" fmla="*/ 1025 h 10768"/>
              <a:gd name="connsiteX96" fmla="*/ 8163 w 10000"/>
              <a:gd name="connsiteY96" fmla="*/ 1100 h 10768"/>
              <a:gd name="connsiteX97" fmla="*/ 8175 w 10000"/>
              <a:gd name="connsiteY97" fmla="*/ 1198 h 10768"/>
              <a:gd name="connsiteX98" fmla="*/ 8183 w 10000"/>
              <a:gd name="connsiteY98" fmla="*/ 1311 h 10768"/>
              <a:gd name="connsiteX99" fmla="*/ 8183 w 10000"/>
              <a:gd name="connsiteY99" fmla="*/ 1442 h 10768"/>
              <a:gd name="connsiteX100" fmla="*/ 8183 w 10000"/>
              <a:gd name="connsiteY100" fmla="*/ 1582 h 10768"/>
              <a:gd name="connsiteX101" fmla="*/ 8175 w 10000"/>
              <a:gd name="connsiteY101" fmla="*/ 1734 h 10768"/>
              <a:gd name="connsiteX102" fmla="*/ 8163 w 10000"/>
              <a:gd name="connsiteY102" fmla="*/ 1889 h 10768"/>
              <a:gd name="connsiteX103" fmla="*/ 8146 w 10000"/>
              <a:gd name="connsiteY103" fmla="*/ 2047 h 10768"/>
              <a:gd name="connsiteX104" fmla="*/ 8121 w 10000"/>
              <a:gd name="connsiteY104" fmla="*/ 2205 h 10768"/>
              <a:gd name="connsiteX105" fmla="*/ 8108 w 10000"/>
              <a:gd name="connsiteY105" fmla="*/ 2357 h 10768"/>
              <a:gd name="connsiteX106" fmla="*/ 8083 w 10000"/>
              <a:gd name="connsiteY106" fmla="*/ 2497 h 10768"/>
              <a:gd name="connsiteX107" fmla="*/ 8063 w 10000"/>
              <a:gd name="connsiteY107" fmla="*/ 2628 h 10768"/>
              <a:gd name="connsiteX108" fmla="*/ 8038 w 10000"/>
              <a:gd name="connsiteY108" fmla="*/ 2741 h 10768"/>
              <a:gd name="connsiteX109" fmla="*/ 8017 w 10000"/>
              <a:gd name="connsiteY109" fmla="*/ 2834 h 10768"/>
              <a:gd name="connsiteX110" fmla="*/ 8000 w 10000"/>
              <a:gd name="connsiteY110" fmla="*/ 2908 h 10768"/>
              <a:gd name="connsiteX111" fmla="*/ 7700 w 10000"/>
              <a:gd name="connsiteY111" fmla="*/ 3754 h 10768"/>
              <a:gd name="connsiteX112" fmla="*/ 7942 w 10000"/>
              <a:gd name="connsiteY112" fmla="*/ 3737 h 10768"/>
              <a:gd name="connsiteX113" fmla="*/ 8167 w 10000"/>
              <a:gd name="connsiteY113" fmla="*/ 3695 h 10768"/>
              <a:gd name="connsiteX114" fmla="*/ 8379 w 10000"/>
              <a:gd name="connsiteY114" fmla="*/ 3635 h 10768"/>
              <a:gd name="connsiteX115" fmla="*/ 8583 w 10000"/>
              <a:gd name="connsiteY115" fmla="*/ 3558 h 10768"/>
              <a:gd name="connsiteX116" fmla="*/ 8767 w 10000"/>
              <a:gd name="connsiteY116" fmla="*/ 3471 h 10768"/>
              <a:gd name="connsiteX117" fmla="*/ 8933 w 10000"/>
              <a:gd name="connsiteY117" fmla="*/ 3376 h 10768"/>
              <a:gd name="connsiteX118" fmla="*/ 9092 w 10000"/>
              <a:gd name="connsiteY118" fmla="*/ 3278 h 10768"/>
              <a:gd name="connsiteX119" fmla="*/ 9238 w 10000"/>
              <a:gd name="connsiteY119" fmla="*/ 3185 h 10768"/>
              <a:gd name="connsiteX120" fmla="*/ 9250 w 10000"/>
              <a:gd name="connsiteY120" fmla="*/ 3230 h 10768"/>
              <a:gd name="connsiteX121" fmla="*/ 9117 w 10000"/>
              <a:gd name="connsiteY121" fmla="*/ 3376 h 10768"/>
              <a:gd name="connsiteX122" fmla="*/ 8954 w 10000"/>
              <a:gd name="connsiteY122" fmla="*/ 3516 h 10768"/>
              <a:gd name="connsiteX123" fmla="*/ 8758 w 10000"/>
              <a:gd name="connsiteY123" fmla="*/ 3641 h 10768"/>
              <a:gd name="connsiteX124" fmla="*/ 8538 w 10000"/>
              <a:gd name="connsiteY124" fmla="*/ 3754 h 10768"/>
              <a:gd name="connsiteX125" fmla="*/ 8304 w 10000"/>
              <a:gd name="connsiteY125" fmla="*/ 3856 h 10768"/>
              <a:gd name="connsiteX126" fmla="*/ 8054 w 10000"/>
              <a:gd name="connsiteY126" fmla="*/ 3945 h 10768"/>
              <a:gd name="connsiteX127" fmla="*/ 7796 w 10000"/>
              <a:gd name="connsiteY127" fmla="*/ 4014 h 10768"/>
              <a:gd name="connsiteX128" fmla="*/ 7533 w 10000"/>
              <a:gd name="connsiteY128" fmla="*/ 4064 h 10768"/>
              <a:gd name="connsiteX129" fmla="*/ 7479 w 10000"/>
              <a:gd name="connsiteY129" fmla="*/ 4184 h 10768"/>
              <a:gd name="connsiteX130" fmla="*/ 7404 w 10000"/>
              <a:gd name="connsiteY130" fmla="*/ 4324 h 10768"/>
              <a:gd name="connsiteX131" fmla="*/ 7321 w 10000"/>
              <a:gd name="connsiteY131" fmla="*/ 4470 h 10768"/>
              <a:gd name="connsiteX132" fmla="*/ 7213 w 10000"/>
              <a:gd name="connsiteY132" fmla="*/ 4628 h 10768"/>
              <a:gd name="connsiteX133" fmla="*/ 7100 w 10000"/>
              <a:gd name="connsiteY133" fmla="*/ 4794 h 10768"/>
              <a:gd name="connsiteX134" fmla="*/ 6979 w 10000"/>
              <a:gd name="connsiteY134" fmla="*/ 4958 h 10768"/>
              <a:gd name="connsiteX135" fmla="*/ 6850 w 10000"/>
              <a:gd name="connsiteY135" fmla="*/ 5113 h 10768"/>
              <a:gd name="connsiteX136" fmla="*/ 6721 w 10000"/>
              <a:gd name="connsiteY136" fmla="*/ 5265 h 10768"/>
              <a:gd name="connsiteX137" fmla="*/ 6600 w 10000"/>
              <a:gd name="connsiteY137" fmla="*/ 5405 h 10768"/>
              <a:gd name="connsiteX138" fmla="*/ 6471 w 10000"/>
              <a:gd name="connsiteY138" fmla="*/ 5530 h 10768"/>
              <a:gd name="connsiteX139" fmla="*/ 6358 w 10000"/>
              <a:gd name="connsiteY139" fmla="*/ 5641 h 10768"/>
              <a:gd name="connsiteX140" fmla="*/ 6250 w 10000"/>
              <a:gd name="connsiteY140" fmla="*/ 5721 h 10768"/>
              <a:gd name="connsiteX141" fmla="*/ 6267 w 10000"/>
              <a:gd name="connsiteY141" fmla="*/ 5781 h 10768"/>
              <a:gd name="connsiteX142" fmla="*/ 6296 w 10000"/>
              <a:gd name="connsiteY142" fmla="*/ 5793 h 10768"/>
              <a:gd name="connsiteX143" fmla="*/ 6479 w 10000"/>
              <a:gd name="connsiteY143" fmla="*/ 5754 h 10768"/>
              <a:gd name="connsiteX144" fmla="*/ 6663 w 10000"/>
              <a:gd name="connsiteY144" fmla="*/ 5736 h 10768"/>
              <a:gd name="connsiteX145" fmla="*/ 6858 w 10000"/>
              <a:gd name="connsiteY145" fmla="*/ 5736 h 10768"/>
              <a:gd name="connsiteX146" fmla="*/ 7046 w 10000"/>
              <a:gd name="connsiteY146" fmla="*/ 5742 h 10768"/>
              <a:gd name="connsiteX147" fmla="*/ 7246 w 10000"/>
              <a:gd name="connsiteY147" fmla="*/ 5748 h 10768"/>
              <a:gd name="connsiteX148" fmla="*/ 7425 w 10000"/>
              <a:gd name="connsiteY148" fmla="*/ 5748 h 10768"/>
              <a:gd name="connsiteX149" fmla="*/ 7600 w 10000"/>
              <a:gd name="connsiteY149" fmla="*/ 5733 h 10768"/>
              <a:gd name="connsiteX150" fmla="*/ 7950 w 10000"/>
              <a:gd name="connsiteY150" fmla="*/ 5673 h 10768"/>
              <a:gd name="connsiteX151" fmla="*/ 8275 w 10000"/>
              <a:gd name="connsiteY151" fmla="*/ 5596 h 10768"/>
              <a:gd name="connsiteX152" fmla="*/ 8579 w 10000"/>
              <a:gd name="connsiteY152" fmla="*/ 5504 h 10768"/>
              <a:gd name="connsiteX153" fmla="*/ 8858 w 10000"/>
              <a:gd name="connsiteY153" fmla="*/ 5390 h 10768"/>
              <a:gd name="connsiteX154" fmla="*/ 9117 w 10000"/>
              <a:gd name="connsiteY154" fmla="*/ 5265 h 10768"/>
              <a:gd name="connsiteX155" fmla="*/ 9350 w 10000"/>
              <a:gd name="connsiteY155" fmla="*/ 5119 h 10768"/>
              <a:gd name="connsiteX156" fmla="*/ 9563 w 10000"/>
              <a:gd name="connsiteY156" fmla="*/ 4967 h 10768"/>
              <a:gd name="connsiteX157" fmla="*/ 9758 w 10000"/>
              <a:gd name="connsiteY157" fmla="*/ 4794 h 10768"/>
              <a:gd name="connsiteX158" fmla="*/ 9933 w 10000"/>
              <a:gd name="connsiteY158" fmla="*/ 4610 h 10768"/>
              <a:gd name="connsiteX159" fmla="*/ 10000 w 10000"/>
              <a:gd name="connsiteY159" fmla="*/ 4648 h 10768"/>
              <a:gd name="connsiteX160" fmla="*/ 10000 w 10000"/>
              <a:gd name="connsiteY160" fmla="*/ 4660 h 10768"/>
              <a:gd name="connsiteX161" fmla="*/ 9904 w 10000"/>
              <a:gd name="connsiteY161" fmla="*/ 4827 h 10768"/>
              <a:gd name="connsiteX162" fmla="*/ 9767 w 10000"/>
              <a:gd name="connsiteY162" fmla="*/ 5000 h 10768"/>
              <a:gd name="connsiteX163" fmla="*/ 9600 w 10000"/>
              <a:gd name="connsiteY163" fmla="*/ 5173 h 10768"/>
              <a:gd name="connsiteX164" fmla="*/ 9404 w 10000"/>
              <a:gd name="connsiteY164" fmla="*/ 5343 h 10768"/>
              <a:gd name="connsiteX165" fmla="*/ 9183 w 10000"/>
              <a:gd name="connsiteY165" fmla="*/ 5504 h 10768"/>
              <a:gd name="connsiteX166" fmla="*/ 8950 w 10000"/>
              <a:gd name="connsiteY166" fmla="*/ 5662 h 10768"/>
              <a:gd name="connsiteX167" fmla="*/ 8704 w 10000"/>
              <a:gd name="connsiteY167" fmla="*/ 5802 h 10768"/>
              <a:gd name="connsiteX168" fmla="*/ 8463 w 10000"/>
              <a:gd name="connsiteY168" fmla="*/ 5927 h 10768"/>
              <a:gd name="connsiteX169" fmla="*/ 8229 w 10000"/>
              <a:gd name="connsiteY169" fmla="*/ 6025 h 10768"/>
              <a:gd name="connsiteX170" fmla="*/ 8000 w 10000"/>
              <a:gd name="connsiteY170" fmla="*/ 6105 h 10768"/>
              <a:gd name="connsiteX171" fmla="*/ 7879 w 10000"/>
              <a:gd name="connsiteY171" fmla="*/ 6132 h 10768"/>
              <a:gd name="connsiteX172" fmla="*/ 7729 w 10000"/>
              <a:gd name="connsiteY172" fmla="*/ 6153 h 10768"/>
              <a:gd name="connsiteX173" fmla="*/ 7563 w 10000"/>
              <a:gd name="connsiteY173" fmla="*/ 6177 h 10768"/>
              <a:gd name="connsiteX174" fmla="*/ 7388 w 10000"/>
              <a:gd name="connsiteY174" fmla="*/ 6198 h 10768"/>
              <a:gd name="connsiteX175" fmla="*/ 7204 w 10000"/>
              <a:gd name="connsiteY175" fmla="*/ 6219 h 10768"/>
              <a:gd name="connsiteX176" fmla="*/ 7017 w 10000"/>
              <a:gd name="connsiteY176" fmla="*/ 6240 h 10768"/>
              <a:gd name="connsiteX177" fmla="*/ 6842 w 10000"/>
              <a:gd name="connsiteY177" fmla="*/ 6263 h 10768"/>
              <a:gd name="connsiteX178" fmla="*/ 6675 w 10000"/>
              <a:gd name="connsiteY178" fmla="*/ 6290 h 10768"/>
              <a:gd name="connsiteX179" fmla="*/ 6517 w 10000"/>
              <a:gd name="connsiteY179" fmla="*/ 6329 h 10768"/>
              <a:gd name="connsiteX180" fmla="*/ 6388 w 10000"/>
              <a:gd name="connsiteY180" fmla="*/ 6365 h 10768"/>
              <a:gd name="connsiteX181" fmla="*/ 6288 w 10000"/>
              <a:gd name="connsiteY181" fmla="*/ 6415 h 10768"/>
              <a:gd name="connsiteX182" fmla="*/ 6213 w 10000"/>
              <a:gd name="connsiteY182" fmla="*/ 6475 h 10768"/>
              <a:gd name="connsiteX183" fmla="*/ 6092 w 10000"/>
              <a:gd name="connsiteY183" fmla="*/ 6648 h 10768"/>
              <a:gd name="connsiteX184" fmla="*/ 6008 w 10000"/>
              <a:gd name="connsiteY184" fmla="*/ 6836 h 10768"/>
              <a:gd name="connsiteX185" fmla="*/ 5942 w 10000"/>
              <a:gd name="connsiteY185" fmla="*/ 7032 h 10768"/>
              <a:gd name="connsiteX186" fmla="*/ 5904 w 10000"/>
              <a:gd name="connsiteY186" fmla="*/ 7232 h 10768"/>
              <a:gd name="connsiteX187" fmla="*/ 5888 w 10000"/>
              <a:gd name="connsiteY187" fmla="*/ 7443 h 10768"/>
              <a:gd name="connsiteX188" fmla="*/ 5879 w 10000"/>
              <a:gd name="connsiteY188" fmla="*/ 7655 h 10768"/>
              <a:gd name="connsiteX189" fmla="*/ 5888 w 10000"/>
              <a:gd name="connsiteY189" fmla="*/ 7867 h 10768"/>
              <a:gd name="connsiteX190" fmla="*/ 5904 w 10000"/>
              <a:gd name="connsiteY190" fmla="*/ 8084 h 10768"/>
              <a:gd name="connsiteX191" fmla="*/ 5925 w 10000"/>
              <a:gd name="connsiteY191" fmla="*/ 8299 h 10768"/>
              <a:gd name="connsiteX192" fmla="*/ 5950 w 10000"/>
              <a:gd name="connsiteY192" fmla="*/ 8510 h 10768"/>
              <a:gd name="connsiteX193" fmla="*/ 5954 w 10000"/>
              <a:gd name="connsiteY193" fmla="*/ 8820 h 10768"/>
              <a:gd name="connsiteX194" fmla="*/ 5933 w 10000"/>
              <a:gd name="connsiteY194" fmla="*/ 9130 h 10768"/>
              <a:gd name="connsiteX195" fmla="*/ 5896 w 10000"/>
              <a:gd name="connsiteY195" fmla="*/ 9428 h 10768"/>
              <a:gd name="connsiteX196" fmla="*/ 5850 w 10000"/>
              <a:gd name="connsiteY196" fmla="*/ 9720 h 10768"/>
              <a:gd name="connsiteX197" fmla="*/ 5756 w 10000"/>
              <a:gd name="connsiteY197" fmla="*/ 10714 h 10768"/>
              <a:gd name="connsiteX198" fmla="*/ 3964 w 10000"/>
              <a:gd name="connsiteY198" fmla="*/ 10768 h 10768"/>
              <a:gd name="connsiteX199" fmla="*/ 3043 w 10000"/>
              <a:gd name="connsiteY199" fmla="*/ 9881 h 10768"/>
              <a:gd name="connsiteX200" fmla="*/ 4546 w 10000"/>
              <a:gd name="connsiteY200" fmla="*/ 9848 h 10768"/>
              <a:gd name="connsiteX201" fmla="*/ 4629 w 10000"/>
              <a:gd name="connsiteY201" fmla="*/ 9687 h 10768"/>
              <a:gd name="connsiteX202" fmla="*/ 4700 w 10000"/>
              <a:gd name="connsiteY202" fmla="*/ 9508 h 10768"/>
              <a:gd name="connsiteX203" fmla="*/ 4767 w 10000"/>
              <a:gd name="connsiteY203" fmla="*/ 9309 h 10768"/>
              <a:gd name="connsiteX204" fmla="*/ 4829 w 10000"/>
              <a:gd name="connsiteY204" fmla="*/ 9097 h 10768"/>
              <a:gd name="connsiteX205" fmla="*/ 4879 w 10000"/>
              <a:gd name="connsiteY205" fmla="*/ 8868 h 10768"/>
              <a:gd name="connsiteX206" fmla="*/ 4917 w 10000"/>
              <a:gd name="connsiteY206" fmla="*/ 8635 h 10768"/>
              <a:gd name="connsiteX207" fmla="*/ 4954 w 10000"/>
              <a:gd name="connsiteY207" fmla="*/ 8391 h 10768"/>
              <a:gd name="connsiteX208" fmla="*/ 4979 w 10000"/>
              <a:gd name="connsiteY208" fmla="*/ 8144 h 10768"/>
              <a:gd name="connsiteX209" fmla="*/ 5000 w 10000"/>
              <a:gd name="connsiteY209" fmla="*/ 7887 h 10768"/>
              <a:gd name="connsiteX210" fmla="*/ 5000 w 10000"/>
              <a:gd name="connsiteY210" fmla="*/ 7634 h 10768"/>
              <a:gd name="connsiteX211" fmla="*/ 5000 w 10000"/>
              <a:gd name="connsiteY211" fmla="*/ 7384 h 10768"/>
              <a:gd name="connsiteX212" fmla="*/ 4979 w 10000"/>
              <a:gd name="connsiteY212" fmla="*/ 7133 h 10768"/>
              <a:gd name="connsiteX213" fmla="*/ 4950 w 10000"/>
              <a:gd name="connsiteY213" fmla="*/ 6892 h 10768"/>
              <a:gd name="connsiteX214" fmla="*/ 4913 w 10000"/>
              <a:gd name="connsiteY214" fmla="*/ 6657 h 10768"/>
              <a:gd name="connsiteX215" fmla="*/ 4858 w 10000"/>
              <a:gd name="connsiteY215" fmla="*/ 6430 h 10768"/>
              <a:gd name="connsiteX216" fmla="*/ 4783 w 10000"/>
              <a:gd name="connsiteY216" fmla="*/ 6219 h 10768"/>
              <a:gd name="connsiteX217" fmla="*/ 4700 w 10000"/>
              <a:gd name="connsiteY217" fmla="*/ 6019 h 10768"/>
              <a:gd name="connsiteX218" fmla="*/ 4600 w 10000"/>
              <a:gd name="connsiteY218" fmla="*/ 5840 h 10768"/>
              <a:gd name="connsiteX219" fmla="*/ 4488 w 10000"/>
              <a:gd name="connsiteY219" fmla="*/ 5682 h 10768"/>
              <a:gd name="connsiteX220" fmla="*/ 4358 w 10000"/>
              <a:gd name="connsiteY220" fmla="*/ 5542 h 10768"/>
              <a:gd name="connsiteX221" fmla="*/ 4213 w 10000"/>
              <a:gd name="connsiteY221" fmla="*/ 5429 h 10768"/>
              <a:gd name="connsiteX222" fmla="*/ 4046 w 10000"/>
              <a:gd name="connsiteY222" fmla="*/ 5343 h 10768"/>
              <a:gd name="connsiteX223" fmla="*/ 3904 w 10000"/>
              <a:gd name="connsiteY223" fmla="*/ 5292 h 10768"/>
              <a:gd name="connsiteX224" fmla="*/ 3746 w 10000"/>
              <a:gd name="connsiteY224" fmla="*/ 5271 h 10768"/>
              <a:gd name="connsiteX225" fmla="*/ 3583 w 10000"/>
              <a:gd name="connsiteY225" fmla="*/ 5271 h 10768"/>
              <a:gd name="connsiteX226" fmla="*/ 3413 w 10000"/>
              <a:gd name="connsiteY226" fmla="*/ 5286 h 10768"/>
              <a:gd name="connsiteX227" fmla="*/ 3246 w 10000"/>
              <a:gd name="connsiteY227" fmla="*/ 5310 h 10768"/>
              <a:gd name="connsiteX228" fmla="*/ 3079 w 10000"/>
              <a:gd name="connsiteY228" fmla="*/ 5343 h 10768"/>
              <a:gd name="connsiteX229" fmla="*/ 2913 w 10000"/>
              <a:gd name="connsiteY229" fmla="*/ 5369 h 10768"/>
              <a:gd name="connsiteX230" fmla="*/ 2750 w 10000"/>
              <a:gd name="connsiteY230" fmla="*/ 5396 h 10768"/>
              <a:gd name="connsiteX231" fmla="*/ 2600 w 10000"/>
              <a:gd name="connsiteY231" fmla="*/ 5411 h 10768"/>
              <a:gd name="connsiteX232" fmla="*/ 2258 w 10000"/>
              <a:gd name="connsiteY232" fmla="*/ 5423 h 10768"/>
              <a:gd name="connsiteX233" fmla="*/ 1925 w 10000"/>
              <a:gd name="connsiteY233" fmla="*/ 5411 h 10768"/>
              <a:gd name="connsiteX234" fmla="*/ 1617 w 10000"/>
              <a:gd name="connsiteY234" fmla="*/ 5384 h 10768"/>
              <a:gd name="connsiteX235" fmla="*/ 1321 w 10000"/>
              <a:gd name="connsiteY235" fmla="*/ 5346 h 10768"/>
              <a:gd name="connsiteX236" fmla="*/ 1033 w 10000"/>
              <a:gd name="connsiteY236" fmla="*/ 5298 h 10768"/>
              <a:gd name="connsiteX237" fmla="*/ 758 w 10000"/>
              <a:gd name="connsiteY237" fmla="*/ 5250 h 10768"/>
              <a:gd name="connsiteX238" fmla="*/ 500 w 10000"/>
              <a:gd name="connsiteY238" fmla="*/ 5197 h 10768"/>
              <a:gd name="connsiteX239" fmla="*/ 517 w 10000"/>
              <a:gd name="connsiteY239" fmla="*/ 5137 h 10768"/>
              <a:gd name="connsiteX240" fmla="*/ 871 w 10000"/>
              <a:gd name="connsiteY240" fmla="*/ 5173 h 10768"/>
              <a:gd name="connsiteX241" fmla="*/ 1221 w 10000"/>
              <a:gd name="connsiteY241" fmla="*/ 5197 h 10768"/>
              <a:gd name="connsiteX242" fmla="*/ 1563 w 10000"/>
              <a:gd name="connsiteY242" fmla="*/ 5206 h 10768"/>
              <a:gd name="connsiteX243" fmla="*/ 1896 w 10000"/>
              <a:gd name="connsiteY243" fmla="*/ 5197 h 10768"/>
              <a:gd name="connsiteX244" fmla="*/ 2221 w 10000"/>
              <a:gd name="connsiteY244" fmla="*/ 5164 h 10768"/>
              <a:gd name="connsiteX245" fmla="*/ 2538 w 10000"/>
              <a:gd name="connsiteY245" fmla="*/ 5113 h 10768"/>
              <a:gd name="connsiteX246" fmla="*/ 2842 w 10000"/>
              <a:gd name="connsiteY246" fmla="*/ 5045 h 10768"/>
              <a:gd name="connsiteX247" fmla="*/ 3129 w 10000"/>
              <a:gd name="connsiteY247" fmla="*/ 4946 h 10768"/>
              <a:gd name="connsiteX248" fmla="*/ 3500 w 10000"/>
              <a:gd name="connsiteY248" fmla="*/ 4815 h 10768"/>
              <a:gd name="connsiteX249" fmla="*/ 2821 w 10000"/>
              <a:gd name="connsiteY249" fmla="*/ 4389 h 10768"/>
              <a:gd name="connsiteX250" fmla="*/ 2213 w 10000"/>
              <a:gd name="connsiteY250" fmla="*/ 3912 h 10768"/>
              <a:gd name="connsiteX251" fmla="*/ 1879 w 10000"/>
              <a:gd name="connsiteY251" fmla="*/ 3939 h 10768"/>
              <a:gd name="connsiteX252" fmla="*/ 1554 w 10000"/>
              <a:gd name="connsiteY252" fmla="*/ 3939 h 10768"/>
              <a:gd name="connsiteX253" fmla="*/ 1258 w 10000"/>
              <a:gd name="connsiteY253" fmla="*/ 3912 h 10768"/>
              <a:gd name="connsiteX254" fmla="*/ 979 w 10000"/>
              <a:gd name="connsiteY254" fmla="*/ 3856 h 10768"/>
              <a:gd name="connsiteX255" fmla="*/ 721 w 10000"/>
              <a:gd name="connsiteY255" fmla="*/ 3775 h 10768"/>
              <a:gd name="connsiteX256" fmla="*/ 496 w 10000"/>
              <a:gd name="connsiteY256" fmla="*/ 3674 h 10768"/>
              <a:gd name="connsiteX257" fmla="*/ 296 w 10000"/>
              <a:gd name="connsiteY257" fmla="*/ 3549 h 10768"/>
              <a:gd name="connsiteX258" fmla="*/ 129 w 10000"/>
              <a:gd name="connsiteY258" fmla="*/ 3403 h 10768"/>
              <a:gd name="connsiteX259" fmla="*/ 0 w 10000"/>
              <a:gd name="connsiteY259" fmla="*/ 3245 h 10768"/>
              <a:gd name="connsiteX260" fmla="*/ 17 w 10000"/>
              <a:gd name="connsiteY260" fmla="*/ 3218 h 10768"/>
              <a:gd name="connsiteX261" fmla="*/ 71 w 10000"/>
              <a:gd name="connsiteY261" fmla="*/ 3245 h 10768"/>
              <a:gd name="connsiteX262" fmla="*/ 138 w 10000"/>
              <a:gd name="connsiteY262" fmla="*/ 3349 h 10768"/>
              <a:gd name="connsiteX263" fmla="*/ 246 w 10000"/>
              <a:gd name="connsiteY263" fmla="*/ 3439 h 10768"/>
              <a:gd name="connsiteX264" fmla="*/ 379 w 10000"/>
              <a:gd name="connsiteY264" fmla="*/ 3528 h 10768"/>
              <a:gd name="connsiteX265" fmla="*/ 538 w 10000"/>
              <a:gd name="connsiteY265" fmla="*/ 3597 h 10768"/>
              <a:gd name="connsiteX266" fmla="*/ 721 w 10000"/>
              <a:gd name="connsiteY266" fmla="*/ 3656 h 10768"/>
              <a:gd name="connsiteX267" fmla="*/ 913 w 10000"/>
              <a:gd name="connsiteY267" fmla="*/ 3701 h 10768"/>
              <a:gd name="connsiteX268" fmla="*/ 1117 w 10000"/>
              <a:gd name="connsiteY268" fmla="*/ 3728 h 10768"/>
              <a:gd name="connsiteX269" fmla="*/ 1329 w 10000"/>
              <a:gd name="connsiteY269" fmla="*/ 3737 h 10768"/>
              <a:gd name="connsiteX270" fmla="*/ 1533 w 10000"/>
              <a:gd name="connsiteY270" fmla="*/ 3734 h 10768"/>
              <a:gd name="connsiteX271" fmla="*/ 1646 w 10000"/>
              <a:gd name="connsiteY271" fmla="*/ 3722 h 10768"/>
              <a:gd name="connsiteX272" fmla="*/ 1746 w 10000"/>
              <a:gd name="connsiteY272" fmla="*/ 3722 h 10768"/>
              <a:gd name="connsiteX273" fmla="*/ 1833 w 10000"/>
              <a:gd name="connsiteY273" fmla="*/ 3710 h 10768"/>
              <a:gd name="connsiteX274" fmla="*/ 1917 w 10000"/>
              <a:gd name="connsiteY274" fmla="*/ 3695 h 10768"/>
              <a:gd name="connsiteX275" fmla="*/ 1988 w 10000"/>
              <a:gd name="connsiteY275" fmla="*/ 3662 h 10768"/>
              <a:gd name="connsiteX276" fmla="*/ 1788 w 10000"/>
              <a:gd name="connsiteY276" fmla="*/ 3391 h 10768"/>
              <a:gd name="connsiteX277" fmla="*/ 1617 w 10000"/>
              <a:gd name="connsiteY277" fmla="*/ 3126 h 10768"/>
              <a:gd name="connsiteX278" fmla="*/ 1454 w 10000"/>
              <a:gd name="connsiteY278" fmla="*/ 2849 h 10768"/>
              <a:gd name="connsiteX279" fmla="*/ 1313 w 10000"/>
              <a:gd name="connsiteY279" fmla="*/ 2563 h 10768"/>
              <a:gd name="connsiteX280" fmla="*/ 1175 w 10000"/>
              <a:gd name="connsiteY280" fmla="*/ 2253 h 10768"/>
              <a:gd name="connsiteX281" fmla="*/ 1046 w 10000"/>
              <a:gd name="connsiteY281" fmla="*/ 1919 h 10768"/>
              <a:gd name="connsiteX282" fmla="*/ 1033 w 10000"/>
              <a:gd name="connsiteY282" fmla="*/ 1859 h 10768"/>
              <a:gd name="connsiteX283" fmla="*/ 1000 w 10000"/>
              <a:gd name="connsiteY283" fmla="*/ 1776 h 10768"/>
              <a:gd name="connsiteX284" fmla="*/ 979 w 10000"/>
              <a:gd name="connsiteY284" fmla="*/ 1684 h 10768"/>
              <a:gd name="connsiteX285" fmla="*/ 950 w 10000"/>
              <a:gd name="connsiteY285" fmla="*/ 1591 h 10768"/>
              <a:gd name="connsiteX286" fmla="*/ 925 w 10000"/>
              <a:gd name="connsiteY286" fmla="*/ 1490 h 10768"/>
              <a:gd name="connsiteX287" fmla="*/ 917 w 10000"/>
              <a:gd name="connsiteY287" fmla="*/ 1397 h 10768"/>
              <a:gd name="connsiteX288" fmla="*/ 917 w 10000"/>
              <a:gd name="connsiteY288" fmla="*/ 1311 h 10768"/>
              <a:gd name="connsiteX289" fmla="*/ 933 w 10000"/>
              <a:gd name="connsiteY289" fmla="*/ 1234 h 10768"/>
              <a:gd name="connsiteX290" fmla="*/ 963 w 10000"/>
              <a:gd name="connsiteY290" fmla="*/ 1180 h 10768"/>
              <a:gd name="connsiteX291" fmla="*/ 1000 w 10000"/>
              <a:gd name="connsiteY291" fmla="*/ 1192 h 10768"/>
              <a:gd name="connsiteX292" fmla="*/ 1033 w 10000"/>
              <a:gd name="connsiteY292" fmla="*/ 1496 h 10768"/>
              <a:gd name="connsiteX293" fmla="*/ 1108 w 10000"/>
              <a:gd name="connsiteY293" fmla="*/ 1800 h 10768"/>
              <a:gd name="connsiteX294" fmla="*/ 1221 w 10000"/>
              <a:gd name="connsiteY294" fmla="*/ 2098 h 10768"/>
              <a:gd name="connsiteX295" fmla="*/ 1358 w 10000"/>
              <a:gd name="connsiteY295" fmla="*/ 2372 h 10768"/>
              <a:gd name="connsiteX296" fmla="*/ 1508 w 10000"/>
              <a:gd name="connsiteY296" fmla="*/ 2628 h 10768"/>
              <a:gd name="connsiteX297" fmla="*/ 1646 w 10000"/>
              <a:gd name="connsiteY297" fmla="*/ 2795 h 10768"/>
              <a:gd name="connsiteX298" fmla="*/ 1629 w 10000"/>
              <a:gd name="connsiteY298" fmla="*/ 2801 h 10768"/>
              <a:gd name="connsiteX299" fmla="*/ 1629 w 10000"/>
              <a:gd name="connsiteY299" fmla="*/ 2807 h 10768"/>
              <a:gd name="connsiteX300" fmla="*/ 1638 w 10000"/>
              <a:gd name="connsiteY300" fmla="*/ 2813 h 10768"/>
              <a:gd name="connsiteX301" fmla="*/ 1646 w 10000"/>
              <a:gd name="connsiteY301" fmla="*/ 2816 h 10768"/>
              <a:gd name="connsiteX302" fmla="*/ 1663 w 10000"/>
              <a:gd name="connsiteY302" fmla="*/ 2822 h 10768"/>
              <a:gd name="connsiteX303" fmla="*/ 1667 w 10000"/>
              <a:gd name="connsiteY303" fmla="*/ 2834 h 10768"/>
              <a:gd name="connsiteX304" fmla="*/ 1675 w 10000"/>
              <a:gd name="connsiteY304" fmla="*/ 2840 h 10768"/>
              <a:gd name="connsiteX305" fmla="*/ 1683 w 10000"/>
              <a:gd name="connsiteY305" fmla="*/ 2849 h 10768"/>
              <a:gd name="connsiteX306" fmla="*/ 1683 w 10000"/>
              <a:gd name="connsiteY306" fmla="*/ 2843 h 10768"/>
              <a:gd name="connsiteX307" fmla="*/ 1675 w 10000"/>
              <a:gd name="connsiteY307" fmla="*/ 2840 h 10768"/>
              <a:gd name="connsiteX308" fmla="*/ 1675 w 10000"/>
              <a:gd name="connsiteY308" fmla="*/ 2840 h 10768"/>
              <a:gd name="connsiteX309" fmla="*/ 1646 w 10000"/>
              <a:gd name="connsiteY309" fmla="*/ 2795 h 10768"/>
              <a:gd name="connsiteX310" fmla="*/ 1746 w 10000"/>
              <a:gd name="connsiteY310" fmla="*/ 2741 h 10768"/>
              <a:gd name="connsiteX311" fmla="*/ 1842 w 10000"/>
              <a:gd name="connsiteY311" fmla="*/ 2649 h 10768"/>
              <a:gd name="connsiteX312" fmla="*/ 1933 w 10000"/>
              <a:gd name="connsiteY312" fmla="*/ 2542 h 10768"/>
              <a:gd name="connsiteX313" fmla="*/ 2017 w 10000"/>
              <a:gd name="connsiteY313" fmla="*/ 2411 h 10768"/>
              <a:gd name="connsiteX314" fmla="*/ 2092 w 10000"/>
              <a:gd name="connsiteY314" fmla="*/ 2265 h 10768"/>
              <a:gd name="connsiteX315" fmla="*/ 2163 w 10000"/>
              <a:gd name="connsiteY315" fmla="*/ 2113 h 10768"/>
              <a:gd name="connsiteX316" fmla="*/ 2221 w 10000"/>
              <a:gd name="connsiteY316" fmla="*/ 1955 h 10768"/>
              <a:gd name="connsiteX317" fmla="*/ 2275 w 10000"/>
              <a:gd name="connsiteY317" fmla="*/ 1803 h 10768"/>
              <a:gd name="connsiteX318" fmla="*/ 2321 w 10000"/>
              <a:gd name="connsiteY318" fmla="*/ 1657 h 10768"/>
              <a:gd name="connsiteX319" fmla="*/ 2329 w 10000"/>
              <a:gd name="connsiteY319" fmla="*/ 1853 h 10768"/>
              <a:gd name="connsiteX320" fmla="*/ 2321 w 10000"/>
              <a:gd name="connsiteY320" fmla="*/ 2032 h 10768"/>
              <a:gd name="connsiteX321" fmla="*/ 2283 w 10000"/>
              <a:gd name="connsiteY321" fmla="*/ 2199 h 10768"/>
              <a:gd name="connsiteX322" fmla="*/ 2229 w 10000"/>
              <a:gd name="connsiteY322" fmla="*/ 2366 h 10768"/>
              <a:gd name="connsiteX323" fmla="*/ 2154 w 10000"/>
              <a:gd name="connsiteY323" fmla="*/ 2524 h 10768"/>
              <a:gd name="connsiteX324" fmla="*/ 2046 w 10000"/>
              <a:gd name="connsiteY324" fmla="*/ 2682 h 10768"/>
              <a:gd name="connsiteX325" fmla="*/ 1796 w 10000"/>
              <a:gd name="connsiteY325" fmla="*/ 3027 h 10768"/>
              <a:gd name="connsiteX326" fmla="*/ 2054 w 10000"/>
              <a:gd name="connsiteY326" fmla="*/ 3305 h 10768"/>
              <a:gd name="connsiteX327" fmla="*/ 2333 w 10000"/>
              <a:gd name="connsiteY327" fmla="*/ 3564 h 10768"/>
              <a:gd name="connsiteX328" fmla="*/ 2638 w 10000"/>
              <a:gd name="connsiteY328" fmla="*/ 3808 h 10768"/>
              <a:gd name="connsiteX329" fmla="*/ 2963 w 10000"/>
              <a:gd name="connsiteY329" fmla="*/ 4032 h 10768"/>
              <a:gd name="connsiteX330" fmla="*/ 4129 w 10000"/>
              <a:gd name="connsiteY330" fmla="*/ 4610 h 10768"/>
              <a:gd name="connsiteX331" fmla="*/ 4167 w 10000"/>
              <a:gd name="connsiteY331" fmla="*/ 4589 h 10768"/>
              <a:gd name="connsiteX332" fmla="*/ 4071 w 10000"/>
              <a:gd name="connsiteY332" fmla="*/ 4333 h 10768"/>
              <a:gd name="connsiteX333" fmla="*/ 3996 w 10000"/>
              <a:gd name="connsiteY333" fmla="*/ 4058 h 10768"/>
              <a:gd name="connsiteX334" fmla="*/ 3933 w 10000"/>
              <a:gd name="connsiteY334" fmla="*/ 3760 h 10768"/>
              <a:gd name="connsiteX335" fmla="*/ 3904 w 10000"/>
              <a:gd name="connsiteY335" fmla="*/ 3456 h 10768"/>
              <a:gd name="connsiteX336" fmla="*/ 3879 w 10000"/>
              <a:gd name="connsiteY336" fmla="*/ 3138 h 10768"/>
              <a:gd name="connsiteX337" fmla="*/ 3879 w 10000"/>
              <a:gd name="connsiteY337" fmla="*/ 2813 h 10768"/>
              <a:gd name="connsiteX338" fmla="*/ 3896 w 10000"/>
              <a:gd name="connsiteY338" fmla="*/ 2485 h 10768"/>
              <a:gd name="connsiteX339" fmla="*/ 3933 w 10000"/>
              <a:gd name="connsiteY339" fmla="*/ 2160 h 10768"/>
              <a:gd name="connsiteX340" fmla="*/ 3988 w 10000"/>
              <a:gd name="connsiteY340" fmla="*/ 1836 h 10768"/>
              <a:gd name="connsiteX341" fmla="*/ 4046 w 10000"/>
              <a:gd name="connsiteY341" fmla="*/ 1523 h 10768"/>
              <a:gd name="connsiteX342" fmla="*/ 4129 w 10000"/>
              <a:gd name="connsiteY342" fmla="*/ 1219 h 10768"/>
              <a:gd name="connsiteX343" fmla="*/ 4229 w 10000"/>
              <a:gd name="connsiteY343" fmla="*/ 933 h 10768"/>
              <a:gd name="connsiteX344" fmla="*/ 4333 w 10000"/>
              <a:gd name="connsiteY344" fmla="*/ 662 h 10768"/>
              <a:gd name="connsiteX345" fmla="*/ 4454 w 10000"/>
              <a:gd name="connsiteY345" fmla="*/ 417 h 10768"/>
              <a:gd name="connsiteX346" fmla="*/ 4583 w 10000"/>
              <a:gd name="connsiteY346" fmla="*/ 194 h 10768"/>
              <a:gd name="connsiteX347" fmla="*/ 4738 w 10000"/>
              <a:gd name="connsiteY347" fmla="*/ 0 h 10768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4309 w 10000"/>
              <a:gd name="connsiteY199" fmla="*/ 10293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41"/>
              <a:gd name="connsiteX1" fmla="*/ 4721 w 10000"/>
              <a:gd name="connsiteY1" fmla="*/ 48 h 10741"/>
              <a:gd name="connsiteX2" fmla="*/ 4713 w 10000"/>
              <a:gd name="connsiteY2" fmla="*/ 80 h 10741"/>
              <a:gd name="connsiteX3" fmla="*/ 4704 w 10000"/>
              <a:gd name="connsiteY3" fmla="*/ 101 h 10741"/>
              <a:gd name="connsiteX4" fmla="*/ 4704 w 10000"/>
              <a:gd name="connsiteY4" fmla="*/ 113 h 10741"/>
              <a:gd name="connsiteX5" fmla="*/ 4713 w 10000"/>
              <a:gd name="connsiteY5" fmla="*/ 119 h 10741"/>
              <a:gd name="connsiteX6" fmla="*/ 4713 w 10000"/>
              <a:gd name="connsiteY6" fmla="*/ 125 h 10741"/>
              <a:gd name="connsiteX7" fmla="*/ 4721 w 10000"/>
              <a:gd name="connsiteY7" fmla="*/ 125 h 10741"/>
              <a:gd name="connsiteX8" fmla="*/ 4721 w 10000"/>
              <a:gd name="connsiteY8" fmla="*/ 125 h 10741"/>
              <a:gd name="connsiteX9" fmla="*/ 4721 w 10000"/>
              <a:gd name="connsiteY9" fmla="*/ 134 h 10741"/>
              <a:gd name="connsiteX10" fmla="*/ 4713 w 10000"/>
              <a:gd name="connsiteY10" fmla="*/ 152 h 10741"/>
              <a:gd name="connsiteX11" fmla="*/ 4704 w 10000"/>
              <a:gd name="connsiteY11" fmla="*/ 179 h 10741"/>
              <a:gd name="connsiteX12" fmla="*/ 4692 w 10000"/>
              <a:gd name="connsiteY12" fmla="*/ 221 h 10741"/>
              <a:gd name="connsiteX13" fmla="*/ 4667 w 10000"/>
              <a:gd name="connsiteY13" fmla="*/ 280 h 10741"/>
              <a:gd name="connsiteX14" fmla="*/ 4629 w 10000"/>
              <a:gd name="connsiteY14" fmla="*/ 364 h 10741"/>
              <a:gd name="connsiteX15" fmla="*/ 4592 w 10000"/>
              <a:gd name="connsiteY15" fmla="*/ 465 h 10741"/>
              <a:gd name="connsiteX16" fmla="*/ 4533 w 10000"/>
              <a:gd name="connsiteY16" fmla="*/ 596 h 10741"/>
              <a:gd name="connsiteX17" fmla="*/ 4463 w 10000"/>
              <a:gd name="connsiteY17" fmla="*/ 754 h 10741"/>
              <a:gd name="connsiteX18" fmla="*/ 4379 w 10000"/>
              <a:gd name="connsiteY18" fmla="*/ 1001 h 10741"/>
              <a:gd name="connsiteX19" fmla="*/ 4321 w 10000"/>
              <a:gd name="connsiteY19" fmla="*/ 1266 h 10741"/>
              <a:gd name="connsiteX20" fmla="*/ 4275 w 10000"/>
              <a:gd name="connsiteY20" fmla="*/ 1538 h 10741"/>
              <a:gd name="connsiteX21" fmla="*/ 4213 w 10000"/>
              <a:gd name="connsiteY21" fmla="*/ 1827 h 10741"/>
              <a:gd name="connsiteX22" fmla="*/ 4204 w 10000"/>
              <a:gd name="connsiteY22" fmla="*/ 1889 h 10741"/>
              <a:gd name="connsiteX23" fmla="*/ 4192 w 10000"/>
              <a:gd name="connsiteY23" fmla="*/ 1982 h 10741"/>
              <a:gd name="connsiteX24" fmla="*/ 4183 w 10000"/>
              <a:gd name="connsiteY24" fmla="*/ 2080 h 10741"/>
              <a:gd name="connsiteX25" fmla="*/ 4175 w 10000"/>
              <a:gd name="connsiteY25" fmla="*/ 2187 h 10741"/>
              <a:gd name="connsiteX26" fmla="*/ 4175 w 10000"/>
              <a:gd name="connsiteY26" fmla="*/ 2297 h 10741"/>
              <a:gd name="connsiteX27" fmla="*/ 4192 w 10000"/>
              <a:gd name="connsiteY27" fmla="*/ 2396 h 10741"/>
              <a:gd name="connsiteX28" fmla="*/ 4213 w 10000"/>
              <a:gd name="connsiteY28" fmla="*/ 2482 h 10741"/>
              <a:gd name="connsiteX29" fmla="*/ 4250 w 10000"/>
              <a:gd name="connsiteY29" fmla="*/ 2542 h 10741"/>
              <a:gd name="connsiteX30" fmla="*/ 4450 w 10000"/>
              <a:gd name="connsiteY30" fmla="*/ 2530 h 10741"/>
              <a:gd name="connsiteX31" fmla="*/ 4646 w 10000"/>
              <a:gd name="connsiteY31" fmla="*/ 2482 h 10741"/>
              <a:gd name="connsiteX32" fmla="*/ 4833 w 10000"/>
              <a:gd name="connsiteY32" fmla="*/ 2405 h 10741"/>
              <a:gd name="connsiteX33" fmla="*/ 5025 w 10000"/>
              <a:gd name="connsiteY33" fmla="*/ 2297 h 10741"/>
              <a:gd name="connsiteX34" fmla="*/ 5200 w 10000"/>
              <a:gd name="connsiteY34" fmla="*/ 2172 h 10741"/>
              <a:gd name="connsiteX35" fmla="*/ 5371 w 10000"/>
              <a:gd name="connsiteY35" fmla="*/ 2020 h 10741"/>
              <a:gd name="connsiteX36" fmla="*/ 5533 w 10000"/>
              <a:gd name="connsiteY36" fmla="*/ 1859 h 10741"/>
              <a:gd name="connsiteX37" fmla="*/ 5683 w 10000"/>
              <a:gd name="connsiteY37" fmla="*/ 1690 h 10741"/>
              <a:gd name="connsiteX38" fmla="*/ 5829 w 10000"/>
              <a:gd name="connsiteY38" fmla="*/ 1511 h 10741"/>
              <a:gd name="connsiteX39" fmla="*/ 5954 w 10000"/>
              <a:gd name="connsiteY39" fmla="*/ 1326 h 10741"/>
              <a:gd name="connsiteX40" fmla="*/ 6071 w 10000"/>
              <a:gd name="connsiteY40" fmla="*/ 1147 h 10741"/>
              <a:gd name="connsiteX41" fmla="*/ 6167 w 10000"/>
              <a:gd name="connsiteY41" fmla="*/ 974 h 10741"/>
              <a:gd name="connsiteX42" fmla="*/ 6213 w 10000"/>
              <a:gd name="connsiteY42" fmla="*/ 974 h 10741"/>
              <a:gd name="connsiteX43" fmla="*/ 6213 w 10000"/>
              <a:gd name="connsiteY43" fmla="*/ 992 h 10741"/>
              <a:gd name="connsiteX44" fmla="*/ 6138 w 10000"/>
              <a:gd name="connsiteY44" fmla="*/ 1165 h 10741"/>
              <a:gd name="connsiteX45" fmla="*/ 6054 w 10000"/>
              <a:gd name="connsiteY45" fmla="*/ 1344 h 10741"/>
              <a:gd name="connsiteX46" fmla="*/ 5963 w 10000"/>
              <a:gd name="connsiteY46" fmla="*/ 1517 h 10741"/>
              <a:gd name="connsiteX47" fmla="*/ 5871 w 10000"/>
              <a:gd name="connsiteY47" fmla="*/ 1684 h 10741"/>
              <a:gd name="connsiteX48" fmla="*/ 5775 w 10000"/>
              <a:gd name="connsiteY48" fmla="*/ 1847 h 10741"/>
              <a:gd name="connsiteX49" fmla="*/ 5667 w 10000"/>
              <a:gd name="connsiteY49" fmla="*/ 1999 h 10741"/>
              <a:gd name="connsiteX50" fmla="*/ 5554 w 10000"/>
              <a:gd name="connsiteY50" fmla="*/ 2145 h 10741"/>
              <a:gd name="connsiteX51" fmla="*/ 5417 w 10000"/>
              <a:gd name="connsiteY51" fmla="*/ 2279 h 10741"/>
              <a:gd name="connsiteX52" fmla="*/ 5275 w 10000"/>
              <a:gd name="connsiteY52" fmla="*/ 2411 h 10741"/>
              <a:gd name="connsiteX53" fmla="*/ 5108 w 10000"/>
              <a:gd name="connsiteY53" fmla="*/ 2518 h 10741"/>
              <a:gd name="connsiteX54" fmla="*/ 4917 w 10000"/>
              <a:gd name="connsiteY54" fmla="*/ 2616 h 10741"/>
              <a:gd name="connsiteX55" fmla="*/ 4704 w 10000"/>
              <a:gd name="connsiteY55" fmla="*/ 2703 h 10741"/>
              <a:gd name="connsiteX56" fmla="*/ 4479 w 10000"/>
              <a:gd name="connsiteY56" fmla="*/ 2768 h 10741"/>
              <a:gd name="connsiteX57" fmla="*/ 4213 w 10000"/>
              <a:gd name="connsiteY57" fmla="*/ 2813 h 10741"/>
              <a:gd name="connsiteX58" fmla="*/ 4221 w 10000"/>
              <a:gd name="connsiteY58" fmla="*/ 3126 h 10741"/>
              <a:gd name="connsiteX59" fmla="*/ 4258 w 10000"/>
              <a:gd name="connsiteY59" fmla="*/ 3424 h 10741"/>
              <a:gd name="connsiteX60" fmla="*/ 4321 w 10000"/>
              <a:gd name="connsiteY60" fmla="*/ 3707 h 10741"/>
              <a:gd name="connsiteX61" fmla="*/ 4404 w 10000"/>
              <a:gd name="connsiteY61" fmla="*/ 3975 h 10741"/>
              <a:gd name="connsiteX62" fmla="*/ 4508 w 10000"/>
              <a:gd name="connsiteY62" fmla="*/ 4231 h 10741"/>
              <a:gd name="connsiteX63" fmla="*/ 4621 w 10000"/>
              <a:gd name="connsiteY63" fmla="*/ 4476 h 10741"/>
              <a:gd name="connsiteX64" fmla="*/ 4750 w 10000"/>
              <a:gd name="connsiteY64" fmla="*/ 4708 h 10741"/>
              <a:gd name="connsiteX65" fmla="*/ 4879 w 10000"/>
              <a:gd name="connsiteY65" fmla="*/ 4934 h 10741"/>
              <a:gd name="connsiteX66" fmla="*/ 4917 w 10000"/>
              <a:gd name="connsiteY66" fmla="*/ 4988 h 10741"/>
              <a:gd name="connsiteX67" fmla="*/ 4950 w 10000"/>
              <a:gd name="connsiteY67" fmla="*/ 5054 h 10741"/>
              <a:gd name="connsiteX68" fmla="*/ 4996 w 10000"/>
              <a:gd name="connsiteY68" fmla="*/ 5125 h 10741"/>
              <a:gd name="connsiteX69" fmla="*/ 5038 w 10000"/>
              <a:gd name="connsiteY69" fmla="*/ 5200 h 10741"/>
              <a:gd name="connsiteX70" fmla="*/ 5092 w 10000"/>
              <a:gd name="connsiteY70" fmla="*/ 5271 h 10741"/>
              <a:gd name="connsiteX71" fmla="*/ 5154 w 10000"/>
              <a:gd name="connsiteY71" fmla="*/ 5331 h 10741"/>
              <a:gd name="connsiteX72" fmla="*/ 5229 w 10000"/>
              <a:gd name="connsiteY72" fmla="*/ 5384 h 10741"/>
              <a:gd name="connsiteX73" fmla="*/ 5313 w 10000"/>
              <a:gd name="connsiteY73" fmla="*/ 5423 h 10741"/>
              <a:gd name="connsiteX74" fmla="*/ 5413 w 10000"/>
              <a:gd name="connsiteY74" fmla="*/ 5438 h 10741"/>
              <a:gd name="connsiteX75" fmla="*/ 5517 w 10000"/>
              <a:gd name="connsiteY75" fmla="*/ 5435 h 10741"/>
              <a:gd name="connsiteX76" fmla="*/ 5704 w 10000"/>
              <a:gd name="connsiteY76" fmla="*/ 5390 h 10741"/>
              <a:gd name="connsiteX77" fmla="*/ 5871 w 10000"/>
              <a:gd name="connsiteY77" fmla="*/ 5316 h 10741"/>
              <a:gd name="connsiteX78" fmla="*/ 6033 w 10000"/>
              <a:gd name="connsiteY78" fmla="*/ 5223 h 10741"/>
              <a:gd name="connsiteX79" fmla="*/ 6167 w 10000"/>
              <a:gd name="connsiteY79" fmla="*/ 5113 h 10741"/>
              <a:gd name="connsiteX80" fmla="*/ 6296 w 10000"/>
              <a:gd name="connsiteY80" fmla="*/ 4994 h 10741"/>
              <a:gd name="connsiteX81" fmla="*/ 6417 w 10000"/>
              <a:gd name="connsiteY81" fmla="*/ 4869 h 10741"/>
              <a:gd name="connsiteX82" fmla="*/ 6525 w 10000"/>
              <a:gd name="connsiteY82" fmla="*/ 4750 h 10741"/>
              <a:gd name="connsiteX83" fmla="*/ 6617 w 10000"/>
              <a:gd name="connsiteY83" fmla="*/ 4636 h 10741"/>
              <a:gd name="connsiteX84" fmla="*/ 6821 w 10000"/>
              <a:gd name="connsiteY84" fmla="*/ 4377 h 10741"/>
              <a:gd name="connsiteX85" fmla="*/ 7017 w 10000"/>
              <a:gd name="connsiteY85" fmla="*/ 4085 h 10741"/>
              <a:gd name="connsiteX86" fmla="*/ 7213 w 10000"/>
              <a:gd name="connsiteY86" fmla="*/ 3766 h 10741"/>
              <a:gd name="connsiteX87" fmla="*/ 7396 w 10000"/>
              <a:gd name="connsiteY87" fmla="*/ 3418 h 10741"/>
              <a:gd name="connsiteX88" fmla="*/ 7563 w 10000"/>
              <a:gd name="connsiteY88" fmla="*/ 3051 h 10741"/>
              <a:gd name="connsiteX89" fmla="*/ 7713 w 10000"/>
              <a:gd name="connsiteY89" fmla="*/ 2661 h 10741"/>
              <a:gd name="connsiteX90" fmla="*/ 7850 w 10000"/>
              <a:gd name="connsiteY90" fmla="*/ 2253 h 10741"/>
              <a:gd name="connsiteX91" fmla="*/ 7950 w 10000"/>
              <a:gd name="connsiteY91" fmla="*/ 1830 h 10741"/>
              <a:gd name="connsiteX92" fmla="*/ 8025 w 10000"/>
              <a:gd name="connsiteY92" fmla="*/ 1397 h 10741"/>
              <a:gd name="connsiteX93" fmla="*/ 8071 w 10000"/>
              <a:gd name="connsiteY93" fmla="*/ 954 h 10741"/>
              <a:gd name="connsiteX94" fmla="*/ 8108 w 10000"/>
              <a:gd name="connsiteY94" fmla="*/ 974 h 10741"/>
              <a:gd name="connsiteX95" fmla="*/ 8138 w 10000"/>
              <a:gd name="connsiteY95" fmla="*/ 1025 h 10741"/>
              <a:gd name="connsiteX96" fmla="*/ 8163 w 10000"/>
              <a:gd name="connsiteY96" fmla="*/ 1100 h 10741"/>
              <a:gd name="connsiteX97" fmla="*/ 8175 w 10000"/>
              <a:gd name="connsiteY97" fmla="*/ 1198 h 10741"/>
              <a:gd name="connsiteX98" fmla="*/ 8183 w 10000"/>
              <a:gd name="connsiteY98" fmla="*/ 1311 h 10741"/>
              <a:gd name="connsiteX99" fmla="*/ 8183 w 10000"/>
              <a:gd name="connsiteY99" fmla="*/ 1442 h 10741"/>
              <a:gd name="connsiteX100" fmla="*/ 8183 w 10000"/>
              <a:gd name="connsiteY100" fmla="*/ 1582 h 10741"/>
              <a:gd name="connsiteX101" fmla="*/ 8175 w 10000"/>
              <a:gd name="connsiteY101" fmla="*/ 1734 h 10741"/>
              <a:gd name="connsiteX102" fmla="*/ 8163 w 10000"/>
              <a:gd name="connsiteY102" fmla="*/ 1889 h 10741"/>
              <a:gd name="connsiteX103" fmla="*/ 8146 w 10000"/>
              <a:gd name="connsiteY103" fmla="*/ 2047 h 10741"/>
              <a:gd name="connsiteX104" fmla="*/ 8121 w 10000"/>
              <a:gd name="connsiteY104" fmla="*/ 2205 h 10741"/>
              <a:gd name="connsiteX105" fmla="*/ 8108 w 10000"/>
              <a:gd name="connsiteY105" fmla="*/ 2357 h 10741"/>
              <a:gd name="connsiteX106" fmla="*/ 8083 w 10000"/>
              <a:gd name="connsiteY106" fmla="*/ 2497 h 10741"/>
              <a:gd name="connsiteX107" fmla="*/ 8063 w 10000"/>
              <a:gd name="connsiteY107" fmla="*/ 2628 h 10741"/>
              <a:gd name="connsiteX108" fmla="*/ 8038 w 10000"/>
              <a:gd name="connsiteY108" fmla="*/ 2741 h 10741"/>
              <a:gd name="connsiteX109" fmla="*/ 8017 w 10000"/>
              <a:gd name="connsiteY109" fmla="*/ 2834 h 10741"/>
              <a:gd name="connsiteX110" fmla="*/ 8000 w 10000"/>
              <a:gd name="connsiteY110" fmla="*/ 2908 h 10741"/>
              <a:gd name="connsiteX111" fmla="*/ 7700 w 10000"/>
              <a:gd name="connsiteY111" fmla="*/ 3754 h 10741"/>
              <a:gd name="connsiteX112" fmla="*/ 7942 w 10000"/>
              <a:gd name="connsiteY112" fmla="*/ 3737 h 10741"/>
              <a:gd name="connsiteX113" fmla="*/ 8167 w 10000"/>
              <a:gd name="connsiteY113" fmla="*/ 3695 h 10741"/>
              <a:gd name="connsiteX114" fmla="*/ 8379 w 10000"/>
              <a:gd name="connsiteY114" fmla="*/ 3635 h 10741"/>
              <a:gd name="connsiteX115" fmla="*/ 8583 w 10000"/>
              <a:gd name="connsiteY115" fmla="*/ 3558 h 10741"/>
              <a:gd name="connsiteX116" fmla="*/ 8767 w 10000"/>
              <a:gd name="connsiteY116" fmla="*/ 3471 h 10741"/>
              <a:gd name="connsiteX117" fmla="*/ 8933 w 10000"/>
              <a:gd name="connsiteY117" fmla="*/ 3376 h 10741"/>
              <a:gd name="connsiteX118" fmla="*/ 9092 w 10000"/>
              <a:gd name="connsiteY118" fmla="*/ 3278 h 10741"/>
              <a:gd name="connsiteX119" fmla="*/ 9238 w 10000"/>
              <a:gd name="connsiteY119" fmla="*/ 3185 h 10741"/>
              <a:gd name="connsiteX120" fmla="*/ 9250 w 10000"/>
              <a:gd name="connsiteY120" fmla="*/ 3230 h 10741"/>
              <a:gd name="connsiteX121" fmla="*/ 9117 w 10000"/>
              <a:gd name="connsiteY121" fmla="*/ 3376 h 10741"/>
              <a:gd name="connsiteX122" fmla="*/ 8954 w 10000"/>
              <a:gd name="connsiteY122" fmla="*/ 3516 h 10741"/>
              <a:gd name="connsiteX123" fmla="*/ 8758 w 10000"/>
              <a:gd name="connsiteY123" fmla="*/ 3641 h 10741"/>
              <a:gd name="connsiteX124" fmla="*/ 8538 w 10000"/>
              <a:gd name="connsiteY124" fmla="*/ 3754 h 10741"/>
              <a:gd name="connsiteX125" fmla="*/ 8304 w 10000"/>
              <a:gd name="connsiteY125" fmla="*/ 3856 h 10741"/>
              <a:gd name="connsiteX126" fmla="*/ 8054 w 10000"/>
              <a:gd name="connsiteY126" fmla="*/ 3945 h 10741"/>
              <a:gd name="connsiteX127" fmla="*/ 7796 w 10000"/>
              <a:gd name="connsiteY127" fmla="*/ 4014 h 10741"/>
              <a:gd name="connsiteX128" fmla="*/ 7533 w 10000"/>
              <a:gd name="connsiteY128" fmla="*/ 4064 h 10741"/>
              <a:gd name="connsiteX129" fmla="*/ 7479 w 10000"/>
              <a:gd name="connsiteY129" fmla="*/ 4184 h 10741"/>
              <a:gd name="connsiteX130" fmla="*/ 7404 w 10000"/>
              <a:gd name="connsiteY130" fmla="*/ 4324 h 10741"/>
              <a:gd name="connsiteX131" fmla="*/ 7321 w 10000"/>
              <a:gd name="connsiteY131" fmla="*/ 4470 h 10741"/>
              <a:gd name="connsiteX132" fmla="*/ 7213 w 10000"/>
              <a:gd name="connsiteY132" fmla="*/ 4628 h 10741"/>
              <a:gd name="connsiteX133" fmla="*/ 7100 w 10000"/>
              <a:gd name="connsiteY133" fmla="*/ 4794 h 10741"/>
              <a:gd name="connsiteX134" fmla="*/ 6979 w 10000"/>
              <a:gd name="connsiteY134" fmla="*/ 4958 h 10741"/>
              <a:gd name="connsiteX135" fmla="*/ 6850 w 10000"/>
              <a:gd name="connsiteY135" fmla="*/ 5113 h 10741"/>
              <a:gd name="connsiteX136" fmla="*/ 6721 w 10000"/>
              <a:gd name="connsiteY136" fmla="*/ 5265 h 10741"/>
              <a:gd name="connsiteX137" fmla="*/ 6600 w 10000"/>
              <a:gd name="connsiteY137" fmla="*/ 5405 h 10741"/>
              <a:gd name="connsiteX138" fmla="*/ 6471 w 10000"/>
              <a:gd name="connsiteY138" fmla="*/ 5530 h 10741"/>
              <a:gd name="connsiteX139" fmla="*/ 6358 w 10000"/>
              <a:gd name="connsiteY139" fmla="*/ 5641 h 10741"/>
              <a:gd name="connsiteX140" fmla="*/ 6250 w 10000"/>
              <a:gd name="connsiteY140" fmla="*/ 5721 h 10741"/>
              <a:gd name="connsiteX141" fmla="*/ 6267 w 10000"/>
              <a:gd name="connsiteY141" fmla="*/ 5781 h 10741"/>
              <a:gd name="connsiteX142" fmla="*/ 6296 w 10000"/>
              <a:gd name="connsiteY142" fmla="*/ 5793 h 10741"/>
              <a:gd name="connsiteX143" fmla="*/ 6479 w 10000"/>
              <a:gd name="connsiteY143" fmla="*/ 5754 h 10741"/>
              <a:gd name="connsiteX144" fmla="*/ 6663 w 10000"/>
              <a:gd name="connsiteY144" fmla="*/ 5736 h 10741"/>
              <a:gd name="connsiteX145" fmla="*/ 6858 w 10000"/>
              <a:gd name="connsiteY145" fmla="*/ 5736 h 10741"/>
              <a:gd name="connsiteX146" fmla="*/ 7046 w 10000"/>
              <a:gd name="connsiteY146" fmla="*/ 5742 h 10741"/>
              <a:gd name="connsiteX147" fmla="*/ 7246 w 10000"/>
              <a:gd name="connsiteY147" fmla="*/ 5748 h 10741"/>
              <a:gd name="connsiteX148" fmla="*/ 7425 w 10000"/>
              <a:gd name="connsiteY148" fmla="*/ 5748 h 10741"/>
              <a:gd name="connsiteX149" fmla="*/ 7600 w 10000"/>
              <a:gd name="connsiteY149" fmla="*/ 5733 h 10741"/>
              <a:gd name="connsiteX150" fmla="*/ 7950 w 10000"/>
              <a:gd name="connsiteY150" fmla="*/ 5673 h 10741"/>
              <a:gd name="connsiteX151" fmla="*/ 8275 w 10000"/>
              <a:gd name="connsiteY151" fmla="*/ 5596 h 10741"/>
              <a:gd name="connsiteX152" fmla="*/ 8579 w 10000"/>
              <a:gd name="connsiteY152" fmla="*/ 5504 h 10741"/>
              <a:gd name="connsiteX153" fmla="*/ 8858 w 10000"/>
              <a:gd name="connsiteY153" fmla="*/ 5390 h 10741"/>
              <a:gd name="connsiteX154" fmla="*/ 9117 w 10000"/>
              <a:gd name="connsiteY154" fmla="*/ 5265 h 10741"/>
              <a:gd name="connsiteX155" fmla="*/ 9350 w 10000"/>
              <a:gd name="connsiteY155" fmla="*/ 5119 h 10741"/>
              <a:gd name="connsiteX156" fmla="*/ 9563 w 10000"/>
              <a:gd name="connsiteY156" fmla="*/ 4967 h 10741"/>
              <a:gd name="connsiteX157" fmla="*/ 9758 w 10000"/>
              <a:gd name="connsiteY157" fmla="*/ 4794 h 10741"/>
              <a:gd name="connsiteX158" fmla="*/ 9933 w 10000"/>
              <a:gd name="connsiteY158" fmla="*/ 4610 h 10741"/>
              <a:gd name="connsiteX159" fmla="*/ 10000 w 10000"/>
              <a:gd name="connsiteY159" fmla="*/ 4648 h 10741"/>
              <a:gd name="connsiteX160" fmla="*/ 10000 w 10000"/>
              <a:gd name="connsiteY160" fmla="*/ 4660 h 10741"/>
              <a:gd name="connsiteX161" fmla="*/ 9904 w 10000"/>
              <a:gd name="connsiteY161" fmla="*/ 4827 h 10741"/>
              <a:gd name="connsiteX162" fmla="*/ 9767 w 10000"/>
              <a:gd name="connsiteY162" fmla="*/ 5000 h 10741"/>
              <a:gd name="connsiteX163" fmla="*/ 9600 w 10000"/>
              <a:gd name="connsiteY163" fmla="*/ 5173 h 10741"/>
              <a:gd name="connsiteX164" fmla="*/ 9404 w 10000"/>
              <a:gd name="connsiteY164" fmla="*/ 5343 h 10741"/>
              <a:gd name="connsiteX165" fmla="*/ 9183 w 10000"/>
              <a:gd name="connsiteY165" fmla="*/ 5504 h 10741"/>
              <a:gd name="connsiteX166" fmla="*/ 8950 w 10000"/>
              <a:gd name="connsiteY166" fmla="*/ 5662 h 10741"/>
              <a:gd name="connsiteX167" fmla="*/ 8704 w 10000"/>
              <a:gd name="connsiteY167" fmla="*/ 5802 h 10741"/>
              <a:gd name="connsiteX168" fmla="*/ 8463 w 10000"/>
              <a:gd name="connsiteY168" fmla="*/ 5927 h 10741"/>
              <a:gd name="connsiteX169" fmla="*/ 8229 w 10000"/>
              <a:gd name="connsiteY169" fmla="*/ 6025 h 10741"/>
              <a:gd name="connsiteX170" fmla="*/ 8000 w 10000"/>
              <a:gd name="connsiteY170" fmla="*/ 6105 h 10741"/>
              <a:gd name="connsiteX171" fmla="*/ 7879 w 10000"/>
              <a:gd name="connsiteY171" fmla="*/ 6132 h 10741"/>
              <a:gd name="connsiteX172" fmla="*/ 7729 w 10000"/>
              <a:gd name="connsiteY172" fmla="*/ 6153 h 10741"/>
              <a:gd name="connsiteX173" fmla="*/ 7563 w 10000"/>
              <a:gd name="connsiteY173" fmla="*/ 6177 h 10741"/>
              <a:gd name="connsiteX174" fmla="*/ 7388 w 10000"/>
              <a:gd name="connsiteY174" fmla="*/ 6198 h 10741"/>
              <a:gd name="connsiteX175" fmla="*/ 7204 w 10000"/>
              <a:gd name="connsiteY175" fmla="*/ 6219 h 10741"/>
              <a:gd name="connsiteX176" fmla="*/ 7017 w 10000"/>
              <a:gd name="connsiteY176" fmla="*/ 6240 h 10741"/>
              <a:gd name="connsiteX177" fmla="*/ 6842 w 10000"/>
              <a:gd name="connsiteY177" fmla="*/ 6263 h 10741"/>
              <a:gd name="connsiteX178" fmla="*/ 6675 w 10000"/>
              <a:gd name="connsiteY178" fmla="*/ 6290 h 10741"/>
              <a:gd name="connsiteX179" fmla="*/ 6517 w 10000"/>
              <a:gd name="connsiteY179" fmla="*/ 6329 h 10741"/>
              <a:gd name="connsiteX180" fmla="*/ 6388 w 10000"/>
              <a:gd name="connsiteY180" fmla="*/ 6365 h 10741"/>
              <a:gd name="connsiteX181" fmla="*/ 6288 w 10000"/>
              <a:gd name="connsiteY181" fmla="*/ 6415 h 10741"/>
              <a:gd name="connsiteX182" fmla="*/ 6213 w 10000"/>
              <a:gd name="connsiteY182" fmla="*/ 6475 h 10741"/>
              <a:gd name="connsiteX183" fmla="*/ 6092 w 10000"/>
              <a:gd name="connsiteY183" fmla="*/ 6648 h 10741"/>
              <a:gd name="connsiteX184" fmla="*/ 6008 w 10000"/>
              <a:gd name="connsiteY184" fmla="*/ 6836 h 10741"/>
              <a:gd name="connsiteX185" fmla="*/ 5942 w 10000"/>
              <a:gd name="connsiteY185" fmla="*/ 7032 h 10741"/>
              <a:gd name="connsiteX186" fmla="*/ 5904 w 10000"/>
              <a:gd name="connsiteY186" fmla="*/ 7232 h 10741"/>
              <a:gd name="connsiteX187" fmla="*/ 5888 w 10000"/>
              <a:gd name="connsiteY187" fmla="*/ 7443 h 10741"/>
              <a:gd name="connsiteX188" fmla="*/ 5879 w 10000"/>
              <a:gd name="connsiteY188" fmla="*/ 7655 h 10741"/>
              <a:gd name="connsiteX189" fmla="*/ 5888 w 10000"/>
              <a:gd name="connsiteY189" fmla="*/ 7867 h 10741"/>
              <a:gd name="connsiteX190" fmla="*/ 5904 w 10000"/>
              <a:gd name="connsiteY190" fmla="*/ 8084 h 10741"/>
              <a:gd name="connsiteX191" fmla="*/ 5925 w 10000"/>
              <a:gd name="connsiteY191" fmla="*/ 8299 h 10741"/>
              <a:gd name="connsiteX192" fmla="*/ 5950 w 10000"/>
              <a:gd name="connsiteY192" fmla="*/ 8510 h 10741"/>
              <a:gd name="connsiteX193" fmla="*/ 5954 w 10000"/>
              <a:gd name="connsiteY193" fmla="*/ 8820 h 10741"/>
              <a:gd name="connsiteX194" fmla="*/ 5933 w 10000"/>
              <a:gd name="connsiteY194" fmla="*/ 9130 h 10741"/>
              <a:gd name="connsiteX195" fmla="*/ 5896 w 10000"/>
              <a:gd name="connsiteY195" fmla="*/ 9428 h 10741"/>
              <a:gd name="connsiteX196" fmla="*/ 5850 w 10000"/>
              <a:gd name="connsiteY196" fmla="*/ 9720 h 10741"/>
              <a:gd name="connsiteX197" fmla="*/ 5909 w 10000"/>
              <a:gd name="connsiteY197" fmla="*/ 10741 h 10741"/>
              <a:gd name="connsiteX198" fmla="*/ 4117 w 10000"/>
              <a:gd name="connsiteY198" fmla="*/ 10686 h 10741"/>
              <a:gd name="connsiteX199" fmla="*/ 4309 w 10000"/>
              <a:gd name="connsiteY199" fmla="*/ 10293 h 10741"/>
              <a:gd name="connsiteX200" fmla="*/ 4546 w 10000"/>
              <a:gd name="connsiteY200" fmla="*/ 9848 h 10741"/>
              <a:gd name="connsiteX201" fmla="*/ 4629 w 10000"/>
              <a:gd name="connsiteY201" fmla="*/ 9687 h 10741"/>
              <a:gd name="connsiteX202" fmla="*/ 4700 w 10000"/>
              <a:gd name="connsiteY202" fmla="*/ 9508 h 10741"/>
              <a:gd name="connsiteX203" fmla="*/ 4767 w 10000"/>
              <a:gd name="connsiteY203" fmla="*/ 9309 h 10741"/>
              <a:gd name="connsiteX204" fmla="*/ 4829 w 10000"/>
              <a:gd name="connsiteY204" fmla="*/ 9097 h 10741"/>
              <a:gd name="connsiteX205" fmla="*/ 4879 w 10000"/>
              <a:gd name="connsiteY205" fmla="*/ 8868 h 10741"/>
              <a:gd name="connsiteX206" fmla="*/ 4917 w 10000"/>
              <a:gd name="connsiteY206" fmla="*/ 8635 h 10741"/>
              <a:gd name="connsiteX207" fmla="*/ 4954 w 10000"/>
              <a:gd name="connsiteY207" fmla="*/ 8391 h 10741"/>
              <a:gd name="connsiteX208" fmla="*/ 4979 w 10000"/>
              <a:gd name="connsiteY208" fmla="*/ 8144 h 10741"/>
              <a:gd name="connsiteX209" fmla="*/ 5000 w 10000"/>
              <a:gd name="connsiteY209" fmla="*/ 7887 h 10741"/>
              <a:gd name="connsiteX210" fmla="*/ 5000 w 10000"/>
              <a:gd name="connsiteY210" fmla="*/ 7634 h 10741"/>
              <a:gd name="connsiteX211" fmla="*/ 5000 w 10000"/>
              <a:gd name="connsiteY211" fmla="*/ 7384 h 10741"/>
              <a:gd name="connsiteX212" fmla="*/ 4979 w 10000"/>
              <a:gd name="connsiteY212" fmla="*/ 7133 h 10741"/>
              <a:gd name="connsiteX213" fmla="*/ 4950 w 10000"/>
              <a:gd name="connsiteY213" fmla="*/ 6892 h 10741"/>
              <a:gd name="connsiteX214" fmla="*/ 4913 w 10000"/>
              <a:gd name="connsiteY214" fmla="*/ 6657 h 10741"/>
              <a:gd name="connsiteX215" fmla="*/ 4858 w 10000"/>
              <a:gd name="connsiteY215" fmla="*/ 6430 h 10741"/>
              <a:gd name="connsiteX216" fmla="*/ 4783 w 10000"/>
              <a:gd name="connsiteY216" fmla="*/ 6219 h 10741"/>
              <a:gd name="connsiteX217" fmla="*/ 4700 w 10000"/>
              <a:gd name="connsiteY217" fmla="*/ 6019 h 10741"/>
              <a:gd name="connsiteX218" fmla="*/ 4600 w 10000"/>
              <a:gd name="connsiteY218" fmla="*/ 5840 h 10741"/>
              <a:gd name="connsiteX219" fmla="*/ 4488 w 10000"/>
              <a:gd name="connsiteY219" fmla="*/ 5682 h 10741"/>
              <a:gd name="connsiteX220" fmla="*/ 4358 w 10000"/>
              <a:gd name="connsiteY220" fmla="*/ 5542 h 10741"/>
              <a:gd name="connsiteX221" fmla="*/ 4213 w 10000"/>
              <a:gd name="connsiteY221" fmla="*/ 5429 h 10741"/>
              <a:gd name="connsiteX222" fmla="*/ 4046 w 10000"/>
              <a:gd name="connsiteY222" fmla="*/ 5343 h 10741"/>
              <a:gd name="connsiteX223" fmla="*/ 3904 w 10000"/>
              <a:gd name="connsiteY223" fmla="*/ 5292 h 10741"/>
              <a:gd name="connsiteX224" fmla="*/ 3746 w 10000"/>
              <a:gd name="connsiteY224" fmla="*/ 5271 h 10741"/>
              <a:gd name="connsiteX225" fmla="*/ 3583 w 10000"/>
              <a:gd name="connsiteY225" fmla="*/ 5271 h 10741"/>
              <a:gd name="connsiteX226" fmla="*/ 3413 w 10000"/>
              <a:gd name="connsiteY226" fmla="*/ 5286 h 10741"/>
              <a:gd name="connsiteX227" fmla="*/ 3246 w 10000"/>
              <a:gd name="connsiteY227" fmla="*/ 5310 h 10741"/>
              <a:gd name="connsiteX228" fmla="*/ 3079 w 10000"/>
              <a:gd name="connsiteY228" fmla="*/ 5343 h 10741"/>
              <a:gd name="connsiteX229" fmla="*/ 2913 w 10000"/>
              <a:gd name="connsiteY229" fmla="*/ 5369 h 10741"/>
              <a:gd name="connsiteX230" fmla="*/ 2750 w 10000"/>
              <a:gd name="connsiteY230" fmla="*/ 5396 h 10741"/>
              <a:gd name="connsiteX231" fmla="*/ 2600 w 10000"/>
              <a:gd name="connsiteY231" fmla="*/ 5411 h 10741"/>
              <a:gd name="connsiteX232" fmla="*/ 2258 w 10000"/>
              <a:gd name="connsiteY232" fmla="*/ 5423 h 10741"/>
              <a:gd name="connsiteX233" fmla="*/ 1925 w 10000"/>
              <a:gd name="connsiteY233" fmla="*/ 5411 h 10741"/>
              <a:gd name="connsiteX234" fmla="*/ 1617 w 10000"/>
              <a:gd name="connsiteY234" fmla="*/ 5384 h 10741"/>
              <a:gd name="connsiteX235" fmla="*/ 1321 w 10000"/>
              <a:gd name="connsiteY235" fmla="*/ 5346 h 10741"/>
              <a:gd name="connsiteX236" fmla="*/ 1033 w 10000"/>
              <a:gd name="connsiteY236" fmla="*/ 5298 h 10741"/>
              <a:gd name="connsiteX237" fmla="*/ 758 w 10000"/>
              <a:gd name="connsiteY237" fmla="*/ 5250 h 10741"/>
              <a:gd name="connsiteX238" fmla="*/ 500 w 10000"/>
              <a:gd name="connsiteY238" fmla="*/ 5197 h 10741"/>
              <a:gd name="connsiteX239" fmla="*/ 517 w 10000"/>
              <a:gd name="connsiteY239" fmla="*/ 5137 h 10741"/>
              <a:gd name="connsiteX240" fmla="*/ 871 w 10000"/>
              <a:gd name="connsiteY240" fmla="*/ 5173 h 10741"/>
              <a:gd name="connsiteX241" fmla="*/ 1221 w 10000"/>
              <a:gd name="connsiteY241" fmla="*/ 5197 h 10741"/>
              <a:gd name="connsiteX242" fmla="*/ 1563 w 10000"/>
              <a:gd name="connsiteY242" fmla="*/ 5206 h 10741"/>
              <a:gd name="connsiteX243" fmla="*/ 1896 w 10000"/>
              <a:gd name="connsiteY243" fmla="*/ 5197 h 10741"/>
              <a:gd name="connsiteX244" fmla="*/ 2221 w 10000"/>
              <a:gd name="connsiteY244" fmla="*/ 5164 h 10741"/>
              <a:gd name="connsiteX245" fmla="*/ 2538 w 10000"/>
              <a:gd name="connsiteY245" fmla="*/ 5113 h 10741"/>
              <a:gd name="connsiteX246" fmla="*/ 2842 w 10000"/>
              <a:gd name="connsiteY246" fmla="*/ 5045 h 10741"/>
              <a:gd name="connsiteX247" fmla="*/ 3129 w 10000"/>
              <a:gd name="connsiteY247" fmla="*/ 4946 h 10741"/>
              <a:gd name="connsiteX248" fmla="*/ 3500 w 10000"/>
              <a:gd name="connsiteY248" fmla="*/ 4815 h 10741"/>
              <a:gd name="connsiteX249" fmla="*/ 2821 w 10000"/>
              <a:gd name="connsiteY249" fmla="*/ 4389 h 10741"/>
              <a:gd name="connsiteX250" fmla="*/ 2213 w 10000"/>
              <a:gd name="connsiteY250" fmla="*/ 3912 h 10741"/>
              <a:gd name="connsiteX251" fmla="*/ 1879 w 10000"/>
              <a:gd name="connsiteY251" fmla="*/ 3939 h 10741"/>
              <a:gd name="connsiteX252" fmla="*/ 1554 w 10000"/>
              <a:gd name="connsiteY252" fmla="*/ 3939 h 10741"/>
              <a:gd name="connsiteX253" fmla="*/ 1258 w 10000"/>
              <a:gd name="connsiteY253" fmla="*/ 3912 h 10741"/>
              <a:gd name="connsiteX254" fmla="*/ 979 w 10000"/>
              <a:gd name="connsiteY254" fmla="*/ 3856 h 10741"/>
              <a:gd name="connsiteX255" fmla="*/ 721 w 10000"/>
              <a:gd name="connsiteY255" fmla="*/ 3775 h 10741"/>
              <a:gd name="connsiteX256" fmla="*/ 496 w 10000"/>
              <a:gd name="connsiteY256" fmla="*/ 3674 h 10741"/>
              <a:gd name="connsiteX257" fmla="*/ 296 w 10000"/>
              <a:gd name="connsiteY257" fmla="*/ 3549 h 10741"/>
              <a:gd name="connsiteX258" fmla="*/ 129 w 10000"/>
              <a:gd name="connsiteY258" fmla="*/ 3403 h 10741"/>
              <a:gd name="connsiteX259" fmla="*/ 0 w 10000"/>
              <a:gd name="connsiteY259" fmla="*/ 3245 h 10741"/>
              <a:gd name="connsiteX260" fmla="*/ 17 w 10000"/>
              <a:gd name="connsiteY260" fmla="*/ 3218 h 10741"/>
              <a:gd name="connsiteX261" fmla="*/ 71 w 10000"/>
              <a:gd name="connsiteY261" fmla="*/ 3245 h 10741"/>
              <a:gd name="connsiteX262" fmla="*/ 138 w 10000"/>
              <a:gd name="connsiteY262" fmla="*/ 3349 h 10741"/>
              <a:gd name="connsiteX263" fmla="*/ 246 w 10000"/>
              <a:gd name="connsiteY263" fmla="*/ 3439 h 10741"/>
              <a:gd name="connsiteX264" fmla="*/ 379 w 10000"/>
              <a:gd name="connsiteY264" fmla="*/ 3528 h 10741"/>
              <a:gd name="connsiteX265" fmla="*/ 538 w 10000"/>
              <a:gd name="connsiteY265" fmla="*/ 3597 h 10741"/>
              <a:gd name="connsiteX266" fmla="*/ 721 w 10000"/>
              <a:gd name="connsiteY266" fmla="*/ 3656 h 10741"/>
              <a:gd name="connsiteX267" fmla="*/ 913 w 10000"/>
              <a:gd name="connsiteY267" fmla="*/ 3701 h 10741"/>
              <a:gd name="connsiteX268" fmla="*/ 1117 w 10000"/>
              <a:gd name="connsiteY268" fmla="*/ 3728 h 10741"/>
              <a:gd name="connsiteX269" fmla="*/ 1329 w 10000"/>
              <a:gd name="connsiteY269" fmla="*/ 3737 h 10741"/>
              <a:gd name="connsiteX270" fmla="*/ 1533 w 10000"/>
              <a:gd name="connsiteY270" fmla="*/ 3734 h 10741"/>
              <a:gd name="connsiteX271" fmla="*/ 1646 w 10000"/>
              <a:gd name="connsiteY271" fmla="*/ 3722 h 10741"/>
              <a:gd name="connsiteX272" fmla="*/ 1746 w 10000"/>
              <a:gd name="connsiteY272" fmla="*/ 3722 h 10741"/>
              <a:gd name="connsiteX273" fmla="*/ 1833 w 10000"/>
              <a:gd name="connsiteY273" fmla="*/ 3710 h 10741"/>
              <a:gd name="connsiteX274" fmla="*/ 1917 w 10000"/>
              <a:gd name="connsiteY274" fmla="*/ 3695 h 10741"/>
              <a:gd name="connsiteX275" fmla="*/ 1988 w 10000"/>
              <a:gd name="connsiteY275" fmla="*/ 3662 h 10741"/>
              <a:gd name="connsiteX276" fmla="*/ 1788 w 10000"/>
              <a:gd name="connsiteY276" fmla="*/ 3391 h 10741"/>
              <a:gd name="connsiteX277" fmla="*/ 1617 w 10000"/>
              <a:gd name="connsiteY277" fmla="*/ 3126 h 10741"/>
              <a:gd name="connsiteX278" fmla="*/ 1454 w 10000"/>
              <a:gd name="connsiteY278" fmla="*/ 2849 h 10741"/>
              <a:gd name="connsiteX279" fmla="*/ 1313 w 10000"/>
              <a:gd name="connsiteY279" fmla="*/ 2563 h 10741"/>
              <a:gd name="connsiteX280" fmla="*/ 1175 w 10000"/>
              <a:gd name="connsiteY280" fmla="*/ 2253 h 10741"/>
              <a:gd name="connsiteX281" fmla="*/ 1046 w 10000"/>
              <a:gd name="connsiteY281" fmla="*/ 1919 h 10741"/>
              <a:gd name="connsiteX282" fmla="*/ 1033 w 10000"/>
              <a:gd name="connsiteY282" fmla="*/ 1859 h 10741"/>
              <a:gd name="connsiteX283" fmla="*/ 1000 w 10000"/>
              <a:gd name="connsiteY283" fmla="*/ 1776 h 10741"/>
              <a:gd name="connsiteX284" fmla="*/ 979 w 10000"/>
              <a:gd name="connsiteY284" fmla="*/ 1684 h 10741"/>
              <a:gd name="connsiteX285" fmla="*/ 950 w 10000"/>
              <a:gd name="connsiteY285" fmla="*/ 1591 h 10741"/>
              <a:gd name="connsiteX286" fmla="*/ 925 w 10000"/>
              <a:gd name="connsiteY286" fmla="*/ 1490 h 10741"/>
              <a:gd name="connsiteX287" fmla="*/ 917 w 10000"/>
              <a:gd name="connsiteY287" fmla="*/ 1397 h 10741"/>
              <a:gd name="connsiteX288" fmla="*/ 917 w 10000"/>
              <a:gd name="connsiteY288" fmla="*/ 1311 h 10741"/>
              <a:gd name="connsiteX289" fmla="*/ 933 w 10000"/>
              <a:gd name="connsiteY289" fmla="*/ 1234 h 10741"/>
              <a:gd name="connsiteX290" fmla="*/ 963 w 10000"/>
              <a:gd name="connsiteY290" fmla="*/ 1180 h 10741"/>
              <a:gd name="connsiteX291" fmla="*/ 1000 w 10000"/>
              <a:gd name="connsiteY291" fmla="*/ 1192 h 10741"/>
              <a:gd name="connsiteX292" fmla="*/ 1033 w 10000"/>
              <a:gd name="connsiteY292" fmla="*/ 1496 h 10741"/>
              <a:gd name="connsiteX293" fmla="*/ 1108 w 10000"/>
              <a:gd name="connsiteY293" fmla="*/ 1800 h 10741"/>
              <a:gd name="connsiteX294" fmla="*/ 1221 w 10000"/>
              <a:gd name="connsiteY294" fmla="*/ 2098 h 10741"/>
              <a:gd name="connsiteX295" fmla="*/ 1358 w 10000"/>
              <a:gd name="connsiteY295" fmla="*/ 2372 h 10741"/>
              <a:gd name="connsiteX296" fmla="*/ 1508 w 10000"/>
              <a:gd name="connsiteY296" fmla="*/ 2628 h 10741"/>
              <a:gd name="connsiteX297" fmla="*/ 1646 w 10000"/>
              <a:gd name="connsiteY297" fmla="*/ 2795 h 10741"/>
              <a:gd name="connsiteX298" fmla="*/ 1629 w 10000"/>
              <a:gd name="connsiteY298" fmla="*/ 2801 h 10741"/>
              <a:gd name="connsiteX299" fmla="*/ 1629 w 10000"/>
              <a:gd name="connsiteY299" fmla="*/ 2807 h 10741"/>
              <a:gd name="connsiteX300" fmla="*/ 1638 w 10000"/>
              <a:gd name="connsiteY300" fmla="*/ 2813 h 10741"/>
              <a:gd name="connsiteX301" fmla="*/ 1646 w 10000"/>
              <a:gd name="connsiteY301" fmla="*/ 2816 h 10741"/>
              <a:gd name="connsiteX302" fmla="*/ 1663 w 10000"/>
              <a:gd name="connsiteY302" fmla="*/ 2822 h 10741"/>
              <a:gd name="connsiteX303" fmla="*/ 1667 w 10000"/>
              <a:gd name="connsiteY303" fmla="*/ 2834 h 10741"/>
              <a:gd name="connsiteX304" fmla="*/ 1675 w 10000"/>
              <a:gd name="connsiteY304" fmla="*/ 2840 h 10741"/>
              <a:gd name="connsiteX305" fmla="*/ 1683 w 10000"/>
              <a:gd name="connsiteY305" fmla="*/ 2849 h 10741"/>
              <a:gd name="connsiteX306" fmla="*/ 1683 w 10000"/>
              <a:gd name="connsiteY306" fmla="*/ 2843 h 10741"/>
              <a:gd name="connsiteX307" fmla="*/ 1675 w 10000"/>
              <a:gd name="connsiteY307" fmla="*/ 2840 h 10741"/>
              <a:gd name="connsiteX308" fmla="*/ 1675 w 10000"/>
              <a:gd name="connsiteY308" fmla="*/ 2840 h 10741"/>
              <a:gd name="connsiteX309" fmla="*/ 1646 w 10000"/>
              <a:gd name="connsiteY309" fmla="*/ 2795 h 10741"/>
              <a:gd name="connsiteX310" fmla="*/ 1746 w 10000"/>
              <a:gd name="connsiteY310" fmla="*/ 2741 h 10741"/>
              <a:gd name="connsiteX311" fmla="*/ 1842 w 10000"/>
              <a:gd name="connsiteY311" fmla="*/ 2649 h 10741"/>
              <a:gd name="connsiteX312" fmla="*/ 1933 w 10000"/>
              <a:gd name="connsiteY312" fmla="*/ 2542 h 10741"/>
              <a:gd name="connsiteX313" fmla="*/ 2017 w 10000"/>
              <a:gd name="connsiteY313" fmla="*/ 2411 h 10741"/>
              <a:gd name="connsiteX314" fmla="*/ 2092 w 10000"/>
              <a:gd name="connsiteY314" fmla="*/ 2265 h 10741"/>
              <a:gd name="connsiteX315" fmla="*/ 2163 w 10000"/>
              <a:gd name="connsiteY315" fmla="*/ 2113 h 10741"/>
              <a:gd name="connsiteX316" fmla="*/ 2221 w 10000"/>
              <a:gd name="connsiteY316" fmla="*/ 1955 h 10741"/>
              <a:gd name="connsiteX317" fmla="*/ 2275 w 10000"/>
              <a:gd name="connsiteY317" fmla="*/ 1803 h 10741"/>
              <a:gd name="connsiteX318" fmla="*/ 2321 w 10000"/>
              <a:gd name="connsiteY318" fmla="*/ 1657 h 10741"/>
              <a:gd name="connsiteX319" fmla="*/ 2329 w 10000"/>
              <a:gd name="connsiteY319" fmla="*/ 1853 h 10741"/>
              <a:gd name="connsiteX320" fmla="*/ 2321 w 10000"/>
              <a:gd name="connsiteY320" fmla="*/ 2032 h 10741"/>
              <a:gd name="connsiteX321" fmla="*/ 2283 w 10000"/>
              <a:gd name="connsiteY321" fmla="*/ 2199 h 10741"/>
              <a:gd name="connsiteX322" fmla="*/ 2229 w 10000"/>
              <a:gd name="connsiteY322" fmla="*/ 2366 h 10741"/>
              <a:gd name="connsiteX323" fmla="*/ 2154 w 10000"/>
              <a:gd name="connsiteY323" fmla="*/ 2524 h 10741"/>
              <a:gd name="connsiteX324" fmla="*/ 2046 w 10000"/>
              <a:gd name="connsiteY324" fmla="*/ 2682 h 10741"/>
              <a:gd name="connsiteX325" fmla="*/ 1796 w 10000"/>
              <a:gd name="connsiteY325" fmla="*/ 3027 h 10741"/>
              <a:gd name="connsiteX326" fmla="*/ 2054 w 10000"/>
              <a:gd name="connsiteY326" fmla="*/ 3305 h 10741"/>
              <a:gd name="connsiteX327" fmla="*/ 2333 w 10000"/>
              <a:gd name="connsiteY327" fmla="*/ 3564 h 10741"/>
              <a:gd name="connsiteX328" fmla="*/ 2638 w 10000"/>
              <a:gd name="connsiteY328" fmla="*/ 3808 h 10741"/>
              <a:gd name="connsiteX329" fmla="*/ 2963 w 10000"/>
              <a:gd name="connsiteY329" fmla="*/ 4032 h 10741"/>
              <a:gd name="connsiteX330" fmla="*/ 4129 w 10000"/>
              <a:gd name="connsiteY330" fmla="*/ 4610 h 10741"/>
              <a:gd name="connsiteX331" fmla="*/ 4167 w 10000"/>
              <a:gd name="connsiteY331" fmla="*/ 4589 h 10741"/>
              <a:gd name="connsiteX332" fmla="*/ 4071 w 10000"/>
              <a:gd name="connsiteY332" fmla="*/ 4333 h 10741"/>
              <a:gd name="connsiteX333" fmla="*/ 3996 w 10000"/>
              <a:gd name="connsiteY333" fmla="*/ 4058 h 10741"/>
              <a:gd name="connsiteX334" fmla="*/ 3933 w 10000"/>
              <a:gd name="connsiteY334" fmla="*/ 3760 h 10741"/>
              <a:gd name="connsiteX335" fmla="*/ 3904 w 10000"/>
              <a:gd name="connsiteY335" fmla="*/ 3456 h 10741"/>
              <a:gd name="connsiteX336" fmla="*/ 3879 w 10000"/>
              <a:gd name="connsiteY336" fmla="*/ 3138 h 10741"/>
              <a:gd name="connsiteX337" fmla="*/ 3879 w 10000"/>
              <a:gd name="connsiteY337" fmla="*/ 2813 h 10741"/>
              <a:gd name="connsiteX338" fmla="*/ 3896 w 10000"/>
              <a:gd name="connsiteY338" fmla="*/ 2485 h 10741"/>
              <a:gd name="connsiteX339" fmla="*/ 3933 w 10000"/>
              <a:gd name="connsiteY339" fmla="*/ 2160 h 10741"/>
              <a:gd name="connsiteX340" fmla="*/ 3988 w 10000"/>
              <a:gd name="connsiteY340" fmla="*/ 1836 h 10741"/>
              <a:gd name="connsiteX341" fmla="*/ 4046 w 10000"/>
              <a:gd name="connsiteY341" fmla="*/ 1523 h 10741"/>
              <a:gd name="connsiteX342" fmla="*/ 4129 w 10000"/>
              <a:gd name="connsiteY342" fmla="*/ 1219 h 10741"/>
              <a:gd name="connsiteX343" fmla="*/ 4229 w 10000"/>
              <a:gd name="connsiteY343" fmla="*/ 933 h 10741"/>
              <a:gd name="connsiteX344" fmla="*/ 4333 w 10000"/>
              <a:gd name="connsiteY344" fmla="*/ 662 h 10741"/>
              <a:gd name="connsiteX345" fmla="*/ 4454 w 10000"/>
              <a:gd name="connsiteY345" fmla="*/ 417 h 10741"/>
              <a:gd name="connsiteX346" fmla="*/ 4583 w 10000"/>
              <a:gd name="connsiteY346" fmla="*/ 194 h 10741"/>
              <a:gd name="connsiteX347" fmla="*/ 4738 w 10000"/>
              <a:gd name="connsiteY347" fmla="*/ 0 h 10741"/>
              <a:gd name="connsiteX0" fmla="*/ 4738 w 10000"/>
              <a:gd name="connsiteY0" fmla="*/ 0 h 10686"/>
              <a:gd name="connsiteX1" fmla="*/ 4721 w 10000"/>
              <a:gd name="connsiteY1" fmla="*/ 48 h 10686"/>
              <a:gd name="connsiteX2" fmla="*/ 4713 w 10000"/>
              <a:gd name="connsiteY2" fmla="*/ 80 h 10686"/>
              <a:gd name="connsiteX3" fmla="*/ 4704 w 10000"/>
              <a:gd name="connsiteY3" fmla="*/ 101 h 10686"/>
              <a:gd name="connsiteX4" fmla="*/ 4704 w 10000"/>
              <a:gd name="connsiteY4" fmla="*/ 113 h 10686"/>
              <a:gd name="connsiteX5" fmla="*/ 4713 w 10000"/>
              <a:gd name="connsiteY5" fmla="*/ 119 h 10686"/>
              <a:gd name="connsiteX6" fmla="*/ 4713 w 10000"/>
              <a:gd name="connsiteY6" fmla="*/ 125 h 10686"/>
              <a:gd name="connsiteX7" fmla="*/ 4721 w 10000"/>
              <a:gd name="connsiteY7" fmla="*/ 125 h 10686"/>
              <a:gd name="connsiteX8" fmla="*/ 4721 w 10000"/>
              <a:gd name="connsiteY8" fmla="*/ 125 h 10686"/>
              <a:gd name="connsiteX9" fmla="*/ 4721 w 10000"/>
              <a:gd name="connsiteY9" fmla="*/ 134 h 10686"/>
              <a:gd name="connsiteX10" fmla="*/ 4713 w 10000"/>
              <a:gd name="connsiteY10" fmla="*/ 152 h 10686"/>
              <a:gd name="connsiteX11" fmla="*/ 4704 w 10000"/>
              <a:gd name="connsiteY11" fmla="*/ 179 h 10686"/>
              <a:gd name="connsiteX12" fmla="*/ 4692 w 10000"/>
              <a:gd name="connsiteY12" fmla="*/ 221 h 10686"/>
              <a:gd name="connsiteX13" fmla="*/ 4667 w 10000"/>
              <a:gd name="connsiteY13" fmla="*/ 280 h 10686"/>
              <a:gd name="connsiteX14" fmla="*/ 4629 w 10000"/>
              <a:gd name="connsiteY14" fmla="*/ 364 h 10686"/>
              <a:gd name="connsiteX15" fmla="*/ 4592 w 10000"/>
              <a:gd name="connsiteY15" fmla="*/ 465 h 10686"/>
              <a:gd name="connsiteX16" fmla="*/ 4533 w 10000"/>
              <a:gd name="connsiteY16" fmla="*/ 596 h 10686"/>
              <a:gd name="connsiteX17" fmla="*/ 4463 w 10000"/>
              <a:gd name="connsiteY17" fmla="*/ 754 h 10686"/>
              <a:gd name="connsiteX18" fmla="*/ 4379 w 10000"/>
              <a:gd name="connsiteY18" fmla="*/ 1001 h 10686"/>
              <a:gd name="connsiteX19" fmla="*/ 4321 w 10000"/>
              <a:gd name="connsiteY19" fmla="*/ 1266 h 10686"/>
              <a:gd name="connsiteX20" fmla="*/ 4275 w 10000"/>
              <a:gd name="connsiteY20" fmla="*/ 1538 h 10686"/>
              <a:gd name="connsiteX21" fmla="*/ 4213 w 10000"/>
              <a:gd name="connsiteY21" fmla="*/ 1827 h 10686"/>
              <a:gd name="connsiteX22" fmla="*/ 4204 w 10000"/>
              <a:gd name="connsiteY22" fmla="*/ 1889 h 10686"/>
              <a:gd name="connsiteX23" fmla="*/ 4192 w 10000"/>
              <a:gd name="connsiteY23" fmla="*/ 1982 h 10686"/>
              <a:gd name="connsiteX24" fmla="*/ 4183 w 10000"/>
              <a:gd name="connsiteY24" fmla="*/ 2080 h 10686"/>
              <a:gd name="connsiteX25" fmla="*/ 4175 w 10000"/>
              <a:gd name="connsiteY25" fmla="*/ 2187 h 10686"/>
              <a:gd name="connsiteX26" fmla="*/ 4175 w 10000"/>
              <a:gd name="connsiteY26" fmla="*/ 2297 h 10686"/>
              <a:gd name="connsiteX27" fmla="*/ 4192 w 10000"/>
              <a:gd name="connsiteY27" fmla="*/ 2396 h 10686"/>
              <a:gd name="connsiteX28" fmla="*/ 4213 w 10000"/>
              <a:gd name="connsiteY28" fmla="*/ 2482 h 10686"/>
              <a:gd name="connsiteX29" fmla="*/ 4250 w 10000"/>
              <a:gd name="connsiteY29" fmla="*/ 2542 h 10686"/>
              <a:gd name="connsiteX30" fmla="*/ 4450 w 10000"/>
              <a:gd name="connsiteY30" fmla="*/ 2530 h 10686"/>
              <a:gd name="connsiteX31" fmla="*/ 4646 w 10000"/>
              <a:gd name="connsiteY31" fmla="*/ 2482 h 10686"/>
              <a:gd name="connsiteX32" fmla="*/ 4833 w 10000"/>
              <a:gd name="connsiteY32" fmla="*/ 2405 h 10686"/>
              <a:gd name="connsiteX33" fmla="*/ 5025 w 10000"/>
              <a:gd name="connsiteY33" fmla="*/ 2297 h 10686"/>
              <a:gd name="connsiteX34" fmla="*/ 5200 w 10000"/>
              <a:gd name="connsiteY34" fmla="*/ 2172 h 10686"/>
              <a:gd name="connsiteX35" fmla="*/ 5371 w 10000"/>
              <a:gd name="connsiteY35" fmla="*/ 2020 h 10686"/>
              <a:gd name="connsiteX36" fmla="*/ 5533 w 10000"/>
              <a:gd name="connsiteY36" fmla="*/ 1859 h 10686"/>
              <a:gd name="connsiteX37" fmla="*/ 5683 w 10000"/>
              <a:gd name="connsiteY37" fmla="*/ 1690 h 10686"/>
              <a:gd name="connsiteX38" fmla="*/ 5829 w 10000"/>
              <a:gd name="connsiteY38" fmla="*/ 1511 h 10686"/>
              <a:gd name="connsiteX39" fmla="*/ 5954 w 10000"/>
              <a:gd name="connsiteY39" fmla="*/ 1326 h 10686"/>
              <a:gd name="connsiteX40" fmla="*/ 6071 w 10000"/>
              <a:gd name="connsiteY40" fmla="*/ 1147 h 10686"/>
              <a:gd name="connsiteX41" fmla="*/ 6167 w 10000"/>
              <a:gd name="connsiteY41" fmla="*/ 974 h 10686"/>
              <a:gd name="connsiteX42" fmla="*/ 6213 w 10000"/>
              <a:gd name="connsiteY42" fmla="*/ 974 h 10686"/>
              <a:gd name="connsiteX43" fmla="*/ 6213 w 10000"/>
              <a:gd name="connsiteY43" fmla="*/ 992 h 10686"/>
              <a:gd name="connsiteX44" fmla="*/ 6138 w 10000"/>
              <a:gd name="connsiteY44" fmla="*/ 1165 h 10686"/>
              <a:gd name="connsiteX45" fmla="*/ 6054 w 10000"/>
              <a:gd name="connsiteY45" fmla="*/ 1344 h 10686"/>
              <a:gd name="connsiteX46" fmla="*/ 5963 w 10000"/>
              <a:gd name="connsiteY46" fmla="*/ 1517 h 10686"/>
              <a:gd name="connsiteX47" fmla="*/ 5871 w 10000"/>
              <a:gd name="connsiteY47" fmla="*/ 1684 h 10686"/>
              <a:gd name="connsiteX48" fmla="*/ 5775 w 10000"/>
              <a:gd name="connsiteY48" fmla="*/ 1847 h 10686"/>
              <a:gd name="connsiteX49" fmla="*/ 5667 w 10000"/>
              <a:gd name="connsiteY49" fmla="*/ 1999 h 10686"/>
              <a:gd name="connsiteX50" fmla="*/ 5554 w 10000"/>
              <a:gd name="connsiteY50" fmla="*/ 2145 h 10686"/>
              <a:gd name="connsiteX51" fmla="*/ 5417 w 10000"/>
              <a:gd name="connsiteY51" fmla="*/ 2279 h 10686"/>
              <a:gd name="connsiteX52" fmla="*/ 5275 w 10000"/>
              <a:gd name="connsiteY52" fmla="*/ 2411 h 10686"/>
              <a:gd name="connsiteX53" fmla="*/ 5108 w 10000"/>
              <a:gd name="connsiteY53" fmla="*/ 2518 h 10686"/>
              <a:gd name="connsiteX54" fmla="*/ 4917 w 10000"/>
              <a:gd name="connsiteY54" fmla="*/ 2616 h 10686"/>
              <a:gd name="connsiteX55" fmla="*/ 4704 w 10000"/>
              <a:gd name="connsiteY55" fmla="*/ 2703 h 10686"/>
              <a:gd name="connsiteX56" fmla="*/ 4479 w 10000"/>
              <a:gd name="connsiteY56" fmla="*/ 2768 h 10686"/>
              <a:gd name="connsiteX57" fmla="*/ 4213 w 10000"/>
              <a:gd name="connsiteY57" fmla="*/ 2813 h 10686"/>
              <a:gd name="connsiteX58" fmla="*/ 4221 w 10000"/>
              <a:gd name="connsiteY58" fmla="*/ 3126 h 10686"/>
              <a:gd name="connsiteX59" fmla="*/ 4258 w 10000"/>
              <a:gd name="connsiteY59" fmla="*/ 3424 h 10686"/>
              <a:gd name="connsiteX60" fmla="*/ 4321 w 10000"/>
              <a:gd name="connsiteY60" fmla="*/ 3707 h 10686"/>
              <a:gd name="connsiteX61" fmla="*/ 4404 w 10000"/>
              <a:gd name="connsiteY61" fmla="*/ 3975 h 10686"/>
              <a:gd name="connsiteX62" fmla="*/ 4508 w 10000"/>
              <a:gd name="connsiteY62" fmla="*/ 4231 h 10686"/>
              <a:gd name="connsiteX63" fmla="*/ 4621 w 10000"/>
              <a:gd name="connsiteY63" fmla="*/ 4476 h 10686"/>
              <a:gd name="connsiteX64" fmla="*/ 4750 w 10000"/>
              <a:gd name="connsiteY64" fmla="*/ 4708 h 10686"/>
              <a:gd name="connsiteX65" fmla="*/ 4879 w 10000"/>
              <a:gd name="connsiteY65" fmla="*/ 4934 h 10686"/>
              <a:gd name="connsiteX66" fmla="*/ 4917 w 10000"/>
              <a:gd name="connsiteY66" fmla="*/ 4988 h 10686"/>
              <a:gd name="connsiteX67" fmla="*/ 4950 w 10000"/>
              <a:gd name="connsiteY67" fmla="*/ 5054 h 10686"/>
              <a:gd name="connsiteX68" fmla="*/ 4996 w 10000"/>
              <a:gd name="connsiteY68" fmla="*/ 5125 h 10686"/>
              <a:gd name="connsiteX69" fmla="*/ 5038 w 10000"/>
              <a:gd name="connsiteY69" fmla="*/ 5200 h 10686"/>
              <a:gd name="connsiteX70" fmla="*/ 5092 w 10000"/>
              <a:gd name="connsiteY70" fmla="*/ 5271 h 10686"/>
              <a:gd name="connsiteX71" fmla="*/ 5154 w 10000"/>
              <a:gd name="connsiteY71" fmla="*/ 5331 h 10686"/>
              <a:gd name="connsiteX72" fmla="*/ 5229 w 10000"/>
              <a:gd name="connsiteY72" fmla="*/ 5384 h 10686"/>
              <a:gd name="connsiteX73" fmla="*/ 5313 w 10000"/>
              <a:gd name="connsiteY73" fmla="*/ 5423 h 10686"/>
              <a:gd name="connsiteX74" fmla="*/ 5413 w 10000"/>
              <a:gd name="connsiteY74" fmla="*/ 5438 h 10686"/>
              <a:gd name="connsiteX75" fmla="*/ 5517 w 10000"/>
              <a:gd name="connsiteY75" fmla="*/ 5435 h 10686"/>
              <a:gd name="connsiteX76" fmla="*/ 5704 w 10000"/>
              <a:gd name="connsiteY76" fmla="*/ 5390 h 10686"/>
              <a:gd name="connsiteX77" fmla="*/ 5871 w 10000"/>
              <a:gd name="connsiteY77" fmla="*/ 5316 h 10686"/>
              <a:gd name="connsiteX78" fmla="*/ 6033 w 10000"/>
              <a:gd name="connsiteY78" fmla="*/ 5223 h 10686"/>
              <a:gd name="connsiteX79" fmla="*/ 6167 w 10000"/>
              <a:gd name="connsiteY79" fmla="*/ 5113 h 10686"/>
              <a:gd name="connsiteX80" fmla="*/ 6296 w 10000"/>
              <a:gd name="connsiteY80" fmla="*/ 4994 h 10686"/>
              <a:gd name="connsiteX81" fmla="*/ 6417 w 10000"/>
              <a:gd name="connsiteY81" fmla="*/ 4869 h 10686"/>
              <a:gd name="connsiteX82" fmla="*/ 6525 w 10000"/>
              <a:gd name="connsiteY82" fmla="*/ 4750 h 10686"/>
              <a:gd name="connsiteX83" fmla="*/ 6617 w 10000"/>
              <a:gd name="connsiteY83" fmla="*/ 4636 h 10686"/>
              <a:gd name="connsiteX84" fmla="*/ 6821 w 10000"/>
              <a:gd name="connsiteY84" fmla="*/ 4377 h 10686"/>
              <a:gd name="connsiteX85" fmla="*/ 7017 w 10000"/>
              <a:gd name="connsiteY85" fmla="*/ 4085 h 10686"/>
              <a:gd name="connsiteX86" fmla="*/ 7213 w 10000"/>
              <a:gd name="connsiteY86" fmla="*/ 3766 h 10686"/>
              <a:gd name="connsiteX87" fmla="*/ 7396 w 10000"/>
              <a:gd name="connsiteY87" fmla="*/ 3418 h 10686"/>
              <a:gd name="connsiteX88" fmla="*/ 7563 w 10000"/>
              <a:gd name="connsiteY88" fmla="*/ 3051 h 10686"/>
              <a:gd name="connsiteX89" fmla="*/ 7713 w 10000"/>
              <a:gd name="connsiteY89" fmla="*/ 2661 h 10686"/>
              <a:gd name="connsiteX90" fmla="*/ 7850 w 10000"/>
              <a:gd name="connsiteY90" fmla="*/ 2253 h 10686"/>
              <a:gd name="connsiteX91" fmla="*/ 7950 w 10000"/>
              <a:gd name="connsiteY91" fmla="*/ 1830 h 10686"/>
              <a:gd name="connsiteX92" fmla="*/ 8025 w 10000"/>
              <a:gd name="connsiteY92" fmla="*/ 1397 h 10686"/>
              <a:gd name="connsiteX93" fmla="*/ 8071 w 10000"/>
              <a:gd name="connsiteY93" fmla="*/ 954 h 10686"/>
              <a:gd name="connsiteX94" fmla="*/ 8108 w 10000"/>
              <a:gd name="connsiteY94" fmla="*/ 974 h 10686"/>
              <a:gd name="connsiteX95" fmla="*/ 8138 w 10000"/>
              <a:gd name="connsiteY95" fmla="*/ 1025 h 10686"/>
              <a:gd name="connsiteX96" fmla="*/ 8163 w 10000"/>
              <a:gd name="connsiteY96" fmla="*/ 1100 h 10686"/>
              <a:gd name="connsiteX97" fmla="*/ 8175 w 10000"/>
              <a:gd name="connsiteY97" fmla="*/ 1198 h 10686"/>
              <a:gd name="connsiteX98" fmla="*/ 8183 w 10000"/>
              <a:gd name="connsiteY98" fmla="*/ 1311 h 10686"/>
              <a:gd name="connsiteX99" fmla="*/ 8183 w 10000"/>
              <a:gd name="connsiteY99" fmla="*/ 1442 h 10686"/>
              <a:gd name="connsiteX100" fmla="*/ 8183 w 10000"/>
              <a:gd name="connsiteY100" fmla="*/ 1582 h 10686"/>
              <a:gd name="connsiteX101" fmla="*/ 8175 w 10000"/>
              <a:gd name="connsiteY101" fmla="*/ 1734 h 10686"/>
              <a:gd name="connsiteX102" fmla="*/ 8163 w 10000"/>
              <a:gd name="connsiteY102" fmla="*/ 1889 h 10686"/>
              <a:gd name="connsiteX103" fmla="*/ 8146 w 10000"/>
              <a:gd name="connsiteY103" fmla="*/ 2047 h 10686"/>
              <a:gd name="connsiteX104" fmla="*/ 8121 w 10000"/>
              <a:gd name="connsiteY104" fmla="*/ 2205 h 10686"/>
              <a:gd name="connsiteX105" fmla="*/ 8108 w 10000"/>
              <a:gd name="connsiteY105" fmla="*/ 2357 h 10686"/>
              <a:gd name="connsiteX106" fmla="*/ 8083 w 10000"/>
              <a:gd name="connsiteY106" fmla="*/ 2497 h 10686"/>
              <a:gd name="connsiteX107" fmla="*/ 8063 w 10000"/>
              <a:gd name="connsiteY107" fmla="*/ 2628 h 10686"/>
              <a:gd name="connsiteX108" fmla="*/ 8038 w 10000"/>
              <a:gd name="connsiteY108" fmla="*/ 2741 h 10686"/>
              <a:gd name="connsiteX109" fmla="*/ 8017 w 10000"/>
              <a:gd name="connsiteY109" fmla="*/ 2834 h 10686"/>
              <a:gd name="connsiteX110" fmla="*/ 8000 w 10000"/>
              <a:gd name="connsiteY110" fmla="*/ 2908 h 10686"/>
              <a:gd name="connsiteX111" fmla="*/ 7700 w 10000"/>
              <a:gd name="connsiteY111" fmla="*/ 3754 h 10686"/>
              <a:gd name="connsiteX112" fmla="*/ 7942 w 10000"/>
              <a:gd name="connsiteY112" fmla="*/ 3737 h 10686"/>
              <a:gd name="connsiteX113" fmla="*/ 8167 w 10000"/>
              <a:gd name="connsiteY113" fmla="*/ 3695 h 10686"/>
              <a:gd name="connsiteX114" fmla="*/ 8379 w 10000"/>
              <a:gd name="connsiteY114" fmla="*/ 3635 h 10686"/>
              <a:gd name="connsiteX115" fmla="*/ 8583 w 10000"/>
              <a:gd name="connsiteY115" fmla="*/ 3558 h 10686"/>
              <a:gd name="connsiteX116" fmla="*/ 8767 w 10000"/>
              <a:gd name="connsiteY116" fmla="*/ 3471 h 10686"/>
              <a:gd name="connsiteX117" fmla="*/ 8933 w 10000"/>
              <a:gd name="connsiteY117" fmla="*/ 3376 h 10686"/>
              <a:gd name="connsiteX118" fmla="*/ 9092 w 10000"/>
              <a:gd name="connsiteY118" fmla="*/ 3278 h 10686"/>
              <a:gd name="connsiteX119" fmla="*/ 9238 w 10000"/>
              <a:gd name="connsiteY119" fmla="*/ 3185 h 10686"/>
              <a:gd name="connsiteX120" fmla="*/ 9250 w 10000"/>
              <a:gd name="connsiteY120" fmla="*/ 3230 h 10686"/>
              <a:gd name="connsiteX121" fmla="*/ 9117 w 10000"/>
              <a:gd name="connsiteY121" fmla="*/ 3376 h 10686"/>
              <a:gd name="connsiteX122" fmla="*/ 8954 w 10000"/>
              <a:gd name="connsiteY122" fmla="*/ 3516 h 10686"/>
              <a:gd name="connsiteX123" fmla="*/ 8758 w 10000"/>
              <a:gd name="connsiteY123" fmla="*/ 3641 h 10686"/>
              <a:gd name="connsiteX124" fmla="*/ 8538 w 10000"/>
              <a:gd name="connsiteY124" fmla="*/ 3754 h 10686"/>
              <a:gd name="connsiteX125" fmla="*/ 8304 w 10000"/>
              <a:gd name="connsiteY125" fmla="*/ 3856 h 10686"/>
              <a:gd name="connsiteX126" fmla="*/ 8054 w 10000"/>
              <a:gd name="connsiteY126" fmla="*/ 3945 h 10686"/>
              <a:gd name="connsiteX127" fmla="*/ 7796 w 10000"/>
              <a:gd name="connsiteY127" fmla="*/ 4014 h 10686"/>
              <a:gd name="connsiteX128" fmla="*/ 7533 w 10000"/>
              <a:gd name="connsiteY128" fmla="*/ 4064 h 10686"/>
              <a:gd name="connsiteX129" fmla="*/ 7479 w 10000"/>
              <a:gd name="connsiteY129" fmla="*/ 4184 h 10686"/>
              <a:gd name="connsiteX130" fmla="*/ 7404 w 10000"/>
              <a:gd name="connsiteY130" fmla="*/ 4324 h 10686"/>
              <a:gd name="connsiteX131" fmla="*/ 7321 w 10000"/>
              <a:gd name="connsiteY131" fmla="*/ 4470 h 10686"/>
              <a:gd name="connsiteX132" fmla="*/ 7213 w 10000"/>
              <a:gd name="connsiteY132" fmla="*/ 4628 h 10686"/>
              <a:gd name="connsiteX133" fmla="*/ 7100 w 10000"/>
              <a:gd name="connsiteY133" fmla="*/ 4794 h 10686"/>
              <a:gd name="connsiteX134" fmla="*/ 6979 w 10000"/>
              <a:gd name="connsiteY134" fmla="*/ 4958 h 10686"/>
              <a:gd name="connsiteX135" fmla="*/ 6850 w 10000"/>
              <a:gd name="connsiteY135" fmla="*/ 5113 h 10686"/>
              <a:gd name="connsiteX136" fmla="*/ 6721 w 10000"/>
              <a:gd name="connsiteY136" fmla="*/ 5265 h 10686"/>
              <a:gd name="connsiteX137" fmla="*/ 6600 w 10000"/>
              <a:gd name="connsiteY137" fmla="*/ 5405 h 10686"/>
              <a:gd name="connsiteX138" fmla="*/ 6471 w 10000"/>
              <a:gd name="connsiteY138" fmla="*/ 5530 h 10686"/>
              <a:gd name="connsiteX139" fmla="*/ 6358 w 10000"/>
              <a:gd name="connsiteY139" fmla="*/ 5641 h 10686"/>
              <a:gd name="connsiteX140" fmla="*/ 6250 w 10000"/>
              <a:gd name="connsiteY140" fmla="*/ 5721 h 10686"/>
              <a:gd name="connsiteX141" fmla="*/ 6267 w 10000"/>
              <a:gd name="connsiteY141" fmla="*/ 5781 h 10686"/>
              <a:gd name="connsiteX142" fmla="*/ 6296 w 10000"/>
              <a:gd name="connsiteY142" fmla="*/ 5793 h 10686"/>
              <a:gd name="connsiteX143" fmla="*/ 6479 w 10000"/>
              <a:gd name="connsiteY143" fmla="*/ 5754 h 10686"/>
              <a:gd name="connsiteX144" fmla="*/ 6663 w 10000"/>
              <a:gd name="connsiteY144" fmla="*/ 5736 h 10686"/>
              <a:gd name="connsiteX145" fmla="*/ 6858 w 10000"/>
              <a:gd name="connsiteY145" fmla="*/ 5736 h 10686"/>
              <a:gd name="connsiteX146" fmla="*/ 7046 w 10000"/>
              <a:gd name="connsiteY146" fmla="*/ 5742 h 10686"/>
              <a:gd name="connsiteX147" fmla="*/ 7246 w 10000"/>
              <a:gd name="connsiteY147" fmla="*/ 5748 h 10686"/>
              <a:gd name="connsiteX148" fmla="*/ 7425 w 10000"/>
              <a:gd name="connsiteY148" fmla="*/ 5748 h 10686"/>
              <a:gd name="connsiteX149" fmla="*/ 7600 w 10000"/>
              <a:gd name="connsiteY149" fmla="*/ 5733 h 10686"/>
              <a:gd name="connsiteX150" fmla="*/ 7950 w 10000"/>
              <a:gd name="connsiteY150" fmla="*/ 5673 h 10686"/>
              <a:gd name="connsiteX151" fmla="*/ 8275 w 10000"/>
              <a:gd name="connsiteY151" fmla="*/ 5596 h 10686"/>
              <a:gd name="connsiteX152" fmla="*/ 8579 w 10000"/>
              <a:gd name="connsiteY152" fmla="*/ 5504 h 10686"/>
              <a:gd name="connsiteX153" fmla="*/ 8858 w 10000"/>
              <a:gd name="connsiteY153" fmla="*/ 5390 h 10686"/>
              <a:gd name="connsiteX154" fmla="*/ 9117 w 10000"/>
              <a:gd name="connsiteY154" fmla="*/ 5265 h 10686"/>
              <a:gd name="connsiteX155" fmla="*/ 9350 w 10000"/>
              <a:gd name="connsiteY155" fmla="*/ 5119 h 10686"/>
              <a:gd name="connsiteX156" fmla="*/ 9563 w 10000"/>
              <a:gd name="connsiteY156" fmla="*/ 4967 h 10686"/>
              <a:gd name="connsiteX157" fmla="*/ 9758 w 10000"/>
              <a:gd name="connsiteY157" fmla="*/ 4794 h 10686"/>
              <a:gd name="connsiteX158" fmla="*/ 9933 w 10000"/>
              <a:gd name="connsiteY158" fmla="*/ 4610 h 10686"/>
              <a:gd name="connsiteX159" fmla="*/ 10000 w 10000"/>
              <a:gd name="connsiteY159" fmla="*/ 4648 h 10686"/>
              <a:gd name="connsiteX160" fmla="*/ 10000 w 10000"/>
              <a:gd name="connsiteY160" fmla="*/ 4660 h 10686"/>
              <a:gd name="connsiteX161" fmla="*/ 9904 w 10000"/>
              <a:gd name="connsiteY161" fmla="*/ 4827 h 10686"/>
              <a:gd name="connsiteX162" fmla="*/ 9767 w 10000"/>
              <a:gd name="connsiteY162" fmla="*/ 5000 h 10686"/>
              <a:gd name="connsiteX163" fmla="*/ 9600 w 10000"/>
              <a:gd name="connsiteY163" fmla="*/ 5173 h 10686"/>
              <a:gd name="connsiteX164" fmla="*/ 9404 w 10000"/>
              <a:gd name="connsiteY164" fmla="*/ 5343 h 10686"/>
              <a:gd name="connsiteX165" fmla="*/ 9183 w 10000"/>
              <a:gd name="connsiteY165" fmla="*/ 5504 h 10686"/>
              <a:gd name="connsiteX166" fmla="*/ 8950 w 10000"/>
              <a:gd name="connsiteY166" fmla="*/ 5662 h 10686"/>
              <a:gd name="connsiteX167" fmla="*/ 8704 w 10000"/>
              <a:gd name="connsiteY167" fmla="*/ 5802 h 10686"/>
              <a:gd name="connsiteX168" fmla="*/ 8463 w 10000"/>
              <a:gd name="connsiteY168" fmla="*/ 5927 h 10686"/>
              <a:gd name="connsiteX169" fmla="*/ 8229 w 10000"/>
              <a:gd name="connsiteY169" fmla="*/ 6025 h 10686"/>
              <a:gd name="connsiteX170" fmla="*/ 8000 w 10000"/>
              <a:gd name="connsiteY170" fmla="*/ 6105 h 10686"/>
              <a:gd name="connsiteX171" fmla="*/ 7879 w 10000"/>
              <a:gd name="connsiteY171" fmla="*/ 6132 h 10686"/>
              <a:gd name="connsiteX172" fmla="*/ 7729 w 10000"/>
              <a:gd name="connsiteY172" fmla="*/ 6153 h 10686"/>
              <a:gd name="connsiteX173" fmla="*/ 7563 w 10000"/>
              <a:gd name="connsiteY173" fmla="*/ 6177 h 10686"/>
              <a:gd name="connsiteX174" fmla="*/ 7388 w 10000"/>
              <a:gd name="connsiteY174" fmla="*/ 6198 h 10686"/>
              <a:gd name="connsiteX175" fmla="*/ 7204 w 10000"/>
              <a:gd name="connsiteY175" fmla="*/ 6219 h 10686"/>
              <a:gd name="connsiteX176" fmla="*/ 7017 w 10000"/>
              <a:gd name="connsiteY176" fmla="*/ 6240 h 10686"/>
              <a:gd name="connsiteX177" fmla="*/ 6842 w 10000"/>
              <a:gd name="connsiteY177" fmla="*/ 6263 h 10686"/>
              <a:gd name="connsiteX178" fmla="*/ 6675 w 10000"/>
              <a:gd name="connsiteY178" fmla="*/ 6290 h 10686"/>
              <a:gd name="connsiteX179" fmla="*/ 6517 w 10000"/>
              <a:gd name="connsiteY179" fmla="*/ 6329 h 10686"/>
              <a:gd name="connsiteX180" fmla="*/ 6388 w 10000"/>
              <a:gd name="connsiteY180" fmla="*/ 6365 h 10686"/>
              <a:gd name="connsiteX181" fmla="*/ 6288 w 10000"/>
              <a:gd name="connsiteY181" fmla="*/ 6415 h 10686"/>
              <a:gd name="connsiteX182" fmla="*/ 6213 w 10000"/>
              <a:gd name="connsiteY182" fmla="*/ 6475 h 10686"/>
              <a:gd name="connsiteX183" fmla="*/ 6092 w 10000"/>
              <a:gd name="connsiteY183" fmla="*/ 6648 h 10686"/>
              <a:gd name="connsiteX184" fmla="*/ 6008 w 10000"/>
              <a:gd name="connsiteY184" fmla="*/ 6836 h 10686"/>
              <a:gd name="connsiteX185" fmla="*/ 5942 w 10000"/>
              <a:gd name="connsiteY185" fmla="*/ 7032 h 10686"/>
              <a:gd name="connsiteX186" fmla="*/ 5904 w 10000"/>
              <a:gd name="connsiteY186" fmla="*/ 7232 h 10686"/>
              <a:gd name="connsiteX187" fmla="*/ 5888 w 10000"/>
              <a:gd name="connsiteY187" fmla="*/ 7443 h 10686"/>
              <a:gd name="connsiteX188" fmla="*/ 5879 w 10000"/>
              <a:gd name="connsiteY188" fmla="*/ 7655 h 10686"/>
              <a:gd name="connsiteX189" fmla="*/ 5888 w 10000"/>
              <a:gd name="connsiteY189" fmla="*/ 7867 h 10686"/>
              <a:gd name="connsiteX190" fmla="*/ 5904 w 10000"/>
              <a:gd name="connsiteY190" fmla="*/ 8084 h 10686"/>
              <a:gd name="connsiteX191" fmla="*/ 5925 w 10000"/>
              <a:gd name="connsiteY191" fmla="*/ 8299 h 10686"/>
              <a:gd name="connsiteX192" fmla="*/ 5950 w 10000"/>
              <a:gd name="connsiteY192" fmla="*/ 8510 h 10686"/>
              <a:gd name="connsiteX193" fmla="*/ 5954 w 10000"/>
              <a:gd name="connsiteY193" fmla="*/ 8820 h 10686"/>
              <a:gd name="connsiteX194" fmla="*/ 5933 w 10000"/>
              <a:gd name="connsiteY194" fmla="*/ 9130 h 10686"/>
              <a:gd name="connsiteX195" fmla="*/ 5896 w 10000"/>
              <a:gd name="connsiteY195" fmla="*/ 9428 h 10686"/>
              <a:gd name="connsiteX196" fmla="*/ 5850 w 10000"/>
              <a:gd name="connsiteY196" fmla="*/ 9720 h 10686"/>
              <a:gd name="connsiteX197" fmla="*/ 5794 w 10000"/>
              <a:gd name="connsiteY197" fmla="*/ 10686 h 10686"/>
              <a:gd name="connsiteX198" fmla="*/ 4117 w 10000"/>
              <a:gd name="connsiteY198" fmla="*/ 10686 h 10686"/>
              <a:gd name="connsiteX199" fmla="*/ 4309 w 10000"/>
              <a:gd name="connsiteY199" fmla="*/ 10293 h 10686"/>
              <a:gd name="connsiteX200" fmla="*/ 4546 w 10000"/>
              <a:gd name="connsiteY200" fmla="*/ 9848 h 10686"/>
              <a:gd name="connsiteX201" fmla="*/ 4629 w 10000"/>
              <a:gd name="connsiteY201" fmla="*/ 9687 h 10686"/>
              <a:gd name="connsiteX202" fmla="*/ 4700 w 10000"/>
              <a:gd name="connsiteY202" fmla="*/ 9508 h 10686"/>
              <a:gd name="connsiteX203" fmla="*/ 4767 w 10000"/>
              <a:gd name="connsiteY203" fmla="*/ 9309 h 10686"/>
              <a:gd name="connsiteX204" fmla="*/ 4829 w 10000"/>
              <a:gd name="connsiteY204" fmla="*/ 9097 h 10686"/>
              <a:gd name="connsiteX205" fmla="*/ 4879 w 10000"/>
              <a:gd name="connsiteY205" fmla="*/ 8868 h 10686"/>
              <a:gd name="connsiteX206" fmla="*/ 4917 w 10000"/>
              <a:gd name="connsiteY206" fmla="*/ 8635 h 10686"/>
              <a:gd name="connsiteX207" fmla="*/ 4954 w 10000"/>
              <a:gd name="connsiteY207" fmla="*/ 8391 h 10686"/>
              <a:gd name="connsiteX208" fmla="*/ 4979 w 10000"/>
              <a:gd name="connsiteY208" fmla="*/ 8144 h 10686"/>
              <a:gd name="connsiteX209" fmla="*/ 5000 w 10000"/>
              <a:gd name="connsiteY209" fmla="*/ 7887 h 10686"/>
              <a:gd name="connsiteX210" fmla="*/ 5000 w 10000"/>
              <a:gd name="connsiteY210" fmla="*/ 7634 h 10686"/>
              <a:gd name="connsiteX211" fmla="*/ 5000 w 10000"/>
              <a:gd name="connsiteY211" fmla="*/ 7384 h 10686"/>
              <a:gd name="connsiteX212" fmla="*/ 4979 w 10000"/>
              <a:gd name="connsiteY212" fmla="*/ 7133 h 10686"/>
              <a:gd name="connsiteX213" fmla="*/ 4950 w 10000"/>
              <a:gd name="connsiteY213" fmla="*/ 6892 h 10686"/>
              <a:gd name="connsiteX214" fmla="*/ 4913 w 10000"/>
              <a:gd name="connsiteY214" fmla="*/ 6657 h 10686"/>
              <a:gd name="connsiteX215" fmla="*/ 4858 w 10000"/>
              <a:gd name="connsiteY215" fmla="*/ 6430 h 10686"/>
              <a:gd name="connsiteX216" fmla="*/ 4783 w 10000"/>
              <a:gd name="connsiteY216" fmla="*/ 6219 h 10686"/>
              <a:gd name="connsiteX217" fmla="*/ 4700 w 10000"/>
              <a:gd name="connsiteY217" fmla="*/ 6019 h 10686"/>
              <a:gd name="connsiteX218" fmla="*/ 4600 w 10000"/>
              <a:gd name="connsiteY218" fmla="*/ 5840 h 10686"/>
              <a:gd name="connsiteX219" fmla="*/ 4488 w 10000"/>
              <a:gd name="connsiteY219" fmla="*/ 5682 h 10686"/>
              <a:gd name="connsiteX220" fmla="*/ 4358 w 10000"/>
              <a:gd name="connsiteY220" fmla="*/ 5542 h 10686"/>
              <a:gd name="connsiteX221" fmla="*/ 4213 w 10000"/>
              <a:gd name="connsiteY221" fmla="*/ 5429 h 10686"/>
              <a:gd name="connsiteX222" fmla="*/ 4046 w 10000"/>
              <a:gd name="connsiteY222" fmla="*/ 5343 h 10686"/>
              <a:gd name="connsiteX223" fmla="*/ 3904 w 10000"/>
              <a:gd name="connsiteY223" fmla="*/ 5292 h 10686"/>
              <a:gd name="connsiteX224" fmla="*/ 3746 w 10000"/>
              <a:gd name="connsiteY224" fmla="*/ 5271 h 10686"/>
              <a:gd name="connsiteX225" fmla="*/ 3583 w 10000"/>
              <a:gd name="connsiteY225" fmla="*/ 5271 h 10686"/>
              <a:gd name="connsiteX226" fmla="*/ 3413 w 10000"/>
              <a:gd name="connsiteY226" fmla="*/ 5286 h 10686"/>
              <a:gd name="connsiteX227" fmla="*/ 3246 w 10000"/>
              <a:gd name="connsiteY227" fmla="*/ 5310 h 10686"/>
              <a:gd name="connsiteX228" fmla="*/ 3079 w 10000"/>
              <a:gd name="connsiteY228" fmla="*/ 5343 h 10686"/>
              <a:gd name="connsiteX229" fmla="*/ 2913 w 10000"/>
              <a:gd name="connsiteY229" fmla="*/ 5369 h 10686"/>
              <a:gd name="connsiteX230" fmla="*/ 2750 w 10000"/>
              <a:gd name="connsiteY230" fmla="*/ 5396 h 10686"/>
              <a:gd name="connsiteX231" fmla="*/ 2600 w 10000"/>
              <a:gd name="connsiteY231" fmla="*/ 5411 h 10686"/>
              <a:gd name="connsiteX232" fmla="*/ 2258 w 10000"/>
              <a:gd name="connsiteY232" fmla="*/ 5423 h 10686"/>
              <a:gd name="connsiteX233" fmla="*/ 1925 w 10000"/>
              <a:gd name="connsiteY233" fmla="*/ 5411 h 10686"/>
              <a:gd name="connsiteX234" fmla="*/ 1617 w 10000"/>
              <a:gd name="connsiteY234" fmla="*/ 5384 h 10686"/>
              <a:gd name="connsiteX235" fmla="*/ 1321 w 10000"/>
              <a:gd name="connsiteY235" fmla="*/ 5346 h 10686"/>
              <a:gd name="connsiteX236" fmla="*/ 1033 w 10000"/>
              <a:gd name="connsiteY236" fmla="*/ 5298 h 10686"/>
              <a:gd name="connsiteX237" fmla="*/ 758 w 10000"/>
              <a:gd name="connsiteY237" fmla="*/ 5250 h 10686"/>
              <a:gd name="connsiteX238" fmla="*/ 500 w 10000"/>
              <a:gd name="connsiteY238" fmla="*/ 5197 h 10686"/>
              <a:gd name="connsiteX239" fmla="*/ 517 w 10000"/>
              <a:gd name="connsiteY239" fmla="*/ 5137 h 10686"/>
              <a:gd name="connsiteX240" fmla="*/ 871 w 10000"/>
              <a:gd name="connsiteY240" fmla="*/ 5173 h 10686"/>
              <a:gd name="connsiteX241" fmla="*/ 1221 w 10000"/>
              <a:gd name="connsiteY241" fmla="*/ 5197 h 10686"/>
              <a:gd name="connsiteX242" fmla="*/ 1563 w 10000"/>
              <a:gd name="connsiteY242" fmla="*/ 5206 h 10686"/>
              <a:gd name="connsiteX243" fmla="*/ 1896 w 10000"/>
              <a:gd name="connsiteY243" fmla="*/ 5197 h 10686"/>
              <a:gd name="connsiteX244" fmla="*/ 2221 w 10000"/>
              <a:gd name="connsiteY244" fmla="*/ 5164 h 10686"/>
              <a:gd name="connsiteX245" fmla="*/ 2538 w 10000"/>
              <a:gd name="connsiteY245" fmla="*/ 5113 h 10686"/>
              <a:gd name="connsiteX246" fmla="*/ 2842 w 10000"/>
              <a:gd name="connsiteY246" fmla="*/ 5045 h 10686"/>
              <a:gd name="connsiteX247" fmla="*/ 3129 w 10000"/>
              <a:gd name="connsiteY247" fmla="*/ 4946 h 10686"/>
              <a:gd name="connsiteX248" fmla="*/ 3500 w 10000"/>
              <a:gd name="connsiteY248" fmla="*/ 4815 h 10686"/>
              <a:gd name="connsiteX249" fmla="*/ 2821 w 10000"/>
              <a:gd name="connsiteY249" fmla="*/ 4389 h 10686"/>
              <a:gd name="connsiteX250" fmla="*/ 2213 w 10000"/>
              <a:gd name="connsiteY250" fmla="*/ 3912 h 10686"/>
              <a:gd name="connsiteX251" fmla="*/ 1879 w 10000"/>
              <a:gd name="connsiteY251" fmla="*/ 3939 h 10686"/>
              <a:gd name="connsiteX252" fmla="*/ 1554 w 10000"/>
              <a:gd name="connsiteY252" fmla="*/ 3939 h 10686"/>
              <a:gd name="connsiteX253" fmla="*/ 1258 w 10000"/>
              <a:gd name="connsiteY253" fmla="*/ 3912 h 10686"/>
              <a:gd name="connsiteX254" fmla="*/ 979 w 10000"/>
              <a:gd name="connsiteY254" fmla="*/ 3856 h 10686"/>
              <a:gd name="connsiteX255" fmla="*/ 721 w 10000"/>
              <a:gd name="connsiteY255" fmla="*/ 3775 h 10686"/>
              <a:gd name="connsiteX256" fmla="*/ 496 w 10000"/>
              <a:gd name="connsiteY256" fmla="*/ 3674 h 10686"/>
              <a:gd name="connsiteX257" fmla="*/ 296 w 10000"/>
              <a:gd name="connsiteY257" fmla="*/ 3549 h 10686"/>
              <a:gd name="connsiteX258" fmla="*/ 129 w 10000"/>
              <a:gd name="connsiteY258" fmla="*/ 3403 h 10686"/>
              <a:gd name="connsiteX259" fmla="*/ 0 w 10000"/>
              <a:gd name="connsiteY259" fmla="*/ 3245 h 10686"/>
              <a:gd name="connsiteX260" fmla="*/ 17 w 10000"/>
              <a:gd name="connsiteY260" fmla="*/ 3218 h 10686"/>
              <a:gd name="connsiteX261" fmla="*/ 71 w 10000"/>
              <a:gd name="connsiteY261" fmla="*/ 3245 h 10686"/>
              <a:gd name="connsiteX262" fmla="*/ 138 w 10000"/>
              <a:gd name="connsiteY262" fmla="*/ 3349 h 10686"/>
              <a:gd name="connsiteX263" fmla="*/ 246 w 10000"/>
              <a:gd name="connsiteY263" fmla="*/ 3439 h 10686"/>
              <a:gd name="connsiteX264" fmla="*/ 379 w 10000"/>
              <a:gd name="connsiteY264" fmla="*/ 3528 h 10686"/>
              <a:gd name="connsiteX265" fmla="*/ 538 w 10000"/>
              <a:gd name="connsiteY265" fmla="*/ 3597 h 10686"/>
              <a:gd name="connsiteX266" fmla="*/ 721 w 10000"/>
              <a:gd name="connsiteY266" fmla="*/ 3656 h 10686"/>
              <a:gd name="connsiteX267" fmla="*/ 913 w 10000"/>
              <a:gd name="connsiteY267" fmla="*/ 3701 h 10686"/>
              <a:gd name="connsiteX268" fmla="*/ 1117 w 10000"/>
              <a:gd name="connsiteY268" fmla="*/ 3728 h 10686"/>
              <a:gd name="connsiteX269" fmla="*/ 1329 w 10000"/>
              <a:gd name="connsiteY269" fmla="*/ 3737 h 10686"/>
              <a:gd name="connsiteX270" fmla="*/ 1533 w 10000"/>
              <a:gd name="connsiteY270" fmla="*/ 3734 h 10686"/>
              <a:gd name="connsiteX271" fmla="*/ 1646 w 10000"/>
              <a:gd name="connsiteY271" fmla="*/ 3722 h 10686"/>
              <a:gd name="connsiteX272" fmla="*/ 1746 w 10000"/>
              <a:gd name="connsiteY272" fmla="*/ 3722 h 10686"/>
              <a:gd name="connsiteX273" fmla="*/ 1833 w 10000"/>
              <a:gd name="connsiteY273" fmla="*/ 3710 h 10686"/>
              <a:gd name="connsiteX274" fmla="*/ 1917 w 10000"/>
              <a:gd name="connsiteY274" fmla="*/ 3695 h 10686"/>
              <a:gd name="connsiteX275" fmla="*/ 1988 w 10000"/>
              <a:gd name="connsiteY275" fmla="*/ 3662 h 10686"/>
              <a:gd name="connsiteX276" fmla="*/ 1788 w 10000"/>
              <a:gd name="connsiteY276" fmla="*/ 3391 h 10686"/>
              <a:gd name="connsiteX277" fmla="*/ 1617 w 10000"/>
              <a:gd name="connsiteY277" fmla="*/ 3126 h 10686"/>
              <a:gd name="connsiteX278" fmla="*/ 1454 w 10000"/>
              <a:gd name="connsiteY278" fmla="*/ 2849 h 10686"/>
              <a:gd name="connsiteX279" fmla="*/ 1313 w 10000"/>
              <a:gd name="connsiteY279" fmla="*/ 2563 h 10686"/>
              <a:gd name="connsiteX280" fmla="*/ 1175 w 10000"/>
              <a:gd name="connsiteY280" fmla="*/ 2253 h 10686"/>
              <a:gd name="connsiteX281" fmla="*/ 1046 w 10000"/>
              <a:gd name="connsiteY281" fmla="*/ 1919 h 10686"/>
              <a:gd name="connsiteX282" fmla="*/ 1033 w 10000"/>
              <a:gd name="connsiteY282" fmla="*/ 1859 h 10686"/>
              <a:gd name="connsiteX283" fmla="*/ 1000 w 10000"/>
              <a:gd name="connsiteY283" fmla="*/ 1776 h 10686"/>
              <a:gd name="connsiteX284" fmla="*/ 979 w 10000"/>
              <a:gd name="connsiteY284" fmla="*/ 1684 h 10686"/>
              <a:gd name="connsiteX285" fmla="*/ 950 w 10000"/>
              <a:gd name="connsiteY285" fmla="*/ 1591 h 10686"/>
              <a:gd name="connsiteX286" fmla="*/ 925 w 10000"/>
              <a:gd name="connsiteY286" fmla="*/ 1490 h 10686"/>
              <a:gd name="connsiteX287" fmla="*/ 917 w 10000"/>
              <a:gd name="connsiteY287" fmla="*/ 1397 h 10686"/>
              <a:gd name="connsiteX288" fmla="*/ 917 w 10000"/>
              <a:gd name="connsiteY288" fmla="*/ 1311 h 10686"/>
              <a:gd name="connsiteX289" fmla="*/ 933 w 10000"/>
              <a:gd name="connsiteY289" fmla="*/ 1234 h 10686"/>
              <a:gd name="connsiteX290" fmla="*/ 963 w 10000"/>
              <a:gd name="connsiteY290" fmla="*/ 1180 h 10686"/>
              <a:gd name="connsiteX291" fmla="*/ 1000 w 10000"/>
              <a:gd name="connsiteY291" fmla="*/ 1192 h 10686"/>
              <a:gd name="connsiteX292" fmla="*/ 1033 w 10000"/>
              <a:gd name="connsiteY292" fmla="*/ 1496 h 10686"/>
              <a:gd name="connsiteX293" fmla="*/ 1108 w 10000"/>
              <a:gd name="connsiteY293" fmla="*/ 1800 h 10686"/>
              <a:gd name="connsiteX294" fmla="*/ 1221 w 10000"/>
              <a:gd name="connsiteY294" fmla="*/ 2098 h 10686"/>
              <a:gd name="connsiteX295" fmla="*/ 1358 w 10000"/>
              <a:gd name="connsiteY295" fmla="*/ 2372 h 10686"/>
              <a:gd name="connsiteX296" fmla="*/ 1508 w 10000"/>
              <a:gd name="connsiteY296" fmla="*/ 2628 h 10686"/>
              <a:gd name="connsiteX297" fmla="*/ 1646 w 10000"/>
              <a:gd name="connsiteY297" fmla="*/ 2795 h 10686"/>
              <a:gd name="connsiteX298" fmla="*/ 1629 w 10000"/>
              <a:gd name="connsiteY298" fmla="*/ 2801 h 10686"/>
              <a:gd name="connsiteX299" fmla="*/ 1629 w 10000"/>
              <a:gd name="connsiteY299" fmla="*/ 2807 h 10686"/>
              <a:gd name="connsiteX300" fmla="*/ 1638 w 10000"/>
              <a:gd name="connsiteY300" fmla="*/ 2813 h 10686"/>
              <a:gd name="connsiteX301" fmla="*/ 1646 w 10000"/>
              <a:gd name="connsiteY301" fmla="*/ 2816 h 10686"/>
              <a:gd name="connsiteX302" fmla="*/ 1663 w 10000"/>
              <a:gd name="connsiteY302" fmla="*/ 2822 h 10686"/>
              <a:gd name="connsiteX303" fmla="*/ 1667 w 10000"/>
              <a:gd name="connsiteY303" fmla="*/ 2834 h 10686"/>
              <a:gd name="connsiteX304" fmla="*/ 1675 w 10000"/>
              <a:gd name="connsiteY304" fmla="*/ 2840 h 10686"/>
              <a:gd name="connsiteX305" fmla="*/ 1683 w 10000"/>
              <a:gd name="connsiteY305" fmla="*/ 2849 h 10686"/>
              <a:gd name="connsiteX306" fmla="*/ 1683 w 10000"/>
              <a:gd name="connsiteY306" fmla="*/ 2843 h 10686"/>
              <a:gd name="connsiteX307" fmla="*/ 1675 w 10000"/>
              <a:gd name="connsiteY307" fmla="*/ 2840 h 10686"/>
              <a:gd name="connsiteX308" fmla="*/ 1675 w 10000"/>
              <a:gd name="connsiteY308" fmla="*/ 2840 h 10686"/>
              <a:gd name="connsiteX309" fmla="*/ 1646 w 10000"/>
              <a:gd name="connsiteY309" fmla="*/ 2795 h 10686"/>
              <a:gd name="connsiteX310" fmla="*/ 1746 w 10000"/>
              <a:gd name="connsiteY310" fmla="*/ 2741 h 10686"/>
              <a:gd name="connsiteX311" fmla="*/ 1842 w 10000"/>
              <a:gd name="connsiteY311" fmla="*/ 2649 h 10686"/>
              <a:gd name="connsiteX312" fmla="*/ 1933 w 10000"/>
              <a:gd name="connsiteY312" fmla="*/ 2542 h 10686"/>
              <a:gd name="connsiteX313" fmla="*/ 2017 w 10000"/>
              <a:gd name="connsiteY313" fmla="*/ 2411 h 10686"/>
              <a:gd name="connsiteX314" fmla="*/ 2092 w 10000"/>
              <a:gd name="connsiteY314" fmla="*/ 2265 h 10686"/>
              <a:gd name="connsiteX315" fmla="*/ 2163 w 10000"/>
              <a:gd name="connsiteY315" fmla="*/ 2113 h 10686"/>
              <a:gd name="connsiteX316" fmla="*/ 2221 w 10000"/>
              <a:gd name="connsiteY316" fmla="*/ 1955 h 10686"/>
              <a:gd name="connsiteX317" fmla="*/ 2275 w 10000"/>
              <a:gd name="connsiteY317" fmla="*/ 1803 h 10686"/>
              <a:gd name="connsiteX318" fmla="*/ 2321 w 10000"/>
              <a:gd name="connsiteY318" fmla="*/ 1657 h 10686"/>
              <a:gd name="connsiteX319" fmla="*/ 2329 w 10000"/>
              <a:gd name="connsiteY319" fmla="*/ 1853 h 10686"/>
              <a:gd name="connsiteX320" fmla="*/ 2321 w 10000"/>
              <a:gd name="connsiteY320" fmla="*/ 2032 h 10686"/>
              <a:gd name="connsiteX321" fmla="*/ 2283 w 10000"/>
              <a:gd name="connsiteY321" fmla="*/ 2199 h 10686"/>
              <a:gd name="connsiteX322" fmla="*/ 2229 w 10000"/>
              <a:gd name="connsiteY322" fmla="*/ 2366 h 10686"/>
              <a:gd name="connsiteX323" fmla="*/ 2154 w 10000"/>
              <a:gd name="connsiteY323" fmla="*/ 2524 h 10686"/>
              <a:gd name="connsiteX324" fmla="*/ 2046 w 10000"/>
              <a:gd name="connsiteY324" fmla="*/ 2682 h 10686"/>
              <a:gd name="connsiteX325" fmla="*/ 1796 w 10000"/>
              <a:gd name="connsiteY325" fmla="*/ 3027 h 10686"/>
              <a:gd name="connsiteX326" fmla="*/ 2054 w 10000"/>
              <a:gd name="connsiteY326" fmla="*/ 3305 h 10686"/>
              <a:gd name="connsiteX327" fmla="*/ 2333 w 10000"/>
              <a:gd name="connsiteY327" fmla="*/ 3564 h 10686"/>
              <a:gd name="connsiteX328" fmla="*/ 2638 w 10000"/>
              <a:gd name="connsiteY328" fmla="*/ 3808 h 10686"/>
              <a:gd name="connsiteX329" fmla="*/ 2963 w 10000"/>
              <a:gd name="connsiteY329" fmla="*/ 4032 h 10686"/>
              <a:gd name="connsiteX330" fmla="*/ 4129 w 10000"/>
              <a:gd name="connsiteY330" fmla="*/ 4610 h 10686"/>
              <a:gd name="connsiteX331" fmla="*/ 4167 w 10000"/>
              <a:gd name="connsiteY331" fmla="*/ 4589 h 10686"/>
              <a:gd name="connsiteX332" fmla="*/ 4071 w 10000"/>
              <a:gd name="connsiteY332" fmla="*/ 4333 h 10686"/>
              <a:gd name="connsiteX333" fmla="*/ 3996 w 10000"/>
              <a:gd name="connsiteY333" fmla="*/ 4058 h 10686"/>
              <a:gd name="connsiteX334" fmla="*/ 3933 w 10000"/>
              <a:gd name="connsiteY334" fmla="*/ 3760 h 10686"/>
              <a:gd name="connsiteX335" fmla="*/ 3904 w 10000"/>
              <a:gd name="connsiteY335" fmla="*/ 3456 h 10686"/>
              <a:gd name="connsiteX336" fmla="*/ 3879 w 10000"/>
              <a:gd name="connsiteY336" fmla="*/ 3138 h 10686"/>
              <a:gd name="connsiteX337" fmla="*/ 3879 w 10000"/>
              <a:gd name="connsiteY337" fmla="*/ 2813 h 10686"/>
              <a:gd name="connsiteX338" fmla="*/ 3896 w 10000"/>
              <a:gd name="connsiteY338" fmla="*/ 2485 h 10686"/>
              <a:gd name="connsiteX339" fmla="*/ 3933 w 10000"/>
              <a:gd name="connsiteY339" fmla="*/ 2160 h 10686"/>
              <a:gd name="connsiteX340" fmla="*/ 3988 w 10000"/>
              <a:gd name="connsiteY340" fmla="*/ 1836 h 10686"/>
              <a:gd name="connsiteX341" fmla="*/ 4046 w 10000"/>
              <a:gd name="connsiteY341" fmla="*/ 1523 h 10686"/>
              <a:gd name="connsiteX342" fmla="*/ 4129 w 10000"/>
              <a:gd name="connsiteY342" fmla="*/ 1219 h 10686"/>
              <a:gd name="connsiteX343" fmla="*/ 4229 w 10000"/>
              <a:gd name="connsiteY343" fmla="*/ 933 h 10686"/>
              <a:gd name="connsiteX344" fmla="*/ 4333 w 10000"/>
              <a:gd name="connsiteY344" fmla="*/ 662 h 10686"/>
              <a:gd name="connsiteX345" fmla="*/ 4454 w 10000"/>
              <a:gd name="connsiteY345" fmla="*/ 417 h 10686"/>
              <a:gd name="connsiteX346" fmla="*/ 4583 w 10000"/>
              <a:gd name="connsiteY346" fmla="*/ 194 h 10686"/>
              <a:gd name="connsiteX347" fmla="*/ 4738 w 10000"/>
              <a:gd name="connsiteY347" fmla="*/ 0 h 1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</a:cxnLst>
            <a:rect l="l" t="t" r="r" b="b"/>
            <a:pathLst>
              <a:path w="10000" h="10686">
                <a:moveTo>
                  <a:pt x="4738" y="0"/>
                </a:moveTo>
                <a:cubicBezTo>
                  <a:pt x="4732" y="16"/>
                  <a:pt x="4727" y="32"/>
                  <a:pt x="4721" y="48"/>
                </a:cubicBezTo>
                <a:cubicBezTo>
                  <a:pt x="4718" y="59"/>
                  <a:pt x="4716" y="69"/>
                  <a:pt x="4713" y="80"/>
                </a:cubicBezTo>
                <a:lnTo>
                  <a:pt x="4704" y="101"/>
                </a:lnTo>
                <a:lnTo>
                  <a:pt x="4704" y="113"/>
                </a:lnTo>
                <a:lnTo>
                  <a:pt x="4713" y="119"/>
                </a:lnTo>
                <a:lnTo>
                  <a:pt x="4713" y="125"/>
                </a:lnTo>
                <a:lnTo>
                  <a:pt x="4721" y="125"/>
                </a:lnTo>
                <a:lnTo>
                  <a:pt x="4721" y="125"/>
                </a:lnTo>
                <a:lnTo>
                  <a:pt x="4721" y="134"/>
                </a:lnTo>
                <a:cubicBezTo>
                  <a:pt x="4718" y="140"/>
                  <a:pt x="4716" y="146"/>
                  <a:pt x="4713" y="152"/>
                </a:cubicBezTo>
                <a:lnTo>
                  <a:pt x="4704" y="179"/>
                </a:lnTo>
                <a:lnTo>
                  <a:pt x="4692" y="221"/>
                </a:lnTo>
                <a:cubicBezTo>
                  <a:pt x="4684" y="241"/>
                  <a:pt x="4675" y="260"/>
                  <a:pt x="4667" y="280"/>
                </a:cubicBezTo>
                <a:cubicBezTo>
                  <a:pt x="4654" y="308"/>
                  <a:pt x="4642" y="336"/>
                  <a:pt x="4629" y="364"/>
                </a:cubicBezTo>
                <a:cubicBezTo>
                  <a:pt x="4617" y="398"/>
                  <a:pt x="4604" y="431"/>
                  <a:pt x="4592" y="465"/>
                </a:cubicBezTo>
                <a:cubicBezTo>
                  <a:pt x="4572" y="509"/>
                  <a:pt x="4553" y="552"/>
                  <a:pt x="4533" y="596"/>
                </a:cubicBezTo>
                <a:cubicBezTo>
                  <a:pt x="4510" y="649"/>
                  <a:pt x="4486" y="701"/>
                  <a:pt x="4463" y="754"/>
                </a:cubicBezTo>
                <a:cubicBezTo>
                  <a:pt x="4435" y="836"/>
                  <a:pt x="4407" y="919"/>
                  <a:pt x="4379" y="1001"/>
                </a:cubicBezTo>
                <a:cubicBezTo>
                  <a:pt x="4360" y="1089"/>
                  <a:pt x="4340" y="1178"/>
                  <a:pt x="4321" y="1266"/>
                </a:cubicBezTo>
                <a:cubicBezTo>
                  <a:pt x="4306" y="1357"/>
                  <a:pt x="4290" y="1447"/>
                  <a:pt x="4275" y="1538"/>
                </a:cubicBezTo>
                <a:cubicBezTo>
                  <a:pt x="4254" y="1634"/>
                  <a:pt x="4234" y="1731"/>
                  <a:pt x="4213" y="1827"/>
                </a:cubicBezTo>
                <a:cubicBezTo>
                  <a:pt x="4210" y="1848"/>
                  <a:pt x="4207" y="1868"/>
                  <a:pt x="4204" y="1889"/>
                </a:cubicBezTo>
                <a:lnTo>
                  <a:pt x="4192" y="1982"/>
                </a:lnTo>
                <a:cubicBezTo>
                  <a:pt x="4189" y="2015"/>
                  <a:pt x="4186" y="2047"/>
                  <a:pt x="4183" y="2080"/>
                </a:cubicBezTo>
                <a:cubicBezTo>
                  <a:pt x="4180" y="2116"/>
                  <a:pt x="4178" y="2151"/>
                  <a:pt x="4175" y="2187"/>
                </a:cubicBezTo>
                <a:lnTo>
                  <a:pt x="4175" y="2297"/>
                </a:lnTo>
                <a:cubicBezTo>
                  <a:pt x="4181" y="2330"/>
                  <a:pt x="4186" y="2363"/>
                  <a:pt x="4192" y="2396"/>
                </a:cubicBezTo>
                <a:cubicBezTo>
                  <a:pt x="4199" y="2425"/>
                  <a:pt x="4206" y="2453"/>
                  <a:pt x="4213" y="2482"/>
                </a:cubicBezTo>
                <a:cubicBezTo>
                  <a:pt x="4225" y="2502"/>
                  <a:pt x="4238" y="2522"/>
                  <a:pt x="4250" y="2542"/>
                </a:cubicBezTo>
                <a:lnTo>
                  <a:pt x="4450" y="2530"/>
                </a:lnTo>
                <a:lnTo>
                  <a:pt x="4646" y="2482"/>
                </a:lnTo>
                <a:lnTo>
                  <a:pt x="4833" y="2405"/>
                </a:lnTo>
                <a:lnTo>
                  <a:pt x="5025" y="2297"/>
                </a:lnTo>
                <a:lnTo>
                  <a:pt x="5200" y="2172"/>
                </a:lnTo>
                <a:lnTo>
                  <a:pt x="5371" y="2020"/>
                </a:lnTo>
                <a:lnTo>
                  <a:pt x="5533" y="1859"/>
                </a:lnTo>
                <a:lnTo>
                  <a:pt x="5683" y="1690"/>
                </a:lnTo>
                <a:lnTo>
                  <a:pt x="5829" y="1511"/>
                </a:lnTo>
                <a:lnTo>
                  <a:pt x="5954" y="1326"/>
                </a:lnTo>
                <a:lnTo>
                  <a:pt x="6071" y="1147"/>
                </a:lnTo>
                <a:cubicBezTo>
                  <a:pt x="6103" y="1089"/>
                  <a:pt x="6135" y="1032"/>
                  <a:pt x="6167" y="974"/>
                </a:cubicBezTo>
                <a:lnTo>
                  <a:pt x="6213" y="974"/>
                </a:lnTo>
                <a:lnTo>
                  <a:pt x="6213" y="992"/>
                </a:lnTo>
                <a:cubicBezTo>
                  <a:pt x="6188" y="1050"/>
                  <a:pt x="6163" y="1107"/>
                  <a:pt x="6138" y="1165"/>
                </a:cubicBezTo>
                <a:cubicBezTo>
                  <a:pt x="6110" y="1225"/>
                  <a:pt x="6082" y="1284"/>
                  <a:pt x="6054" y="1344"/>
                </a:cubicBezTo>
                <a:cubicBezTo>
                  <a:pt x="6024" y="1402"/>
                  <a:pt x="5993" y="1459"/>
                  <a:pt x="5963" y="1517"/>
                </a:cubicBezTo>
                <a:lnTo>
                  <a:pt x="5871" y="1684"/>
                </a:lnTo>
                <a:cubicBezTo>
                  <a:pt x="5839" y="1738"/>
                  <a:pt x="5807" y="1793"/>
                  <a:pt x="5775" y="1847"/>
                </a:cubicBezTo>
                <a:lnTo>
                  <a:pt x="5667" y="1999"/>
                </a:lnTo>
                <a:lnTo>
                  <a:pt x="5554" y="2145"/>
                </a:lnTo>
                <a:lnTo>
                  <a:pt x="5417" y="2279"/>
                </a:lnTo>
                <a:lnTo>
                  <a:pt x="5275" y="2411"/>
                </a:lnTo>
                <a:lnTo>
                  <a:pt x="5108" y="2518"/>
                </a:lnTo>
                <a:lnTo>
                  <a:pt x="4917" y="2616"/>
                </a:lnTo>
                <a:lnTo>
                  <a:pt x="4704" y="2703"/>
                </a:lnTo>
                <a:lnTo>
                  <a:pt x="4479" y="2768"/>
                </a:lnTo>
                <a:lnTo>
                  <a:pt x="4213" y="2813"/>
                </a:lnTo>
                <a:cubicBezTo>
                  <a:pt x="4216" y="2917"/>
                  <a:pt x="4218" y="3022"/>
                  <a:pt x="4221" y="3126"/>
                </a:cubicBezTo>
                <a:cubicBezTo>
                  <a:pt x="4233" y="3225"/>
                  <a:pt x="4246" y="3325"/>
                  <a:pt x="4258" y="3424"/>
                </a:cubicBezTo>
                <a:cubicBezTo>
                  <a:pt x="4279" y="3518"/>
                  <a:pt x="4300" y="3613"/>
                  <a:pt x="4321" y="3707"/>
                </a:cubicBezTo>
                <a:cubicBezTo>
                  <a:pt x="4349" y="3796"/>
                  <a:pt x="4376" y="3886"/>
                  <a:pt x="4404" y="3975"/>
                </a:cubicBezTo>
                <a:cubicBezTo>
                  <a:pt x="4439" y="4060"/>
                  <a:pt x="4473" y="4146"/>
                  <a:pt x="4508" y="4231"/>
                </a:cubicBezTo>
                <a:cubicBezTo>
                  <a:pt x="4546" y="4313"/>
                  <a:pt x="4583" y="4394"/>
                  <a:pt x="4621" y="4476"/>
                </a:cubicBezTo>
                <a:lnTo>
                  <a:pt x="4750" y="4708"/>
                </a:lnTo>
                <a:lnTo>
                  <a:pt x="4879" y="4934"/>
                </a:lnTo>
                <a:cubicBezTo>
                  <a:pt x="4892" y="4952"/>
                  <a:pt x="4904" y="4970"/>
                  <a:pt x="4917" y="4988"/>
                </a:cubicBezTo>
                <a:lnTo>
                  <a:pt x="4950" y="5054"/>
                </a:lnTo>
                <a:cubicBezTo>
                  <a:pt x="4965" y="5078"/>
                  <a:pt x="4981" y="5101"/>
                  <a:pt x="4996" y="5125"/>
                </a:cubicBezTo>
                <a:lnTo>
                  <a:pt x="5038" y="5200"/>
                </a:lnTo>
                <a:cubicBezTo>
                  <a:pt x="5056" y="5224"/>
                  <a:pt x="5074" y="5247"/>
                  <a:pt x="5092" y="5271"/>
                </a:cubicBezTo>
                <a:cubicBezTo>
                  <a:pt x="5113" y="5291"/>
                  <a:pt x="5133" y="5311"/>
                  <a:pt x="5154" y="5331"/>
                </a:cubicBezTo>
                <a:cubicBezTo>
                  <a:pt x="5179" y="5349"/>
                  <a:pt x="5204" y="5366"/>
                  <a:pt x="5229" y="5384"/>
                </a:cubicBezTo>
                <a:lnTo>
                  <a:pt x="5313" y="5423"/>
                </a:lnTo>
                <a:lnTo>
                  <a:pt x="5413" y="5438"/>
                </a:lnTo>
                <a:lnTo>
                  <a:pt x="5517" y="5435"/>
                </a:lnTo>
                <a:lnTo>
                  <a:pt x="5704" y="5390"/>
                </a:lnTo>
                <a:lnTo>
                  <a:pt x="5871" y="5316"/>
                </a:lnTo>
                <a:lnTo>
                  <a:pt x="6033" y="5223"/>
                </a:lnTo>
                <a:lnTo>
                  <a:pt x="6167" y="5113"/>
                </a:lnTo>
                <a:lnTo>
                  <a:pt x="6296" y="4994"/>
                </a:lnTo>
                <a:cubicBezTo>
                  <a:pt x="6336" y="4952"/>
                  <a:pt x="6377" y="4911"/>
                  <a:pt x="6417" y="4869"/>
                </a:cubicBezTo>
                <a:lnTo>
                  <a:pt x="6525" y="4750"/>
                </a:lnTo>
                <a:cubicBezTo>
                  <a:pt x="6556" y="4712"/>
                  <a:pt x="6586" y="4674"/>
                  <a:pt x="6617" y="4636"/>
                </a:cubicBezTo>
                <a:lnTo>
                  <a:pt x="6821" y="4377"/>
                </a:lnTo>
                <a:lnTo>
                  <a:pt x="7017" y="4085"/>
                </a:lnTo>
                <a:lnTo>
                  <a:pt x="7213" y="3766"/>
                </a:lnTo>
                <a:lnTo>
                  <a:pt x="7396" y="3418"/>
                </a:lnTo>
                <a:cubicBezTo>
                  <a:pt x="7452" y="3296"/>
                  <a:pt x="7507" y="3173"/>
                  <a:pt x="7563" y="3051"/>
                </a:cubicBezTo>
                <a:lnTo>
                  <a:pt x="7713" y="2661"/>
                </a:lnTo>
                <a:cubicBezTo>
                  <a:pt x="7759" y="2525"/>
                  <a:pt x="7804" y="2389"/>
                  <a:pt x="7850" y="2253"/>
                </a:cubicBezTo>
                <a:cubicBezTo>
                  <a:pt x="7883" y="2112"/>
                  <a:pt x="7917" y="1971"/>
                  <a:pt x="7950" y="1830"/>
                </a:cubicBezTo>
                <a:cubicBezTo>
                  <a:pt x="7975" y="1686"/>
                  <a:pt x="8000" y="1541"/>
                  <a:pt x="8025" y="1397"/>
                </a:cubicBezTo>
                <a:cubicBezTo>
                  <a:pt x="8040" y="1249"/>
                  <a:pt x="8056" y="1102"/>
                  <a:pt x="8071" y="954"/>
                </a:cubicBezTo>
                <a:cubicBezTo>
                  <a:pt x="8083" y="961"/>
                  <a:pt x="8096" y="967"/>
                  <a:pt x="8108" y="974"/>
                </a:cubicBezTo>
                <a:lnTo>
                  <a:pt x="8138" y="1025"/>
                </a:lnTo>
                <a:cubicBezTo>
                  <a:pt x="8146" y="1050"/>
                  <a:pt x="8155" y="1075"/>
                  <a:pt x="8163" y="1100"/>
                </a:cubicBezTo>
                <a:cubicBezTo>
                  <a:pt x="8167" y="1133"/>
                  <a:pt x="8171" y="1165"/>
                  <a:pt x="8175" y="1198"/>
                </a:cubicBezTo>
                <a:cubicBezTo>
                  <a:pt x="8178" y="1236"/>
                  <a:pt x="8180" y="1273"/>
                  <a:pt x="8183" y="1311"/>
                </a:cubicBezTo>
                <a:lnTo>
                  <a:pt x="8183" y="1442"/>
                </a:lnTo>
                <a:lnTo>
                  <a:pt x="8183" y="1582"/>
                </a:lnTo>
                <a:cubicBezTo>
                  <a:pt x="8180" y="1633"/>
                  <a:pt x="8178" y="1683"/>
                  <a:pt x="8175" y="1734"/>
                </a:cubicBezTo>
                <a:cubicBezTo>
                  <a:pt x="8171" y="1786"/>
                  <a:pt x="8167" y="1837"/>
                  <a:pt x="8163" y="1889"/>
                </a:cubicBezTo>
                <a:cubicBezTo>
                  <a:pt x="8157" y="1942"/>
                  <a:pt x="8152" y="1994"/>
                  <a:pt x="8146" y="2047"/>
                </a:cubicBezTo>
                <a:cubicBezTo>
                  <a:pt x="8138" y="2100"/>
                  <a:pt x="8129" y="2152"/>
                  <a:pt x="8121" y="2205"/>
                </a:cubicBezTo>
                <a:cubicBezTo>
                  <a:pt x="8117" y="2256"/>
                  <a:pt x="8112" y="2306"/>
                  <a:pt x="8108" y="2357"/>
                </a:cubicBezTo>
                <a:cubicBezTo>
                  <a:pt x="8100" y="2404"/>
                  <a:pt x="8091" y="2450"/>
                  <a:pt x="8083" y="2497"/>
                </a:cubicBezTo>
                <a:cubicBezTo>
                  <a:pt x="8076" y="2541"/>
                  <a:pt x="8070" y="2584"/>
                  <a:pt x="8063" y="2628"/>
                </a:cubicBezTo>
                <a:cubicBezTo>
                  <a:pt x="8055" y="2666"/>
                  <a:pt x="8046" y="2703"/>
                  <a:pt x="8038" y="2741"/>
                </a:cubicBezTo>
                <a:lnTo>
                  <a:pt x="8017" y="2834"/>
                </a:lnTo>
                <a:cubicBezTo>
                  <a:pt x="8011" y="2859"/>
                  <a:pt x="8006" y="2883"/>
                  <a:pt x="8000" y="2908"/>
                </a:cubicBezTo>
                <a:lnTo>
                  <a:pt x="7700" y="3754"/>
                </a:lnTo>
                <a:lnTo>
                  <a:pt x="7942" y="3737"/>
                </a:lnTo>
                <a:lnTo>
                  <a:pt x="8167" y="3695"/>
                </a:lnTo>
                <a:lnTo>
                  <a:pt x="8379" y="3635"/>
                </a:lnTo>
                <a:lnTo>
                  <a:pt x="8583" y="3558"/>
                </a:lnTo>
                <a:lnTo>
                  <a:pt x="8767" y="3471"/>
                </a:lnTo>
                <a:lnTo>
                  <a:pt x="8933" y="3376"/>
                </a:lnTo>
                <a:lnTo>
                  <a:pt x="9092" y="3278"/>
                </a:lnTo>
                <a:lnTo>
                  <a:pt x="9238" y="3185"/>
                </a:lnTo>
                <a:lnTo>
                  <a:pt x="9250" y="3230"/>
                </a:lnTo>
                <a:cubicBezTo>
                  <a:pt x="9206" y="3279"/>
                  <a:pt x="9161" y="3327"/>
                  <a:pt x="9117" y="3376"/>
                </a:cubicBezTo>
                <a:cubicBezTo>
                  <a:pt x="9063" y="3423"/>
                  <a:pt x="9008" y="3469"/>
                  <a:pt x="8954" y="3516"/>
                </a:cubicBezTo>
                <a:lnTo>
                  <a:pt x="8758" y="3641"/>
                </a:lnTo>
                <a:lnTo>
                  <a:pt x="8538" y="3754"/>
                </a:lnTo>
                <a:lnTo>
                  <a:pt x="8304" y="3856"/>
                </a:lnTo>
                <a:lnTo>
                  <a:pt x="8054" y="3945"/>
                </a:lnTo>
                <a:lnTo>
                  <a:pt x="7796" y="4014"/>
                </a:lnTo>
                <a:lnTo>
                  <a:pt x="7533" y="4064"/>
                </a:lnTo>
                <a:lnTo>
                  <a:pt x="7479" y="4184"/>
                </a:lnTo>
                <a:cubicBezTo>
                  <a:pt x="7454" y="4231"/>
                  <a:pt x="7429" y="4277"/>
                  <a:pt x="7404" y="4324"/>
                </a:cubicBezTo>
                <a:lnTo>
                  <a:pt x="7321" y="4470"/>
                </a:lnTo>
                <a:lnTo>
                  <a:pt x="7213" y="4628"/>
                </a:lnTo>
                <a:cubicBezTo>
                  <a:pt x="7175" y="4683"/>
                  <a:pt x="7138" y="4739"/>
                  <a:pt x="7100" y="4794"/>
                </a:cubicBezTo>
                <a:cubicBezTo>
                  <a:pt x="7060" y="4849"/>
                  <a:pt x="7019" y="4903"/>
                  <a:pt x="6979" y="4958"/>
                </a:cubicBezTo>
                <a:lnTo>
                  <a:pt x="6850" y="5113"/>
                </a:lnTo>
                <a:lnTo>
                  <a:pt x="6721" y="5265"/>
                </a:lnTo>
                <a:cubicBezTo>
                  <a:pt x="6681" y="5312"/>
                  <a:pt x="6640" y="5358"/>
                  <a:pt x="6600" y="5405"/>
                </a:cubicBezTo>
                <a:lnTo>
                  <a:pt x="6471" y="5530"/>
                </a:lnTo>
                <a:lnTo>
                  <a:pt x="6358" y="5641"/>
                </a:lnTo>
                <a:lnTo>
                  <a:pt x="6250" y="5721"/>
                </a:lnTo>
                <a:cubicBezTo>
                  <a:pt x="6256" y="5741"/>
                  <a:pt x="6261" y="5761"/>
                  <a:pt x="6267" y="5781"/>
                </a:cubicBezTo>
                <a:cubicBezTo>
                  <a:pt x="6277" y="5785"/>
                  <a:pt x="6286" y="5789"/>
                  <a:pt x="6296" y="5793"/>
                </a:cubicBezTo>
                <a:lnTo>
                  <a:pt x="6479" y="5754"/>
                </a:lnTo>
                <a:lnTo>
                  <a:pt x="6663" y="5736"/>
                </a:lnTo>
                <a:lnTo>
                  <a:pt x="6858" y="5736"/>
                </a:lnTo>
                <a:lnTo>
                  <a:pt x="7046" y="5742"/>
                </a:lnTo>
                <a:lnTo>
                  <a:pt x="7246" y="5748"/>
                </a:lnTo>
                <a:lnTo>
                  <a:pt x="7425" y="5748"/>
                </a:lnTo>
                <a:lnTo>
                  <a:pt x="7600" y="5733"/>
                </a:lnTo>
                <a:lnTo>
                  <a:pt x="7950" y="5673"/>
                </a:lnTo>
                <a:lnTo>
                  <a:pt x="8275" y="5596"/>
                </a:lnTo>
                <a:lnTo>
                  <a:pt x="8579" y="5504"/>
                </a:lnTo>
                <a:lnTo>
                  <a:pt x="8858" y="5390"/>
                </a:lnTo>
                <a:lnTo>
                  <a:pt x="9117" y="5265"/>
                </a:lnTo>
                <a:lnTo>
                  <a:pt x="9350" y="5119"/>
                </a:lnTo>
                <a:lnTo>
                  <a:pt x="9563" y="4967"/>
                </a:lnTo>
                <a:lnTo>
                  <a:pt x="9758" y="4794"/>
                </a:lnTo>
                <a:lnTo>
                  <a:pt x="9933" y="4610"/>
                </a:lnTo>
                <a:cubicBezTo>
                  <a:pt x="9955" y="4623"/>
                  <a:pt x="9978" y="4635"/>
                  <a:pt x="10000" y="4648"/>
                </a:cubicBezTo>
                <a:lnTo>
                  <a:pt x="10000" y="4660"/>
                </a:lnTo>
                <a:cubicBezTo>
                  <a:pt x="9968" y="4716"/>
                  <a:pt x="9936" y="4771"/>
                  <a:pt x="9904" y="4827"/>
                </a:cubicBezTo>
                <a:lnTo>
                  <a:pt x="9767" y="5000"/>
                </a:lnTo>
                <a:lnTo>
                  <a:pt x="9600" y="5173"/>
                </a:lnTo>
                <a:lnTo>
                  <a:pt x="9404" y="5343"/>
                </a:lnTo>
                <a:lnTo>
                  <a:pt x="9183" y="5504"/>
                </a:lnTo>
                <a:lnTo>
                  <a:pt x="8950" y="5662"/>
                </a:lnTo>
                <a:lnTo>
                  <a:pt x="8704" y="5802"/>
                </a:lnTo>
                <a:lnTo>
                  <a:pt x="8463" y="5927"/>
                </a:lnTo>
                <a:lnTo>
                  <a:pt x="8229" y="6025"/>
                </a:lnTo>
                <a:lnTo>
                  <a:pt x="8000" y="6105"/>
                </a:lnTo>
                <a:lnTo>
                  <a:pt x="7879" y="6132"/>
                </a:lnTo>
                <a:lnTo>
                  <a:pt x="7729" y="6153"/>
                </a:lnTo>
                <a:lnTo>
                  <a:pt x="7563" y="6177"/>
                </a:lnTo>
                <a:lnTo>
                  <a:pt x="7388" y="6198"/>
                </a:lnTo>
                <a:lnTo>
                  <a:pt x="7204" y="6219"/>
                </a:lnTo>
                <a:lnTo>
                  <a:pt x="7017" y="6240"/>
                </a:lnTo>
                <a:lnTo>
                  <a:pt x="6842" y="6263"/>
                </a:lnTo>
                <a:lnTo>
                  <a:pt x="6675" y="6290"/>
                </a:lnTo>
                <a:lnTo>
                  <a:pt x="6517" y="6329"/>
                </a:lnTo>
                <a:lnTo>
                  <a:pt x="6388" y="6365"/>
                </a:lnTo>
                <a:cubicBezTo>
                  <a:pt x="6355" y="6382"/>
                  <a:pt x="6321" y="6398"/>
                  <a:pt x="6288" y="6415"/>
                </a:cubicBezTo>
                <a:lnTo>
                  <a:pt x="6213" y="6475"/>
                </a:lnTo>
                <a:cubicBezTo>
                  <a:pt x="6173" y="6533"/>
                  <a:pt x="6132" y="6590"/>
                  <a:pt x="6092" y="6648"/>
                </a:cubicBezTo>
                <a:cubicBezTo>
                  <a:pt x="6064" y="6711"/>
                  <a:pt x="6036" y="6773"/>
                  <a:pt x="6008" y="6836"/>
                </a:cubicBezTo>
                <a:cubicBezTo>
                  <a:pt x="5986" y="6901"/>
                  <a:pt x="5964" y="6967"/>
                  <a:pt x="5942" y="7032"/>
                </a:cubicBezTo>
                <a:cubicBezTo>
                  <a:pt x="5929" y="7099"/>
                  <a:pt x="5917" y="7165"/>
                  <a:pt x="5904" y="7232"/>
                </a:cubicBezTo>
                <a:cubicBezTo>
                  <a:pt x="5899" y="7302"/>
                  <a:pt x="5893" y="7373"/>
                  <a:pt x="5888" y="7443"/>
                </a:cubicBezTo>
                <a:cubicBezTo>
                  <a:pt x="5885" y="7514"/>
                  <a:pt x="5882" y="7584"/>
                  <a:pt x="5879" y="7655"/>
                </a:cubicBezTo>
                <a:cubicBezTo>
                  <a:pt x="5882" y="7726"/>
                  <a:pt x="5885" y="7796"/>
                  <a:pt x="5888" y="7867"/>
                </a:cubicBezTo>
                <a:cubicBezTo>
                  <a:pt x="5893" y="7939"/>
                  <a:pt x="5899" y="8012"/>
                  <a:pt x="5904" y="8084"/>
                </a:cubicBezTo>
                <a:cubicBezTo>
                  <a:pt x="5911" y="8156"/>
                  <a:pt x="5918" y="8227"/>
                  <a:pt x="5925" y="8299"/>
                </a:cubicBezTo>
                <a:cubicBezTo>
                  <a:pt x="5933" y="8369"/>
                  <a:pt x="5942" y="8440"/>
                  <a:pt x="5950" y="8510"/>
                </a:cubicBezTo>
                <a:cubicBezTo>
                  <a:pt x="5951" y="8613"/>
                  <a:pt x="5953" y="8717"/>
                  <a:pt x="5954" y="8820"/>
                </a:cubicBezTo>
                <a:cubicBezTo>
                  <a:pt x="5947" y="8923"/>
                  <a:pt x="5940" y="9027"/>
                  <a:pt x="5933" y="9130"/>
                </a:cubicBezTo>
                <a:cubicBezTo>
                  <a:pt x="5921" y="9229"/>
                  <a:pt x="5908" y="9329"/>
                  <a:pt x="5896" y="9428"/>
                </a:cubicBezTo>
                <a:cubicBezTo>
                  <a:pt x="5881" y="9525"/>
                  <a:pt x="5865" y="9623"/>
                  <a:pt x="5850" y="9720"/>
                </a:cubicBezTo>
                <a:cubicBezTo>
                  <a:pt x="5819" y="10051"/>
                  <a:pt x="5825" y="10355"/>
                  <a:pt x="5794" y="10686"/>
                </a:cubicBezTo>
                <a:lnTo>
                  <a:pt x="4117" y="10686"/>
                </a:lnTo>
                <a:lnTo>
                  <a:pt x="4309" y="10293"/>
                </a:lnTo>
                <a:lnTo>
                  <a:pt x="4546" y="9848"/>
                </a:lnTo>
                <a:cubicBezTo>
                  <a:pt x="4574" y="9794"/>
                  <a:pt x="4601" y="9741"/>
                  <a:pt x="4629" y="9687"/>
                </a:cubicBezTo>
                <a:cubicBezTo>
                  <a:pt x="4653" y="9627"/>
                  <a:pt x="4676" y="9568"/>
                  <a:pt x="4700" y="9508"/>
                </a:cubicBezTo>
                <a:cubicBezTo>
                  <a:pt x="4722" y="9442"/>
                  <a:pt x="4745" y="9375"/>
                  <a:pt x="4767" y="9309"/>
                </a:cubicBezTo>
                <a:cubicBezTo>
                  <a:pt x="4788" y="9238"/>
                  <a:pt x="4808" y="9168"/>
                  <a:pt x="4829" y="9097"/>
                </a:cubicBezTo>
                <a:cubicBezTo>
                  <a:pt x="4846" y="9021"/>
                  <a:pt x="4862" y="8944"/>
                  <a:pt x="4879" y="8868"/>
                </a:cubicBezTo>
                <a:cubicBezTo>
                  <a:pt x="4892" y="8790"/>
                  <a:pt x="4904" y="8713"/>
                  <a:pt x="4917" y="8635"/>
                </a:cubicBezTo>
                <a:cubicBezTo>
                  <a:pt x="4929" y="8554"/>
                  <a:pt x="4942" y="8472"/>
                  <a:pt x="4954" y="8391"/>
                </a:cubicBezTo>
                <a:cubicBezTo>
                  <a:pt x="4962" y="8309"/>
                  <a:pt x="4971" y="8226"/>
                  <a:pt x="4979" y="8144"/>
                </a:cubicBezTo>
                <a:cubicBezTo>
                  <a:pt x="4986" y="8058"/>
                  <a:pt x="4993" y="7973"/>
                  <a:pt x="5000" y="7887"/>
                </a:cubicBezTo>
                <a:lnTo>
                  <a:pt x="5000" y="7634"/>
                </a:lnTo>
                <a:lnTo>
                  <a:pt x="5000" y="7384"/>
                </a:lnTo>
                <a:cubicBezTo>
                  <a:pt x="4993" y="7300"/>
                  <a:pt x="4986" y="7217"/>
                  <a:pt x="4979" y="7133"/>
                </a:cubicBezTo>
                <a:cubicBezTo>
                  <a:pt x="4969" y="7053"/>
                  <a:pt x="4960" y="6972"/>
                  <a:pt x="4950" y="6892"/>
                </a:cubicBezTo>
                <a:cubicBezTo>
                  <a:pt x="4938" y="6814"/>
                  <a:pt x="4925" y="6735"/>
                  <a:pt x="4913" y="6657"/>
                </a:cubicBezTo>
                <a:cubicBezTo>
                  <a:pt x="4895" y="6581"/>
                  <a:pt x="4876" y="6506"/>
                  <a:pt x="4858" y="6430"/>
                </a:cubicBezTo>
                <a:cubicBezTo>
                  <a:pt x="4833" y="6360"/>
                  <a:pt x="4808" y="6289"/>
                  <a:pt x="4783" y="6219"/>
                </a:cubicBezTo>
                <a:cubicBezTo>
                  <a:pt x="4755" y="6152"/>
                  <a:pt x="4728" y="6086"/>
                  <a:pt x="4700" y="6019"/>
                </a:cubicBezTo>
                <a:cubicBezTo>
                  <a:pt x="4667" y="5959"/>
                  <a:pt x="4633" y="5900"/>
                  <a:pt x="4600" y="5840"/>
                </a:cubicBezTo>
                <a:cubicBezTo>
                  <a:pt x="4563" y="5787"/>
                  <a:pt x="4525" y="5735"/>
                  <a:pt x="4488" y="5682"/>
                </a:cubicBezTo>
                <a:cubicBezTo>
                  <a:pt x="4445" y="5635"/>
                  <a:pt x="4401" y="5589"/>
                  <a:pt x="4358" y="5542"/>
                </a:cubicBezTo>
                <a:cubicBezTo>
                  <a:pt x="4310" y="5504"/>
                  <a:pt x="4261" y="5467"/>
                  <a:pt x="4213" y="5429"/>
                </a:cubicBezTo>
                <a:lnTo>
                  <a:pt x="4046" y="5343"/>
                </a:lnTo>
                <a:lnTo>
                  <a:pt x="3904" y="5292"/>
                </a:lnTo>
                <a:lnTo>
                  <a:pt x="3746" y="5271"/>
                </a:lnTo>
                <a:lnTo>
                  <a:pt x="3583" y="5271"/>
                </a:lnTo>
                <a:lnTo>
                  <a:pt x="3413" y="5286"/>
                </a:lnTo>
                <a:lnTo>
                  <a:pt x="3246" y="5310"/>
                </a:lnTo>
                <a:lnTo>
                  <a:pt x="3079" y="5343"/>
                </a:lnTo>
                <a:lnTo>
                  <a:pt x="2913" y="5369"/>
                </a:lnTo>
                <a:lnTo>
                  <a:pt x="2750" y="5396"/>
                </a:lnTo>
                <a:lnTo>
                  <a:pt x="2600" y="5411"/>
                </a:lnTo>
                <a:lnTo>
                  <a:pt x="2258" y="5423"/>
                </a:lnTo>
                <a:lnTo>
                  <a:pt x="1925" y="5411"/>
                </a:lnTo>
                <a:lnTo>
                  <a:pt x="1617" y="5384"/>
                </a:lnTo>
                <a:lnTo>
                  <a:pt x="1321" y="5346"/>
                </a:lnTo>
                <a:lnTo>
                  <a:pt x="1033" y="5298"/>
                </a:lnTo>
                <a:lnTo>
                  <a:pt x="758" y="5250"/>
                </a:lnTo>
                <a:lnTo>
                  <a:pt x="500" y="5197"/>
                </a:lnTo>
                <a:cubicBezTo>
                  <a:pt x="506" y="5177"/>
                  <a:pt x="511" y="5157"/>
                  <a:pt x="517" y="5137"/>
                </a:cubicBezTo>
                <a:lnTo>
                  <a:pt x="871" y="5173"/>
                </a:lnTo>
                <a:lnTo>
                  <a:pt x="1221" y="5197"/>
                </a:lnTo>
                <a:lnTo>
                  <a:pt x="1563" y="5206"/>
                </a:lnTo>
                <a:lnTo>
                  <a:pt x="1896" y="5197"/>
                </a:lnTo>
                <a:lnTo>
                  <a:pt x="2221" y="5164"/>
                </a:lnTo>
                <a:lnTo>
                  <a:pt x="2538" y="5113"/>
                </a:lnTo>
                <a:lnTo>
                  <a:pt x="2842" y="5045"/>
                </a:lnTo>
                <a:lnTo>
                  <a:pt x="3129" y="4946"/>
                </a:lnTo>
                <a:lnTo>
                  <a:pt x="3500" y="4815"/>
                </a:lnTo>
                <a:lnTo>
                  <a:pt x="2821" y="4389"/>
                </a:lnTo>
                <a:lnTo>
                  <a:pt x="2213" y="3912"/>
                </a:lnTo>
                <a:lnTo>
                  <a:pt x="1879" y="3939"/>
                </a:lnTo>
                <a:lnTo>
                  <a:pt x="1554" y="3939"/>
                </a:lnTo>
                <a:lnTo>
                  <a:pt x="1258" y="3912"/>
                </a:lnTo>
                <a:lnTo>
                  <a:pt x="979" y="3856"/>
                </a:lnTo>
                <a:lnTo>
                  <a:pt x="721" y="3775"/>
                </a:lnTo>
                <a:lnTo>
                  <a:pt x="496" y="3674"/>
                </a:lnTo>
                <a:lnTo>
                  <a:pt x="296" y="3549"/>
                </a:lnTo>
                <a:lnTo>
                  <a:pt x="129" y="3403"/>
                </a:lnTo>
                <a:lnTo>
                  <a:pt x="0" y="3245"/>
                </a:lnTo>
                <a:cubicBezTo>
                  <a:pt x="6" y="3236"/>
                  <a:pt x="11" y="3227"/>
                  <a:pt x="17" y="3218"/>
                </a:cubicBezTo>
                <a:lnTo>
                  <a:pt x="71" y="3245"/>
                </a:lnTo>
                <a:cubicBezTo>
                  <a:pt x="93" y="3280"/>
                  <a:pt x="116" y="3314"/>
                  <a:pt x="138" y="3349"/>
                </a:cubicBezTo>
                <a:lnTo>
                  <a:pt x="246" y="3439"/>
                </a:lnTo>
                <a:cubicBezTo>
                  <a:pt x="290" y="3469"/>
                  <a:pt x="335" y="3498"/>
                  <a:pt x="379" y="3528"/>
                </a:cubicBezTo>
                <a:lnTo>
                  <a:pt x="538" y="3597"/>
                </a:lnTo>
                <a:lnTo>
                  <a:pt x="721" y="3656"/>
                </a:lnTo>
                <a:lnTo>
                  <a:pt x="913" y="3701"/>
                </a:lnTo>
                <a:lnTo>
                  <a:pt x="1117" y="3728"/>
                </a:lnTo>
                <a:lnTo>
                  <a:pt x="1329" y="3737"/>
                </a:lnTo>
                <a:lnTo>
                  <a:pt x="1533" y="3734"/>
                </a:lnTo>
                <a:lnTo>
                  <a:pt x="1646" y="3722"/>
                </a:lnTo>
                <a:lnTo>
                  <a:pt x="1746" y="3722"/>
                </a:lnTo>
                <a:lnTo>
                  <a:pt x="1833" y="3710"/>
                </a:lnTo>
                <a:lnTo>
                  <a:pt x="1917" y="3695"/>
                </a:lnTo>
                <a:lnTo>
                  <a:pt x="1988" y="3662"/>
                </a:lnTo>
                <a:cubicBezTo>
                  <a:pt x="1921" y="3572"/>
                  <a:pt x="1855" y="3481"/>
                  <a:pt x="1788" y="3391"/>
                </a:cubicBezTo>
                <a:lnTo>
                  <a:pt x="1617" y="3126"/>
                </a:lnTo>
                <a:lnTo>
                  <a:pt x="1454" y="2849"/>
                </a:lnTo>
                <a:lnTo>
                  <a:pt x="1313" y="2563"/>
                </a:lnTo>
                <a:lnTo>
                  <a:pt x="1175" y="2253"/>
                </a:lnTo>
                <a:lnTo>
                  <a:pt x="1046" y="1919"/>
                </a:lnTo>
                <a:cubicBezTo>
                  <a:pt x="1042" y="1899"/>
                  <a:pt x="1037" y="1879"/>
                  <a:pt x="1033" y="1859"/>
                </a:cubicBezTo>
                <a:cubicBezTo>
                  <a:pt x="1022" y="1831"/>
                  <a:pt x="1011" y="1804"/>
                  <a:pt x="1000" y="1776"/>
                </a:cubicBezTo>
                <a:cubicBezTo>
                  <a:pt x="993" y="1745"/>
                  <a:pt x="986" y="1715"/>
                  <a:pt x="979" y="1684"/>
                </a:cubicBezTo>
                <a:cubicBezTo>
                  <a:pt x="969" y="1653"/>
                  <a:pt x="960" y="1622"/>
                  <a:pt x="950" y="1591"/>
                </a:cubicBezTo>
                <a:cubicBezTo>
                  <a:pt x="942" y="1557"/>
                  <a:pt x="933" y="1524"/>
                  <a:pt x="925" y="1490"/>
                </a:cubicBezTo>
                <a:cubicBezTo>
                  <a:pt x="922" y="1459"/>
                  <a:pt x="920" y="1428"/>
                  <a:pt x="917" y="1397"/>
                </a:cubicBezTo>
                <a:lnTo>
                  <a:pt x="917" y="1311"/>
                </a:lnTo>
                <a:cubicBezTo>
                  <a:pt x="922" y="1285"/>
                  <a:pt x="928" y="1260"/>
                  <a:pt x="933" y="1234"/>
                </a:cubicBezTo>
                <a:lnTo>
                  <a:pt x="963" y="1180"/>
                </a:lnTo>
                <a:lnTo>
                  <a:pt x="1000" y="1192"/>
                </a:lnTo>
                <a:cubicBezTo>
                  <a:pt x="1011" y="1293"/>
                  <a:pt x="1022" y="1395"/>
                  <a:pt x="1033" y="1496"/>
                </a:cubicBezTo>
                <a:cubicBezTo>
                  <a:pt x="1058" y="1597"/>
                  <a:pt x="1083" y="1699"/>
                  <a:pt x="1108" y="1800"/>
                </a:cubicBezTo>
                <a:cubicBezTo>
                  <a:pt x="1146" y="1899"/>
                  <a:pt x="1183" y="1999"/>
                  <a:pt x="1221" y="2098"/>
                </a:cubicBezTo>
                <a:cubicBezTo>
                  <a:pt x="1267" y="2189"/>
                  <a:pt x="1312" y="2281"/>
                  <a:pt x="1358" y="2372"/>
                </a:cubicBezTo>
                <a:lnTo>
                  <a:pt x="1508" y="2628"/>
                </a:lnTo>
                <a:lnTo>
                  <a:pt x="1646" y="2795"/>
                </a:lnTo>
                <a:cubicBezTo>
                  <a:pt x="1640" y="2797"/>
                  <a:pt x="1635" y="2799"/>
                  <a:pt x="1629" y="2801"/>
                </a:cubicBezTo>
                <a:lnTo>
                  <a:pt x="1629" y="2807"/>
                </a:lnTo>
                <a:lnTo>
                  <a:pt x="1638" y="2813"/>
                </a:lnTo>
                <a:cubicBezTo>
                  <a:pt x="1641" y="2814"/>
                  <a:pt x="1643" y="2815"/>
                  <a:pt x="1646" y="2816"/>
                </a:cubicBezTo>
                <a:cubicBezTo>
                  <a:pt x="1652" y="2818"/>
                  <a:pt x="1657" y="2820"/>
                  <a:pt x="1663" y="2822"/>
                </a:cubicBezTo>
                <a:cubicBezTo>
                  <a:pt x="1664" y="2826"/>
                  <a:pt x="1666" y="2830"/>
                  <a:pt x="1667" y="2834"/>
                </a:cubicBezTo>
                <a:cubicBezTo>
                  <a:pt x="1670" y="2836"/>
                  <a:pt x="1672" y="2838"/>
                  <a:pt x="1675" y="2840"/>
                </a:cubicBezTo>
                <a:cubicBezTo>
                  <a:pt x="1678" y="2843"/>
                  <a:pt x="1680" y="2846"/>
                  <a:pt x="1683" y="2849"/>
                </a:cubicBezTo>
                <a:lnTo>
                  <a:pt x="1683" y="2843"/>
                </a:lnTo>
                <a:cubicBezTo>
                  <a:pt x="1680" y="2842"/>
                  <a:pt x="1678" y="2841"/>
                  <a:pt x="1675" y="2840"/>
                </a:cubicBezTo>
                <a:lnTo>
                  <a:pt x="1675" y="2840"/>
                </a:lnTo>
                <a:cubicBezTo>
                  <a:pt x="1665" y="2825"/>
                  <a:pt x="1656" y="2810"/>
                  <a:pt x="1646" y="2795"/>
                </a:cubicBezTo>
                <a:lnTo>
                  <a:pt x="1746" y="2741"/>
                </a:lnTo>
                <a:cubicBezTo>
                  <a:pt x="1778" y="2710"/>
                  <a:pt x="1810" y="2680"/>
                  <a:pt x="1842" y="2649"/>
                </a:cubicBezTo>
                <a:cubicBezTo>
                  <a:pt x="1872" y="2613"/>
                  <a:pt x="1903" y="2578"/>
                  <a:pt x="1933" y="2542"/>
                </a:cubicBezTo>
                <a:cubicBezTo>
                  <a:pt x="1961" y="2498"/>
                  <a:pt x="1989" y="2455"/>
                  <a:pt x="2017" y="2411"/>
                </a:cubicBezTo>
                <a:cubicBezTo>
                  <a:pt x="2042" y="2362"/>
                  <a:pt x="2067" y="2314"/>
                  <a:pt x="2092" y="2265"/>
                </a:cubicBezTo>
                <a:cubicBezTo>
                  <a:pt x="2116" y="2214"/>
                  <a:pt x="2139" y="2164"/>
                  <a:pt x="2163" y="2113"/>
                </a:cubicBezTo>
                <a:cubicBezTo>
                  <a:pt x="2182" y="2060"/>
                  <a:pt x="2202" y="2008"/>
                  <a:pt x="2221" y="1955"/>
                </a:cubicBezTo>
                <a:cubicBezTo>
                  <a:pt x="2239" y="1904"/>
                  <a:pt x="2257" y="1854"/>
                  <a:pt x="2275" y="1803"/>
                </a:cubicBezTo>
                <a:cubicBezTo>
                  <a:pt x="2290" y="1754"/>
                  <a:pt x="2306" y="1706"/>
                  <a:pt x="2321" y="1657"/>
                </a:cubicBezTo>
                <a:cubicBezTo>
                  <a:pt x="2324" y="1722"/>
                  <a:pt x="2326" y="1788"/>
                  <a:pt x="2329" y="1853"/>
                </a:cubicBezTo>
                <a:cubicBezTo>
                  <a:pt x="2326" y="1913"/>
                  <a:pt x="2324" y="1972"/>
                  <a:pt x="2321" y="2032"/>
                </a:cubicBezTo>
                <a:cubicBezTo>
                  <a:pt x="2308" y="2088"/>
                  <a:pt x="2296" y="2143"/>
                  <a:pt x="2283" y="2199"/>
                </a:cubicBezTo>
                <a:cubicBezTo>
                  <a:pt x="2265" y="2255"/>
                  <a:pt x="2247" y="2310"/>
                  <a:pt x="2229" y="2366"/>
                </a:cubicBezTo>
                <a:cubicBezTo>
                  <a:pt x="2204" y="2419"/>
                  <a:pt x="2179" y="2471"/>
                  <a:pt x="2154" y="2524"/>
                </a:cubicBezTo>
                <a:lnTo>
                  <a:pt x="2046" y="2682"/>
                </a:lnTo>
                <a:lnTo>
                  <a:pt x="1796" y="3027"/>
                </a:lnTo>
                <a:lnTo>
                  <a:pt x="2054" y="3305"/>
                </a:lnTo>
                <a:lnTo>
                  <a:pt x="2333" y="3564"/>
                </a:lnTo>
                <a:lnTo>
                  <a:pt x="2638" y="3808"/>
                </a:lnTo>
                <a:lnTo>
                  <a:pt x="2963" y="4032"/>
                </a:lnTo>
                <a:lnTo>
                  <a:pt x="4129" y="4610"/>
                </a:lnTo>
                <a:cubicBezTo>
                  <a:pt x="4142" y="4603"/>
                  <a:pt x="4154" y="4596"/>
                  <a:pt x="4167" y="4589"/>
                </a:cubicBezTo>
                <a:cubicBezTo>
                  <a:pt x="4135" y="4504"/>
                  <a:pt x="4103" y="4418"/>
                  <a:pt x="4071" y="4333"/>
                </a:cubicBezTo>
                <a:cubicBezTo>
                  <a:pt x="4046" y="4241"/>
                  <a:pt x="4021" y="4150"/>
                  <a:pt x="3996" y="4058"/>
                </a:cubicBezTo>
                <a:cubicBezTo>
                  <a:pt x="3975" y="3959"/>
                  <a:pt x="3954" y="3859"/>
                  <a:pt x="3933" y="3760"/>
                </a:cubicBezTo>
                <a:cubicBezTo>
                  <a:pt x="3923" y="3659"/>
                  <a:pt x="3914" y="3557"/>
                  <a:pt x="3904" y="3456"/>
                </a:cubicBezTo>
                <a:cubicBezTo>
                  <a:pt x="3896" y="3350"/>
                  <a:pt x="3887" y="3244"/>
                  <a:pt x="3879" y="3138"/>
                </a:cubicBezTo>
                <a:lnTo>
                  <a:pt x="3879" y="2813"/>
                </a:lnTo>
                <a:cubicBezTo>
                  <a:pt x="3885" y="2704"/>
                  <a:pt x="3890" y="2594"/>
                  <a:pt x="3896" y="2485"/>
                </a:cubicBezTo>
                <a:cubicBezTo>
                  <a:pt x="3908" y="2377"/>
                  <a:pt x="3921" y="2268"/>
                  <a:pt x="3933" y="2160"/>
                </a:cubicBezTo>
                <a:cubicBezTo>
                  <a:pt x="3951" y="2052"/>
                  <a:pt x="3970" y="1944"/>
                  <a:pt x="3988" y="1836"/>
                </a:cubicBezTo>
                <a:cubicBezTo>
                  <a:pt x="4007" y="1732"/>
                  <a:pt x="4027" y="1627"/>
                  <a:pt x="4046" y="1523"/>
                </a:cubicBezTo>
                <a:cubicBezTo>
                  <a:pt x="4074" y="1422"/>
                  <a:pt x="4101" y="1320"/>
                  <a:pt x="4129" y="1219"/>
                </a:cubicBezTo>
                <a:cubicBezTo>
                  <a:pt x="4162" y="1124"/>
                  <a:pt x="4196" y="1028"/>
                  <a:pt x="4229" y="933"/>
                </a:cubicBezTo>
                <a:cubicBezTo>
                  <a:pt x="4264" y="843"/>
                  <a:pt x="4298" y="752"/>
                  <a:pt x="4333" y="662"/>
                </a:cubicBezTo>
                <a:cubicBezTo>
                  <a:pt x="4373" y="580"/>
                  <a:pt x="4414" y="499"/>
                  <a:pt x="4454" y="417"/>
                </a:cubicBezTo>
                <a:lnTo>
                  <a:pt x="4583" y="194"/>
                </a:lnTo>
                <a:lnTo>
                  <a:pt x="473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800"/>
          </a:p>
        </p:txBody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id="{4F1D6F26-EC6C-4E04-9A2B-0DB40A718D0A}"/>
              </a:ext>
            </a:extLst>
          </p:cNvPr>
          <p:cNvSpPr>
            <a:spLocks noEditPoints="1"/>
          </p:cNvSpPr>
          <p:nvPr/>
        </p:nvSpPr>
        <p:spPr bwMode="auto">
          <a:xfrm>
            <a:off x="0" y="5860972"/>
            <a:ext cx="9144000" cy="997028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6" name="Freeform 9">
            <a:extLst>
              <a:ext uri="{FF2B5EF4-FFF2-40B4-BE49-F238E27FC236}">
                <a16:creationId xmlns:a16="http://schemas.microsoft.com/office/drawing/2014/main" id="{5DD45D7E-5763-419A-8D51-5ECEFAEF84E0}"/>
              </a:ext>
            </a:extLst>
          </p:cNvPr>
          <p:cNvSpPr>
            <a:spLocks noEditPoints="1"/>
          </p:cNvSpPr>
          <p:nvPr/>
        </p:nvSpPr>
        <p:spPr bwMode="auto">
          <a:xfrm>
            <a:off x="3048000" y="5860972"/>
            <a:ext cx="9144000" cy="997028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id="{73A0A0D4-2178-4B59-BFBF-F488A2E65D50}"/>
              </a:ext>
            </a:extLst>
          </p:cNvPr>
          <p:cNvSpPr/>
          <p:nvPr/>
        </p:nvSpPr>
        <p:spPr>
          <a:xfrm>
            <a:off x="5285978" y="3647073"/>
            <a:ext cx="348146" cy="348146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FDC8747-DB4E-489A-95AD-B79BD2940A83}"/>
              </a:ext>
            </a:extLst>
          </p:cNvPr>
          <p:cNvSpPr/>
          <p:nvPr/>
        </p:nvSpPr>
        <p:spPr>
          <a:xfrm rot="16200000">
            <a:off x="5347889" y="1776805"/>
            <a:ext cx="756085" cy="756085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460C7E5C-42B4-4146-9882-C893A6088F84}"/>
              </a:ext>
            </a:extLst>
          </p:cNvPr>
          <p:cNvSpPr/>
          <p:nvPr/>
        </p:nvSpPr>
        <p:spPr>
          <a:xfrm rot="16200000">
            <a:off x="3933290" y="3424399"/>
            <a:ext cx="378042" cy="378042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6B4EDA28-B7AF-4AF9-B089-BFEBA81980E9}"/>
              </a:ext>
            </a:extLst>
          </p:cNvPr>
          <p:cNvSpPr/>
          <p:nvPr/>
        </p:nvSpPr>
        <p:spPr>
          <a:xfrm>
            <a:off x="7841657" y="3193062"/>
            <a:ext cx="621680" cy="621680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DAFB58A6-4B0C-489B-B5B7-66086A540185}"/>
              </a:ext>
            </a:extLst>
          </p:cNvPr>
          <p:cNvSpPr/>
          <p:nvPr/>
        </p:nvSpPr>
        <p:spPr>
          <a:xfrm>
            <a:off x="6103974" y="3737885"/>
            <a:ext cx="621680" cy="621680"/>
          </a:xfrm>
          <a:prstGeom prst="round2Diag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Rectangle: Diagonal Corners Rounded 11">
            <a:extLst>
              <a:ext uri="{FF2B5EF4-FFF2-40B4-BE49-F238E27FC236}">
                <a16:creationId xmlns:a16="http://schemas.microsoft.com/office/drawing/2014/main" id="{EE86B546-F5A7-4D10-B342-A50033D982F4}"/>
              </a:ext>
            </a:extLst>
          </p:cNvPr>
          <p:cNvSpPr/>
          <p:nvPr/>
        </p:nvSpPr>
        <p:spPr>
          <a:xfrm rot="5400000">
            <a:off x="6236769" y="2900783"/>
            <a:ext cx="265330" cy="265330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670BE1B-08F5-49B1-885F-3078BDBDE00F}"/>
              </a:ext>
            </a:extLst>
          </p:cNvPr>
          <p:cNvGrpSpPr/>
          <p:nvPr/>
        </p:nvGrpSpPr>
        <p:grpSpPr>
          <a:xfrm>
            <a:off x="6691271" y="1589870"/>
            <a:ext cx="1268288" cy="1268288"/>
            <a:chOff x="6688346" y="1700475"/>
            <a:chExt cx="1748880" cy="1748880"/>
          </a:xfrm>
        </p:grpSpPr>
        <p:sp>
          <p:nvSpPr>
            <p:cNvPr id="8" name="Rectangle: Diagonal Corners Rounded 7">
              <a:extLst>
                <a:ext uri="{FF2B5EF4-FFF2-40B4-BE49-F238E27FC236}">
                  <a16:creationId xmlns:a16="http://schemas.microsoft.com/office/drawing/2014/main" id="{4349CDFF-4D3E-41F9-B065-75FF5EEB187E}"/>
                </a:ext>
              </a:extLst>
            </p:cNvPr>
            <p:cNvSpPr/>
            <p:nvPr/>
          </p:nvSpPr>
          <p:spPr>
            <a:xfrm>
              <a:off x="6688346" y="1700475"/>
              <a:ext cx="1748880" cy="1748880"/>
            </a:xfrm>
            <a:prstGeom prst="round2Diag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3" name="Rectangle: Diagonal Corners Rounded 12">
              <a:extLst>
                <a:ext uri="{FF2B5EF4-FFF2-40B4-BE49-F238E27FC236}">
                  <a16:creationId xmlns:a16="http://schemas.microsoft.com/office/drawing/2014/main" id="{05D5C4EE-9596-4776-BAA6-894B7DA8092B}"/>
                </a:ext>
              </a:extLst>
            </p:cNvPr>
            <p:cNvSpPr/>
            <p:nvPr/>
          </p:nvSpPr>
          <p:spPr>
            <a:xfrm>
              <a:off x="6789368" y="2030780"/>
              <a:ext cx="1296144" cy="1296144"/>
            </a:xfrm>
            <a:prstGeom prst="round2DiagRect">
              <a:avLst/>
            </a:prstGeom>
            <a:solidFill>
              <a:schemeClr val="bg1"/>
            </a:solidFill>
            <a:ln>
              <a:noFill/>
            </a:ln>
            <a:effectLst>
              <a:outerShdw blurRad="76200" dist="50800" dir="2700000" algn="tl" rotWithShape="0">
                <a:prstClr val="black">
                  <a:alpha val="3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F5F4886-9268-498F-8A6D-06F71CFAB8FC}"/>
              </a:ext>
            </a:extLst>
          </p:cNvPr>
          <p:cNvGrpSpPr/>
          <p:nvPr/>
        </p:nvGrpSpPr>
        <p:grpSpPr>
          <a:xfrm rot="16200000">
            <a:off x="3669453" y="1936981"/>
            <a:ext cx="1024529" cy="1024529"/>
            <a:chOff x="3977069" y="1861346"/>
            <a:chExt cx="1268288" cy="1268288"/>
          </a:xfrm>
        </p:grpSpPr>
        <p:sp>
          <p:nvSpPr>
            <p:cNvPr id="9" name="Rectangle: Diagonal Corners Rounded 8">
              <a:extLst>
                <a:ext uri="{FF2B5EF4-FFF2-40B4-BE49-F238E27FC236}">
                  <a16:creationId xmlns:a16="http://schemas.microsoft.com/office/drawing/2014/main" id="{286C9991-9FFC-4AFD-A6E1-E57F05F12A65}"/>
                </a:ext>
              </a:extLst>
            </p:cNvPr>
            <p:cNvSpPr/>
            <p:nvPr/>
          </p:nvSpPr>
          <p:spPr>
            <a:xfrm>
              <a:off x="3977069" y="1861346"/>
              <a:ext cx="1268288" cy="1268288"/>
            </a:xfrm>
            <a:prstGeom prst="round2Diag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4" name="Rectangle: Diagonal Corners Rounded 13">
              <a:extLst>
                <a:ext uri="{FF2B5EF4-FFF2-40B4-BE49-F238E27FC236}">
                  <a16:creationId xmlns:a16="http://schemas.microsoft.com/office/drawing/2014/main" id="{B14EE050-0489-4F60-BDCC-6E4FC409EE5A}"/>
                </a:ext>
              </a:extLst>
            </p:cNvPr>
            <p:cNvSpPr/>
            <p:nvPr/>
          </p:nvSpPr>
          <p:spPr>
            <a:xfrm>
              <a:off x="4071441" y="2073984"/>
              <a:ext cx="968618" cy="968618"/>
            </a:xfrm>
            <a:prstGeom prst="round2DiagRect">
              <a:avLst/>
            </a:prstGeom>
            <a:solidFill>
              <a:schemeClr val="bg1"/>
            </a:solidFill>
            <a:ln>
              <a:noFill/>
            </a:ln>
            <a:effectLst>
              <a:outerShdw blurRad="76200" dist="50800" dir="2700000" algn="tl" rotWithShape="0">
                <a:prstClr val="black">
                  <a:alpha val="3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A55C05D-C157-4175-BE90-F9206B211724}"/>
              </a:ext>
            </a:extLst>
          </p:cNvPr>
          <p:cNvGrpSpPr/>
          <p:nvPr/>
        </p:nvGrpSpPr>
        <p:grpSpPr>
          <a:xfrm>
            <a:off x="3852383" y="4564824"/>
            <a:ext cx="1217426" cy="1217426"/>
            <a:chOff x="4356259" y="4124350"/>
            <a:chExt cx="1421600" cy="1421600"/>
          </a:xfrm>
        </p:grpSpPr>
        <p:sp>
          <p:nvSpPr>
            <p:cNvPr id="10" name="Rectangle: Diagonal Corners Rounded 9">
              <a:extLst>
                <a:ext uri="{FF2B5EF4-FFF2-40B4-BE49-F238E27FC236}">
                  <a16:creationId xmlns:a16="http://schemas.microsoft.com/office/drawing/2014/main" id="{10466234-D41C-4293-8711-F728BA83C362}"/>
                </a:ext>
              </a:extLst>
            </p:cNvPr>
            <p:cNvSpPr/>
            <p:nvPr/>
          </p:nvSpPr>
          <p:spPr>
            <a:xfrm>
              <a:off x="4356259" y="4124350"/>
              <a:ext cx="1421600" cy="1421600"/>
            </a:xfrm>
            <a:prstGeom prst="round2Diag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Rectangle: Diagonal Corners Rounded 14">
              <a:extLst>
                <a:ext uri="{FF2B5EF4-FFF2-40B4-BE49-F238E27FC236}">
                  <a16:creationId xmlns:a16="http://schemas.microsoft.com/office/drawing/2014/main" id="{7994196F-A0F8-4D70-BD06-BFCECA2DB658}"/>
                </a:ext>
              </a:extLst>
            </p:cNvPr>
            <p:cNvSpPr/>
            <p:nvPr/>
          </p:nvSpPr>
          <p:spPr>
            <a:xfrm>
              <a:off x="4624802" y="4223346"/>
              <a:ext cx="1080120" cy="1080120"/>
            </a:xfrm>
            <a:prstGeom prst="round2DiagRect">
              <a:avLst/>
            </a:prstGeom>
            <a:solidFill>
              <a:schemeClr val="bg1"/>
            </a:solidFill>
            <a:ln>
              <a:noFill/>
            </a:ln>
            <a:effectLst>
              <a:outerShdw blurRad="76200" dist="50800" dir="2700000" algn="tl" rotWithShape="0">
                <a:prstClr val="black">
                  <a:alpha val="3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D9A8051-58B2-4CA5-B380-4E42357137D8}"/>
              </a:ext>
            </a:extLst>
          </p:cNvPr>
          <p:cNvGrpSpPr/>
          <p:nvPr/>
        </p:nvGrpSpPr>
        <p:grpSpPr>
          <a:xfrm rot="5400000">
            <a:off x="7948288" y="4606224"/>
            <a:ext cx="898281" cy="898281"/>
            <a:chOff x="7389732" y="4089642"/>
            <a:chExt cx="898281" cy="898281"/>
          </a:xfrm>
        </p:grpSpPr>
        <p:sp>
          <p:nvSpPr>
            <p:cNvPr id="7" name="Rectangle: Diagonal Corners Rounded 6">
              <a:extLst>
                <a:ext uri="{FF2B5EF4-FFF2-40B4-BE49-F238E27FC236}">
                  <a16:creationId xmlns:a16="http://schemas.microsoft.com/office/drawing/2014/main" id="{182C858B-E9BD-46CF-9499-15859C1692A5}"/>
                </a:ext>
              </a:extLst>
            </p:cNvPr>
            <p:cNvSpPr/>
            <p:nvPr/>
          </p:nvSpPr>
          <p:spPr>
            <a:xfrm>
              <a:off x="7389732" y="4089642"/>
              <a:ext cx="898281" cy="898281"/>
            </a:xfrm>
            <a:prstGeom prst="round2Diag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Rectangle: Diagonal Corners Rounded 15">
              <a:extLst>
                <a:ext uri="{FF2B5EF4-FFF2-40B4-BE49-F238E27FC236}">
                  <a16:creationId xmlns:a16="http://schemas.microsoft.com/office/drawing/2014/main" id="{55AF4862-E67B-49C5-B491-DA71BFBBEAE5}"/>
                </a:ext>
              </a:extLst>
            </p:cNvPr>
            <p:cNvSpPr/>
            <p:nvPr/>
          </p:nvSpPr>
          <p:spPr>
            <a:xfrm>
              <a:off x="7463962" y="4212183"/>
              <a:ext cx="705643" cy="705643"/>
            </a:xfrm>
            <a:prstGeom prst="round2DiagRect">
              <a:avLst/>
            </a:prstGeom>
            <a:solidFill>
              <a:schemeClr val="bg1"/>
            </a:solidFill>
            <a:ln>
              <a:noFill/>
            </a:ln>
            <a:effectLst>
              <a:outerShdw blurRad="76200" dist="50800" dir="2700000" algn="tl" rotWithShape="0">
                <a:prstClr val="black">
                  <a:alpha val="3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1E85CFC-F0D0-4C47-A5A1-CFFC0B3715D0}"/>
              </a:ext>
            </a:extLst>
          </p:cNvPr>
          <p:cNvGrpSpPr/>
          <p:nvPr/>
        </p:nvGrpSpPr>
        <p:grpSpPr>
          <a:xfrm>
            <a:off x="8655894" y="1700808"/>
            <a:ext cx="2659805" cy="1077800"/>
            <a:chOff x="3059832" y="2159579"/>
            <a:chExt cx="2960573" cy="91841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8E998B6-84FF-4930-BAC6-90FC85E614D4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EAB6771-2AF4-4CF8-92A3-20CA5D300A0B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D0C9E8F-EA32-462F-A9A4-1F538993DDF7}"/>
              </a:ext>
            </a:extLst>
          </p:cNvPr>
          <p:cNvGrpSpPr/>
          <p:nvPr/>
        </p:nvGrpSpPr>
        <p:grpSpPr>
          <a:xfrm>
            <a:off x="8655894" y="3574832"/>
            <a:ext cx="2659805" cy="1077800"/>
            <a:chOff x="3059832" y="2159579"/>
            <a:chExt cx="2960573" cy="91841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645E4EE-D0EC-4159-A8FD-90D5A8DE5186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92A26C9-47CC-4F85-9998-BC49808974E3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010F737-41DC-4697-B747-5257A58095E9}"/>
              </a:ext>
            </a:extLst>
          </p:cNvPr>
          <p:cNvGrpSpPr/>
          <p:nvPr/>
        </p:nvGrpSpPr>
        <p:grpSpPr>
          <a:xfrm>
            <a:off x="852857" y="2637820"/>
            <a:ext cx="2661925" cy="1077800"/>
            <a:chOff x="3059832" y="2159579"/>
            <a:chExt cx="2960573" cy="91841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FAB3358-C239-47CE-AE58-999C02D8238D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81BFDF9-69BE-4853-A150-A96CEC203894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940272A-1EDF-4C9D-BC67-850BDDF8B68C}"/>
              </a:ext>
            </a:extLst>
          </p:cNvPr>
          <p:cNvGrpSpPr/>
          <p:nvPr/>
        </p:nvGrpSpPr>
        <p:grpSpPr>
          <a:xfrm>
            <a:off x="852857" y="4511845"/>
            <a:ext cx="2661925" cy="1077800"/>
            <a:chOff x="3059832" y="2159579"/>
            <a:chExt cx="2960573" cy="91841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4D1DC37-3074-4A73-BAC2-D78B81DA33BF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6279E0C-A420-4FFA-BAEF-4B373C2A3458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: Diagonal Corners Rounded 28">
            <a:extLst>
              <a:ext uri="{FF2B5EF4-FFF2-40B4-BE49-F238E27FC236}">
                <a16:creationId xmlns:a16="http://schemas.microsoft.com/office/drawing/2014/main" id="{B7DE8AB4-13D3-4EDF-800A-5555BF3D12AF}"/>
              </a:ext>
            </a:extLst>
          </p:cNvPr>
          <p:cNvSpPr/>
          <p:nvPr/>
        </p:nvSpPr>
        <p:spPr>
          <a:xfrm>
            <a:off x="5174261" y="2945598"/>
            <a:ext cx="265330" cy="265330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487283B9-E245-4E3E-B770-ABDD204B2BBF}"/>
              </a:ext>
            </a:extLst>
          </p:cNvPr>
          <p:cNvSpPr/>
          <p:nvPr/>
        </p:nvSpPr>
        <p:spPr>
          <a:xfrm rot="20700000">
            <a:off x="6949288" y="2049410"/>
            <a:ext cx="570451" cy="49996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Trapezoid 3">
            <a:extLst>
              <a:ext uri="{FF2B5EF4-FFF2-40B4-BE49-F238E27FC236}">
                <a16:creationId xmlns:a16="http://schemas.microsoft.com/office/drawing/2014/main" id="{12A0A979-61E6-42B6-B7D6-D85C2A2431DB}"/>
              </a:ext>
            </a:extLst>
          </p:cNvPr>
          <p:cNvSpPr/>
          <p:nvPr/>
        </p:nvSpPr>
        <p:spPr>
          <a:xfrm>
            <a:off x="8209253" y="4853033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04861441-D410-419B-AB57-C4E9F8AAF993}"/>
              </a:ext>
            </a:extLst>
          </p:cNvPr>
          <p:cNvSpPr/>
          <p:nvPr/>
        </p:nvSpPr>
        <p:spPr>
          <a:xfrm rot="14270044">
            <a:off x="4374469" y="4868210"/>
            <a:ext cx="468254" cy="487775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33" name="Donut 15">
            <a:extLst>
              <a:ext uri="{FF2B5EF4-FFF2-40B4-BE49-F238E27FC236}">
                <a16:creationId xmlns:a16="http://schemas.microsoft.com/office/drawing/2014/main" id="{96A2F72D-D524-4B28-A870-DF17C5EF462F}"/>
              </a:ext>
            </a:extLst>
          </p:cNvPr>
          <p:cNvSpPr/>
          <p:nvPr/>
        </p:nvSpPr>
        <p:spPr>
          <a:xfrm>
            <a:off x="4016727" y="2266017"/>
            <a:ext cx="453706" cy="45561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1" name="Rectangle: Diagonal Corners Rounded 40">
            <a:extLst>
              <a:ext uri="{FF2B5EF4-FFF2-40B4-BE49-F238E27FC236}">
                <a16:creationId xmlns:a16="http://schemas.microsoft.com/office/drawing/2014/main" id="{848FBD10-6939-4C12-BCCF-C287F1E967E1}"/>
              </a:ext>
            </a:extLst>
          </p:cNvPr>
          <p:cNvSpPr/>
          <p:nvPr/>
        </p:nvSpPr>
        <p:spPr>
          <a:xfrm rot="16033240">
            <a:off x="6911473" y="3312570"/>
            <a:ext cx="348146" cy="326331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3707424" y="2909884"/>
            <a:ext cx="4777152" cy="1142740"/>
            <a:chOff x="6675588" y="2749602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75588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75616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0099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roup 12">
            <a:extLst>
              <a:ext uri="{FF2B5EF4-FFF2-40B4-BE49-F238E27FC236}">
                <a16:creationId xmlns:a16="http://schemas.microsoft.com/office/drawing/2014/main" id="{0A9FD409-3FF5-4545-B9CE-2763191A23D3}"/>
              </a:ext>
            </a:extLst>
          </p:cNvPr>
          <p:cNvGrpSpPr/>
          <p:nvPr/>
        </p:nvGrpSpPr>
        <p:grpSpPr>
          <a:xfrm>
            <a:off x="3433472" y="1850617"/>
            <a:ext cx="5281738" cy="3068671"/>
            <a:chOff x="637381" y="1143000"/>
            <a:chExt cx="7869238" cy="4572000"/>
          </a:xfrm>
          <a:solidFill>
            <a:schemeClr val="bg1">
              <a:lumMod val="75000"/>
            </a:schemeClr>
          </a:solidFill>
          <a:effectLst/>
        </p:grpSpPr>
        <p:sp>
          <p:nvSpPr>
            <p:cNvPr id="306" name="Freeform 13">
              <a:extLst>
                <a:ext uri="{FF2B5EF4-FFF2-40B4-BE49-F238E27FC236}">
                  <a16:creationId xmlns:a16="http://schemas.microsoft.com/office/drawing/2014/main" id="{49C41F2D-CD10-402B-9FD4-BEB0E83183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307" name="Freeform 14">
              <a:extLst>
                <a:ext uri="{FF2B5EF4-FFF2-40B4-BE49-F238E27FC236}">
                  <a16:creationId xmlns:a16="http://schemas.microsoft.com/office/drawing/2014/main" id="{2B08AD68-5073-44DA-8106-00B5247DBF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8" name="Freeform 15">
              <a:extLst>
                <a:ext uri="{FF2B5EF4-FFF2-40B4-BE49-F238E27FC236}">
                  <a16:creationId xmlns:a16="http://schemas.microsoft.com/office/drawing/2014/main" id="{05C31BB8-A0DB-43DB-B70D-3BF8D9D08C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309" name="Freeform 16">
              <a:extLst>
                <a:ext uri="{FF2B5EF4-FFF2-40B4-BE49-F238E27FC236}">
                  <a16:creationId xmlns:a16="http://schemas.microsoft.com/office/drawing/2014/main" id="{980DC50A-C647-4B13-8989-188C7A519C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0" name="Freeform 17">
              <a:extLst>
                <a:ext uri="{FF2B5EF4-FFF2-40B4-BE49-F238E27FC236}">
                  <a16:creationId xmlns:a16="http://schemas.microsoft.com/office/drawing/2014/main" id="{08646633-DEFC-4478-9E41-E10188DD11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BE44AA1E-BDF3-49CA-9840-C1462359C4C3}"/>
              </a:ext>
            </a:extLst>
          </p:cNvPr>
          <p:cNvGrpSpPr/>
          <p:nvPr/>
        </p:nvGrpSpPr>
        <p:grpSpPr>
          <a:xfrm>
            <a:off x="722150" y="1843067"/>
            <a:ext cx="1812725" cy="1606318"/>
            <a:chOff x="376318" y="2050951"/>
            <a:chExt cx="1812725" cy="1606318"/>
          </a:xfrm>
        </p:grpSpPr>
        <p:sp>
          <p:nvSpPr>
            <p:cNvPr id="281" name="Rectangle 9">
              <a:extLst>
                <a:ext uri="{FF2B5EF4-FFF2-40B4-BE49-F238E27FC236}">
                  <a16:creationId xmlns:a16="http://schemas.microsoft.com/office/drawing/2014/main" id="{86B91A13-2513-4196-A07C-B626D831ACA5}"/>
                </a:ext>
              </a:extLst>
            </p:cNvPr>
            <p:cNvSpPr/>
            <p:nvPr/>
          </p:nvSpPr>
          <p:spPr>
            <a:xfrm>
              <a:off x="376318" y="2050951"/>
              <a:ext cx="1812725" cy="1319794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6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0A75CEF2-6733-4726-9FC8-93EE6515AE6D}"/>
                </a:ext>
              </a:extLst>
            </p:cNvPr>
            <p:cNvSpPr txBox="1"/>
            <p:nvPr/>
          </p:nvSpPr>
          <p:spPr>
            <a:xfrm>
              <a:off x="606253" y="2221857"/>
              <a:ext cx="13645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0A21ABC7-A743-4FE1-809D-66C09E601031}"/>
                </a:ext>
              </a:extLst>
            </p:cNvPr>
            <p:cNvSpPr txBox="1"/>
            <p:nvPr/>
          </p:nvSpPr>
          <p:spPr>
            <a:xfrm>
              <a:off x="604915" y="3380270"/>
              <a:ext cx="1367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84" name="Straight Arrow Connector 283">
            <a:extLst>
              <a:ext uri="{FF2B5EF4-FFF2-40B4-BE49-F238E27FC236}">
                <a16:creationId xmlns:a16="http://schemas.microsoft.com/office/drawing/2014/main" id="{7AACA81A-0AC0-4F15-98BE-A698ED6F5DB4}"/>
              </a:ext>
            </a:extLst>
          </p:cNvPr>
          <p:cNvCxnSpPr>
            <a:cxnSpLocks/>
          </p:cNvCxnSpPr>
          <p:nvPr/>
        </p:nvCxnSpPr>
        <p:spPr>
          <a:xfrm>
            <a:off x="2618826" y="2649152"/>
            <a:ext cx="1701097" cy="671738"/>
          </a:xfrm>
          <a:prstGeom prst="straightConnector1">
            <a:avLst/>
          </a:prstGeom>
          <a:ln w="31750">
            <a:solidFill>
              <a:schemeClr val="accent6">
                <a:lumMod val="60000"/>
                <a:lumOff val="40000"/>
                <a:alpha val="97000"/>
              </a:schemeClr>
            </a:solidFill>
            <a:prstDash val="sysDash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C740D3E8-D2DC-4075-887B-DF81E44B4FC9}"/>
              </a:ext>
            </a:extLst>
          </p:cNvPr>
          <p:cNvGrpSpPr/>
          <p:nvPr/>
        </p:nvGrpSpPr>
        <p:grpSpPr>
          <a:xfrm>
            <a:off x="2293346" y="3526342"/>
            <a:ext cx="1812725" cy="1606318"/>
            <a:chOff x="376318" y="2050951"/>
            <a:chExt cx="1812725" cy="1606318"/>
          </a:xfrm>
        </p:grpSpPr>
        <p:sp>
          <p:nvSpPr>
            <p:cNvPr id="286" name="Rectangle 9">
              <a:extLst>
                <a:ext uri="{FF2B5EF4-FFF2-40B4-BE49-F238E27FC236}">
                  <a16:creationId xmlns:a16="http://schemas.microsoft.com/office/drawing/2014/main" id="{067E049B-6B51-4220-8A80-C4D0ADC955E7}"/>
                </a:ext>
              </a:extLst>
            </p:cNvPr>
            <p:cNvSpPr/>
            <p:nvPr/>
          </p:nvSpPr>
          <p:spPr>
            <a:xfrm>
              <a:off x="376318" y="2050951"/>
              <a:ext cx="1812725" cy="1319794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E6CD2C18-A752-418C-9661-EED5FDEA3E5C}"/>
                </a:ext>
              </a:extLst>
            </p:cNvPr>
            <p:cNvSpPr txBox="1"/>
            <p:nvPr/>
          </p:nvSpPr>
          <p:spPr>
            <a:xfrm>
              <a:off x="606253" y="2221857"/>
              <a:ext cx="13645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CDF731FC-470C-41FE-A8BE-7A0A58FB9555}"/>
                </a:ext>
              </a:extLst>
            </p:cNvPr>
            <p:cNvSpPr txBox="1"/>
            <p:nvPr/>
          </p:nvSpPr>
          <p:spPr>
            <a:xfrm>
              <a:off x="604915" y="3380270"/>
              <a:ext cx="1367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4C508CDD-CEC2-45D6-A745-86CF225ECBD2}"/>
              </a:ext>
            </a:extLst>
          </p:cNvPr>
          <p:cNvGrpSpPr/>
          <p:nvPr/>
        </p:nvGrpSpPr>
        <p:grpSpPr>
          <a:xfrm>
            <a:off x="6019380" y="4523675"/>
            <a:ext cx="1812725" cy="1606318"/>
            <a:chOff x="376318" y="2050951"/>
            <a:chExt cx="1812725" cy="1606318"/>
          </a:xfrm>
        </p:grpSpPr>
        <p:sp>
          <p:nvSpPr>
            <p:cNvPr id="290" name="Rectangle 9">
              <a:extLst>
                <a:ext uri="{FF2B5EF4-FFF2-40B4-BE49-F238E27FC236}">
                  <a16:creationId xmlns:a16="http://schemas.microsoft.com/office/drawing/2014/main" id="{6ADA1235-72F4-4741-8F17-421A60EAA55B}"/>
                </a:ext>
              </a:extLst>
            </p:cNvPr>
            <p:cNvSpPr/>
            <p:nvPr/>
          </p:nvSpPr>
          <p:spPr>
            <a:xfrm>
              <a:off x="376318" y="2050951"/>
              <a:ext cx="1812725" cy="1319794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BB07C29D-2D3E-4FC0-9467-F5282B24847A}"/>
                </a:ext>
              </a:extLst>
            </p:cNvPr>
            <p:cNvSpPr txBox="1"/>
            <p:nvPr/>
          </p:nvSpPr>
          <p:spPr>
            <a:xfrm>
              <a:off x="606253" y="2239441"/>
              <a:ext cx="13645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4CC82C61-48EC-4277-828C-6CE217D228DD}"/>
                </a:ext>
              </a:extLst>
            </p:cNvPr>
            <p:cNvSpPr txBox="1"/>
            <p:nvPr/>
          </p:nvSpPr>
          <p:spPr>
            <a:xfrm>
              <a:off x="604915" y="3380270"/>
              <a:ext cx="1367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CF849B85-5F68-446B-A5B2-379B16BD61BD}"/>
              </a:ext>
            </a:extLst>
          </p:cNvPr>
          <p:cNvGrpSpPr/>
          <p:nvPr/>
        </p:nvGrpSpPr>
        <p:grpSpPr>
          <a:xfrm>
            <a:off x="9608937" y="1841906"/>
            <a:ext cx="1812725" cy="1606318"/>
            <a:chOff x="376318" y="2050951"/>
            <a:chExt cx="1812725" cy="1606318"/>
          </a:xfrm>
        </p:grpSpPr>
        <p:sp>
          <p:nvSpPr>
            <p:cNvPr id="294" name="Rectangle 9">
              <a:extLst>
                <a:ext uri="{FF2B5EF4-FFF2-40B4-BE49-F238E27FC236}">
                  <a16:creationId xmlns:a16="http://schemas.microsoft.com/office/drawing/2014/main" id="{0383DED2-D92D-4B56-B9E7-0591E21BDFF1}"/>
                </a:ext>
              </a:extLst>
            </p:cNvPr>
            <p:cNvSpPr/>
            <p:nvPr/>
          </p:nvSpPr>
          <p:spPr>
            <a:xfrm>
              <a:off x="376318" y="2050951"/>
              <a:ext cx="1812725" cy="1319794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7877EAB4-CE3D-42DC-B1E3-63BB04314248}"/>
                </a:ext>
              </a:extLst>
            </p:cNvPr>
            <p:cNvSpPr txBox="1"/>
            <p:nvPr/>
          </p:nvSpPr>
          <p:spPr>
            <a:xfrm>
              <a:off x="606253" y="2213065"/>
              <a:ext cx="13645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971EEB17-5E15-4CB6-B038-04941A9A72D7}"/>
                </a:ext>
              </a:extLst>
            </p:cNvPr>
            <p:cNvSpPr txBox="1"/>
            <p:nvPr/>
          </p:nvSpPr>
          <p:spPr>
            <a:xfrm>
              <a:off x="604915" y="3380270"/>
              <a:ext cx="1367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3AC320CF-01B8-4C46-8403-3374FECFA655}"/>
              </a:ext>
            </a:extLst>
          </p:cNvPr>
          <p:cNvGrpSpPr/>
          <p:nvPr/>
        </p:nvGrpSpPr>
        <p:grpSpPr>
          <a:xfrm>
            <a:off x="9047286" y="3769035"/>
            <a:ext cx="1812725" cy="1606318"/>
            <a:chOff x="376318" y="2050951"/>
            <a:chExt cx="1812725" cy="1606318"/>
          </a:xfrm>
        </p:grpSpPr>
        <p:sp>
          <p:nvSpPr>
            <p:cNvPr id="298" name="Rectangle 9">
              <a:extLst>
                <a:ext uri="{FF2B5EF4-FFF2-40B4-BE49-F238E27FC236}">
                  <a16:creationId xmlns:a16="http://schemas.microsoft.com/office/drawing/2014/main" id="{D54158C6-9404-4591-B464-442038E3B13E}"/>
                </a:ext>
              </a:extLst>
            </p:cNvPr>
            <p:cNvSpPr/>
            <p:nvPr/>
          </p:nvSpPr>
          <p:spPr>
            <a:xfrm>
              <a:off x="376318" y="2050951"/>
              <a:ext cx="1812725" cy="1319794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96209A46-3414-4D92-8E5A-20B2FBF59A82}"/>
                </a:ext>
              </a:extLst>
            </p:cNvPr>
            <p:cNvSpPr txBox="1"/>
            <p:nvPr/>
          </p:nvSpPr>
          <p:spPr>
            <a:xfrm>
              <a:off x="606253" y="2230649"/>
              <a:ext cx="13645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EAE3DA1F-7C96-4679-B74C-1AC05C16B2C8}"/>
                </a:ext>
              </a:extLst>
            </p:cNvPr>
            <p:cNvSpPr txBox="1"/>
            <p:nvPr/>
          </p:nvSpPr>
          <p:spPr>
            <a:xfrm>
              <a:off x="604915" y="3380270"/>
              <a:ext cx="1367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01" name="Straight Arrow Connector 300">
            <a:extLst>
              <a:ext uri="{FF2B5EF4-FFF2-40B4-BE49-F238E27FC236}">
                <a16:creationId xmlns:a16="http://schemas.microsoft.com/office/drawing/2014/main" id="{96FFBAEA-21AF-472C-ACC0-815B5046B3FA}"/>
              </a:ext>
            </a:extLst>
          </p:cNvPr>
          <p:cNvCxnSpPr>
            <a:cxnSpLocks/>
          </p:cNvCxnSpPr>
          <p:nvPr/>
        </p:nvCxnSpPr>
        <p:spPr>
          <a:xfrm flipV="1">
            <a:off x="4241019" y="4167604"/>
            <a:ext cx="997882" cy="68254"/>
          </a:xfrm>
          <a:prstGeom prst="straightConnector1">
            <a:avLst/>
          </a:prstGeom>
          <a:ln w="31750">
            <a:solidFill>
              <a:schemeClr val="accent1">
                <a:lumMod val="60000"/>
                <a:lumOff val="40000"/>
              </a:schemeClr>
            </a:solidFill>
            <a:prstDash val="sysDash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Arrow Connector 301">
            <a:extLst>
              <a:ext uri="{FF2B5EF4-FFF2-40B4-BE49-F238E27FC236}">
                <a16:creationId xmlns:a16="http://schemas.microsoft.com/office/drawing/2014/main" id="{6AADA793-C36F-4CC1-939C-8F3794A558B7}"/>
              </a:ext>
            </a:extLst>
          </p:cNvPr>
          <p:cNvCxnSpPr>
            <a:cxnSpLocks/>
          </p:cNvCxnSpPr>
          <p:nvPr/>
        </p:nvCxnSpPr>
        <p:spPr>
          <a:xfrm flipH="1" flipV="1">
            <a:off x="6378230" y="4020867"/>
            <a:ext cx="639560" cy="448338"/>
          </a:xfrm>
          <a:prstGeom prst="straightConnector1">
            <a:avLst/>
          </a:prstGeom>
          <a:ln w="31750">
            <a:solidFill>
              <a:schemeClr val="accent2">
                <a:lumMod val="60000"/>
                <a:lumOff val="40000"/>
              </a:schemeClr>
            </a:solidFill>
            <a:prstDash val="sysDash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Arrow Connector 302">
            <a:extLst>
              <a:ext uri="{FF2B5EF4-FFF2-40B4-BE49-F238E27FC236}">
                <a16:creationId xmlns:a16="http://schemas.microsoft.com/office/drawing/2014/main" id="{8973CA81-4AC5-4704-A31C-7BF58B4589A5}"/>
              </a:ext>
            </a:extLst>
          </p:cNvPr>
          <p:cNvCxnSpPr>
            <a:cxnSpLocks/>
          </p:cNvCxnSpPr>
          <p:nvPr/>
        </p:nvCxnSpPr>
        <p:spPr>
          <a:xfrm flipH="1">
            <a:off x="7071838" y="2661914"/>
            <a:ext cx="2460164" cy="991951"/>
          </a:xfrm>
          <a:prstGeom prst="straightConnector1">
            <a:avLst/>
          </a:prstGeom>
          <a:ln w="31750">
            <a:solidFill>
              <a:schemeClr val="accent4">
                <a:lumMod val="60000"/>
                <a:lumOff val="40000"/>
              </a:schemeClr>
            </a:solidFill>
            <a:prstDash val="sysDash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Arrow Connector 303">
            <a:extLst>
              <a:ext uri="{FF2B5EF4-FFF2-40B4-BE49-F238E27FC236}">
                <a16:creationId xmlns:a16="http://schemas.microsoft.com/office/drawing/2014/main" id="{24266867-D045-43E0-A1B4-02683D2A115B}"/>
              </a:ext>
            </a:extLst>
          </p:cNvPr>
          <p:cNvCxnSpPr>
            <a:cxnSpLocks/>
          </p:cNvCxnSpPr>
          <p:nvPr/>
        </p:nvCxnSpPr>
        <p:spPr>
          <a:xfrm flipH="1">
            <a:off x="7935381" y="4094763"/>
            <a:ext cx="1229930" cy="266851"/>
          </a:xfrm>
          <a:prstGeom prst="straightConnector1">
            <a:avLst/>
          </a:prstGeom>
          <a:ln w="31750">
            <a:solidFill>
              <a:schemeClr val="accent3">
                <a:lumMod val="60000"/>
                <a:lumOff val="40000"/>
              </a:schemeClr>
            </a:solidFill>
            <a:prstDash val="sysDash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FBBD03-DACB-49F7-8B5C-77C3A8F32817}"/>
              </a:ext>
            </a:extLst>
          </p:cNvPr>
          <p:cNvSpPr txBox="1"/>
          <p:nvPr/>
        </p:nvSpPr>
        <p:spPr>
          <a:xfrm>
            <a:off x="736777" y="2467836"/>
            <a:ext cx="441344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SLIDE</a:t>
            </a:r>
            <a:endParaRPr lang="ko-KR" altLang="en-US" sz="5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0183CA-0A5E-492C-B8D3-3D5FC96B8621}"/>
              </a:ext>
            </a:extLst>
          </p:cNvPr>
          <p:cNvSpPr txBox="1"/>
          <p:nvPr/>
        </p:nvSpPr>
        <p:spPr>
          <a:xfrm>
            <a:off x="747405" y="5505039"/>
            <a:ext cx="4413450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C7F156-2F57-43EF-957F-EC4F80C18184}"/>
              </a:ext>
            </a:extLst>
          </p:cNvPr>
          <p:cNvSpPr txBox="1"/>
          <p:nvPr/>
        </p:nvSpPr>
        <p:spPr>
          <a:xfrm>
            <a:off x="736774" y="4528085"/>
            <a:ext cx="44134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4DDEFF8-E3CA-4B0D-958A-C33D3AD328C3}"/>
              </a:ext>
            </a:extLst>
          </p:cNvPr>
          <p:cNvGrpSpPr/>
          <p:nvPr/>
        </p:nvGrpSpPr>
        <p:grpSpPr>
          <a:xfrm>
            <a:off x="857721" y="1794877"/>
            <a:ext cx="912714" cy="740730"/>
            <a:chOff x="2002422" y="1255190"/>
            <a:chExt cx="6189146" cy="5022917"/>
          </a:xfrm>
          <a:solidFill>
            <a:schemeClr val="accent2"/>
          </a:solidFill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B5923FE-9855-46FE-9E8D-83950147185A}"/>
                </a:ext>
              </a:extLst>
            </p:cNvPr>
            <p:cNvGrpSpPr/>
            <p:nvPr/>
          </p:nvGrpSpPr>
          <p:grpSpPr>
            <a:xfrm>
              <a:off x="4066220" y="1255190"/>
              <a:ext cx="2502860" cy="4993119"/>
              <a:chOff x="4066220" y="1255190"/>
              <a:chExt cx="2502860" cy="4993119"/>
            </a:xfrm>
            <a:grpFill/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D372C46-D2AF-4929-95F3-C7A04D552F8E}"/>
                  </a:ext>
                </a:extLst>
              </p:cNvPr>
              <p:cNvSpPr/>
              <p:nvPr/>
            </p:nvSpPr>
            <p:spPr>
              <a:xfrm>
                <a:off x="4066220" y="1255190"/>
                <a:ext cx="2502860" cy="3992660"/>
              </a:xfrm>
              <a:custGeom>
                <a:avLst/>
                <a:gdLst>
                  <a:gd name="connsiteX0" fmla="*/ 149268 w 339665"/>
                  <a:gd name="connsiteY0" fmla="*/ 540137 h 541846"/>
                  <a:gd name="connsiteX1" fmla="*/ 38473 w 339665"/>
                  <a:gd name="connsiteY1" fmla="*/ 539328 h 541846"/>
                  <a:gd name="connsiteX2" fmla="*/ 10976 w 339665"/>
                  <a:gd name="connsiteY2" fmla="*/ 493231 h 541846"/>
                  <a:gd name="connsiteX3" fmla="*/ 40899 w 339665"/>
                  <a:gd name="connsiteY3" fmla="*/ 435002 h 541846"/>
                  <a:gd name="connsiteX4" fmla="*/ 12593 w 339665"/>
                  <a:gd name="connsiteY4" fmla="*/ 383244 h 541846"/>
                  <a:gd name="connsiteX5" fmla="*/ 33620 w 339665"/>
                  <a:gd name="connsiteY5" fmla="*/ 343616 h 541846"/>
                  <a:gd name="connsiteX6" fmla="*/ 53838 w 339665"/>
                  <a:gd name="connsiteY6" fmla="*/ 306415 h 541846"/>
                  <a:gd name="connsiteX7" fmla="*/ 50604 w 339665"/>
                  <a:gd name="connsiteY7" fmla="*/ 302372 h 541846"/>
                  <a:gd name="connsiteX8" fmla="*/ 19063 w 339665"/>
                  <a:gd name="connsiteY8" fmla="*/ 240908 h 541846"/>
                  <a:gd name="connsiteX9" fmla="*/ 145225 w 339665"/>
                  <a:gd name="connsiteY9" fmla="*/ 24169 h 541846"/>
                  <a:gd name="connsiteX10" fmla="*/ 192939 w 339665"/>
                  <a:gd name="connsiteY10" fmla="*/ 22552 h 541846"/>
                  <a:gd name="connsiteX11" fmla="*/ 333658 w 339665"/>
                  <a:gd name="connsiteY11" fmla="*/ 265170 h 541846"/>
                  <a:gd name="connsiteX12" fmla="*/ 311822 w 339665"/>
                  <a:gd name="connsiteY12" fmla="*/ 299945 h 541846"/>
                  <a:gd name="connsiteX13" fmla="*/ 297265 w 339665"/>
                  <a:gd name="connsiteY13" fmla="*/ 329868 h 541846"/>
                  <a:gd name="connsiteX14" fmla="*/ 326379 w 339665"/>
                  <a:gd name="connsiteY14" fmla="*/ 381627 h 541846"/>
                  <a:gd name="connsiteX15" fmla="*/ 298883 w 339665"/>
                  <a:gd name="connsiteY15" fmla="*/ 434194 h 541846"/>
                  <a:gd name="connsiteX16" fmla="*/ 336084 w 339665"/>
                  <a:gd name="connsiteY16" fmla="*/ 506979 h 541846"/>
                  <a:gd name="connsiteX17" fmla="*/ 321527 w 339665"/>
                  <a:gd name="connsiteY17" fmla="*/ 536093 h 541846"/>
                  <a:gd name="connsiteX18" fmla="*/ 199409 w 339665"/>
                  <a:gd name="connsiteY18" fmla="*/ 540946 h 541846"/>
                  <a:gd name="connsiteX19" fmla="*/ 149268 w 339665"/>
                  <a:gd name="connsiteY19" fmla="*/ 540137 h 54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9665" h="541846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55403B55-18BE-4E0C-B5A6-BECA2478A8D8}"/>
                  </a:ext>
                </a:extLst>
              </p:cNvPr>
              <p:cNvSpPr/>
              <p:nvPr/>
            </p:nvSpPr>
            <p:spPr>
              <a:xfrm>
                <a:off x="5079283" y="5235250"/>
                <a:ext cx="476734" cy="1013059"/>
              </a:xfrm>
              <a:custGeom>
                <a:avLst/>
                <a:gdLst>
                  <a:gd name="connsiteX0" fmla="*/ 11563 w 64698"/>
                  <a:gd name="connsiteY0" fmla="*/ 0 h 137483"/>
                  <a:gd name="connsiteX1" fmla="*/ 60895 w 64698"/>
                  <a:gd name="connsiteY1" fmla="*/ 0 h 137483"/>
                  <a:gd name="connsiteX2" fmla="*/ 72217 w 64698"/>
                  <a:gd name="connsiteY2" fmla="*/ 100282 h 137483"/>
                  <a:gd name="connsiteX3" fmla="*/ 37442 w 64698"/>
                  <a:gd name="connsiteY3" fmla="*/ 142336 h 137483"/>
                  <a:gd name="connsiteX4" fmla="*/ 241 w 64698"/>
                  <a:gd name="connsiteY4" fmla="*/ 99474 h 137483"/>
                  <a:gd name="connsiteX5" fmla="*/ 11563 w 64698"/>
                  <a:gd name="connsiteY5" fmla="*/ 0 h 137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698" h="137483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A62F6F3-89E9-4899-9186-C1176D8C8474}"/>
                </a:ext>
              </a:extLst>
            </p:cNvPr>
            <p:cNvGrpSpPr/>
            <p:nvPr/>
          </p:nvGrpSpPr>
          <p:grpSpPr>
            <a:xfrm>
              <a:off x="7007595" y="3916121"/>
              <a:ext cx="1183973" cy="2361986"/>
              <a:chOff x="4066220" y="1255190"/>
              <a:chExt cx="2502860" cy="4993119"/>
            </a:xfrm>
            <a:grpFill/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C6194527-1B39-4857-B95B-F97CEE8D814A}"/>
                  </a:ext>
                </a:extLst>
              </p:cNvPr>
              <p:cNvSpPr/>
              <p:nvPr/>
            </p:nvSpPr>
            <p:spPr>
              <a:xfrm>
                <a:off x="4066220" y="1255190"/>
                <a:ext cx="2502860" cy="3992660"/>
              </a:xfrm>
              <a:custGeom>
                <a:avLst/>
                <a:gdLst>
                  <a:gd name="connsiteX0" fmla="*/ 149268 w 339665"/>
                  <a:gd name="connsiteY0" fmla="*/ 540137 h 541846"/>
                  <a:gd name="connsiteX1" fmla="*/ 38473 w 339665"/>
                  <a:gd name="connsiteY1" fmla="*/ 539328 h 541846"/>
                  <a:gd name="connsiteX2" fmla="*/ 10976 w 339665"/>
                  <a:gd name="connsiteY2" fmla="*/ 493231 h 541846"/>
                  <a:gd name="connsiteX3" fmla="*/ 40899 w 339665"/>
                  <a:gd name="connsiteY3" fmla="*/ 435002 h 541846"/>
                  <a:gd name="connsiteX4" fmla="*/ 12593 w 339665"/>
                  <a:gd name="connsiteY4" fmla="*/ 383244 h 541846"/>
                  <a:gd name="connsiteX5" fmla="*/ 33620 w 339665"/>
                  <a:gd name="connsiteY5" fmla="*/ 343616 h 541846"/>
                  <a:gd name="connsiteX6" fmla="*/ 53838 w 339665"/>
                  <a:gd name="connsiteY6" fmla="*/ 306415 h 541846"/>
                  <a:gd name="connsiteX7" fmla="*/ 50604 w 339665"/>
                  <a:gd name="connsiteY7" fmla="*/ 302372 h 541846"/>
                  <a:gd name="connsiteX8" fmla="*/ 19063 w 339665"/>
                  <a:gd name="connsiteY8" fmla="*/ 240908 h 541846"/>
                  <a:gd name="connsiteX9" fmla="*/ 145225 w 339665"/>
                  <a:gd name="connsiteY9" fmla="*/ 24169 h 541846"/>
                  <a:gd name="connsiteX10" fmla="*/ 192939 w 339665"/>
                  <a:gd name="connsiteY10" fmla="*/ 22552 h 541846"/>
                  <a:gd name="connsiteX11" fmla="*/ 333658 w 339665"/>
                  <a:gd name="connsiteY11" fmla="*/ 265170 h 541846"/>
                  <a:gd name="connsiteX12" fmla="*/ 311822 w 339665"/>
                  <a:gd name="connsiteY12" fmla="*/ 299945 h 541846"/>
                  <a:gd name="connsiteX13" fmla="*/ 297265 w 339665"/>
                  <a:gd name="connsiteY13" fmla="*/ 329868 h 541846"/>
                  <a:gd name="connsiteX14" fmla="*/ 326379 w 339665"/>
                  <a:gd name="connsiteY14" fmla="*/ 381627 h 541846"/>
                  <a:gd name="connsiteX15" fmla="*/ 298883 w 339665"/>
                  <a:gd name="connsiteY15" fmla="*/ 434194 h 541846"/>
                  <a:gd name="connsiteX16" fmla="*/ 336084 w 339665"/>
                  <a:gd name="connsiteY16" fmla="*/ 506979 h 541846"/>
                  <a:gd name="connsiteX17" fmla="*/ 321527 w 339665"/>
                  <a:gd name="connsiteY17" fmla="*/ 536093 h 541846"/>
                  <a:gd name="connsiteX18" fmla="*/ 199409 w 339665"/>
                  <a:gd name="connsiteY18" fmla="*/ 540946 h 541846"/>
                  <a:gd name="connsiteX19" fmla="*/ 149268 w 339665"/>
                  <a:gd name="connsiteY19" fmla="*/ 540137 h 54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9665" h="541846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0F386FF5-9E19-4956-BB81-2A52C352F8F8}"/>
                  </a:ext>
                </a:extLst>
              </p:cNvPr>
              <p:cNvSpPr/>
              <p:nvPr/>
            </p:nvSpPr>
            <p:spPr>
              <a:xfrm>
                <a:off x="5079283" y="5235250"/>
                <a:ext cx="476734" cy="1013059"/>
              </a:xfrm>
              <a:custGeom>
                <a:avLst/>
                <a:gdLst>
                  <a:gd name="connsiteX0" fmla="*/ 11563 w 64698"/>
                  <a:gd name="connsiteY0" fmla="*/ 0 h 137483"/>
                  <a:gd name="connsiteX1" fmla="*/ 60895 w 64698"/>
                  <a:gd name="connsiteY1" fmla="*/ 0 h 137483"/>
                  <a:gd name="connsiteX2" fmla="*/ 72217 w 64698"/>
                  <a:gd name="connsiteY2" fmla="*/ 100282 h 137483"/>
                  <a:gd name="connsiteX3" fmla="*/ 37442 w 64698"/>
                  <a:gd name="connsiteY3" fmla="*/ 142336 h 137483"/>
                  <a:gd name="connsiteX4" fmla="*/ 241 w 64698"/>
                  <a:gd name="connsiteY4" fmla="*/ 99474 h 137483"/>
                  <a:gd name="connsiteX5" fmla="*/ 11563 w 64698"/>
                  <a:gd name="connsiteY5" fmla="*/ 0 h 137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698" h="137483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AB930831-35F5-4FA2-B486-163CAA0747C6}"/>
                </a:ext>
              </a:extLst>
            </p:cNvPr>
            <p:cNvGrpSpPr/>
            <p:nvPr/>
          </p:nvGrpSpPr>
          <p:grpSpPr>
            <a:xfrm>
              <a:off x="2002422" y="2928902"/>
              <a:ext cx="1678828" cy="3349205"/>
              <a:chOff x="4066220" y="1255190"/>
              <a:chExt cx="2502860" cy="4993119"/>
            </a:xfrm>
            <a:grpFill/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14FE2B6-8D77-498D-847B-03741A37799C}"/>
                  </a:ext>
                </a:extLst>
              </p:cNvPr>
              <p:cNvSpPr/>
              <p:nvPr/>
            </p:nvSpPr>
            <p:spPr>
              <a:xfrm>
                <a:off x="4066220" y="1255190"/>
                <a:ext cx="2502860" cy="3992660"/>
              </a:xfrm>
              <a:custGeom>
                <a:avLst/>
                <a:gdLst>
                  <a:gd name="connsiteX0" fmla="*/ 149268 w 339665"/>
                  <a:gd name="connsiteY0" fmla="*/ 540137 h 541846"/>
                  <a:gd name="connsiteX1" fmla="*/ 38473 w 339665"/>
                  <a:gd name="connsiteY1" fmla="*/ 539328 h 541846"/>
                  <a:gd name="connsiteX2" fmla="*/ 10976 w 339665"/>
                  <a:gd name="connsiteY2" fmla="*/ 493231 h 541846"/>
                  <a:gd name="connsiteX3" fmla="*/ 40899 w 339665"/>
                  <a:gd name="connsiteY3" fmla="*/ 435002 h 541846"/>
                  <a:gd name="connsiteX4" fmla="*/ 12593 w 339665"/>
                  <a:gd name="connsiteY4" fmla="*/ 383244 h 541846"/>
                  <a:gd name="connsiteX5" fmla="*/ 33620 w 339665"/>
                  <a:gd name="connsiteY5" fmla="*/ 343616 h 541846"/>
                  <a:gd name="connsiteX6" fmla="*/ 53838 w 339665"/>
                  <a:gd name="connsiteY6" fmla="*/ 306415 h 541846"/>
                  <a:gd name="connsiteX7" fmla="*/ 50604 w 339665"/>
                  <a:gd name="connsiteY7" fmla="*/ 302372 h 541846"/>
                  <a:gd name="connsiteX8" fmla="*/ 19063 w 339665"/>
                  <a:gd name="connsiteY8" fmla="*/ 240908 h 541846"/>
                  <a:gd name="connsiteX9" fmla="*/ 145225 w 339665"/>
                  <a:gd name="connsiteY9" fmla="*/ 24169 h 541846"/>
                  <a:gd name="connsiteX10" fmla="*/ 192939 w 339665"/>
                  <a:gd name="connsiteY10" fmla="*/ 22552 h 541846"/>
                  <a:gd name="connsiteX11" fmla="*/ 333658 w 339665"/>
                  <a:gd name="connsiteY11" fmla="*/ 265170 h 541846"/>
                  <a:gd name="connsiteX12" fmla="*/ 311822 w 339665"/>
                  <a:gd name="connsiteY12" fmla="*/ 299945 h 541846"/>
                  <a:gd name="connsiteX13" fmla="*/ 297265 w 339665"/>
                  <a:gd name="connsiteY13" fmla="*/ 329868 h 541846"/>
                  <a:gd name="connsiteX14" fmla="*/ 326379 w 339665"/>
                  <a:gd name="connsiteY14" fmla="*/ 381627 h 541846"/>
                  <a:gd name="connsiteX15" fmla="*/ 298883 w 339665"/>
                  <a:gd name="connsiteY15" fmla="*/ 434194 h 541846"/>
                  <a:gd name="connsiteX16" fmla="*/ 336084 w 339665"/>
                  <a:gd name="connsiteY16" fmla="*/ 506979 h 541846"/>
                  <a:gd name="connsiteX17" fmla="*/ 321527 w 339665"/>
                  <a:gd name="connsiteY17" fmla="*/ 536093 h 541846"/>
                  <a:gd name="connsiteX18" fmla="*/ 199409 w 339665"/>
                  <a:gd name="connsiteY18" fmla="*/ 540946 h 541846"/>
                  <a:gd name="connsiteX19" fmla="*/ 149268 w 339665"/>
                  <a:gd name="connsiteY19" fmla="*/ 540137 h 54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9665" h="541846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4C2A470-C07D-46BB-9262-CA52742A8D98}"/>
                  </a:ext>
                </a:extLst>
              </p:cNvPr>
              <p:cNvSpPr/>
              <p:nvPr/>
            </p:nvSpPr>
            <p:spPr>
              <a:xfrm>
                <a:off x="5079283" y="5235250"/>
                <a:ext cx="476734" cy="1013059"/>
              </a:xfrm>
              <a:custGeom>
                <a:avLst/>
                <a:gdLst>
                  <a:gd name="connsiteX0" fmla="*/ 11563 w 64698"/>
                  <a:gd name="connsiteY0" fmla="*/ 0 h 137483"/>
                  <a:gd name="connsiteX1" fmla="*/ 60895 w 64698"/>
                  <a:gd name="connsiteY1" fmla="*/ 0 h 137483"/>
                  <a:gd name="connsiteX2" fmla="*/ 72217 w 64698"/>
                  <a:gd name="connsiteY2" fmla="*/ 100282 h 137483"/>
                  <a:gd name="connsiteX3" fmla="*/ 37442 w 64698"/>
                  <a:gd name="connsiteY3" fmla="*/ 142336 h 137483"/>
                  <a:gd name="connsiteX4" fmla="*/ 241 w 64698"/>
                  <a:gd name="connsiteY4" fmla="*/ 99474 h 137483"/>
                  <a:gd name="connsiteX5" fmla="*/ 11563 w 64698"/>
                  <a:gd name="connsiteY5" fmla="*/ 0 h 137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698" h="137483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19E03F9-24BE-416A-B021-5395E86E55A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5424727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3791E4E-E498-45C0-8A69-BE2AA8D35184}"/>
              </a:ext>
            </a:extLst>
          </p:cNvPr>
          <p:cNvGrpSpPr/>
          <p:nvPr/>
        </p:nvGrpSpPr>
        <p:grpSpPr>
          <a:xfrm>
            <a:off x="4397657" y="2391462"/>
            <a:ext cx="7794343" cy="4475594"/>
            <a:chOff x="2042266" y="2369491"/>
            <a:chExt cx="7794343" cy="447559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FBF9260-3A0D-4195-8328-6A6D8F57D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747" y="2465179"/>
              <a:ext cx="7297862" cy="4379906"/>
            </a:xfrm>
            <a:custGeom>
              <a:avLst/>
              <a:gdLst>
                <a:gd name="connsiteX0" fmla="*/ 5296239 w 7297862"/>
                <a:gd name="connsiteY0" fmla="*/ 56 h 4379906"/>
                <a:gd name="connsiteX1" fmla="*/ 5349921 w 7297862"/>
                <a:gd name="connsiteY1" fmla="*/ 36914 h 4379906"/>
                <a:gd name="connsiteX2" fmla="*/ 5372764 w 7297862"/>
                <a:gd name="connsiteY2" fmla="*/ 59772 h 4379906"/>
                <a:gd name="connsiteX3" fmla="*/ 5416167 w 7297862"/>
                <a:gd name="connsiteY3" fmla="*/ 110060 h 4379906"/>
                <a:gd name="connsiteX4" fmla="*/ 5429873 w 7297862"/>
                <a:gd name="connsiteY4" fmla="*/ 128346 h 4379906"/>
                <a:gd name="connsiteX5" fmla="*/ 5624041 w 7297862"/>
                <a:gd name="connsiteY5" fmla="*/ 443784 h 4379906"/>
                <a:gd name="connsiteX6" fmla="*/ 5651453 w 7297862"/>
                <a:gd name="connsiteY6" fmla="*/ 464356 h 4379906"/>
                <a:gd name="connsiteX7" fmla="*/ 5809073 w 7297862"/>
                <a:gd name="connsiteY7" fmla="*/ 631219 h 4379906"/>
                <a:gd name="connsiteX8" fmla="*/ 5831916 w 7297862"/>
                <a:gd name="connsiteY8" fmla="*/ 656362 h 4379906"/>
                <a:gd name="connsiteX9" fmla="*/ 6003241 w 7297862"/>
                <a:gd name="connsiteY9" fmla="*/ 919227 h 4379906"/>
                <a:gd name="connsiteX10" fmla="*/ 6030653 w 7297862"/>
                <a:gd name="connsiteY10" fmla="*/ 946657 h 4379906"/>
                <a:gd name="connsiteX11" fmla="*/ 6147155 w 7297862"/>
                <a:gd name="connsiteY11" fmla="*/ 1113519 h 4379906"/>
                <a:gd name="connsiteX12" fmla="*/ 6160861 w 7297862"/>
                <a:gd name="connsiteY12" fmla="*/ 1129520 h 4379906"/>
                <a:gd name="connsiteX13" fmla="*/ 6183704 w 7297862"/>
                <a:gd name="connsiteY13" fmla="*/ 1152378 h 4379906"/>
                <a:gd name="connsiteX14" fmla="*/ 6195126 w 7297862"/>
                <a:gd name="connsiteY14" fmla="*/ 1163807 h 4379906"/>
                <a:gd name="connsiteX15" fmla="*/ 6249950 w 7297862"/>
                <a:gd name="connsiteY15" fmla="*/ 1234666 h 4379906"/>
                <a:gd name="connsiteX16" fmla="*/ 6259087 w 7297862"/>
                <a:gd name="connsiteY16" fmla="*/ 1246095 h 4379906"/>
                <a:gd name="connsiteX17" fmla="*/ 6272793 w 7297862"/>
                <a:gd name="connsiteY17" fmla="*/ 1257524 h 4379906"/>
                <a:gd name="connsiteX18" fmla="*/ 6380157 w 7297862"/>
                <a:gd name="connsiteY18" fmla="*/ 1406100 h 4379906"/>
                <a:gd name="connsiteX19" fmla="*/ 6384726 w 7297862"/>
                <a:gd name="connsiteY19" fmla="*/ 1422100 h 4379906"/>
                <a:gd name="connsiteX20" fmla="*/ 6389295 w 7297862"/>
                <a:gd name="connsiteY20" fmla="*/ 1440387 h 4379906"/>
                <a:gd name="connsiteX21" fmla="*/ 6403001 w 7297862"/>
                <a:gd name="connsiteY21" fmla="*/ 1456387 h 4379906"/>
                <a:gd name="connsiteX22" fmla="*/ 6414422 w 7297862"/>
                <a:gd name="connsiteY22" fmla="*/ 1470102 h 4379906"/>
                <a:gd name="connsiteX23" fmla="*/ 6425844 w 7297862"/>
                <a:gd name="connsiteY23" fmla="*/ 1486102 h 4379906"/>
                <a:gd name="connsiteX24" fmla="*/ 6610875 w 7297862"/>
                <a:gd name="connsiteY24" fmla="*/ 1764968 h 4379906"/>
                <a:gd name="connsiteX25" fmla="*/ 6622297 w 7297862"/>
                <a:gd name="connsiteY25" fmla="*/ 1803826 h 4379906"/>
                <a:gd name="connsiteX26" fmla="*/ 6654278 w 7297862"/>
                <a:gd name="connsiteY26" fmla="*/ 1913544 h 4379906"/>
                <a:gd name="connsiteX27" fmla="*/ 6665699 w 7297862"/>
                <a:gd name="connsiteY27" fmla="*/ 1950117 h 4379906"/>
                <a:gd name="connsiteX28" fmla="*/ 7019772 w 7297862"/>
                <a:gd name="connsiteY28" fmla="*/ 2519277 h 4379906"/>
                <a:gd name="connsiteX29" fmla="*/ 7044899 w 7297862"/>
                <a:gd name="connsiteY29" fmla="*/ 2546706 h 4379906"/>
                <a:gd name="connsiteX30" fmla="*/ 7197951 w 7297862"/>
                <a:gd name="connsiteY30" fmla="*/ 2722712 h 4379906"/>
                <a:gd name="connsiteX31" fmla="*/ 7216225 w 7297862"/>
                <a:gd name="connsiteY31" fmla="*/ 2752427 h 4379906"/>
                <a:gd name="connsiteX32" fmla="*/ 7268479 w 7297862"/>
                <a:gd name="connsiteY32" fmla="*/ 2859573 h 4379906"/>
                <a:gd name="connsiteX33" fmla="*/ 7297862 w 7297862"/>
                <a:gd name="connsiteY33" fmla="*/ 2949145 h 4379906"/>
                <a:gd name="connsiteX34" fmla="*/ 7297862 w 7297862"/>
                <a:gd name="connsiteY34" fmla="*/ 4379906 h 4379906"/>
                <a:gd name="connsiteX35" fmla="*/ 0 w 7297862"/>
                <a:gd name="connsiteY35" fmla="*/ 4379906 h 4379906"/>
                <a:gd name="connsiteX36" fmla="*/ 342651 w 7297862"/>
                <a:gd name="connsiteY36" fmla="*/ 4037038 h 4379906"/>
                <a:gd name="connsiteX37" fmla="*/ 360926 w 7297862"/>
                <a:gd name="connsiteY37" fmla="*/ 4021038 h 4379906"/>
                <a:gd name="connsiteX38" fmla="*/ 1395731 w 7297862"/>
                <a:gd name="connsiteY38" fmla="*/ 3095295 h 4379906"/>
                <a:gd name="connsiteX39" fmla="*/ 1457408 w 7297862"/>
                <a:gd name="connsiteY39" fmla="*/ 3067865 h 4379906"/>
                <a:gd name="connsiteX40" fmla="*/ 1521370 w 7297862"/>
                <a:gd name="connsiteY40" fmla="*/ 2935290 h 4379906"/>
                <a:gd name="connsiteX41" fmla="*/ 1715538 w 7297862"/>
                <a:gd name="connsiteY41" fmla="*/ 2818715 h 4379906"/>
                <a:gd name="connsiteX42" fmla="*/ 2035346 w 7297862"/>
                <a:gd name="connsiteY42" fmla="*/ 2459847 h 4379906"/>
                <a:gd name="connsiteX43" fmla="*/ 2071895 w 7297862"/>
                <a:gd name="connsiteY43" fmla="*/ 2436989 h 4379906"/>
                <a:gd name="connsiteX44" fmla="*/ 2142710 w 7297862"/>
                <a:gd name="connsiteY44" fmla="*/ 2393559 h 4379906"/>
                <a:gd name="connsiteX45" fmla="*/ 2197534 w 7297862"/>
                <a:gd name="connsiteY45" fmla="*/ 2304413 h 4379906"/>
                <a:gd name="connsiteX46" fmla="*/ 2199818 w 7297862"/>
                <a:gd name="connsiteY46" fmla="*/ 2276984 h 4379906"/>
                <a:gd name="connsiteX47" fmla="*/ 2266064 w 7297862"/>
                <a:gd name="connsiteY47" fmla="*/ 2171838 h 4379906"/>
                <a:gd name="connsiteX48" fmla="*/ 2291192 w 7297862"/>
                <a:gd name="connsiteY48" fmla="*/ 2146694 h 4379906"/>
                <a:gd name="connsiteX49" fmla="*/ 2339163 w 7297862"/>
                <a:gd name="connsiteY49" fmla="*/ 2057549 h 4379906"/>
                <a:gd name="connsiteX50" fmla="*/ 2355153 w 7297862"/>
                <a:gd name="connsiteY50" fmla="*/ 2027833 h 4379906"/>
                <a:gd name="connsiteX51" fmla="*/ 2505919 w 7297862"/>
                <a:gd name="connsiteY51" fmla="*/ 1739824 h 4379906"/>
                <a:gd name="connsiteX52" fmla="*/ 2517341 w 7297862"/>
                <a:gd name="connsiteY52" fmla="*/ 1705538 h 4379906"/>
                <a:gd name="connsiteX53" fmla="*/ 2556175 w 7297862"/>
                <a:gd name="connsiteY53" fmla="*/ 1600391 h 4379906"/>
                <a:gd name="connsiteX54" fmla="*/ 2579018 w 7297862"/>
                <a:gd name="connsiteY54" fmla="*/ 1582105 h 4379906"/>
                <a:gd name="connsiteX55" fmla="*/ 2773187 w 7297862"/>
                <a:gd name="connsiteY55" fmla="*/ 1348955 h 4379906"/>
                <a:gd name="connsiteX56" fmla="*/ 2793746 w 7297862"/>
                <a:gd name="connsiteY56" fmla="*/ 1328383 h 4379906"/>
                <a:gd name="connsiteX57" fmla="*/ 2919385 w 7297862"/>
                <a:gd name="connsiteY57" fmla="*/ 1198093 h 4379906"/>
                <a:gd name="connsiteX58" fmla="*/ 2944512 w 7297862"/>
                <a:gd name="connsiteY58" fmla="*/ 1172950 h 4379906"/>
                <a:gd name="connsiteX59" fmla="*/ 2967356 w 7297862"/>
                <a:gd name="connsiteY59" fmla="*/ 1147806 h 4379906"/>
                <a:gd name="connsiteX60" fmla="*/ 2997052 w 7297862"/>
                <a:gd name="connsiteY60" fmla="*/ 1124948 h 4379906"/>
                <a:gd name="connsiteX61" fmla="*/ 3111269 w 7297862"/>
                <a:gd name="connsiteY61" fmla="*/ 1092947 h 4379906"/>
                <a:gd name="connsiteX62" fmla="*/ 3145534 w 7297862"/>
                <a:gd name="connsiteY62" fmla="*/ 1099805 h 4379906"/>
                <a:gd name="connsiteX63" fmla="*/ 3186652 w 7297862"/>
                <a:gd name="connsiteY63" fmla="*/ 1113519 h 4379906"/>
                <a:gd name="connsiteX64" fmla="*/ 3360262 w 7297862"/>
                <a:gd name="connsiteY64" fmla="*/ 1403814 h 4379906"/>
                <a:gd name="connsiteX65" fmla="*/ 3376252 w 7297862"/>
                <a:gd name="connsiteY65" fmla="*/ 1428958 h 4379906"/>
                <a:gd name="connsiteX66" fmla="*/ 3394527 w 7297862"/>
                <a:gd name="connsiteY66" fmla="*/ 1454101 h 4379906"/>
                <a:gd name="connsiteX67" fmla="*/ 3415086 w 7297862"/>
                <a:gd name="connsiteY67" fmla="*/ 1486102 h 4379906"/>
                <a:gd name="connsiteX68" fmla="*/ 3483616 w 7297862"/>
                <a:gd name="connsiteY68" fmla="*/ 1563819 h 4379906"/>
                <a:gd name="connsiteX69" fmla="*/ 3506460 w 7297862"/>
                <a:gd name="connsiteY69" fmla="*/ 1586677 h 4379906"/>
                <a:gd name="connsiteX70" fmla="*/ 3584127 w 7297862"/>
                <a:gd name="connsiteY70" fmla="*/ 1666679 h 4379906"/>
                <a:gd name="connsiteX71" fmla="*/ 3611539 w 7297862"/>
                <a:gd name="connsiteY71" fmla="*/ 1689537 h 4379906"/>
                <a:gd name="connsiteX72" fmla="*/ 3641236 w 7297862"/>
                <a:gd name="connsiteY72" fmla="*/ 1712395 h 4379906"/>
                <a:gd name="connsiteX73" fmla="*/ 3666363 w 7297862"/>
                <a:gd name="connsiteY73" fmla="*/ 1737539 h 4379906"/>
                <a:gd name="connsiteX74" fmla="*/ 3675501 w 7297862"/>
                <a:gd name="connsiteY74" fmla="*/ 1746682 h 4379906"/>
                <a:gd name="connsiteX75" fmla="*/ 3684638 w 7297862"/>
                <a:gd name="connsiteY75" fmla="*/ 1753539 h 4379906"/>
                <a:gd name="connsiteX76" fmla="*/ 3823983 w 7297862"/>
                <a:gd name="connsiteY76" fmla="*/ 1938688 h 4379906"/>
                <a:gd name="connsiteX77" fmla="*/ 3828551 w 7297862"/>
                <a:gd name="connsiteY77" fmla="*/ 1956974 h 4379906"/>
                <a:gd name="connsiteX78" fmla="*/ 3830836 w 7297862"/>
                <a:gd name="connsiteY78" fmla="*/ 1975260 h 4379906"/>
                <a:gd name="connsiteX79" fmla="*/ 3995308 w 7297862"/>
                <a:gd name="connsiteY79" fmla="*/ 1870114 h 4379906"/>
                <a:gd name="connsiteX80" fmla="*/ 4013583 w 7297862"/>
                <a:gd name="connsiteY80" fmla="*/ 1856399 h 4379906"/>
                <a:gd name="connsiteX81" fmla="*/ 4043279 w 7297862"/>
                <a:gd name="connsiteY81" fmla="*/ 1835827 h 4379906"/>
                <a:gd name="connsiteX82" fmla="*/ 4132368 w 7297862"/>
                <a:gd name="connsiteY82" fmla="*/ 1671251 h 4379906"/>
                <a:gd name="connsiteX83" fmla="*/ 4150643 w 7297862"/>
                <a:gd name="connsiteY83" fmla="*/ 1641536 h 4379906"/>
                <a:gd name="connsiteX84" fmla="*/ 4310547 w 7297862"/>
                <a:gd name="connsiteY84" fmla="*/ 1495245 h 4379906"/>
                <a:gd name="connsiteX85" fmla="*/ 4356234 w 7297862"/>
                <a:gd name="connsiteY85" fmla="*/ 1417529 h 4379906"/>
                <a:gd name="connsiteX86" fmla="*/ 4369940 w 7297862"/>
                <a:gd name="connsiteY86" fmla="*/ 1385528 h 4379906"/>
                <a:gd name="connsiteX87" fmla="*/ 4424764 w 7297862"/>
                <a:gd name="connsiteY87" fmla="*/ 1296382 h 4379906"/>
                <a:gd name="connsiteX88" fmla="*/ 4433901 w 7297862"/>
                <a:gd name="connsiteY88" fmla="*/ 1282667 h 4379906"/>
                <a:gd name="connsiteX89" fmla="*/ 4447607 w 7297862"/>
                <a:gd name="connsiteY89" fmla="*/ 1275810 h 4379906"/>
                <a:gd name="connsiteX90" fmla="*/ 4493294 w 7297862"/>
                <a:gd name="connsiteY90" fmla="*/ 1248381 h 4379906"/>
                <a:gd name="connsiteX91" fmla="*/ 4500147 w 7297862"/>
                <a:gd name="connsiteY91" fmla="*/ 1236952 h 4379906"/>
                <a:gd name="connsiteX92" fmla="*/ 4509284 w 7297862"/>
                <a:gd name="connsiteY92" fmla="*/ 1220951 h 4379906"/>
                <a:gd name="connsiteX93" fmla="*/ 4511569 w 7297862"/>
                <a:gd name="connsiteY93" fmla="*/ 1204951 h 4379906"/>
                <a:gd name="connsiteX94" fmla="*/ 4609795 w 7297862"/>
                <a:gd name="connsiteY94" fmla="*/ 1074661 h 4379906"/>
                <a:gd name="connsiteX95" fmla="*/ 4621217 w 7297862"/>
                <a:gd name="connsiteY95" fmla="*/ 1060946 h 4379906"/>
                <a:gd name="connsiteX96" fmla="*/ 4632639 w 7297862"/>
                <a:gd name="connsiteY96" fmla="*/ 1049517 h 4379906"/>
                <a:gd name="connsiteX97" fmla="*/ 4646345 w 7297862"/>
                <a:gd name="connsiteY97" fmla="*/ 1035803 h 4379906"/>
                <a:gd name="connsiteX98" fmla="*/ 4676041 w 7297862"/>
                <a:gd name="connsiteY98" fmla="*/ 1012945 h 4379906"/>
                <a:gd name="connsiteX99" fmla="*/ 4685178 w 7297862"/>
                <a:gd name="connsiteY99" fmla="*/ 999230 h 4379906"/>
                <a:gd name="connsiteX100" fmla="*/ 4728581 w 7297862"/>
                <a:gd name="connsiteY100" fmla="*/ 951228 h 4379906"/>
                <a:gd name="connsiteX101" fmla="*/ 4753708 w 7297862"/>
                <a:gd name="connsiteY101" fmla="*/ 926085 h 4379906"/>
                <a:gd name="connsiteX102" fmla="*/ 4813101 w 7297862"/>
                <a:gd name="connsiteY102" fmla="*/ 825510 h 4379906"/>
                <a:gd name="connsiteX103" fmla="*/ 4833660 w 7297862"/>
                <a:gd name="connsiteY103" fmla="*/ 791224 h 4379906"/>
                <a:gd name="connsiteX104" fmla="*/ 4886200 w 7297862"/>
                <a:gd name="connsiteY104" fmla="*/ 667791 h 4379906"/>
                <a:gd name="connsiteX105" fmla="*/ 4899906 w 7297862"/>
                <a:gd name="connsiteY105" fmla="*/ 638076 h 4379906"/>
                <a:gd name="connsiteX106" fmla="*/ 4922750 w 7297862"/>
                <a:gd name="connsiteY106" fmla="*/ 592360 h 4379906"/>
                <a:gd name="connsiteX107" fmla="*/ 4931887 w 7297862"/>
                <a:gd name="connsiteY107" fmla="*/ 578646 h 4379906"/>
                <a:gd name="connsiteX108" fmla="*/ 5023260 w 7297862"/>
                <a:gd name="connsiteY108" fmla="*/ 418641 h 4379906"/>
                <a:gd name="connsiteX109" fmla="*/ 5020976 w 7297862"/>
                <a:gd name="connsiteY109" fmla="*/ 404926 h 4379906"/>
                <a:gd name="connsiteX110" fmla="*/ 5020976 w 7297862"/>
                <a:gd name="connsiteY110" fmla="*/ 393497 h 4379906"/>
                <a:gd name="connsiteX111" fmla="*/ 5071232 w 7297862"/>
                <a:gd name="connsiteY111" fmla="*/ 295208 h 4379906"/>
                <a:gd name="connsiteX112" fmla="*/ 5082653 w 7297862"/>
                <a:gd name="connsiteY112" fmla="*/ 279208 h 4379906"/>
                <a:gd name="connsiteX113" fmla="*/ 5148899 w 7297862"/>
                <a:gd name="connsiteY113" fmla="*/ 206063 h 4379906"/>
                <a:gd name="connsiteX114" fmla="*/ 5158036 w 7297862"/>
                <a:gd name="connsiteY114" fmla="*/ 190062 h 4379906"/>
                <a:gd name="connsiteX115" fmla="*/ 5226567 w 7297862"/>
                <a:gd name="connsiteY115" fmla="*/ 48343 h 4379906"/>
                <a:gd name="connsiteX116" fmla="*/ 5249410 w 7297862"/>
                <a:gd name="connsiteY116" fmla="*/ 23200 h 4379906"/>
                <a:gd name="connsiteX117" fmla="*/ 5296239 w 7297862"/>
                <a:gd name="connsiteY117" fmla="*/ 56 h 4379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7297862" h="4379906">
                  <a:moveTo>
                    <a:pt x="5296239" y="56"/>
                  </a:moveTo>
                  <a:cubicBezTo>
                    <a:pt x="5312800" y="913"/>
                    <a:pt x="5330504" y="11771"/>
                    <a:pt x="5349921" y="36914"/>
                  </a:cubicBezTo>
                  <a:cubicBezTo>
                    <a:pt x="5359058" y="43772"/>
                    <a:pt x="5365911" y="52915"/>
                    <a:pt x="5372764" y="59772"/>
                  </a:cubicBezTo>
                  <a:cubicBezTo>
                    <a:pt x="5388755" y="75773"/>
                    <a:pt x="5402461" y="91773"/>
                    <a:pt x="5416167" y="110060"/>
                  </a:cubicBezTo>
                  <a:cubicBezTo>
                    <a:pt x="5420735" y="116917"/>
                    <a:pt x="5425304" y="121488"/>
                    <a:pt x="5429873" y="128346"/>
                  </a:cubicBezTo>
                  <a:cubicBezTo>
                    <a:pt x="5500687" y="233492"/>
                    <a:pt x="5518962" y="366067"/>
                    <a:pt x="5624041" y="443784"/>
                  </a:cubicBezTo>
                  <a:cubicBezTo>
                    <a:pt x="5630894" y="450642"/>
                    <a:pt x="5642316" y="457499"/>
                    <a:pt x="5651453" y="464356"/>
                  </a:cubicBezTo>
                  <a:cubicBezTo>
                    <a:pt x="5708562" y="514644"/>
                    <a:pt x="5758817" y="571788"/>
                    <a:pt x="5809073" y="631219"/>
                  </a:cubicBezTo>
                  <a:cubicBezTo>
                    <a:pt x="5818210" y="640362"/>
                    <a:pt x="5825063" y="649505"/>
                    <a:pt x="5831916" y="656362"/>
                  </a:cubicBezTo>
                  <a:cubicBezTo>
                    <a:pt x="5866181" y="766080"/>
                    <a:pt x="5930143" y="843797"/>
                    <a:pt x="6003241" y="919227"/>
                  </a:cubicBezTo>
                  <a:cubicBezTo>
                    <a:pt x="6012379" y="928371"/>
                    <a:pt x="6021516" y="937514"/>
                    <a:pt x="6030653" y="946657"/>
                  </a:cubicBezTo>
                  <a:cubicBezTo>
                    <a:pt x="6064919" y="1006087"/>
                    <a:pt x="6106037" y="1060946"/>
                    <a:pt x="6147155" y="1113519"/>
                  </a:cubicBezTo>
                  <a:cubicBezTo>
                    <a:pt x="6151723" y="1120377"/>
                    <a:pt x="6156292" y="1124948"/>
                    <a:pt x="6160861" y="1129520"/>
                  </a:cubicBezTo>
                  <a:cubicBezTo>
                    <a:pt x="6167713" y="1136377"/>
                    <a:pt x="6176851" y="1143234"/>
                    <a:pt x="6183704" y="1152378"/>
                  </a:cubicBezTo>
                  <a:cubicBezTo>
                    <a:pt x="6188273" y="1156949"/>
                    <a:pt x="6190557" y="1159235"/>
                    <a:pt x="6195126" y="1163807"/>
                  </a:cubicBezTo>
                  <a:cubicBezTo>
                    <a:pt x="6215685" y="1186664"/>
                    <a:pt x="6233959" y="1211808"/>
                    <a:pt x="6249950" y="1234666"/>
                  </a:cubicBezTo>
                  <a:cubicBezTo>
                    <a:pt x="6254519" y="1239237"/>
                    <a:pt x="6256803" y="1243809"/>
                    <a:pt x="6259087" y="1246095"/>
                  </a:cubicBezTo>
                  <a:cubicBezTo>
                    <a:pt x="6263656" y="1250666"/>
                    <a:pt x="6268225" y="1255238"/>
                    <a:pt x="6272793" y="1257524"/>
                  </a:cubicBezTo>
                  <a:cubicBezTo>
                    <a:pt x="6336755" y="1289525"/>
                    <a:pt x="6380157" y="1326097"/>
                    <a:pt x="6380157" y="1406100"/>
                  </a:cubicBezTo>
                  <a:cubicBezTo>
                    <a:pt x="6380157" y="1412957"/>
                    <a:pt x="6382441" y="1417529"/>
                    <a:pt x="6384726" y="1422100"/>
                  </a:cubicBezTo>
                  <a:cubicBezTo>
                    <a:pt x="6387010" y="1428958"/>
                    <a:pt x="6389295" y="1433529"/>
                    <a:pt x="6389295" y="1440387"/>
                  </a:cubicBezTo>
                  <a:cubicBezTo>
                    <a:pt x="6393863" y="1444958"/>
                    <a:pt x="6398432" y="1449530"/>
                    <a:pt x="6403001" y="1456387"/>
                  </a:cubicBezTo>
                  <a:cubicBezTo>
                    <a:pt x="6407569" y="1460959"/>
                    <a:pt x="6409853" y="1465530"/>
                    <a:pt x="6414422" y="1470102"/>
                  </a:cubicBezTo>
                  <a:cubicBezTo>
                    <a:pt x="6418991" y="1476959"/>
                    <a:pt x="6421275" y="1481531"/>
                    <a:pt x="6425844" y="1486102"/>
                  </a:cubicBezTo>
                  <a:cubicBezTo>
                    <a:pt x="6469247" y="1593534"/>
                    <a:pt x="6576611" y="1655250"/>
                    <a:pt x="6610875" y="1764968"/>
                  </a:cubicBezTo>
                  <a:cubicBezTo>
                    <a:pt x="6615444" y="1778683"/>
                    <a:pt x="6617729" y="1792397"/>
                    <a:pt x="6622297" y="1803826"/>
                  </a:cubicBezTo>
                  <a:cubicBezTo>
                    <a:pt x="6633719" y="1840399"/>
                    <a:pt x="6642856" y="1876971"/>
                    <a:pt x="6654278" y="1913544"/>
                  </a:cubicBezTo>
                  <a:cubicBezTo>
                    <a:pt x="6656562" y="1924973"/>
                    <a:pt x="6661131" y="1938688"/>
                    <a:pt x="6665699" y="1950117"/>
                  </a:cubicBezTo>
                  <a:cubicBezTo>
                    <a:pt x="6754789" y="2153551"/>
                    <a:pt x="6905555" y="2331843"/>
                    <a:pt x="7019772" y="2519277"/>
                  </a:cubicBezTo>
                  <a:cubicBezTo>
                    <a:pt x="7028909" y="2528420"/>
                    <a:pt x="7035763" y="2537563"/>
                    <a:pt x="7044899" y="2546706"/>
                  </a:cubicBezTo>
                  <a:cubicBezTo>
                    <a:pt x="7097439" y="2601565"/>
                    <a:pt x="7154548" y="2656424"/>
                    <a:pt x="7197951" y="2722712"/>
                  </a:cubicBezTo>
                  <a:cubicBezTo>
                    <a:pt x="7204803" y="2731855"/>
                    <a:pt x="7209372" y="2743284"/>
                    <a:pt x="7216225" y="2752427"/>
                  </a:cubicBezTo>
                  <a:cubicBezTo>
                    <a:pt x="7235642" y="2786714"/>
                    <a:pt x="7253346" y="2822715"/>
                    <a:pt x="7268479" y="2859573"/>
                  </a:cubicBezTo>
                  <a:lnTo>
                    <a:pt x="7297862" y="2949145"/>
                  </a:lnTo>
                  <a:lnTo>
                    <a:pt x="7297862" y="4379906"/>
                  </a:lnTo>
                  <a:lnTo>
                    <a:pt x="0" y="4379906"/>
                  </a:lnTo>
                  <a:cubicBezTo>
                    <a:pt x="59393" y="4299904"/>
                    <a:pt x="194169" y="4171900"/>
                    <a:pt x="342651" y="4037038"/>
                  </a:cubicBezTo>
                  <a:cubicBezTo>
                    <a:pt x="349504" y="4030181"/>
                    <a:pt x="356357" y="4025609"/>
                    <a:pt x="360926" y="4021038"/>
                  </a:cubicBezTo>
                  <a:cubicBezTo>
                    <a:pt x="792666" y="3824460"/>
                    <a:pt x="1103336" y="3477021"/>
                    <a:pt x="1395731" y="3095295"/>
                  </a:cubicBezTo>
                  <a:cubicBezTo>
                    <a:pt x="1414006" y="3086152"/>
                    <a:pt x="1441418" y="3086152"/>
                    <a:pt x="1457408" y="3067865"/>
                  </a:cubicBezTo>
                  <a:cubicBezTo>
                    <a:pt x="1493958" y="3033579"/>
                    <a:pt x="1503095" y="2978720"/>
                    <a:pt x="1521370" y="2935290"/>
                  </a:cubicBezTo>
                  <a:cubicBezTo>
                    <a:pt x="1564772" y="2864431"/>
                    <a:pt x="1662999" y="2882717"/>
                    <a:pt x="1715538" y="2818715"/>
                  </a:cubicBezTo>
                  <a:cubicBezTo>
                    <a:pt x="1813765" y="2686139"/>
                    <a:pt x="1902854" y="2553564"/>
                    <a:pt x="2035346" y="2459847"/>
                  </a:cubicBezTo>
                  <a:cubicBezTo>
                    <a:pt x="2049052" y="2452989"/>
                    <a:pt x="2060473" y="2443846"/>
                    <a:pt x="2071895" y="2436989"/>
                  </a:cubicBezTo>
                  <a:cubicBezTo>
                    <a:pt x="2094739" y="2423274"/>
                    <a:pt x="2119866" y="2407274"/>
                    <a:pt x="2142710" y="2393559"/>
                  </a:cubicBezTo>
                  <a:cubicBezTo>
                    <a:pt x="2176975" y="2370701"/>
                    <a:pt x="2192965" y="2338700"/>
                    <a:pt x="2197534" y="2304413"/>
                  </a:cubicBezTo>
                  <a:cubicBezTo>
                    <a:pt x="2199818" y="2295270"/>
                    <a:pt x="2199818" y="2286127"/>
                    <a:pt x="2199818" y="2276984"/>
                  </a:cubicBezTo>
                  <a:cubicBezTo>
                    <a:pt x="2204387" y="2233554"/>
                    <a:pt x="2231799" y="2196981"/>
                    <a:pt x="2266064" y="2171838"/>
                  </a:cubicBezTo>
                  <a:cubicBezTo>
                    <a:pt x="2275201" y="2164980"/>
                    <a:pt x="2282054" y="2155837"/>
                    <a:pt x="2291192" y="2146694"/>
                  </a:cubicBezTo>
                  <a:cubicBezTo>
                    <a:pt x="2307182" y="2116979"/>
                    <a:pt x="2323172" y="2087264"/>
                    <a:pt x="2339163" y="2057549"/>
                  </a:cubicBezTo>
                  <a:cubicBezTo>
                    <a:pt x="2343731" y="2046120"/>
                    <a:pt x="2348300" y="2036976"/>
                    <a:pt x="2355153" y="2027833"/>
                  </a:cubicBezTo>
                  <a:cubicBezTo>
                    <a:pt x="2444242" y="1956974"/>
                    <a:pt x="2471654" y="1851828"/>
                    <a:pt x="2505919" y="1739824"/>
                  </a:cubicBezTo>
                  <a:cubicBezTo>
                    <a:pt x="2510488" y="1728395"/>
                    <a:pt x="2515057" y="1716967"/>
                    <a:pt x="2517341" y="1705538"/>
                  </a:cubicBezTo>
                  <a:cubicBezTo>
                    <a:pt x="2531047" y="1671251"/>
                    <a:pt x="2544753" y="1636964"/>
                    <a:pt x="2556175" y="1600391"/>
                  </a:cubicBezTo>
                  <a:cubicBezTo>
                    <a:pt x="2563028" y="1595820"/>
                    <a:pt x="2569881" y="1588963"/>
                    <a:pt x="2579018" y="1582105"/>
                  </a:cubicBezTo>
                  <a:cubicBezTo>
                    <a:pt x="2665823" y="1529532"/>
                    <a:pt x="2711510" y="1433529"/>
                    <a:pt x="2773187" y="1348955"/>
                  </a:cubicBezTo>
                  <a:cubicBezTo>
                    <a:pt x="2780040" y="1342098"/>
                    <a:pt x="2786893" y="1335240"/>
                    <a:pt x="2793746" y="1328383"/>
                  </a:cubicBezTo>
                  <a:cubicBezTo>
                    <a:pt x="2841717" y="1291810"/>
                    <a:pt x="2878267" y="1241523"/>
                    <a:pt x="2919385" y="1198093"/>
                  </a:cubicBezTo>
                  <a:cubicBezTo>
                    <a:pt x="2928522" y="1191236"/>
                    <a:pt x="2935375" y="1182093"/>
                    <a:pt x="2944512" y="1172950"/>
                  </a:cubicBezTo>
                  <a:cubicBezTo>
                    <a:pt x="2951365" y="1163807"/>
                    <a:pt x="2958218" y="1154663"/>
                    <a:pt x="2967356" y="1147806"/>
                  </a:cubicBezTo>
                  <a:cubicBezTo>
                    <a:pt x="2976493" y="1138663"/>
                    <a:pt x="2985630" y="1131806"/>
                    <a:pt x="2997052" y="1124948"/>
                  </a:cubicBezTo>
                  <a:cubicBezTo>
                    <a:pt x="3038170" y="1099805"/>
                    <a:pt x="3077004" y="1090661"/>
                    <a:pt x="3111269" y="1092947"/>
                  </a:cubicBezTo>
                  <a:cubicBezTo>
                    <a:pt x="3124975" y="1092947"/>
                    <a:pt x="3134112" y="1095233"/>
                    <a:pt x="3145534" y="1099805"/>
                  </a:cubicBezTo>
                  <a:cubicBezTo>
                    <a:pt x="3161524" y="1102090"/>
                    <a:pt x="3175231" y="1108948"/>
                    <a:pt x="3186652" y="1113519"/>
                  </a:cubicBezTo>
                  <a:cubicBezTo>
                    <a:pt x="3280310" y="1184379"/>
                    <a:pt x="3298585" y="1307811"/>
                    <a:pt x="3360262" y="1403814"/>
                  </a:cubicBezTo>
                  <a:cubicBezTo>
                    <a:pt x="3364831" y="1412957"/>
                    <a:pt x="3371684" y="1422100"/>
                    <a:pt x="3376252" y="1428958"/>
                  </a:cubicBezTo>
                  <a:cubicBezTo>
                    <a:pt x="3383105" y="1438101"/>
                    <a:pt x="3387674" y="1447244"/>
                    <a:pt x="3394527" y="1454101"/>
                  </a:cubicBezTo>
                  <a:cubicBezTo>
                    <a:pt x="3401380" y="1465530"/>
                    <a:pt x="3405949" y="1474673"/>
                    <a:pt x="3415086" y="1486102"/>
                  </a:cubicBezTo>
                  <a:cubicBezTo>
                    <a:pt x="3435645" y="1513532"/>
                    <a:pt x="3458488" y="1538675"/>
                    <a:pt x="3483616" y="1563819"/>
                  </a:cubicBezTo>
                  <a:cubicBezTo>
                    <a:pt x="3490469" y="1572962"/>
                    <a:pt x="3499607" y="1579819"/>
                    <a:pt x="3506460" y="1586677"/>
                  </a:cubicBezTo>
                  <a:cubicBezTo>
                    <a:pt x="3531587" y="1616392"/>
                    <a:pt x="3556715" y="1643821"/>
                    <a:pt x="3584127" y="1666679"/>
                  </a:cubicBezTo>
                  <a:cubicBezTo>
                    <a:pt x="3593264" y="1673537"/>
                    <a:pt x="3602402" y="1680394"/>
                    <a:pt x="3611539" y="1689537"/>
                  </a:cubicBezTo>
                  <a:cubicBezTo>
                    <a:pt x="3620676" y="1696394"/>
                    <a:pt x="3632098" y="1703252"/>
                    <a:pt x="3641236" y="1712395"/>
                  </a:cubicBezTo>
                  <a:cubicBezTo>
                    <a:pt x="3650373" y="1719252"/>
                    <a:pt x="3657226" y="1728395"/>
                    <a:pt x="3666363" y="1737539"/>
                  </a:cubicBezTo>
                  <a:cubicBezTo>
                    <a:pt x="3670932" y="1739824"/>
                    <a:pt x="3673216" y="1742110"/>
                    <a:pt x="3675501" y="1746682"/>
                  </a:cubicBezTo>
                  <a:cubicBezTo>
                    <a:pt x="3680069" y="1748968"/>
                    <a:pt x="3682354" y="1751253"/>
                    <a:pt x="3684638" y="1753539"/>
                  </a:cubicBezTo>
                  <a:cubicBezTo>
                    <a:pt x="3732609" y="1815255"/>
                    <a:pt x="3812561" y="1858685"/>
                    <a:pt x="3823983" y="1938688"/>
                  </a:cubicBezTo>
                  <a:cubicBezTo>
                    <a:pt x="3823983" y="1943259"/>
                    <a:pt x="3826267" y="1950117"/>
                    <a:pt x="3828551" y="1956974"/>
                  </a:cubicBezTo>
                  <a:cubicBezTo>
                    <a:pt x="3828551" y="1963831"/>
                    <a:pt x="3830836" y="1968403"/>
                    <a:pt x="3830836" y="1975260"/>
                  </a:cubicBezTo>
                  <a:cubicBezTo>
                    <a:pt x="3858248" y="1904401"/>
                    <a:pt x="3938200" y="1904401"/>
                    <a:pt x="3995308" y="1870114"/>
                  </a:cubicBezTo>
                  <a:cubicBezTo>
                    <a:pt x="3999877" y="1865543"/>
                    <a:pt x="4006730" y="1860971"/>
                    <a:pt x="4013583" y="1856399"/>
                  </a:cubicBezTo>
                  <a:cubicBezTo>
                    <a:pt x="4025004" y="1849542"/>
                    <a:pt x="4034142" y="1842685"/>
                    <a:pt x="4043279" y="1835827"/>
                  </a:cubicBezTo>
                  <a:cubicBezTo>
                    <a:pt x="4091250" y="1796969"/>
                    <a:pt x="4123231" y="1748968"/>
                    <a:pt x="4132368" y="1671251"/>
                  </a:cubicBezTo>
                  <a:cubicBezTo>
                    <a:pt x="4139221" y="1662108"/>
                    <a:pt x="4146074" y="1650679"/>
                    <a:pt x="4150643" y="1641536"/>
                  </a:cubicBezTo>
                  <a:cubicBezTo>
                    <a:pt x="4189477" y="1577534"/>
                    <a:pt x="4237448" y="1522675"/>
                    <a:pt x="4310547" y="1495245"/>
                  </a:cubicBezTo>
                  <a:cubicBezTo>
                    <a:pt x="4337959" y="1476959"/>
                    <a:pt x="4353949" y="1451815"/>
                    <a:pt x="4356234" y="1417529"/>
                  </a:cubicBezTo>
                  <a:cubicBezTo>
                    <a:pt x="4360802" y="1406100"/>
                    <a:pt x="4365371" y="1396957"/>
                    <a:pt x="4369940" y="1385528"/>
                  </a:cubicBezTo>
                  <a:cubicBezTo>
                    <a:pt x="4383646" y="1353527"/>
                    <a:pt x="4401920" y="1323811"/>
                    <a:pt x="4424764" y="1296382"/>
                  </a:cubicBezTo>
                  <a:cubicBezTo>
                    <a:pt x="4427048" y="1291810"/>
                    <a:pt x="4431617" y="1287239"/>
                    <a:pt x="4433901" y="1282667"/>
                  </a:cubicBezTo>
                  <a:cubicBezTo>
                    <a:pt x="4438470" y="1282667"/>
                    <a:pt x="4443038" y="1280382"/>
                    <a:pt x="4447607" y="1275810"/>
                  </a:cubicBezTo>
                  <a:cubicBezTo>
                    <a:pt x="4468166" y="1271238"/>
                    <a:pt x="4484157" y="1262095"/>
                    <a:pt x="4493294" y="1248381"/>
                  </a:cubicBezTo>
                  <a:cubicBezTo>
                    <a:pt x="4495578" y="1246095"/>
                    <a:pt x="4497863" y="1241523"/>
                    <a:pt x="4500147" y="1236952"/>
                  </a:cubicBezTo>
                  <a:cubicBezTo>
                    <a:pt x="4504716" y="1232380"/>
                    <a:pt x="4507000" y="1227809"/>
                    <a:pt x="4509284" y="1220951"/>
                  </a:cubicBezTo>
                  <a:cubicBezTo>
                    <a:pt x="4509284" y="1216380"/>
                    <a:pt x="4511569" y="1211808"/>
                    <a:pt x="4511569" y="1204951"/>
                  </a:cubicBezTo>
                  <a:cubicBezTo>
                    <a:pt x="4532128" y="1147806"/>
                    <a:pt x="4577814" y="1113519"/>
                    <a:pt x="4609795" y="1074661"/>
                  </a:cubicBezTo>
                  <a:cubicBezTo>
                    <a:pt x="4614364" y="1070089"/>
                    <a:pt x="4618933" y="1065518"/>
                    <a:pt x="4621217" y="1060946"/>
                  </a:cubicBezTo>
                  <a:cubicBezTo>
                    <a:pt x="4625786" y="1056375"/>
                    <a:pt x="4630354" y="1054089"/>
                    <a:pt x="4632639" y="1049517"/>
                  </a:cubicBezTo>
                  <a:cubicBezTo>
                    <a:pt x="4637207" y="1044946"/>
                    <a:pt x="4641776" y="1040374"/>
                    <a:pt x="4646345" y="1035803"/>
                  </a:cubicBezTo>
                  <a:cubicBezTo>
                    <a:pt x="4655482" y="1028945"/>
                    <a:pt x="4666904" y="1019802"/>
                    <a:pt x="4676041" y="1012945"/>
                  </a:cubicBezTo>
                  <a:cubicBezTo>
                    <a:pt x="4678325" y="1008373"/>
                    <a:pt x="4682894" y="1003802"/>
                    <a:pt x="4685178" y="999230"/>
                  </a:cubicBezTo>
                  <a:cubicBezTo>
                    <a:pt x="4698884" y="983229"/>
                    <a:pt x="4712590" y="967229"/>
                    <a:pt x="4728581" y="951228"/>
                  </a:cubicBezTo>
                  <a:cubicBezTo>
                    <a:pt x="4737718" y="942085"/>
                    <a:pt x="4746855" y="932942"/>
                    <a:pt x="4753708" y="926085"/>
                  </a:cubicBezTo>
                  <a:cubicBezTo>
                    <a:pt x="4776552" y="894084"/>
                    <a:pt x="4794827" y="859797"/>
                    <a:pt x="4813101" y="825510"/>
                  </a:cubicBezTo>
                  <a:cubicBezTo>
                    <a:pt x="4819954" y="814081"/>
                    <a:pt x="4826807" y="802652"/>
                    <a:pt x="4833660" y="791224"/>
                  </a:cubicBezTo>
                  <a:cubicBezTo>
                    <a:pt x="4851935" y="747794"/>
                    <a:pt x="4867925" y="706649"/>
                    <a:pt x="4886200" y="667791"/>
                  </a:cubicBezTo>
                  <a:cubicBezTo>
                    <a:pt x="4890769" y="658648"/>
                    <a:pt x="4895337" y="649505"/>
                    <a:pt x="4899906" y="638076"/>
                  </a:cubicBezTo>
                  <a:cubicBezTo>
                    <a:pt x="4906759" y="622075"/>
                    <a:pt x="4913612" y="606075"/>
                    <a:pt x="4922750" y="592360"/>
                  </a:cubicBezTo>
                  <a:cubicBezTo>
                    <a:pt x="4927318" y="587789"/>
                    <a:pt x="4929603" y="583217"/>
                    <a:pt x="4931887" y="578646"/>
                  </a:cubicBezTo>
                  <a:cubicBezTo>
                    <a:pt x="4950162" y="516929"/>
                    <a:pt x="5011839" y="482643"/>
                    <a:pt x="5023260" y="418641"/>
                  </a:cubicBezTo>
                  <a:cubicBezTo>
                    <a:pt x="5023260" y="414069"/>
                    <a:pt x="5020976" y="409497"/>
                    <a:pt x="5020976" y="404926"/>
                  </a:cubicBezTo>
                  <a:cubicBezTo>
                    <a:pt x="5020976" y="402640"/>
                    <a:pt x="5020976" y="398068"/>
                    <a:pt x="5020976" y="393497"/>
                  </a:cubicBezTo>
                  <a:cubicBezTo>
                    <a:pt x="5030113" y="356924"/>
                    <a:pt x="5039251" y="322638"/>
                    <a:pt x="5071232" y="295208"/>
                  </a:cubicBezTo>
                  <a:cubicBezTo>
                    <a:pt x="5073516" y="288351"/>
                    <a:pt x="5078085" y="283779"/>
                    <a:pt x="5082653" y="279208"/>
                  </a:cubicBezTo>
                  <a:cubicBezTo>
                    <a:pt x="5103212" y="254064"/>
                    <a:pt x="5132909" y="233492"/>
                    <a:pt x="5148899" y="206063"/>
                  </a:cubicBezTo>
                  <a:cubicBezTo>
                    <a:pt x="5151183" y="201491"/>
                    <a:pt x="5155752" y="194634"/>
                    <a:pt x="5158036" y="190062"/>
                  </a:cubicBezTo>
                  <a:cubicBezTo>
                    <a:pt x="5185448" y="144346"/>
                    <a:pt x="5206007" y="98631"/>
                    <a:pt x="5226567" y="48343"/>
                  </a:cubicBezTo>
                  <a:cubicBezTo>
                    <a:pt x="5233420" y="39200"/>
                    <a:pt x="5242557" y="30057"/>
                    <a:pt x="5249410" y="23200"/>
                  </a:cubicBezTo>
                  <a:cubicBezTo>
                    <a:pt x="5264258" y="8342"/>
                    <a:pt x="5279677" y="-801"/>
                    <a:pt x="5296239" y="5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24EFB05C-D20F-457B-BAB9-ACD7760E8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390" y="2369491"/>
              <a:ext cx="1846666" cy="1407341"/>
            </a:xfrm>
            <a:custGeom>
              <a:avLst/>
              <a:gdLst>
                <a:gd name="T0" fmla="*/ 748 w 809"/>
                <a:gd name="T1" fmla="*/ 615 h 618"/>
                <a:gd name="T2" fmla="*/ 736 w 809"/>
                <a:gd name="T3" fmla="*/ 611 h 618"/>
                <a:gd name="T4" fmla="*/ 672 w 809"/>
                <a:gd name="T5" fmla="*/ 592 h 618"/>
                <a:gd name="T6" fmla="*/ 633 w 809"/>
                <a:gd name="T7" fmla="*/ 546 h 618"/>
                <a:gd name="T8" fmla="*/ 588 w 809"/>
                <a:gd name="T9" fmla="*/ 533 h 618"/>
                <a:gd name="T10" fmla="*/ 525 w 809"/>
                <a:gd name="T11" fmla="*/ 499 h 618"/>
                <a:gd name="T12" fmla="*/ 511 w 809"/>
                <a:gd name="T13" fmla="*/ 498 h 618"/>
                <a:gd name="T14" fmla="*/ 467 w 809"/>
                <a:gd name="T15" fmla="*/ 541 h 618"/>
                <a:gd name="T16" fmla="*/ 423 w 809"/>
                <a:gd name="T17" fmla="*/ 518 h 618"/>
                <a:gd name="T18" fmla="*/ 411 w 809"/>
                <a:gd name="T19" fmla="*/ 523 h 618"/>
                <a:gd name="T20" fmla="*/ 337 w 809"/>
                <a:gd name="T21" fmla="*/ 520 h 618"/>
                <a:gd name="T22" fmla="*/ 323 w 809"/>
                <a:gd name="T23" fmla="*/ 563 h 618"/>
                <a:gd name="T24" fmla="*/ 277 w 809"/>
                <a:gd name="T25" fmla="*/ 576 h 618"/>
                <a:gd name="T26" fmla="*/ 266 w 809"/>
                <a:gd name="T27" fmla="*/ 543 h 618"/>
                <a:gd name="T28" fmla="*/ 241 w 809"/>
                <a:gd name="T29" fmla="*/ 524 h 618"/>
                <a:gd name="T30" fmla="*/ 219 w 809"/>
                <a:gd name="T31" fmla="*/ 517 h 618"/>
                <a:gd name="T32" fmla="*/ 181 w 809"/>
                <a:gd name="T33" fmla="*/ 565 h 618"/>
                <a:gd name="T34" fmla="*/ 152 w 809"/>
                <a:gd name="T35" fmla="*/ 568 h 618"/>
                <a:gd name="T36" fmla="*/ 137 w 809"/>
                <a:gd name="T37" fmla="*/ 560 h 618"/>
                <a:gd name="T38" fmla="*/ 63 w 809"/>
                <a:gd name="T39" fmla="*/ 548 h 618"/>
                <a:gd name="T40" fmla="*/ 51 w 809"/>
                <a:gd name="T41" fmla="*/ 544 h 618"/>
                <a:gd name="T42" fmla="*/ 42 w 809"/>
                <a:gd name="T43" fmla="*/ 479 h 618"/>
                <a:gd name="T44" fmla="*/ 54 w 809"/>
                <a:gd name="T45" fmla="*/ 473 h 618"/>
                <a:gd name="T46" fmla="*/ 65 w 809"/>
                <a:gd name="T47" fmla="*/ 463 h 618"/>
                <a:gd name="T48" fmla="*/ 72 w 809"/>
                <a:gd name="T49" fmla="*/ 449 h 618"/>
                <a:gd name="T50" fmla="*/ 111 w 809"/>
                <a:gd name="T51" fmla="*/ 413 h 618"/>
                <a:gd name="T52" fmla="*/ 144 w 809"/>
                <a:gd name="T53" fmla="*/ 357 h 618"/>
                <a:gd name="T54" fmla="*/ 168 w 809"/>
                <a:gd name="T55" fmla="*/ 294 h 618"/>
                <a:gd name="T56" fmla="*/ 184 w 809"/>
                <a:gd name="T57" fmla="*/ 269 h 618"/>
                <a:gd name="T58" fmla="*/ 226 w 809"/>
                <a:gd name="T59" fmla="*/ 194 h 618"/>
                <a:gd name="T60" fmla="*/ 245 w 809"/>
                <a:gd name="T61" fmla="*/ 145 h 618"/>
                <a:gd name="T62" fmla="*/ 274 w 809"/>
                <a:gd name="T63" fmla="*/ 102 h 618"/>
                <a:gd name="T64" fmla="*/ 316 w 809"/>
                <a:gd name="T65" fmla="*/ 33 h 618"/>
                <a:gd name="T66" fmla="*/ 331 w 809"/>
                <a:gd name="T67" fmla="*/ 12 h 618"/>
                <a:gd name="T68" fmla="*/ 373 w 809"/>
                <a:gd name="T69" fmla="*/ 37 h 618"/>
                <a:gd name="T70" fmla="*/ 398 w 809"/>
                <a:gd name="T71" fmla="*/ 69 h 618"/>
                <a:gd name="T72" fmla="*/ 494 w 809"/>
                <a:gd name="T73" fmla="*/ 210 h 618"/>
                <a:gd name="T74" fmla="*/ 575 w 809"/>
                <a:gd name="T75" fmla="*/ 302 h 618"/>
                <a:gd name="T76" fmla="*/ 664 w 809"/>
                <a:gd name="T77" fmla="*/ 429 h 618"/>
                <a:gd name="T78" fmla="*/ 721 w 809"/>
                <a:gd name="T79" fmla="*/ 509 h 618"/>
                <a:gd name="T80" fmla="*/ 736 w 809"/>
                <a:gd name="T81" fmla="*/ 524 h 618"/>
                <a:gd name="T82" fmla="*/ 764 w 809"/>
                <a:gd name="T83" fmla="*/ 558 h 618"/>
                <a:gd name="T84" fmla="*/ 771 w 809"/>
                <a:gd name="T85" fmla="*/ 569 h 618"/>
                <a:gd name="T86" fmla="*/ 805 w 809"/>
                <a:gd name="T87" fmla="*/ 594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09" h="618">
                  <a:moveTo>
                    <a:pt x="800" y="592"/>
                  </a:moveTo>
                  <a:cubicBezTo>
                    <a:pt x="778" y="591"/>
                    <a:pt x="771" y="618"/>
                    <a:pt x="748" y="615"/>
                  </a:cubicBezTo>
                  <a:cubicBezTo>
                    <a:pt x="746" y="615"/>
                    <a:pt x="744" y="614"/>
                    <a:pt x="742" y="614"/>
                  </a:cubicBezTo>
                  <a:cubicBezTo>
                    <a:pt x="740" y="613"/>
                    <a:pt x="738" y="612"/>
                    <a:pt x="736" y="611"/>
                  </a:cubicBezTo>
                  <a:cubicBezTo>
                    <a:pt x="716" y="595"/>
                    <a:pt x="701" y="579"/>
                    <a:pt x="679" y="594"/>
                  </a:cubicBezTo>
                  <a:cubicBezTo>
                    <a:pt x="677" y="593"/>
                    <a:pt x="674" y="592"/>
                    <a:pt x="672" y="592"/>
                  </a:cubicBezTo>
                  <a:cubicBezTo>
                    <a:pt x="664" y="589"/>
                    <a:pt x="657" y="587"/>
                    <a:pt x="650" y="583"/>
                  </a:cubicBezTo>
                  <a:cubicBezTo>
                    <a:pt x="638" y="576"/>
                    <a:pt x="642" y="556"/>
                    <a:pt x="633" y="546"/>
                  </a:cubicBezTo>
                  <a:cubicBezTo>
                    <a:pt x="631" y="544"/>
                    <a:pt x="629" y="542"/>
                    <a:pt x="627" y="540"/>
                  </a:cubicBezTo>
                  <a:cubicBezTo>
                    <a:pt x="615" y="532"/>
                    <a:pt x="602" y="526"/>
                    <a:pt x="588" y="533"/>
                  </a:cubicBezTo>
                  <a:cubicBezTo>
                    <a:pt x="588" y="537"/>
                    <a:pt x="588" y="544"/>
                    <a:pt x="584" y="544"/>
                  </a:cubicBezTo>
                  <a:cubicBezTo>
                    <a:pt x="545" y="556"/>
                    <a:pt x="545" y="517"/>
                    <a:pt x="525" y="499"/>
                  </a:cubicBezTo>
                  <a:cubicBezTo>
                    <a:pt x="522" y="498"/>
                    <a:pt x="520" y="498"/>
                    <a:pt x="518" y="498"/>
                  </a:cubicBezTo>
                  <a:cubicBezTo>
                    <a:pt x="515" y="498"/>
                    <a:pt x="513" y="498"/>
                    <a:pt x="511" y="498"/>
                  </a:cubicBezTo>
                  <a:cubicBezTo>
                    <a:pt x="508" y="498"/>
                    <a:pt x="506" y="498"/>
                    <a:pt x="503" y="499"/>
                  </a:cubicBezTo>
                  <a:cubicBezTo>
                    <a:pt x="494" y="513"/>
                    <a:pt x="491" y="548"/>
                    <a:pt x="467" y="541"/>
                  </a:cubicBezTo>
                  <a:cubicBezTo>
                    <a:pt x="456" y="537"/>
                    <a:pt x="452" y="517"/>
                    <a:pt x="431" y="516"/>
                  </a:cubicBezTo>
                  <a:cubicBezTo>
                    <a:pt x="428" y="517"/>
                    <a:pt x="426" y="518"/>
                    <a:pt x="423" y="518"/>
                  </a:cubicBezTo>
                  <a:cubicBezTo>
                    <a:pt x="421" y="519"/>
                    <a:pt x="419" y="520"/>
                    <a:pt x="417" y="521"/>
                  </a:cubicBezTo>
                  <a:cubicBezTo>
                    <a:pt x="415" y="522"/>
                    <a:pt x="413" y="522"/>
                    <a:pt x="411" y="523"/>
                  </a:cubicBezTo>
                  <a:cubicBezTo>
                    <a:pt x="382" y="552"/>
                    <a:pt x="374" y="533"/>
                    <a:pt x="342" y="517"/>
                  </a:cubicBezTo>
                  <a:cubicBezTo>
                    <a:pt x="340" y="517"/>
                    <a:pt x="338" y="518"/>
                    <a:pt x="337" y="520"/>
                  </a:cubicBezTo>
                  <a:cubicBezTo>
                    <a:pt x="335" y="521"/>
                    <a:pt x="334" y="522"/>
                    <a:pt x="333" y="524"/>
                  </a:cubicBezTo>
                  <a:cubicBezTo>
                    <a:pt x="328" y="534"/>
                    <a:pt x="332" y="552"/>
                    <a:pt x="323" y="563"/>
                  </a:cubicBezTo>
                  <a:cubicBezTo>
                    <a:pt x="322" y="565"/>
                    <a:pt x="320" y="567"/>
                    <a:pt x="318" y="568"/>
                  </a:cubicBezTo>
                  <a:cubicBezTo>
                    <a:pt x="308" y="579"/>
                    <a:pt x="294" y="583"/>
                    <a:pt x="277" y="576"/>
                  </a:cubicBezTo>
                  <a:cubicBezTo>
                    <a:pt x="273" y="576"/>
                    <a:pt x="269" y="564"/>
                    <a:pt x="268" y="551"/>
                  </a:cubicBezTo>
                  <a:cubicBezTo>
                    <a:pt x="268" y="548"/>
                    <a:pt x="267" y="546"/>
                    <a:pt x="266" y="543"/>
                  </a:cubicBezTo>
                  <a:cubicBezTo>
                    <a:pt x="263" y="536"/>
                    <a:pt x="258" y="530"/>
                    <a:pt x="249" y="527"/>
                  </a:cubicBezTo>
                  <a:cubicBezTo>
                    <a:pt x="246" y="526"/>
                    <a:pt x="244" y="525"/>
                    <a:pt x="241" y="524"/>
                  </a:cubicBezTo>
                  <a:cubicBezTo>
                    <a:pt x="236" y="522"/>
                    <a:pt x="231" y="520"/>
                    <a:pt x="226" y="518"/>
                  </a:cubicBezTo>
                  <a:cubicBezTo>
                    <a:pt x="224" y="518"/>
                    <a:pt x="221" y="517"/>
                    <a:pt x="219" y="517"/>
                  </a:cubicBezTo>
                  <a:cubicBezTo>
                    <a:pt x="216" y="517"/>
                    <a:pt x="213" y="517"/>
                    <a:pt x="210" y="517"/>
                  </a:cubicBezTo>
                  <a:cubicBezTo>
                    <a:pt x="187" y="525"/>
                    <a:pt x="203" y="556"/>
                    <a:pt x="181" y="565"/>
                  </a:cubicBezTo>
                  <a:cubicBezTo>
                    <a:pt x="178" y="566"/>
                    <a:pt x="176" y="567"/>
                    <a:pt x="174" y="568"/>
                  </a:cubicBezTo>
                  <a:cubicBezTo>
                    <a:pt x="167" y="570"/>
                    <a:pt x="159" y="571"/>
                    <a:pt x="152" y="568"/>
                  </a:cubicBezTo>
                  <a:cubicBezTo>
                    <a:pt x="150" y="567"/>
                    <a:pt x="147" y="565"/>
                    <a:pt x="145" y="564"/>
                  </a:cubicBezTo>
                  <a:cubicBezTo>
                    <a:pt x="142" y="563"/>
                    <a:pt x="139" y="562"/>
                    <a:pt x="137" y="560"/>
                  </a:cubicBezTo>
                  <a:cubicBezTo>
                    <a:pt x="135" y="558"/>
                    <a:pt x="133" y="556"/>
                    <a:pt x="132" y="555"/>
                  </a:cubicBezTo>
                  <a:cubicBezTo>
                    <a:pt x="113" y="533"/>
                    <a:pt x="86" y="556"/>
                    <a:pt x="63" y="548"/>
                  </a:cubicBezTo>
                  <a:cubicBezTo>
                    <a:pt x="61" y="547"/>
                    <a:pt x="59" y="547"/>
                    <a:pt x="57" y="546"/>
                  </a:cubicBezTo>
                  <a:cubicBezTo>
                    <a:pt x="55" y="545"/>
                    <a:pt x="53" y="545"/>
                    <a:pt x="51" y="544"/>
                  </a:cubicBezTo>
                  <a:cubicBezTo>
                    <a:pt x="35" y="529"/>
                    <a:pt x="0" y="548"/>
                    <a:pt x="8" y="529"/>
                  </a:cubicBezTo>
                  <a:cubicBezTo>
                    <a:pt x="16" y="513"/>
                    <a:pt x="28" y="490"/>
                    <a:pt x="42" y="479"/>
                  </a:cubicBezTo>
                  <a:cubicBezTo>
                    <a:pt x="44" y="478"/>
                    <a:pt x="47" y="477"/>
                    <a:pt x="49" y="477"/>
                  </a:cubicBezTo>
                  <a:cubicBezTo>
                    <a:pt x="51" y="476"/>
                    <a:pt x="53" y="474"/>
                    <a:pt x="54" y="473"/>
                  </a:cubicBezTo>
                  <a:cubicBezTo>
                    <a:pt x="56" y="472"/>
                    <a:pt x="57" y="471"/>
                    <a:pt x="59" y="470"/>
                  </a:cubicBezTo>
                  <a:cubicBezTo>
                    <a:pt x="61" y="468"/>
                    <a:pt x="63" y="466"/>
                    <a:pt x="65" y="463"/>
                  </a:cubicBezTo>
                  <a:cubicBezTo>
                    <a:pt x="66" y="461"/>
                    <a:pt x="67" y="458"/>
                    <a:pt x="68" y="455"/>
                  </a:cubicBezTo>
                  <a:cubicBezTo>
                    <a:pt x="69" y="453"/>
                    <a:pt x="70" y="451"/>
                    <a:pt x="72" y="449"/>
                  </a:cubicBezTo>
                  <a:cubicBezTo>
                    <a:pt x="79" y="438"/>
                    <a:pt x="90" y="430"/>
                    <a:pt x="101" y="421"/>
                  </a:cubicBezTo>
                  <a:cubicBezTo>
                    <a:pt x="104" y="418"/>
                    <a:pt x="108" y="416"/>
                    <a:pt x="111" y="413"/>
                  </a:cubicBezTo>
                  <a:cubicBezTo>
                    <a:pt x="121" y="400"/>
                    <a:pt x="129" y="385"/>
                    <a:pt x="137" y="371"/>
                  </a:cubicBezTo>
                  <a:cubicBezTo>
                    <a:pt x="139" y="366"/>
                    <a:pt x="142" y="361"/>
                    <a:pt x="144" y="357"/>
                  </a:cubicBezTo>
                  <a:cubicBezTo>
                    <a:pt x="146" y="337"/>
                    <a:pt x="151" y="321"/>
                    <a:pt x="159" y="308"/>
                  </a:cubicBezTo>
                  <a:cubicBezTo>
                    <a:pt x="162" y="303"/>
                    <a:pt x="165" y="299"/>
                    <a:pt x="168" y="294"/>
                  </a:cubicBezTo>
                  <a:cubicBezTo>
                    <a:pt x="170" y="287"/>
                    <a:pt x="174" y="281"/>
                    <a:pt x="179" y="275"/>
                  </a:cubicBezTo>
                  <a:cubicBezTo>
                    <a:pt x="181" y="273"/>
                    <a:pt x="182" y="271"/>
                    <a:pt x="184" y="269"/>
                  </a:cubicBezTo>
                  <a:cubicBezTo>
                    <a:pt x="199" y="249"/>
                    <a:pt x="207" y="226"/>
                    <a:pt x="226" y="210"/>
                  </a:cubicBezTo>
                  <a:cubicBezTo>
                    <a:pt x="226" y="206"/>
                    <a:pt x="226" y="198"/>
                    <a:pt x="226" y="194"/>
                  </a:cubicBezTo>
                  <a:cubicBezTo>
                    <a:pt x="225" y="192"/>
                    <a:pt x="225" y="189"/>
                    <a:pt x="226" y="187"/>
                  </a:cubicBezTo>
                  <a:cubicBezTo>
                    <a:pt x="226" y="171"/>
                    <a:pt x="238" y="156"/>
                    <a:pt x="245" y="145"/>
                  </a:cubicBezTo>
                  <a:cubicBezTo>
                    <a:pt x="246" y="142"/>
                    <a:pt x="247" y="139"/>
                    <a:pt x="249" y="137"/>
                  </a:cubicBezTo>
                  <a:cubicBezTo>
                    <a:pt x="255" y="125"/>
                    <a:pt x="265" y="113"/>
                    <a:pt x="274" y="102"/>
                  </a:cubicBezTo>
                  <a:cubicBezTo>
                    <a:pt x="275" y="100"/>
                    <a:pt x="277" y="97"/>
                    <a:pt x="278" y="95"/>
                  </a:cubicBezTo>
                  <a:cubicBezTo>
                    <a:pt x="293" y="75"/>
                    <a:pt x="307" y="55"/>
                    <a:pt x="316" y="33"/>
                  </a:cubicBezTo>
                  <a:cubicBezTo>
                    <a:pt x="319" y="29"/>
                    <a:pt x="321" y="25"/>
                    <a:pt x="324" y="22"/>
                  </a:cubicBezTo>
                  <a:cubicBezTo>
                    <a:pt x="326" y="18"/>
                    <a:pt x="329" y="15"/>
                    <a:pt x="331" y="12"/>
                  </a:cubicBezTo>
                  <a:cubicBezTo>
                    <a:pt x="335" y="0"/>
                    <a:pt x="354" y="16"/>
                    <a:pt x="364" y="27"/>
                  </a:cubicBezTo>
                  <a:cubicBezTo>
                    <a:pt x="367" y="30"/>
                    <a:pt x="370" y="34"/>
                    <a:pt x="373" y="37"/>
                  </a:cubicBezTo>
                  <a:cubicBezTo>
                    <a:pt x="378" y="44"/>
                    <a:pt x="384" y="51"/>
                    <a:pt x="389" y="58"/>
                  </a:cubicBezTo>
                  <a:cubicBezTo>
                    <a:pt x="392" y="62"/>
                    <a:pt x="395" y="65"/>
                    <a:pt x="398" y="69"/>
                  </a:cubicBezTo>
                  <a:cubicBezTo>
                    <a:pt x="436" y="109"/>
                    <a:pt x="436" y="171"/>
                    <a:pt x="483" y="201"/>
                  </a:cubicBezTo>
                  <a:cubicBezTo>
                    <a:pt x="486" y="204"/>
                    <a:pt x="490" y="207"/>
                    <a:pt x="494" y="210"/>
                  </a:cubicBezTo>
                  <a:cubicBezTo>
                    <a:pt x="519" y="234"/>
                    <a:pt x="542" y="263"/>
                    <a:pt x="565" y="290"/>
                  </a:cubicBezTo>
                  <a:cubicBezTo>
                    <a:pt x="568" y="294"/>
                    <a:pt x="572" y="298"/>
                    <a:pt x="575" y="302"/>
                  </a:cubicBezTo>
                  <a:cubicBezTo>
                    <a:pt x="591" y="350"/>
                    <a:pt x="620" y="384"/>
                    <a:pt x="652" y="417"/>
                  </a:cubicBezTo>
                  <a:cubicBezTo>
                    <a:pt x="656" y="421"/>
                    <a:pt x="660" y="425"/>
                    <a:pt x="664" y="429"/>
                  </a:cubicBezTo>
                  <a:cubicBezTo>
                    <a:pt x="679" y="455"/>
                    <a:pt x="697" y="479"/>
                    <a:pt x="715" y="502"/>
                  </a:cubicBezTo>
                  <a:cubicBezTo>
                    <a:pt x="717" y="505"/>
                    <a:pt x="719" y="507"/>
                    <a:pt x="721" y="509"/>
                  </a:cubicBezTo>
                  <a:cubicBezTo>
                    <a:pt x="724" y="512"/>
                    <a:pt x="728" y="515"/>
                    <a:pt x="731" y="519"/>
                  </a:cubicBezTo>
                  <a:cubicBezTo>
                    <a:pt x="733" y="521"/>
                    <a:pt x="734" y="522"/>
                    <a:pt x="736" y="524"/>
                  </a:cubicBezTo>
                  <a:cubicBezTo>
                    <a:pt x="743" y="534"/>
                    <a:pt x="751" y="543"/>
                    <a:pt x="759" y="552"/>
                  </a:cubicBezTo>
                  <a:cubicBezTo>
                    <a:pt x="760" y="554"/>
                    <a:pt x="762" y="556"/>
                    <a:pt x="764" y="558"/>
                  </a:cubicBezTo>
                  <a:cubicBezTo>
                    <a:pt x="764" y="560"/>
                    <a:pt x="766" y="562"/>
                    <a:pt x="767" y="564"/>
                  </a:cubicBezTo>
                  <a:cubicBezTo>
                    <a:pt x="768" y="566"/>
                    <a:pt x="770" y="568"/>
                    <a:pt x="771" y="569"/>
                  </a:cubicBezTo>
                  <a:cubicBezTo>
                    <a:pt x="782" y="576"/>
                    <a:pt x="802" y="576"/>
                    <a:pt x="809" y="595"/>
                  </a:cubicBezTo>
                  <a:cubicBezTo>
                    <a:pt x="809" y="595"/>
                    <a:pt x="806" y="595"/>
                    <a:pt x="805" y="594"/>
                  </a:cubicBezTo>
                  <a:cubicBezTo>
                    <a:pt x="803" y="593"/>
                    <a:pt x="802" y="593"/>
                    <a:pt x="800" y="592"/>
                  </a:cubicBezTo>
                  <a:close/>
                </a:path>
              </a:pathLst>
            </a:custGeom>
            <a:solidFill>
              <a:srgbClr val="EDE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0656DDE3-60C9-43CE-963B-4568C924C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0122" y="3481798"/>
              <a:ext cx="1422233" cy="968011"/>
            </a:xfrm>
            <a:custGeom>
              <a:avLst/>
              <a:gdLst>
                <a:gd name="T0" fmla="*/ 590 w 623"/>
                <a:gd name="T1" fmla="*/ 361 h 424"/>
                <a:gd name="T2" fmla="*/ 585 w 623"/>
                <a:gd name="T3" fmla="*/ 368 h 424"/>
                <a:gd name="T4" fmla="*/ 584 w 623"/>
                <a:gd name="T5" fmla="*/ 376 h 424"/>
                <a:gd name="T6" fmla="*/ 580 w 623"/>
                <a:gd name="T7" fmla="*/ 397 h 424"/>
                <a:gd name="T8" fmla="*/ 494 w 623"/>
                <a:gd name="T9" fmla="*/ 354 h 424"/>
                <a:gd name="T10" fmla="*/ 486 w 623"/>
                <a:gd name="T11" fmla="*/ 357 h 424"/>
                <a:gd name="T12" fmla="*/ 478 w 623"/>
                <a:gd name="T13" fmla="*/ 361 h 424"/>
                <a:gd name="T14" fmla="*/ 473 w 623"/>
                <a:gd name="T15" fmla="*/ 365 h 424"/>
                <a:gd name="T16" fmla="*/ 468 w 623"/>
                <a:gd name="T17" fmla="*/ 369 h 424"/>
                <a:gd name="T18" fmla="*/ 424 w 623"/>
                <a:gd name="T19" fmla="*/ 401 h 424"/>
                <a:gd name="T20" fmla="*/ 414 w 623"/>
                <a:gd name="T21" fmla="*/ 363 h 424"/>
                <a:gd name="T22" fmla="*/ 406 w 623"/>
                <a:gd name="T23" fmla="*/ 363 h 424"/>
                <a:gd name="T24" fmla="*/ 374 w 623"/>
                <a:gd name="T25" fmla="*/ 374 h 424"/>
                <a:gd name="T26" fmla="*/ 346 w 623"/>
                <a:gd name="T27" fmla="*/ 368 h 424"/>
                <a:gd name="T28" fmla="*/ 338 w 623"/>
                <a:gd name="T29" fmla="*/ 367 h 424"/>
                <a:gd name="T30" fmla="*/ 332 w 623"/>
                <a:gd name="T31" fmla="*/ 366 h 424"/>
                <a:gd name="T32" fmla="*/ 327 w 623"/>
                <a:gd name="T33" fmla="*/ 367 h 424"/>
                <a:gd name="T34" fmla="*/ 280 w 623"/>
                <a:gd name="T35" fmla="*/ 405 h 424"/>
                <a:gd name="T36" fmla="*/ 258 w 623"/>
                <a:gd name="T37" fmla="*/ 380 h 424"/>
                <a:gd name="T38" fmla="*/ 254 w 623"/>
                <a:gd name="T39" fmla="*/ 376 h 424"/>
                <a:gd name="T40" fmla="*/ 218 w 623"/>
                <a:gd name="T41" fmla="*/ 366 h 424"/>
                <a:gd name="T42" fmla="*/ 204 w 623"/>
                <a:gd name="T43" fmla="*/ 382 h 424"/>
                <a:gd name="T44" fmla="*/ 201 w 623"/>
                <a:gd name="T45" fmla="*/ 389 h 424"/>
                <a:gd name="T46" fmla="*/ 172 w 623"/>
                <a:gd name="T47" fmla="*/ 394 h 424"/>
                <a:gd name="T48" fmla="*/ 166 w 623"/>
                <a:gd name="T49" fmla="*/ 388 h 424"/>
                <a:gd name="T50" fmla="*/ 161 w 623"/>
                <a:gd name="T51" fmla="*/ 384 h 424"/>
                <a:gd name="T52" fmla="*/ 156 w 623"/>
                <a:gd name="T53" fmla="*/ 379 h 424"/>
                <a:gd name="T54" fmla="*/ 121 w 623"/>
                <a:gd name="T55" fmla="*/ 354 h 424"/>
                <a:gd name="T56" fmla="*/ 66 w 623"/>
                <a:gd name="T57" fmla="*/ 398 h 424"/>
                <a:gd name="T58" fmla="*/ 60 w 623"/>
                <a:gd name="T59" fmla="*/ 403 h 424"/>
                <a:gd name="T60" fmla="*/ 8 w 623"/>
                <a:gd name="T61" fmla="*/ 405 h 424"/>
                <a:gd name="T62" fmla="*/ 0 w 623"/>
                <a:gd name="T63" fmla="*/ 417 h 424"/>
                <a:gd name="T64" fmla="*/ 64 w 623"/>
                <a:gd name="T65" fmla="*/ 303 h 424"/>
                <a:gd name="T66" fmla="*/ 69 w 623"/>
                <a:gd name="T67" fmla="*/ 292 h 424"/>
                <a:gd name="T68" fmla="*/ 72 w 623"/>
                <a:gd name="T69" fmla="*/ 282 h 424"/>
                <a:gd name="T70" fmla="*/ 76 w 623"/>
                <a:gd name="T71" fmla="*/ 269 h 424"/>
                <a:gd name="T72" fmla="*/ 82 w 623"/>
                <a:gd name="T73" fmla="*/ 243 h 424"/>
                <a:gd name="T74" fmla="*/ 92 w 623"/>
                <a:gd name="T75" fmla="*/ 234 h 424"/>
                <a:gd name="T76" fmla="*/ 182 w 623"/>
                <a:gd name="T77" fmla="*/ 123 h 424"/>
                <a:gd name="T78" fmla="*/ 192 w 623"/>
                <a:gd name="T79" fmla="*/ 113 h 424"/>
                <a:gd name="T80" fmla="*/ 245 w 623"/>
                <a:gd name="T81" fmla="*/ 64 h 424"/>
                <a:gd name="T82" fmla="*/ 255 w 623"/>
                <a:gd name="T83" fmla="*/ 53 h 424"/>
                <a:gd name="T84" fmla="*/ 264 w 623"/>
                <a:gd name="T85" fmla="*/ 42 h 424"/>
                <a:gd name="T86" fmla="*/ 274 w 623"/>
                <a:gd name="T87" fmla="*/ 30 h 424"/>
                <a:gd name="T88" fmla="*/ 344 w 623"/>
                <a:gd name="T89" fmla="*/ 11 h 424"/>
                <a:gd name="T90" fmla="*/ 356 w 623"/>
                <a:gd name="T91" fmla="*/ 17 h 424"/>
                <a:gd name="T92" fmla="*/ 432 w 623"/>
                <a:gd name="T93" fmla="*/ 146 h 424"/>
                <a:gd name="T94" fmla="*/ 439 w 623"/>
                <a:gd name="T95" fmla="*/ 156 h 424"/>
                <a:gd name="T96" fmla="*/ 446 w 623"/>
                <a:gd name="T97" fmla="*/ 166 h 424"/>
                <a:gd name="T98" fmla="*/ 453 w 623"/>
                <a:gd name="T99" fmla="*/ 177 h 424"/>
                <a:gd name="T100" fmla="*/ 462 w 623"/>
                <a:gd name="T101" fmla="*/ 190 h 424"/>
                <a:gd name="T102" fmla="*/ 483 w 623"/>
                <a:gd name="T103" fmla="*/ 216 h 424"/>
                <a:gd name="T104" fmla="*/ 495 w 623"/>
                <a:gd name="T105" fmla="*/ 228 h 424"/>
                <a:gd name="T106" fmla="*/ 543 w 623"/>
                <a:gd name="T107" fmla="*/ 265 h 424"/>
                <a:gd name="T108" fmla="*/ 552 w 623"/>
                <a:gd name="T109" fmla="*/ 273 h 424"/>
                <a:gd name="T110" fmla="*/ 561 w 623"/>
                <a:gd name="T111" fmla="*/ 283 h 424"/>
                <a:gd name="T112" fmla="*/ 572 w 623"/>
                <a:gd name="T113" fmla="*/ 292 h 424"/>
                <a:gd name="T114" fmla="*/ 577 w 623"/>
                <a:gd name="T115" fmla="*/ 297 h 424"/>
                <a:gd name="T116" fmla="*/ 582 w 623"/>
                <a:gd name="T117" fmla="*/ 302 h 424"/>
                <a:gd name="T118" fmla="*/ 619 w 623"/>
                <a:gd name="T119" fmla="*/ 350 h 424"/>
                <a:gd name="T120" fmla="*/ 595 w 623"/>
                <a:gd name="T121" fmla="*/ 359 h 424"/>
                <a:gd name="T122" fmla="*/ 590 w 623"/>
                <a:gd name="T123" fmla="*/ 361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23" h="424">
                  <a:moveTo>
                    <a:pt x="590" y="361"/>
                  </a:moveTo>
                  <a:cubicBezTo>
                    <a:pt x="588" y="363"/>
                    <a:pt x="586" y="365"/>
                    <a:pt x="585" y="368"/>
                  </a:cubicBezTo>
                  <a:cubicBezTo>
                    <a:pt x="584" y="370"/>
                    <a:pt x="584" y="373"/>
                    <a:pt x="584" y="376"/>
                  </a:cubicBezTo>
                  <a:cubicBezTo>
                    <a:pt x="583" y="387"/>
                    <a:pt x="588" y="397"/>
                    <a:pt x="580" y="397"/>
                  </a:cubicBezTo>
                  <a:cubicBezTo>
                    <a:pt x="545" y="405"/>
                    <a:pt x="533" y="350"/>
                    <a:pt x="494" y="354"/>
                  </a:cubicBezTo>
                  <a:cubicBezTo>
                    <a:pt x="491" y="355"/>
                    <a:pt x="488" y="356"/>
                    <a:pt x="486" y="357"/>
                  </a:cubicBezTo>
                  <a:cubicBezTo>
                    <a:pt x="483" y="358"/>
                    <a:pt x="481" y="359"/>
                    <a:pt x="478" y="361"/>
                  </a:cubicBezTo>
                  <a:cubicBezTo>
                    <a:pt x="476" y="363"/>
                    <a:pt x="475" y="364"/>
                    <a:pt x="473" y="365"/>
                  </a:cubicBezTo>
                  <a:cubicBezTo>
                    <a:pt x="471" y="366"/>
                    <a:pt x="470" y="368"/>
                    <a:pt x="468" y="369"/>
                  </a:cubicBezTo>
                  <a:cubicBezTo>
                    <a:pt x="455" y="382"/>
                    <a:pt x="440" y="424"/>
                    <a:pt x="424" y="401"/>
                  </a:cubicBezTo>
                  <a:cubicBezTo>
                    <a:pt x="416" y="393"/>
                    <a:pt x="444" y="358"/>
                    <a:pt x="414" y="363"/>
                  </a:cubicBezTo>
                  <a:cubicBezTo>
                    <a:pt x="411" y="363"/>
                    <a:pt x="409" y="363"/>
                    <a:pt x="406" y="363"/>
                  </a:cubicBezTo>
                  <a:cubicBezTo>
                    <a:pt x="395" y="364"/>
                    <a:pt x="383" y="369"/>
                    <a:pt x="374" y="374"/>
                  </a:cubicBezTo>
                  <a:cubicBezTo>
                    <a:pt x="366" y="378"/>
                    <a:pt x="358" y="370"/>
                    <a:pt x="346" y="368"/>
                  </a:cubicBezTo>
                  <a:cubicBezTo>
                    <a:pt x="343" y="367"/>
                    <a:pt x="341" y="367"/>
                    <a:pt x="338" y="367"/>
                  </a:cubicBezTo>
                  <a:cubicBezTo>
                    <a:pt x="336" y="366"/>
                    <a:pt x="334" y="366"/>
                    <a:pt x="332" y="366"/>
                  </a:cubicBezTo>
                  <a:cubicBezTo>
                    <a:pt x="331" y="366"/>
                    <a:pt x="329" y="366"/>
                    <a:pt x="327" y="367"/>
                  </a:cubicBezTo>
                  <a:cubicBezTo>
                    <a:pt x="307" y="374"/>
                    <a:pt x="296" y="393"/>
                    <a:pt x="280" y="405"/>
                  </a:cubicBezTo>
                  <a:cubicBezTo>
                    <a:pt x="261" y="413"/>
                    <a:pt x="265" y="397"/>
                    <a:pt x="258" y="380"/>
                  </a:cubicBezTo>
                  <a:cubicBezTo>
                    <a:pt x="257" y="378"/>
                    <a:pt x="255" y="377"/>
                    <a:pt x="254" y="376"/>
                  </a:cubicBezTo>
                  <a:cubicBezTo>
                    <a:pt x="244" y="368"/>
                    <a:pt x="230" y="366"/>
                    <a:pt x="218" y="366"/>
                  </a:cubicBezTo>
                  <a:cubicBezTo>
                    <a:pt x="210" y="368"/>
                    <a:pt x="207" y="375"/>
                    <a:pt x="204" y="382"/>
                  </a:cubicBezTo>
                  <a:cubicBezTo>
                    <a:pt x="203" y="384"/>
                    <a:pt x="202" y="387"/>
                    <a:pt x="201" y="389"/>
                  </a:cubicBezTo>
                  <a:cubicBezTo>
                    <a:pt x="195" y="401"/>
                    <a:pt x="183" y="401"/>
                    <a:pt x="172" y="394"/>
                  </a:cubicBezTo>
                  <a:cubicBezTo>
                    <a:pt x="170" y="392"/>
                    <a:pt x="168" y="390"/>
                    <a:pt x="166" y="388"/>
                  </a:cubicBezTo>
                  <a:cubicBezTo>
                    <a:pt x="164" y="387"/>
                    <a:pt x="163" y="385"/>
                    <a:pt x="161" y="384"/>
                  </a:cubicBezTo>
                  <a:cubicBezTo>
                    <a:pt x="159" y="382"/>
                    <a:pt x="158" y="381"/>
                    <a:pt x="156" y="379"/>
                  </a:cubicBezTo>
                  <a:cubicBezTo>
                    <a:pt x="144" y="366"/>
                    <a:pt x="132" y="358"/>
                    <a:pt x="121" y="354"/>
                  </a:cubicBezTo>
                  <a:cubicBezTo>
                    <a:pt x="94" y="343"/>
                    <a:pt x="74" y="374"/>
                    <a:pt x="66" y="398"/>
                  </a:cubicBezTo>
                  <a:cubicBezTo>
                    <a:pt x="64" y="400"/>
                    <a:pt x="62" y="402"/>
                    <a:pt x="60" y="403"/>
                  </a:cubicBezTo>
                  <a:cubicBezTo>
                    <a:pt x="48" y="413"/>
                    <a:pt x="33" y="417"/>
                    <a:pt x="8" y="405"/>
                  </a:cubicBezTo>
                  <a:cubicBezTo>
                    <a:pt x="8" y="405"/>
                    <a:pt x="4" y="413"/>
                    <a:pt x="0" y="417"/>
                  </a:cubicBezTo>
                  <a:cubicBezTo>
                    <a:pt x="39" y="389"/>
                    <a:pt x="43" y="343"/>
                    <a:pt x="64" y="303"/>
                  </a:cubicBezTo>
                  <a:cubicBezTo>
                    <a:pt x="65" y="300"/>
                    <a:pt x="67" y="296"/>
                    <a:pt x="69" y="292"/>
                  </a:cubicBezTo>
                  <a:cubicBezTo>
                    <a:pt x="70" y="289"/>
                    <a:pt x="71" y="285"/>
                    <a:pt x="72" y="282"/>
                  </a:cubicBezTo>
                  <a:cubicBezTo>
                    <a:pt x="74" y="277"/>
                    <a:pt x="75" y="273"/>
                    <a:pt x="76" y="269"/>
                  </a:cubicBezTo>
                  <a:cubicBezTo>
                    <a:pt x="79" y="260"/>
                    <a:pt x="81" y="252"/>
                    <a:pt x="82" y="243"/>
                  </a:cubicBezTo>
                  <a:cubicBezTo>
                    <a:pt x="85" y="239"/>
                    <a:pt x="88" y="236"/>
                    <a:pt x="92" y="234"/>
                  </a:cubicBezTo>
                  <a:cubicBezTo>
                    <a:pt x="140" y="210"/>
                    <a:pt x="148" y="156"/>
                    <a:pt x="182" y="123"/>
                  </a:cubicBezTo>
                  <a:cubicBezTo>
                    <a:pt x="185" y="119"/>
                    <a:pt x="188" y="116"/>
                    <a:pt x="192" y="113"/>
                  </a:cubicBezTo>
                  <a:cubicBezTo>
                    <a:pt x="213" y="99"/>
                    <a:pt x="229" y="82"/>
                    <a:pt x="245" y="64"/>
                  </a:cubicBezTo>
                  <a:cubicBezTo>
                    <a:pt x="248" y="61"/>
                    <a:pt x="251" y="57"/>
                    <a:pt x="255" y="53"/>
                  </a:cubicBezTo>
                  <a:cubicBezTo>
                    <a:pt x="258" y="50"/>
                    <a:pt x="261" y="46"/>
                    <a:pt x="264" y="42"/>
                  </a:cubicBezTo>
                  <a:cubicBezTo>
                    <a:pt x="267" y="38"/>
                    <a:pt x="270" y="34"/>
                    <a:pt x="274" y="30"/>
                  </a:cubicBezTo>
                  <a:cubicBezTo>
                    <a:pt x="287" y="8"/>
                    <a:pt x="319" y="0"/>
                    <a:pt x="344" y="11"/>
                  </a:cubicBezTo>
                  <a:cubicBezTo>
                    <a:pt x="348" y="12"/>
                    <a:pt x="352" y="15"/>
                    <a:pt x="356" y="17"/>
                  </a:cubicBezTo>
                  <a:cubicBezTo>
                    <a:pt x="393" y="51"/>
                    <a:pt x="401" y="105"/>
                    <a:pt x="432" y="146"/>
                  </a:cubicBezTo>
                  <a:cubicBezTo>
                    <a:pt x="435" y="150"/>
                    <a:pt x="437" y="153"/>
                    <a:pt x="439" y="156"/>
                  </a:cubicBezTo>
                  <a:cubicBezTo>
                    <a:pt x="441" y="159"/>
                    <a:pt x="444" y="163"/>
                    <a:pt x="446" y="166"/>
                  </a:cubicBezTo>
                  <a:cubicBezTo>
                    <a:pt x="448" y="170"/>
                    <a:pt x="450" y="174"/>
                    <a:pt x="453" y="177"/>
                  </a:cubicBezTo>
                  <a:cubicBezTo>
                    <a:pt x="456" y="182"/>
                    <a:pt x="459" y="186"/>
                    <a:pt x="462" y="190"/>
                  </a:cubicBezTo>
                  <a:cubicBezTo>
                    <a:pt x="468" y="200"/>
                    <a:pt x="476" y="208"/>
                    <a:pt x="483" y="216"/>
                  </a:cubicBezTo>
                  <a:cubicBezTo>
                    <a:pt x="487" y="220"/>
                    <a:pt x="491" y="224"/>
                    <a:pt x="495" y="228"/>
                  </a:cubicBezTo>
                  <a:cubicBezTo>
                    <a:pt x="509" y="241"/>
                    <a:pt x="527" y="252"/>
                    <a:pt x="543" y="265"/>
                  </a:cubicBezTo>
                  <a:cubicBezTo>
                    <a:pt x="546" y="268"/>
                    <a:pt x="549" y="270"/>
                    <a:pt x="552" y="273"/>
                  </a:cubicBezTo>
                  <a:cubicBezTo>
                    <a:pt x="555" y="277"/>
                    <a:pt x="558" y="280"/>
                    <a:pt x="561" y="283"/>
                  </a:cubicBezTo>
                  <a:cubicBezTo>
                    <a:pt x="565" y="286"/>
                    <a:pt x="569" y="289"/>
                    <a:pt x="572" y="292"/>
                  </a:cubicBezTo>
                  <a:cubicBezTo>
                    <a:pt x="574" y="294"/>
                    <a:pt x="575" y="295"/>
                    <a:pt x="577" y="297"/>
                  </a:cubicBezTo>
                  <a:cubicBezTo>
                    <a:pt x="578" y="299"/>
                    <a:pt x="580" y="300"/>
                    <a:pt x="582" y="302"/>
                  </a:cubicBezTo>
                  <a:cubicBezTo>
                    <a:pt x="595" y="315"/>
                    <a:pt x="615" y="331"/>
                    <a:pt x="619" y="350"/>
                  </a:cubicBezTo>
                  <a:cubicBezTo>
                    <a:pt x="623" y="370"/>
                    <a:pt x="603" y="354"/>
                    <a:pt x="595" y="359"/>
                  </a:cubicBezTo>
                  <a:cubicBezTo>
                    <a:pt x="594" y="360"/>
                    <a:pt x="592" y="360"/>
                    <a:pt x="590" y="361"/>
                  </a:cubicBezTo>
                  <a:close/>
                </a:path>
              </a:pathLst>
            </a:custGeom>
            <a:solidFill>
              <a:srgbClr val="EDE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71D4558-3ED4-4344-BED4-57A6A8326053}"/>
                </a:ext>
              </a:extLst>
            </p:cNvPr>
            <p:cNvGrpSpPr/>
            <p:nvPr/>
          </p:nvGrpSpPr>
          <p:grpSpPr>
            <a:xfrm flipH="1">
              <a:off x="2042266" y="4320713"/>
              <a:ext cx="2307781" cy="2524372"/>
              <a:chOff x="770468" y="2760812"/>
              <a:chExt cx="2307781" cy="2524372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CF12D02A-5446-435F-AA43-968198351E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68" y="2827965"/>
                <a:ext cx="2307781" cy="2457219"/>
              </a:xfrm>
              <a:custGeom>
                <a:avLst/>
                <a:gdLst>
                  <a:gd name="connsiteX0" fmla="*/ 628793 w 2307781"/>
                  <a:gd name="connsiteY0" fmla="*/ 0 h 2457219"/>
                  <a:gd name="connsiteX1" fmla="*/ 713313 w 2307781"/>
                  <a:gd name="connsiteY1" fmla="*/ 107432 h 2457219"/>
                  <a:gd name="connsiteX2" fmla="*/ 720166 w 2307781"/>
                  <a:gd name="connsiteY2" fmla="*/ 125718 h 2457219"/>
                  <a:gd name="connsiteX3" fmla="*/ 747578 w 2307781"/>
                  <a:gd name="connsiteY3" fmla="*/ 176006 h 2457219"/>
                  <a:gd name="connsiteX4" fmla="*/ 752147 w 2307781"/>
                  <a:gd name="connsiteY4" fmla="*/ 192006 h 2457219"/>
                  <a:gd name="connsiteX5" fmla="*/ 772705 w 2307781"/>
                  <a:gd name="connsiteY5" fmla="*/ 249151 h 2457219"/>
                  <a:gd name="connsiteX6" fmla="*/ 781843 w 2307781"/>
                  <a:gd name="connsiteY6" fmla="*/ 281152 h 2457219"/>
                  <a:gd name="connsiteX7" fmla="*/ 875501 w 2307781"/>
                  <a:gd name="connsiteY7" fmla="*/ 386298 h 2457219"/>
                  <a:gd name="connsiteX8" fmla="*/ 898344 w 2307781"/>
                  <a:gd name="connsiteY8" fmla="*/ 411441 h 2457219"/>
                  <a:gd name="connsiteX9" fmla="*/ 1053679 w 2307781"/>
                  <a:gd name="connsiteY9" fmla="*/ 612591 h 2457219"/>
                  <a:gd name="connsiteX10" fmla="*/ 1062817 w 2307781"/>
                  <a:gd name="connsiteY10" fmla="*/ 628591 h 2457219"/>
                  <a:gd name="connsiteX11" fmla="*/ 1106219 w 2307781"/>
                  <a:gd name="connsiteY11" fmla="*/ 683450 h 2457219"/>
                  <a:gd name="connsiteX12" fmla="*/ 1115356 w 2307781"/>
                  <a:gd name="connsiteY12" fmla="*/ 699450 h 2457219"/>
                  <a:gd name="connsiteX13" fmla="*/ 1172465 w 2307781"/>
                  <a:gd name="connsiteY13" fmla="*/ 774881 h 2457219"/>
                  <a:gd name="connsiteX14" fmla="*/ 1179318 w 2307781"/>
                  <a:gd name="connsiteY14" fmla="*/ 790882 h 2457219"/>
                  <a:gd name="connsiteX15" fmla="*/ 1195308 w 2307781"/>
                  <a:gd name="connsiteY15" fmla="*/ 827454 h 2457219"/>
                  <a:gd name="connsiteX16" fmla="*/ 1202161 w 2307781"/>
                  <a:gd name="connsiteY16" fmla="*/ 845741 h 2457219"/>
                  <a:gd name="connsiteX17" fmla="*/ 1206730 w 2307781"/>
                  <a:gd name="connsiteY17" fmla="*/ 864027 h 2457219"/>
                  <a:gd name="connsiteX18" fmla="*/ 1215867 w 2307781"/>
                  <a:gd name="connsiteY18" fmla="*/ 880027 h 2457219"/>
                  <a:gd name="connsiteX19" fmla="*/ 1259270 w 2307781"/>
                  <a:gd name="connsiteY19" fmla="*/ 905171 h 2457219"/>
                  <a:gd name="connsiteX20" fmla="*/ 1272976 w 2307781"/>
                  <a:gd name="connsiteY20" fmla="*/ 921172 h 2457219"/>
                  <a:gd name="connsiteX21" fmla="*/ 1279829 w 2307781"/>
                  <a:gd name="connsiteY21" fmla="*/ 944029 h 2457219"/>
                  <a:gd name="connsiteX22" fmla="*/ 1284397 w 2307781"/>
                  <a:gd name="connsiteY22" fmla="*/ 964601 h 2457219"/>
                  <a:gd name="connsiteX23" fmla="*/ 1288966 w 2307781"/>
                  <a:gd name="connsiteY23" fmla="*/ 982888 h 2457219"/>
                  <a:gd name="connsiteX24" fmla="*/ 1293535 w 2307781"/>
                  <a:gd name="connsiteY24" fmla="*/ 998888 h 2457219"/>
                  <a:gd name="connsiteX25" fmla="*/ 1300388 w 2307781"/>
                  <a:gd name="connsiteY25" fmla="*/ 1017174 h 2457219"/>
                  <a:gd name="connsiteX26" fmla="*/ 1307241 w 2307781"/>
                  <a:gd name="connsiteY26" fmla="*/ 1037747 h 2457219"/>
                  <a:gd name="connsiteX27" fmla="*/ 1316378 w 2307781"/>
                  <a:gd name="connsiteY27" fmla="*/ 1046890 h 2457219"/>
                  <a:gd name="connsiteX28" fmla="*/ 1327800 w 2307781"/>
                  <a:gd name="connsiteY28" fmla="*/ 1058319 h 2457219"/>
                  <a:gd name="connsiteX29" fmla="*/ 1339222 w 2307781"/>
                  <a:gd name="connsiteY29" fmla="*/ 1067462 h 2457219"/>
                  <a:gd name="connsiteX30" fmla="*/ 1348359 w 2307781"/>
                  <a:gd name="connsiteY30" fmla="*/ 1076605 h 2457219"/>
                  <a:gd name="connsiteX31" fmla="*/ 1378055 w 2307781"/>
                  <a:gd name="connsiteY31" fmla="*/ 1099463 h 2457219"/>
                  <a:gd name="connsiteX32" fmla="*/ 1444301 w 2307781"/>
                  <a:gd name="connsiteY32" fmla="*/ 1181751 h 2457219"/>
                  <a:gd name="connsiteX33" fmla="*/ 1455723 w 2307781"/>
                  <a:gd name="connsiteY33" fmla="*/ 1216038 h 2457219"/>
                  <a:gd name="connsiteX34" fmla="*/ 1473997 w 2307781"/>
                  <a:gd name="connsiteY34" fmla="*/ 1291469 h 2457219"/>
                  <a:gd name="connsiteX35" fmla="*/ 1487704 w 2307781"/>
                  <a:gd name="connsiteY35" fmla="*/ 1325755 h 2457219"/>
                  <a:gd name="connsiteX36" fmla="*/ 1615626 w 2307781"/>
                  <a:gd name="connsiteY36" fmla="*/ 1451474 h 2457219"/>
                  <a:gd name="connsiteX37" fmla="*/ 1636186 w 2307781"/>
                  <a:gd name="connsiteY37" fmla="*/ 1478903 h 2457219"/>
                  <a:gd name="connsiteX38" fmla="*/ 1656745 w 2307781"/>
                  <a:gd name="connsiteY38" fmla="*/ 1508618 h 2457219"/>
                  <a:gd name="connsiteX39" fmla="*/ 1681872 w 2307781"/>
                  <a:gd name="connsiteY39" fmla="*/ 1540619 h 2457219"/>
                  <a:gd name="connsiteX40" fmla="*/ 1828070 w 2307781"/>
                  <a:gd name="connsiteY40" fmla="*/ 1750912 h 2457219"/>
                  <a:gd name="connsiteX41" fmla="*/ 1825786 w 2307781"/>
                  <a:gd name="connsiteY41" fmla="*/ 1789770 h 2457219"/>
                  <a:gd name="connsiteX42" fmla="*/ 1871472 w 2307781"/>
                  <a:gd name="connsiteY42" fmla="*/ 1860629 h 2457219"/>
                  <a:gd name="connsiteX43" fmla="*/ 1894316 w 2307781"/>
                  <a:gd name="connsiteY43" fmla="*/ 1876630 h 2457219"/>
                  <a:gd name="connsiteX44" fmla="*/ 2141024 w 2307781"/>
                  <a:gd name="connsiteY44" fmla="*/ 2244641 h 2457219"/>
                  <a:gd name="connsiteX45" fmla="*/ 2161583 w 2307781"/>
                  <a:gd name="connsiteY45" fmla="*/ 2274356 h 2457219"/>
                  <a:gd name="connsiteX46" fmla="*/ 2188995 w 2307781"/>
                  <a:gd name="connsiteY46" fmla="*/ 2304072 h 2457219"/>
                  <a:gd name="connsiteX47" fmla="*/ 2307781 w 2307781"/>
                  <a:gd name="connsiteY47" fmla="*/ 2452648 h 2457219"/>
                  <a:gd name="connsiteX48" fmla="*/ 2031376 w 2307781"/>
                  <a:gd name="connsiteY48" fmla="*/ 2457219 h 2457219"/>
                  <a:gd name="connsiteX49" fmla="*/ 2008533 w 2307781"/>
                  <a:gd name="connsiteY49" fmla="*/ 2457219 h 2457219"/>
                  <a:gd name="connsiteX50" fmla="*/ 0 w 2307781"/>
                  <a:gd name="connsiteY50" fmla="*/ 2457219 h 2457219"/>
                  <a:gd name="connsiteX51" fmla="*/ 0 w 2307781"/>
                  <a:gd name="connsiteY51" fmla="*/ 1026458 h 2457219"/>
                  <a:gd name="connsiteX52" fmla="*/ 7452 w 2307781"/>
                  <a:gd name="connsiteY52" fmla="*/ 1049175 h 2457219"/>
                  <a:gd name="connsiteX53" fmla="*/ 12021 w 2307781"/>
                  <a:gd name="connsiteY53" fmla="*/ 998888 h 2457219"/>
                  <a:gd name="connsiteX54" fmla="*/ 21159 w 2307781"/>
                  <a:gd name="connsiteY54" fmla="*/ 971459 h 2457219"/>
                  <a:gd name="connsiteX55" fmla="*/ 44001 w 2307781"/>
                  <a:gd name="connsiteY55" fmla="*/ 914314 h 2457219"/>
                  <a:gd name="connsiteX56" fmla="*/ 50855 w 2307781"/>
                  <a:gd name="connsiteY56" fmla="*/ 902885 h 2457219"/>
                  <a:gd name="connsiteX57" fmla="*/ 80551 w 2307781"/>
                  <a:gd name="connsiteY57" fmla="*/ 827454 h 2457219"/>
                  <a:gd name="connsiteX58" fmla="*/ 89689 w 2307781"/>
                  <a:gd name="connsiteY58" fmla="*/ 809168 h 2457219"/>
                  <a:gd name="connsiteX59" fmla="*/ 199337 w 2307781"/>
                  <a:gd name="connsiteY59" fmla="*/ 676593 h 2457219"/>
                  <a:gd name="connsiteX60" fmla="*/ 208474 w 2307781"/>
                  <a:gd name="connsiteY60" fmla="*/ 660592 h 2457219"/>
                  <a:gd name="connsiteX61" fmla="*/ 217611 w 2307781"/>
                  <a:gd name="connsiteY61" fmla="*/ 646877 h 2457219"/>
                  <a:gd name="connsiteX62" fmla="*/ 229033 w 2307781"/>
                  <a:gd name="connsiteY62" fmla="*/ 630877 h 2457219"/>
                  <a:gd name="connsiteX63" fmla="*/ 516859 w 2307781"/>
                  <a:gd name="connsiteY63" fmla="*/ 141719 h 2457219"/>
                  <a:gd name="connsiteX64" fmla="*/ 525997 w 2307781"/>
                  <a:gd name="connsiteY64" fmla="*/ 123433 h 2457219"/>
                  <a:gd name="connsiteX65" fmla="*/ 569399 w 2307781"/>
                  <a:gd name="connsiteY65" fmla="*/ 68574 h 2457219"/>
                  <a:gd name="connsiteX66" fmla="*/ 580821 w 2307781"/>
                  <a:gd name="connsiteY66" fmla="*/ 54859 h 2457219"/>
                  <a:gd name="connsiteX67" fmla="*/ 628793 w 2307781"/>
                  <a:gd name="connsiteY67" fmla="*/ 0 h 2457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307781" h="2457219">
                    <a:moveTo>
                      <a:pt x="628793" y="0"/>
                    </a:moveTo>
                    <a:cubicBezTo>
                      <a:pt x="681332" y="0"/>
                      <a:pt x="681332" y="80003"/>
                      <a:pt x="713313" y="107432"/>
                    </a:cubicBezTo>
                    <a:cubicBezTo>
                      <a:pt x="715597" y="112004"/>
                      <a:pt x="717881" y="118861"/>
                      <a:pt x="720166" y="125718"/>
                    </a:cubicBezTo>
                    <a:cubicBezTo>
                      <a:pt x="727019" y="141719"/>
                      <a:pt x="736156" y="160005"/>
                      <a:pt x="747578" y="176006"/>
                    </a:cubicBezTo>
                    <a:cubicBezTo>
                      <a:pt x="749862" y="180577"/>
                      <a:pt x="752147" y="185149"/>
                      <a:pt x="752147" y="192006"/>
                    </a:cubicBezTo>
                    <a:cubicBezTo>
                      <a:pt x="761284" y="212578"/>
                      <a:pt x="765853" y="230864"/>
                      <a:pt x="772705" y="249151"/>
                    </a:cubicBezTo>
                    <a:cubicBezTo>
                      <a:pt x="777275" y="262865"/>
                      <a:pt x="779559" y="272009"/>
                      <a:pt x="781843" y="281152"/>
                    </a:cubicBezTo>
                    <a:cubicBezTo>
                      <a:pt x="813823" y="317724"/>
                      <a:pt x="845805" y="352011"/>
                      <a:pt x="875501" y="386298"/>
                    </a:cubicBezTo>
                    <a:cubicBezTo>
                      <a:pt x="884638" y="395441"/>
                      <a:pt x="891491" y="402298"/>
                      <a:pt x="898344" y="411441"/>
                    </a:cubicBezTo>
                    <a:cubicBezTo>
                      <a:pt x="957737" y="475443"/>
                      <a:pt x="1007993" y="541731"/>
                      <a:pt x="1053679" y="612591"/>
                    </a:cubicBezTo>
                    <a:cubicBezTo>
                      <a:pt x="1055963" y="617162"/>
                      <a:pt x="1060532" y="624019"/>
                      <a:pt x="1062817" y="628591"/>
                    </a:cubicBezTo>
                    <a:cubicBezTo>
                      <a:pt x="1078807" y="646877"/>
                      <a:pt x="1092513" y="665164"/>
                      <a:pt x="1106219" y="683450"/>
                    </a:cubicBezTo>
                    <a:cubicBezTo>
                      <a:pt x="1108503" y="688021"/>
                      <a:pt x="1113072" y="692593"/>
                      <a:pt x="1115356" y="699450"/>
                    </a:cubicBezTo>
                    <a:cubicBezTo>
                      <a:pt x="1138200" y="722308"/>
                      <a:pt x="1156474" y="747452"/>
                      <a:pt x="1172465" y="774881"/>
                    </a:cubicBezTo>
                    <a:cubicBezTo>
                      <a:pt x="1174749" y="779453"/>
                      <a:pt x="1177033" y="786310"/>
                      <a:pt x="1179318" y="790882"/>
                    </a:cubicBezTo>
                    <a:cubicBezTo>
                      <a:pt x="1188455" y="800025"/>
                      <a:pt x="1188455" y="816025"/>
                      <a:pt x="1195308" y="827454"/>
                    </a:cubicBezTo>
                    <a:cubicBezTo>
                      <a:pt x="1197593" y="832026"/>
                      <a:pt x="1199877" y="838883"/>
                      <a:pt x="1202161" y="845741"/>
                    </a:cubicBezTo>
                    <a:cubicBezTo>
                      <a:pt x="1202161" y="852598"/>
                      <a:pt x="1204446" y="857170"/>
                      <a:pt x="1206730" y="864027"/>
                    </a:cubicBezTo>
                    <a:cubicBezTo>
                      <a:pt x="1209014" y="870884"/>
                      <a:pt x="1211299" y="875456"/>
                      <a:pt x="1215867" y="880027"/>
                    </a:cubicBezTo>
                    <a:cubicBezTo>
                      <a:pt x="1225005" y="893742"/>
                      <a:pt x="1238711" y="902885"/>
                      <a:pt x="1259270" y="905171"/>
                    </a:cubicBezTo>
                    <a:cubicBezTo>
                      <a:pt x="1266123" y="909743"/>
                      <a:pt x="1270691" y="914314"/>
                      <a:pt x="1272976" y="921172"/>
                    </a:cubicBezTo>
                    <a:cubicBezTo>
                      <a:pt x="1277544" y="925743"/>
                      <a:pt x="1279829" y="934886"/>
                      <a:pt x="1279829" y="944029"/>
                    </a:cubicBezTo>
                    <a:cubicBezTo>
                      <a:pt x="1282113" y="950887"/>
                      <a:pt x="1282113" y="957744"/>
                      <a:pt x="1284397" y="964601"/>
                    </a:cubicBezTo>
                    <a:cubicBezTo>
                      <a:pt x="1284397" y="971459"/>
                      <a:pt x="1286682" y="976030"/>
                      <a:pt x="1288966" y="982888"/>
                    </a:cubicBezTo>
                    <a:cubicBezTo>
                      <a:pt x="1291250" y="987459"/>
                      <a:pt x="1293535" y="994317"/>
                      <a:pt x="1293535" y="998888"/>
                    </a:cubicBezTo>
                    <a:cubicBezTo>
                      <a:pt x="1295819" y="1005746"/>
                      <a:pt x="1298103" y="1012603"/>
                      <a:pt x="1300388" y="1017174"/>
                    </a:cubicBezTo>
                    <a:cubicBezTo>
                      <a:pt x="1302672" y="1024032"/>
                      <a:pt x="1304956" y="1030889"/>
                      <a:pt x="1307241" y="1037747"/>
                    </a:cubicBezTo>
                    <a:cubicBezTo>
                      <a:pt x="1309525" y="1040032"/>
                      <a:pt x="1314094" y="1044604"/>
                      <a:pt x="1316378" y="1046890"/>
                    </a:cubicBezTo>
                    <a:cubicBezTo>
                      <a:pt x="1320947" y="1051461"/>
                      <a:pt x="1323231" y="1056033"/>
                      <a:pt x="1327800" y="1058319"/>
                    </a:cubicBezTo>
                    <a:cubicBezTo>
                      <a:pt x="1330084" y="1060604"/>
                      <a:pt x="1334653" y="1065176"/>
                      <a:pt x="1339222" y="1067462"/>
                    </a:cubicBezTo>
                    <a:cubicBezTo>
                      <a:pt x="1341506" y="1069748"/>
                      <a:pt x="1346075" y="1072033"/>
                      <a:pt x="1348359" y="1076605"/>
                    </a:cubicBezTo>
                    <a:cubicBezTo>
                      <a:pt x="1359781" y="1083462"/>
                      <a:pt x="1368918" y="1092605"/>
                      <a:pt x="1378055" y="1099463"/>
                    </a:cubicBezTo>
                    <a:cubicBezTo>
                      <a:pt x="1400899" y="1129178"/>
                      <a:pt x="1428311" y="1145178"/>
                      <a:pt x="1444301" y="1181751"/>
                    </a:cubicBezTo>
                    <a:cubicBezTo>
                      <a:pt x="1448870" y="1193180"/>
                      <a:pt x="1453438" y="1204609"/>
                      <a:pt x="1455723" y="1216038"/>
                    </a:cubicBezTo>
                    <a:cubicBezTo>
                      <a:pt x="1460291" y="1243467"/>
                      <a:pt x="1467144" y="1266325"/>
                      <a:pt x="1473997" y="1291469"/>
                    </a:cubicBezTo>
                    <a:cubicBezTo>
                      <a:pt x="1478566" y="1302898"/>
                      <a:pt x="1480850" y="1314327"/>
                      <a:pt x="1487704" y="1325755"/>
                    </a:cubicBezTo>
                    <a:cubicBezTo>
                      <a:pt x="1537959" y="1366900"/>
                      <a:pt x="1579077" y="1408044"/>
                      <a:pt x="1615626" y="1451474"/>
                    </a:cubicBezTo>
                    <a:cubicBezTo>
                      <a:pt x="1622479" y="1460617"/>
                      <a:pt x="1629332" y="1469760"/>
                      <a:pt x="1636186" y="1478903"/>
                    </a:cubicBezTo>
                    <a:cubicBezTo>
                      <a:pt x="1643039" y="1488046"/>
                      <a:pt x="1649892" y="1497189"/>
                      <a:pt x="1656745" y="1508618"/>
                    </a:cubicBezTo>
                    <a:cubicBezTo>
                      <a:pt x="1663598" y="1520047"/>
                      <a:pt x="1672735" y="1529190"/>
                      <a:pt x="1681872" y="1540619"/>
                    </a:cubicBezTo>
                    <a:cubicBezTo>
                      <a:pt x="1745834" y="1618336"/>
                      <a:pt x="1850913" y="1680052"/>
                      <a:pt x="1828070" y="1750912"/>
                    </a:cubicBezTo>
                    <a:cubicBezTo>
                      <a:pt x="1825786" y="1764626"/>
                      <a:pt x="1823501" y="1776055"/>
                      <a:pt x="1825786" y="1789770"/>
                    </a:cubicBezTo>
                    <a:cubicBezTo>
                      <a:pt x="1832639" y="1821771"/>
                      <a:pt x="1850913" y="1842343"/>
                      <a:pt x="1871472" y="1860629"/>
                    </a:cubicBezTo>
                    <a:cubicBezTo>
                      <a:pt x="1880610" y="1865201"/>
                      <a:pt x="1887463" y="1872058"/>
                      <a:pt x="1894316" y="1876630"/>
                    </a:cubicBezTo>
                    <a:cubicBezTo>
                      <a:pt x="2067925" y="1929203"/>
                      <a:pt x="2077063" y="2105208"/>
                      <a:pt x="2141024" y="2244641"/>
                    </a:cubicBezTo>
                    <a:cubicBezTo>
                      <a:pt x="2147877" y="2256070"/>
                      <a:pt x="2154730" y="2265213"/>
                      <a:pt x="2161583" y="2274356"/>
                    </a:cubicBezTo>
                    <a:cubicBezTo>
                      <a:pt x="2170721" y="2285785"/>
                      <a:pt x="2179858" y="2294929"/>
                      <a:pt x="2188995" y="2304072"/>
                    </a:cubicBezTo>
                    <a:cubicBezTo>
                      <a:pt x="2232398" y="2349787"/>
                      <a:pt x="2273516" y="2400075"/>
                      <a:pt x="2307781" y="2452648"/>
                    </a:cubicBezTo>
                    <a:cubicBezTo>
                      <a:pt x="2218692" y="2452648"/>
                      <a:pt x="2120465" y="2452648"/>
                      <a:pt x="2031376" y="2457219"/>
                    </a:cubicBezTo>
                    <a:cubicBezTo>
                      <a:pt x="2024523" y="2457219"/>
                      <a:pt x="2015386" y="2457219"/>
                      <a:pt x="2008533" y="2457219"/>
                    </a:cubicBezTo>
                    <a:lnTo>
                      <a:pt x="0" y="2457219"/>
                    </a:lnTo>
                    <a:lnTo>
                      <a:pt x="0" y="1026458"/>
                    </a:lnTo>
                    <a:lnTo>
                      <a:pt x="7452" y="1049175"/>
                    </a:lnTo>
                    <a:cubicBezTo>
                      <a:pt x="7452" y="1030889"/>
                      <a:pt x="7452" y="1012603"/>
                      <a:pt x="12021" y="998888"/>
                    </a:cubicBezTo>
                    <a:cubicBezTo>
                      <a:pt x="14305" y="989745"/>
                      <a:pt x="18874" y="980602"/>
                      <a:pt x="21159" y="971459"/>
                    </a:cubicBezTo>
                    <a:cubicBezTo>
                      <a:pt x="28011" y="950887"/>
                      <a:pt x="37149" y="932600"/>
                      <a:pt x="44001" y="914314"/>
                    </a:cubicBezTo>
                    <a:cubicBezTo>
                      <a:pt x="46286" y="909743"/>
                      <a:pt x="48571" y="907457"/>
                      <a:pt x="50855" y="902885"/>
                    </a:cubicBezTo>
                    <a:cubicBezTo>
                      <a:pt x="57707" y="873170"/>
                      <a:pt x="66845" y="848026"/>
                      <a:pt x="80551" y="827454"/>
                    </a:cubicBezTo>
                    <a:cubicBezTo>
                      <a:pt x="82835" y="820597"/>
                      <a:pt x="87404" y="816025"/>
                      <a:pt x="89689" y="809168"/>
                    </a:cubicBezTo>
                    <a:cubicBezTo>
                      <a:pt x="121669" y="763452"/>
                      <a:pt x="167356" y="720022"/>
                      <a:pt x="199337" y="676593"/>
                    </a:cubicBezTo>
                    <a:cubicBezTo>
                      <a:pt x="203905" y="672021"/>
                      <a:pt x="206189" y="665164"/>
                      <a:pt x="208474" y="660592"/>
                    </a:cubicBezTo>
                    <a:cubicBezTo>
                      <a:pt x="210759" y="656020"/>
                      <a:pt x="215327" y="651449"/>
                      <a:pt x="217611" y="646877"/>
                    </a:cubicBezTo>
                    <a:cubicBezTo>
                      <a:pt x="222180" y="642306"/>
                      <a:pt x="226749" y="635448"/>
                      <a:pt x="229033" y="630877"/>
                    </a:cubicBezTo>
                    <a:cubicBezTo>
                      <a:pt x="334113" y="473158"/>
                      <a:pt x="432339" y="313153"/>
                      <a:pt x="516859" y="141719"/>
                    </a:cubicBezTo>
                    <a:cubicBezTo>
                      <a:pt x="519144" y="134862"/>
                      <a:pt x="521429" y="130290"/>
                      <a:pt x="525997" y="123433"/>
                    </a:cubicBezTo>
                    <a:cubicBezTo>
                      <a:pt x="541987" y="107432"/>
                      <a:pt x="555693" y="86860"/>
                      <a:pt x="569399" y="68574"/>
                    </a:cubicBezTo>
                    <a:cubicBezTo>
                      <a:pt x="573968" y="61716"/>
                      <a:pt x="578537" y="57145"/>
                      <a:pt x="580821" y="54859"/>
                    </a:cubicBezTo>
                    <a:cubicBezTo>
                      <a:pt x="601380" y="34287"/>
                      <a:pt x="610517" y="9143"/>
                      <a:pt x="628793" y="0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" name="Freeform 7">
                <a:extLst>
                  <a:ext uri="{FF2B5EF4-FFF2-40B4-BE49-F238E27FC236}">
                    <a16:creationId xmlns:a16="http://schemas.microsoft.com/office/drawing/2014/main" id="{E2ED2128-0600-4001-8F4F-E54C8E9D83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419" y="2760812"/>
                <a:ext cx="1124384" cy="945674"/>
              </a:xfrm>
              <a:custGeom>
                <a:avLst/>
                <a:gdLst>
                  <a:gd name="T0" fmla="*/ 417 w 493"/>
                  <a:gd name="T1" fmla="*/ 377 h 416"/>
                  <a:gd name="T2" fmla="*/ 414 w 493"/>
                  <a:gd name="T3" fmla="*/ 385 h 416"/>
                  <a:gd name="T4" fmla="*/ 407 w 493"/>
                  <a:gd name="T5" fmla="*/ 390 h 416"/>
                  <a:gd name="T6" fmla="*/ 335 w 493"/>
                  <a:gd name="T7" fmla="*/ 414 h 416"/>
                  <a:gd name="T8" fmla="*/ 328 w 493"/>
                  <a:gd name="T9" fmla="*/ 415 h 416"/>
                  <a:gd name="T10" fmla="*/ 309 w 493"/>
                  <a:gd name="T11" fmla="*/ 414 h 416"/>
                  <a:gd name="T12" fmla="*/ 302 w 493"/>
                  <a:gd name="T13" fmla="*/ 412 h 416"/>
                  <a:gd name="T14" fmla="*/ 240 w 493"/>
                  <a:gd name="T15" fmla="*/ 385 h 416"/>
                  <a:gd name="T16" fmla="*/ 237 w 493"/>
                  <a:gd name="T17" fmla="*/ 404 h 416"/>
                  <a:gd name="T18" fmla="*/ 232 w 493"/>
                  <a:gd name="T19" fmla="*/ 408 h 416"/>
                  <a:gd name="T20" fmla="*/ 227 w 493"/>
                  <a:gd name="T21" fmla="*/ 409 h 416"/>
                  <a:gd name="T22" fmla="*/ 203 w 493"/>
                  <a:gd name="T23" fmla="*/ 397 h 416"/>
                  <a:gd name="T24" fmla="*/ 197 w 493"/>
                  <a:gd name="T25" fmla="*/ 400 h 416"/>
                  <a:gd name="T26" fmla="*/ 195 w 493"/>
                  <a:gd name="T27" fmla="*/ 394 h 416"/>
                  <a:gd name="T28" fmla="*/ 153 w 493"/>
                  <a:gd name="T29" fmla="*/ 386 h 416"/>
                  <a:gd name="T30" fmla="*/ 145 w 493"/>
                  <a:gd name="T31" fmla="*/ 388 h 416"/>
                  <a:gd name="T32" fmla="*/ 127 w 493"/>
                  <a:gd name="T33" fmla="*/ 389 h 416"/>
                  <a:gd name="T34" fmla="*/ 68 w 493"/>
                  <a:gd name="T35" fmla="*/ 362 h 416"/>
                  <a:gd name="T36" fmla="*/ 61 w 493"/>
                  <a:gd name="T37" fmla="*/ 358 h 416"/>
                  <a:gd name="T38" fmla="*/ 45 w 493"/>
                  <a:gd name="T39" fmla="*/ 350 h 416"/>
                  <a:gd name="T40" fmla="*/ 45 w 493"/>
                  <a:gd name="T41" fmla="*/ 358 h 416"/>
                  <a:gd name="T42" fmla="*/ 44 w 493"/>
                  <a:gd name="T43" fmla="*/ 364 h 416"/>
                  <a:gd name="T44" fmla="*/ 31 w 493"/>
                  <a:gd name="T45" fmla="*/ 369 h 416"/>
                  <a:gd name="T46" fmla="*/ 23 w 493"/>
                  <a:gd name="T47" fmla="*/ 369 h 416"/>
                  <a:gd name="T48" fmla="*/ 3 w 493"/>
                  <a:gd name="T49" fmla="*/ 350 h 416"/>
                  <a:gd name="T50" fmla="*/ 47 w 493"/>
                  <a:gd name="T51" fmla="*/ 304 h 416"/>
                  <a:gd name="T52" fmla="*/ 52 w 493"/>
                  <a:gd name="T53" fmla="*/ 297 h 416"/>
                  <a:gd name="T54" fmla="*/ 57 w 493"/>
                  <a:gd name="T55" fmla="*/ 291 h 416"/>
                  <a:gd name="T56" fmla="*/ 62 w 493"/>
                  <a:gd name="T57" fmla="*/ 284 h 416"/>
                  <a:gd name="T58" fmla="*/ 188 w 493"/>
                  <a:gd name="T59" fmla="*/ 69 h 416"/>
                  <a:gd name="T60" fmla="*/ 192 w 493"/>
                  <a:gd name="T61" fmla="*/ 60 h 416"/>
                  <a:gd name="T62" fmla="*/ 211 w 493"/>
                  <a:gd name="T63" fmla="*/ 39 h 416"/>
                  <a:gd name="T64" fmla="*/ 216 w 493"/>
                  <a:gd name="T65" fmla="*/ 34 h 416"/>
                  <a:gd name="T66" fmla="*/ 276 w 493"/>
                  <a:gd name="T67" fmla="*/ 61 h 416"/>
                  <a:gd name="T68" fmla="*/ 278 w 493"/>
                  <a:gd name="T69" fmla="*/ 69 h 416"/>
                  <a:gd name="T70" fmla="*/ 289 w 493"/>
                  <a:gd name="T71" fmla="*/ 88 h 416"/>
                  <a:gd name="T72" fmla="*/ 290 w 493"/>
                  <a:gd name="T73" fmla="*/ 92 h 416"/>
                  <a:gd name="T74" fmla="*/ 295 w 493"/>
                  <a:gd name="T75" fmla="*/ 106 h 416"/>
                  <a:gd name="T76" fmla="*/ 299 w 493"/>
                  <a:gd name="T77" fmla="*/ 122 h 416"/>
                  <a:gd name="T78" fmla="*/ 350 w 493"/>
                  <a:gd name="T79" fmla="*/ 182 h 416"/>
                  <a:gd name="T80" fmla="*/ 361 w 493"/>
                  <a:gd name="T81" fmla="*/ 195 h 416"/>
                  <a:gd name="T82" fmla="*/ 420 w 493"/>
                  <a:gd name="T83" fmla="*/ 273 h 416"/>
                  <a:gd name="T84" fmla="*/ 425 w 493"/>
                  <a:gd name="T85" fmla="*/ 280 h 416"/>
                  <a:gd name="T86" fmla="*/ 440 w 493"/>
                  <a:gd name="T87" fmla="*/ 309 h 416"/>
                  <a:gd name="T88" fmla="*/ 444 w 493"/>
                  <a:gd name="T89" fmla="*/ 315 h 416"/>
                  <a:gd name="T90" fmla="*/ 470 w 493"/>
                  <a:gd name="T91" fmla="*/ 345 h 416"/>
                  <a:gd name="T92" fmla="*/ 474 w 493"/>
                  <a:gd name="T93" fmla="*/ 351 h 416"/>
                  <a:gd name="T94" fmla="*/ 487 w 493"/>
                  <a:gd name="T95" fmla="*/ 376 h 416"/>
                  <a:gd name="T96" fmla="*/ 488 w 493"/>
                  <a:gd name="T97" fmla="*/ 383 h 416"/>
                  <a:gd name="T98" fmla="*/ 488 w 493"/>
                  <a:gd name="T99" fmla="*/ 392 h 416"/>
                  <a:gd name="T100" fmla="*/ 493 w 493"/>
                  <a:gd name="T101" fmla="*/ 397 h 416"/>
                  <a:gd name="T102" fmla="*/ 485 w 493"/>
                  <a:gd name="T103" fmla="*/ 395 h 416"/>
                  <a:gd name="T104" fmla="*/ 475 w 493"/>
                  <a:gd name="T105" fmla="*/ 391 h 416"/>
                  <a:gd name="T106" fmla="*/ 470 w 493"/>
                  <a:gd name="T107" fmla="*/ 388 h 416"/>
                  <a:gd name="T108" fmla="*/ 409 w 493"/>
                  <a:gd name="T109" fmla="*/ 356 h 416"/>
                  <a:gd name="T110" fmla="*/ 402 w 493"/>
                  <a:gd name="T111" fmla="*/ 360 h 416"/>
                  <a:gd name="T112" fmla="*/ 398 w 493"/>
                  <a:gd name="T113" fmla="*/ 360 h 416"/>
                  <a:gd name="T114" fmla="*/ 401 w 493"/>
                  <a:gd name="T115" fmla="*/ 366 h 416"/>
                  <a:gd name="T116" fmla="*/ 410 w 493"/>
                  <a:gd name="T117" fmla="*/ 370 h 416"/>
                  <a:gd name="T118" fmla="*/ 418 w 493"/>
                  <a:gd name="T119" fmla="*/ 376 h 416"/>
                  <a:gd name="T120" fmla="*/ 417 w 493"/>
                  <a:gd name="T121" fmla="*/ 377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93" h="416">
                    <a:moveTo>
                      <a:pt x="417" y="377"/>
                    </a:moveTo>
                    <a:cubicBezTo>
                      <a:pt x="416" y="380"/>
                      <a:pt x="415" y="383"/>
                      <a:pt x="414" y="385"/>
                    </a:cubicBezTo>
                    <a:cubicBezTo>
                      <a:pt x="412" y="387"/>
                      <a:pt x="409" y="388"/>
                      <a:pt x="407" y="390"/>
                    </a:cubicBezTo>
                    <a:cubicBezTo>
                      <a:pt x="376" y="381"/>
                      <a:pt x="357" y="385"/>
                      <a:pt x="335" y="414"/>
                    </a:cubicBezTo>
                    <a:cubicBezTo>
                      <a:pt x="332" y="415"/>
                      <a:pt x="330" y="415"/>
                      <a:pt x="328" y="415"/>
                    </a:cubicBezTo>
                    <a:cubicBezTo>
                      <a:pt x="322" y="416"/>
                      <a:pt x="316" y="416"/>
                      <a:pt x="309" y="414"/>
                    </a:cubicBezTo>
                    <a:cubicBezTo>
                      <a:pt x="307" y="414"/>
                      <a:pt x="305" y="413"/>
                      <a:pt x="302" y="412"/>
                    </a:cubicBezTo>
                    <a:cubicBezTo>
                      <a:pt x="283" y="393"/>
                      <a:pt x="267" y="377"/>
                      <a:pt x="240" y="385"/>
                    </a:cubicBezTo>
                    <a:cubicBezTo>
                      <a:pt x="236" y="385"/>
                      <a:pt x="244" y="397"/>
                      <a:pt x="237" y="404"/>
                    </a:cubicBezTo>
                    <a:cubicBezTo>
                      <a:pt x="236" y="406"/>
                      <a:pt x="234" y="407"/>
                      <a:pt x="232" y="408"/>
                    </a:cubicBezTo>
                    <a:cubicBezTo>
                      <a:pt x="230" y="409"/>
                      <a:pt x="228" y="409"/>
                      <a:pt x="227" y="409"/>
                    </a:cubicBezTo>
                    <a:cubicBezTo>
                      <a:pt x="219" y="407"/>
                      <a:pt x="214" y="397"/>
                      <a:pt x="203" y="397"/>
                    </a:cubicBezTo>
                    <a:cubicBezTo>
                      <a:pt x="201" y="398"/>
                      <a:pt x="199" y="399"/>
                      <a:pt x="197" y="400"/>
                    </a:cubicBezTo>
                    <a:cubicBezTo>
                      <a:pt x="197" y="398"/>
                      <a:pt x="196" y="396"/>
                      <a:pt x="195" y="394"/>
                    </a:cubicBezTo>
                    <a:cubicBezTo>
                      <a:pt x="185" y="372"/>
                      <a:pt x="169" y="380"/>
                      <a:pt x="153" y="386"/>
                    </a:cubicBezTo>
                    <a:cubicBezTo>
                      <a:pt x="150" y="387"/>
                      <a:pt x="148" y="387"/>
                      <a:pt x="145" y="388"/>
                    </a:cubicBezTo>
                    <a:cubicBezTo>
                      <a:pt x="139" y="389"/>
                      <a:pt x="131" y="393"/>
                      <a:pt x="127" y="389"/>
                    </a:cubicBezTo>
                    <a:cubicBezTo>
                      <a:pt x="108" y="369"/>
                      <a:pt x="96" y="365"/>
                      <a:pt x="68" y="362"/>
                    </a:cubicBezTo>
                    <a:cubicBezTo>
                      <a:pt x="66" y="361"/>
                      <a:pt x="63" y="359"/>
                      <a:pt x="61" y="358"/>
                    </a:cubicBezTo>
                    <a:cubicBezTo>
                      <a:pt x="56" y="356"/>
                      <a:pt x="51" y="352"/>
                      <a:pt x="45" y="350"/>
                    </a:cubicBezTo>
                    <a:cubicBezTo>
                      <a:pt x="45" y="354"/>
                      <a:pt x="45" y="354"/>
                      <a:pt x="45" y="358"/>
                    </a:cubicBezTo>
                    <a:cubicBezTo>
                      <a:pt x="45" y="360"/>
                      <a:pt x="44" y="362"/>
                      <a:pt x="44" y="364"/>
                    </a:cubicBezTo>
                    <a:cubicBezTo>
                      <a:pt x="42" y="367"/>
                      <a:pt x="38" y="369"/>
                      <a:pt x="31" y="369"/>
                    </a:cubicBezTo>
                    <a:cubicBezTo>
                      <a:pt x="28" y="369"/>
                      <a:pt x="25" y="369"/>
                      <a:pt x="23" y="369"/>
                    </a:cubicBezTo>
                    <a:cubicBezTo>
                      <a:pt x="11" y="367"/>
                      <a:pt x="0" y="363"/>
                      <a:pt x="3" y="350"/>
                    </a:cubicBezTo>
                    <a:cubicBezTo>
                      <a:pt x="10" y="327"/>
                      <a:pt x="34" y="319"/>
                      <a:pt x="47" y="304"/>
                    </a:cubicBezTo>
                    <a:cubicBezTo>
                      <a:pt x="49" y="302"/>
                      <a:pt x="50" y="299"/>
                      <a:pt x="52" y="297"/>
                    </a:cubicBezTo>
                    <a:cubicBezTo>
                      <a:pt x="53" y="295"/>
                      <a:pt x="55" y="293"/>
                      <a:pt x="57" y="291"/>
                    </a:cubicBezTo>
                    <a:cubicBezTo>
                      <a:pt x="58" y="289"/>
                      <a:pt x="60" y="286"/>
                      <a:pt x="62" y="284"/>
                    </a:cubicBezTo>
                    <a:cubicBezTo>
                      <a:pt x="108" y="215"/>
                      <a:pt x="153" y="145"/>
                      <a:pt x="188" y="69"/>
                    </a:cubicBezTo>
                    <a:cubicBezTo>
                      <a:pt x="189" y="66"/>
                      <a:pt x="190" y="63"/>
                      <a:pt x="192" y="60"/>
                    </a:cubicBezTo>
                    <a:cubicBezTo>
                      <a:pt x="196" y="55"/>
                      <a:pt x="203" y="46"/>
                      <a:pt x="211" y="39"/>
                    </a:cubicBezTo>
                    <a:cubicBezTo>
                      <a:pt x="213" y="37"/>
                      <a:pt x="215" y="36"/>
                      <a:pt x="216" y="34"/>
                    </a:cubicBezTo>
                    <a:cubicBezTo>
                      <a:pt x="236" y="0"/>
                      <a:pt x="275" y="31"/>
                      <a:pt x="276" y="61"/>
                    </a:cubicBezTo>
                    <a:cubicBezTo>
                      <a:pt x="277" y="64"/>
                      <a:pt x="277" y="66"/>
                      <a:pt x="278" y="69"/>
                    </a:cubicBezTo>
                    <a:cubicBezTo>
                      <a:pt x="281" y="76"/>
                      <a:pt x="284" y="83"/>
                      <a:pt x="289" y="88"/>
                    </a:cubicBezTo>
                    <a:cubicBezTo>
                      <a:pt x="289" y="89"/>
                      <a:pt x="290" y="91"/>
                      <a:pt x="290" y="92"/>
                    </a:cubicBezTo>
                    <a:cubicBezTo>
                      <a:pt x="292" y="97"/>
                      <a:pt x="293" y="102"/>
                      <a:pt x="295" y="106"/>
                    </a:cubicBezTo>
                    <a:cubicBezTo>
                      <a:pt x="296" y="112"/>
                      <a:pt x="298" y="117"/>
                      <a:pt x="299" y="122"/>
                    </a:cubicBezTo>
                    <a:cubicBezTo>
                      <a:pt x="314" y="145"/>
                      <a:pt x="334" y="163"/>
                      <a:pt x="350" y="182"/>
                    </a:cubicBezTo>
                    <a:cubicBezTo>
                      <a:pt x="354" y="186"/>
                      <a:pt x="357" y="191"/>
                      <a:pt x="361" y="195"/>
                    </a:cubicBezTo>
                    <a:cubicBezTo>
                      <a:pt x="383" y="220"/>
                      <a:pt x="403" y="246"/>
                      <a:pt x="420" y="273"/>
                    </a:cubicBezTo>
                    <a:cubicBezTo>
                      <a:pt x="422" y="275"/>
                      <a:pt x="423" y="277"/>
                      <a:pt x="425" y="280"/>
                    </a:cubicBezTo>
                    <a:cubicBezTo>
                      <a:pt x="429" y="290"/>
                      <a:pt x="434" y="300"/>
                      <a:pt x="440" y="309"/>
                    </a:cubicBezTo>
                    <a:cubicBezTo>
                      <a:pt x="442" y="311"/>
                      <a:pt x="443" y="313"/>
                      <a:pt x="444" y="315"/>
                    </a:cubicBezTo>
                    <a:cubicBezTo>
                      <a:pt x="453" y="326"/>
                      <a:pt x="462" y="336"/>
                      <a:pt x="470" y="345"/>
                    </a:cubicBezTo>
                    <a:cubicBezTo>
                      <a:pt x="472" y="347"/>
                      <a:pt x="473" y="349"/>
                      <a:pt x="474" y="351"/>
                    </a:cubicBezTo>
                    <a:cubicBezTo>
                      <a:pt x="477" y="358"/>
                      <a:pt x="489" y="365"/>
                      <a:pt x="487" y="376"/>
                    </a:cubicBezTo>
                    <a:cubicBezTo>
                      <a:pt x="487" y="378"/>
                      <a:pt x="488" y="381"/>
                      <a:pt x="488" y="383"/>
                    </a:cubicBezTo>
                    <a:cubicBezTo>
                      <a:pt x="488" y="386"/>
                      <a:pt x="488" y="389"/>
                      <a:pt x="488" y="392"/>
                    </a:cubicBezTo>
                    <a:cubicBezTo>
                      <a:pt x="489" y="393"/>
                      <a:pt x="491" y="395"/>
                      <a:pt x="493" y="397"/>
                    </a:cubicBezTo>
                    <a:cubicBezTo>
                      <a:pt x="490" y="396"/>
                      <a:pt x="488" y="395"/>
                      <a:pt x="485" y="395"/>
                    </a:cubicBezTo>
                    <a:cubicBezTo>
                      <a:pt x="481" y="394"/>
                      <a:pt x="478" y="393"/>
                      <a:pt x="475" y="391"/>
                    </a:cubicBezTo>
                    <a:cubicBezTo>
                      <a:pt x="473" y="390"/>
                      <a:pt x="472" y="389"/>
                      <a:pt x="470" y="388"/>
                    </a:cubicBezTo>
                    <a:cubicBezTo>
                      <a:pt x="457" y="369"/>
                      <a:pt x="430" y="348"/>
                      <a:pt x="409" y="356"/>
                    </a:cubicBezTo>
                    <a:cubicBezTo>
                      <a:pt x="406" y="357"/>
                      <a:pt x="404" y="358"/>
                      <a:pt x="402" y="360"/>
                    </a:cubicBezTo>
                    <a:cubicBezTo>
                      <a:pt x="402" y="361"/>
                      <a:pt x="400" y="360"/>
                      <a:pt x="398" y="360"/>
                    </a:cubicBezTo>
                    <a:cubicBezTo>
                      <a:pt x="397" y="361"/>
                      <a:pt x="396" y="362"/>
                      <a:pt x="401" y="366"/>
                    </a:cubicBezTo>
                    <a:cubicBezTo>
                      <a:pt x="404" y="367"/>
                      <a:pt x="407" y="368"/>
                      <a:pt x="410" y="370"/>
                    </a:cubicBezTo>
                    <a:cubicBezTo>
                      <a:pt x="413" y="372"/>
                      <a:pt x="415" y="374"/>
                      <a:pt x="418" y="376"/>
                    </a:cubicBezTo>
                    <a:cubicBezTo>
                      <a:pt x="417" y="376"/>
                      <a:pt x="417" y="376"/>
                      <a:pt x="417" y="377"/>
                    </a:cubicBezTo>
                    <a:close/>
                  </a:path>
                </a:pathLst>
              </a:custGeom>
              <a:solidFill>
                <a:srgbClr val="EDED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7A85CF3-F674-49D0-8293-3413058167BE}"/>
              </a:ext>
            </a:extLst>
          </p:cNvPr>
          <p:cNvGrpSpPr/>
          <p:nvPr/>
        </p:nvGrpSpPr>
        <p:grpSpPr>
          <a:xfrm>
            <a:off x="1742" y="5389258"/>
            <a:ext cx="12190258" cy="1468742"/>
            <a:chOff x="1742" y="5389258"/>
            <a:chExt cx="12190258" cy="1468742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AF8BB59-D54A-47FD-B62E-7ED8FB15C8FC}"/>
                </a:ext>
              </a:extLst>
            </p:cNvPr>
            <p:cNvGrpSpPr/>
            <p:nvPr/>
          </p:nvGrpSpPr>
          <p:grpSpPr>
            <a:xfrm>
              <a:off x="5037541" y="5435629"/>
              <a:ext cx="3075791" cy="1422371"/>
              <a:chOff x="9116208" y="4547715"/>
              <a:chExt cx="3075791" cy="1422371"/>
            </a:xfrm>
            <a:grpFill/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E075F2BB-5921-402D-9978-C2BADE9A9127}"/>
                  </a:ext>
                </a:extLst>
              </p:cNvPr>
              <p:cNvSpPr/>
              <p:nvPr/>
            </p:nvSpPr>
            <p:spPr>
              <a:xfrm flipH="1">
                <a:off x="11405121" y="4811473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CD966548-3457-43C0-A0BA-58C4EDE17212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7F8996A9-DCDF-4DF0-B441-A6A89611C608}"/>
                  </a:ext>
                </a:extLst>
              </p:cNvPr>
              <p:cNvSpPr/>
              <p:nvPr/>
            </p:nvSpPr>
            <p:spPr>
              <a:xfrm flipH="1">
                <a:off x="10772446" y="4568691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BEF8E05A-C0B8-4679-A836-92AB553226C0}"/>
                  </a:ext>
                </a:extLst>
              </p:cNvPr>
              <p:cNvSpPr/>
              <p:nvPr/>
            </p:nvSpPr>
            <p:spPr>
              <a:xfrm flipH="1">
                <a:off x="10318331" y="4692111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D818678D-41D2-4434-9272-ACC77B9C211D}"/>
                  </a:ext>
                </a:extLst>
              </p:cNvPr>
              <p:cNvSpPr/>
              <p:nvPr/>
            </p:nvSpPr>
            <p:spPr>
              <a:xfrm flipH="1">
                <a:off x="9828889" y="4547715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C9084A63-BD33-4C84-AACE-3576A95AB73E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EE5E06C9-CF37-432D-945B-8E51171FB6AC}"/>
                  </a:ext>
                </a:extLst>
              </p:cNvPr>
              <p:cNvSpPr/>
              <p:nvPr/>
            </p:nvSpPr>
            <p:spPr>
              <a:xfrm flipH="1">
                <a:off x="9116208" y="5253027"/>
                <a:ext cx="3075791" cy="71705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D8C72F1B-56C0-45FD-A0D7-99652B4B5020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A24419B6-D182-45C3-8581-9898C5EBBF8B}"/>
                  </a:ext>
                </a:extLst>
              </p:cNvPr>
              <p:cNvSpPr/>
              <p:nvPr/>
            </p:nvSpPr>
            <p:spPr>
              <a:xfrm flipH="1">
                <a:off x="9440749" y="4805709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B834766-798F-431E-8040-BA2C7857F9B7}"/>
                </a:ext>
              </a:extLst>
            </p:cNvPr>
            <p:cNvGrpSpPr/>
            <p:nvPr/>
          </p:nvGrpSpPr>
          <p:grpSpPr>
            <a:xfrm>
              <a:off x="1742" y="5389258"/>
              <a:ext cx="5485937" cy="1468742"/>
              <a:chOff x="-51736" y="4638675"/>
              <a:chExt cx="4754749" cy="1418840"/>
            </a:xfrm>
            <a:grpFill/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D5A203FA-1BDC-4CFA-AC89-FFD07CE841E1}"/>
                  </a:ext>
                </a:extLst>
              </p:cNvPr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00A9564-6DD5-4771-88C5-AEBB9EC759B8}"/>
                  </a:ext>
                </a:extLst>
              </p:cNvPr>
              <p:cNvSpPr/>
              <p:nvPr/>
            </p:nvSpPr>
            <p:spPr>
              <a:xfrm>
                <a:off x="1950125" y="502097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D1BA4821-F6A4-41C2-ABA2-36028073E639}"/>
                  </a:ext>
                </a:extLst>
              </p:cNvPr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30CE5C64-E55D-4AC1-9C70-3F3823F296E2}"/>
                  </a:ext>
                </a:extLst>
              </p:cNvPr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9548E314-0069-4B77-813D-D9BC122F522D}"/>
                  </a:ext>
                </a:extLst>
              </p:cNvPr>
              <p:cNvSpPr/>
              <p:nvPr/>
            </p:nvSpPr>
            <p:spPr>
              <a:xfrm>
                <a:off x="1610290" y="489745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758B8521-0CEB-4920-844C-04C6924A89CA}"/>
                  </a:ext>
                </a:extLst>
              </p:cNvPr>
              <p:cNvSpPr/>
              <p:nvPr/>
            </p:nvSpPr>
            <p:spPr>
              <a:xfrm>
                <a:off x="1101781" y="50642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F67F5BCF-1B43-4D35-8A4F-59B2446F65F9}"/>
                  </a:ext>
                </a:extLst>
              </p:cNvPr>
              <p:cNvSpPr/>
              <p:nvPr/>
            </p:nvSpPr>
            <p:spPr>
              <a:xfrm>
                <a:off x="3716510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E64B221E-961B-43AD-8A8E-FFC4345338A1}"/>
                  </a:ext>
                </a:extLst>
              </p:cNvPr>
              <p:cNvSpPr/>
              <p:nvPr/>
            </p:nvSpPr>
            <p:spPr>
              <a:xfrm>
                <a:off x="3982933" y="499072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44E554D6-33F4-4056-99F3-D083FEF556F9}"/>
                  </a:ext>
                </a:extLst>
              </p:cNvPr>
              <p:cNvSpPr/>
              <p:nvPr/>
            </p:nvSpPr>
            <p:spPr>
              <a:xfrm>
                <a:off x="-51736" y="5584841"/>
                <a:ext cx="4364607" cy="4726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72A648FE-37BF-4D60-978A-90AE811B85E6}"/>
                  </a:ext>
                </a:extLst>
              </p:cNvPr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C380536-AE78-4243-9AC4-F01E9454539B}"/>
                  </a:ext>
                </a:extLst>
              </p:cNvPr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F6EAD998-562A-48D4-BA89-139C4E77BB69}"/>
                  </a:ext>
                </a:extLst>
              </p:cNvPr>
              <p:cNvSpPr/>
              <p:nvPr/>
            </p:nvSpPr>
            <p:spPr>
              <a:xfrm>
                <a:off x="43137" y="519566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F5B6446-5736-41F4-ACBC-8684D85B24C4}"/>
                </a:ext>
              </a:extLst>
            </p:cNvPr>
            <p:cNvSpPr/>
            <p:nvPr/>
          </p:nvSpPr>
          <p:spPr>
            <a:xfrm flipH="1">
              <a:off x="2696897" y="6099319"/>
              <a:ext cx="509632" cy="52466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" name="현 96">
              <a:extLst>
                <a:ext uri="{FF2B5EF4-FFF2-40B4-BE49-F238E27FC236}">
                  <a16:creationId xmlns:a16="http://schemas.microsoft.com/office/drawing/2014/main" id="{AC5A06FA-A703-489A-B3B6-457C94B39B92}"/>
                </a:ext>
              </a:extLst>
            </p:cNvPr>
            <p:cNvSpPr/>
            <p:nvPr/>
          </p:nvSpPr>
          <p:spPr>
            <a:xfrm>
              <a:off x="3328527" y="6058687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현 97">
              <a:extLst>
                <a:ext uri="{FF2B5EF4-FFF2-40B4-BE49-F238E27FC236}">
                  <a16:creationId xmlns:a16="http://schemas.microsoft.com/office/drawing/2014/main" id="{9A759C54-B34F-4F61-A102-9D4B4CE52C24}"/>
                </a:ext>
              </a:extLst>
            </p:cNvPr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name="adj1" fmla="val 10904884"/>
                <a:gd name="adj2" fmla="val 21584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" name="현 96">
              <a:extLst>
                <a:ext uri="{FF2B5EF4-FFF2-40B4-BE49-F238E27FC236}">
                  <a16:creationId xmlns:a16="http://schemas.microsoft.com/office/drawing/2014/main" id="{EACE66A7-C553-4594-B340-7F1DB31CFB39}"/>
                </a:ext>
              </a:extLst>
            </p:cNvPr>
            <p:cNvSpPr/>
            <p:nvPr/>
          </p:nvSpPr>
          <p:spPr>
            <a:xfrm>
              <a:off x="3972848" y="5984118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A73AC53-9B5F-4F29-9789-E5650EC702BC}"/>
                </a:ext>
              </a:extLst>
            </p:cNvPr>
            <p:cNvGrpSpPr/>
            <p:nvPr/>
          </p:nvGrpSpPr>
          <p:grpSpPr>
            <a:xfrm flipH="1">
              <a:off x="7769092" y="5591016"/>
              <a:ext cx="4422908" cy="1266984"/>
              <a:chOff x="8005970" y="4483310"/>
              <a:chExt cx="4422908" cy="1266984"/>
            </a:xfrm>
            <a:grpFill/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DCAF0D3-1205-44EB-881C-A41414C7E763}"/>
                  </a:ext>
                </a:extLst>
              </p:cNvPr>
              <p:cNvSpPr/>
              <p:nvPr/>
            </p:nvSpPr>
            <p:spPr>
              <a:xfrm flipH="1">
                <a:off x="11642407" y="4717018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5D3E083-B2EF-44BC-857D-59BFE11D0FAC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83A1684A-5231-4CA5-B50B-9A1E09359191}"/>
                  </a:ext>
                </a:extLst>
              </p:cNvPr>
              <p:cNvSpPr/>
              <p:nvPr/>
            </p:nvSpPr>
            <p:spPr>
              <a:xfrm flipH="1">
                <a:off x="10656333" y="4532227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CD5B3D64-11A0-4255-9BDF-A3527C45BD67}"/>
                  </a:ext>
                </a:extLst>
              </p:cNvPr>
              <p:cNvSpPr/>
              <p:nvPr/>
            </p:nvSpPr>
            <p:spPr>
              <a:xfrm flipH="1">
                <a:off x="10227408" y="4630410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185B8E70-63B4-4D3C-A55E-F9887B5D4253}"/>
                  </a:ext>
                </a:extLst>
              </p:cNvPr>
              <p:cNvSpPr/>
              <p:nvPr/>
            </p:nvSpPr>
            <p:spPr>
              <a:xfrm flipH="1">
                <a:off x="9634684" y="4523334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67458E8-26BA-4751-BA64-E88895216C27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DA434EE9-06EB-4CC2-AAB4-231DCE3C55DF}"/>
                  </a:ext>
                </a:extLst>
              </p:cNvPr>
              <p:cNvSpPr/>
              <p:nvPr/>
            </p:nvSpPr>
            <p:spPr>
              <a:xfrm flipH="1">
                <a:off x="8007712" y="5033235"/>
                <a:ext cx="4159392" cy="71705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2EC15C8E-E7B9-45A7-A3D5-602A3F8C7487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9A195E4A-501D-49F6-85FF-1F082A669967}"/>
                  </a:ext>
                </a:extLst>
              </p:cNvPr>
              <p:cNvSpPr/>
              <p:nvPr/>
            </p:nvSpPr>
            <p:spPr>
              <a:xfrm flipH="1">
                <a:off x="9332942" y="4727306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54D8872B-31BB-4F79-88B6-163B42043A85}"/>
                  </a:ext>
                </a:extLst>
              </p:cNvPr>
              <p:cNvSpPr/>
              <p:nvPr/>
            </p:nvSpPr>
            <p:spPr>
              <a:xfrm flipH="1">
                <a:off x="8736184" y="4717018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E765968-8277-484A-8035-06168B0E0D3B}"/>
                  </a:ext>
                </a:extLst>
              </p:cNvPr>
              <p:cNvSpPr/>
              <p:nvPr/>
            </p:nvSpPr>
            <p:spPr>
              <a:xfrm flipH="1">
                <a:off x="8490456" y="4820098"/>
                <a:ext cx="393236" cy="3727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2F1BAE92-446D-4054-B345-4130AA65CA89}"/>
                  </a:ext>
                </a:extLst>
              </p:cNvPr>
              <p:cNvSpPr/>
              <p:nvPr/>
            </p:nvSpPr>
            <p:spPr>
              <a:xfrm flipH="1">
                <a:off x="8009669" y="4845022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34C9ED82-D52C-4EBE-9D64-797F2D2E8B8E}"/>
                  </a:ext>
                </a:extLst>
              </p:cNvPr>
              <p:cNvSpPr/>
              <p:nvPr/>
            </p:nvSpPr>
            <p:spPr>
              <a:xfrm flipH="1">
                <a:off x="8104585" y="4483310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78368B16-FE4F-483C-8837-BE69F501623C}"/>
                  </a:ext>
                </a:extLst>
              </p:cNvPr>
              <p:cNvSpPr/>
              <p:nvPr/>
            </p:nvSpPr>
            <p:spPr>
              <a:xfrm flipH="1">
                <a:off x="8005970" y="4772493"/>
                <a:ext cx="456127" cy="4323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5A86A4E-AEE5-461F-94DB-BC08B4F75020}"/>
              </a:ext>
            </a:extLst>
          </p:cNvPr>
          <p:cNvGrpSpPr/>
          <p:nvPr/>
        </p:nvGrpSpPr>
        <p:grpSpPr>
          <a:xfrm>
            <a:off x="-3372" y="5771636"/>
            <a:ext cx="12195372" cy="1095420"/>
            <a:chOff x="-3372" y="5771636"/>
            <a:chExt cx="12195372" cy="1095420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0243A51A-88D8-4333-82B2-C0F4AFE69D9B}"/>
                </a:ext>
              </a:extLst>
            </p:cNvPr>
            <p:cNvGrpSpPr/>
            <p:nvPr/>
          </p:nvGrpSpPr>
          <p:grpSpPr>
            <a:xfrm>
              <a:off x="-3372" y="6002404"/>
              <a:ext cx="2653222" cy="855594"/>
              <a:chOff x="5208276" y="5677120"/>
              <a:chExt cx="3880949" cy="1251508"/>
            </a:xfrm>
            <a:solidFill>
              <a:schemeClr val="bg1"/>
            </a:solidFill>
          </p:grpSpPr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DFA92D1B-19B2-469B-91AC-CDDC4FFC6A6C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28E34B6C-51F7-4D61-B9A4-443F4C52BD51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8E6702FD-6043-4E19-8C4A-2B94629B8EF5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7E202190-14DE-4D07-BA5D-DC50CAD5A229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2CE14724-5981-457F-AFD5-809FD1A41296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46FD6B2D-ACA4-4AB0-BE69-434DE6C9AB6B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172849D1-72AF-4EDA-B17B-B9FB381DA89C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17CB492F-C4D2-407B-B43E-7F9560F351BB}"/>
                  </a:ext>
                </a:extLst>
              </p:cNvPr>
              <p:cNvSpPr/>
              <p:nvPr/>
            </p:nvSpPr>
            <p:spPr>
              <a:xfrm>
                <a:off x="8369145" y="618281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4AFEF61C-92BB-4291-BFA5-3CA8EB6D9BAB}"/>
                  </a:ext>
                </a:extLst>
              </p:cNvPr>
              <p:cNvSpPr/>
              <p:nvPr/>
            </p:nvSpPr>
            <p:spPr>
              <a:xfrm>
                <a:off x="5208276" y="6761949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EA84AF9C-5F02-4909-8A89-0CDBAF037BA1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D81AF16E-2719-41F4-A630-0DA604A5303A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418A9CBF-2485-433D-9464-836DBD50E5EE}"/>
                  </a:ext>
                </a:extLst>
              </p:cNvPr>
              <p:cNvSpPr/>
              <p:nvPr/>
            </p:nvSpPr>
            <p:spPr>
              <a:xfrm>
                <a:off x="5213208" y="6320028"/>
                <a:ext cx="595719" cy="59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8F00C95D-1121-45FF-9C77-B71B17AE7D4E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C61B03E9-271C-4383-AB95-CED21FE02B11}"/>
                </a:ext>
              </a:extLst>
            </p:cNvPr>
            <p:cNvGrpSpPr/>
            <p:nvPr/>
          </p:nvGrpSpPr>
          <p:grpSpPr>
            <a:xfrm>
              <a:off x="2503359" y="5771636"/>
              <a:ext cx="3430784" cy="1086364"/>
              <a:chOff x="5096347" y="5677120"/>
              <a:chExt cx="3992878" cy="1264356"/>
            </a:xfrm>
            <a:solidFill>
              <a:schemeClr val="bg1"/>
            </a:solidFill>
          </p:grpSpPr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6593A446-1B54-4618-9919-680F7963D81E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886DAA16-9003-45FD-9F29-BB0CB3DF1A08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0D979339-780F-439B-A880-0619D0DF1911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554EC434-BD30-4121-80A0-A410A047D894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56C17466-73F9-4E91-9BAB-64E39C3CCC34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6F2A7CD0-BD24-48F6-993D-8D527351C5EB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C96B75A7-BBE7-4DD0-8B7B-06C335A9C6FB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8B06F1CB-08E5-409F-8816-76D1ED2787F4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C231AFFE-71BB-4FB8-9E48-448E019ED622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79862A95-0870-4B00-AF22-B542306097C1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79507F98-92EF-40D4-B70C-C1FEBB934315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57748A00-18C8-4F39-AA68-6E37C4E91DCE}"/>
                  </a:ext>
                </a:extLst>
              </p:cNvPr>
              <p:cNvSpPr/>
              <p:nvPr/>
            </p:nvSpPr>
            <p:spPr>
              <a:xfrm>
                <a:off x="5096347" y="6288693"/>
                <a:ext cx="595719" cy="5957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97001D24-6D04-482D-8459-C2A10F08A5DA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47EBE434-B308-46B1-9912-BCEB47BBA819}"/>
                </a:ext>
              </a:extLst>
            </p:cNvPr>
            <p:cNvGrpSpPr/>
            <p:nvPr/>
          </p:nvGrpSpPr>
          <p:grpSpPr>
            <a:xfrm flipH="1">
              <a:off x="5677557" y="5865298"/>
              <a:ext cx="3459076" cy="994002"/>
              <a:chOff x="5176824" y="5783050"/>
              <a:chExt cx="4025805" cy="1156862"/>
            </a:xfrm>
            <a:solidFill>
              <a:schemeClr val="bg1"/>
            </a:solidFill>
          </p:grpSpPr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9D54C604-8D39-4CB5-A927-5814087F3677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D5D0356D-BFB4-4CB4-A878-4A4A8FA1F446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AFF1B563-4E17-48D0-86E7-3A326BB52937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FC91FED4-611A-4D70-8A56-413E7A39BE1D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994B9F09-F408-4710-98E4-E7757D2BDB7D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69573EF0-E59B-41E0-88D0-DA77C0A9D204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6420D63F-E4EC-4094-B49C-B8F744A4F980}"/>
                  </a:ext>
                </a:extLst>
              </p:cNvPr>
              <p:cNvSpPr/>
              <p:nvPr/>
            </p:nvSpPr>
            <p:spPr>
              <a:xfrm>
                <a:off x="8482549" y="610077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F5F9584E-88EF-4CF9-8AB5-45C1D974B604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96943337-B68F-4364-8828-C268489F20C1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FD1A9B29-8692-45B2-A809-278F08C21648}"/>
                  </a:ext>
                </a:extLst>
              </p:cNvPr>
              <p:cNvSpPr/>
              <p:nvPr/>
            </p:nvSpPr>
            <p:spPr>
              <a:xfrm>
                <a:off x="5176824" y="6066471"/>
                <a:ext cx="849276" cy="8492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AB0850FE-5ADB-4274-A928-F056E6A3A814}"/>
                  </a:ext>
                </a:extLst>
              </p:cNvPr>
              <p:cNvSpPr/>
              <p:nvPr/>
            </p:nvSpPr>
            <p:spPr>
              <a:xfrm>
                <a:off x="7541959" y="6181631"/>
                <a:ext cx="1213393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954B885D-8D77-4F4D-A0FA-683D6C3679C3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8D199830-19F1-4364-86ED-44211DA26F24}"/>
                </a:ext>
              </a:extLst>
            </p:cNvPr>
            <p:cNvGrpSpPr/>
            <p:nvPr/>
          </p:nvGrpSpPr>
          <p:grpSpPr>
            <a:xfrm flipH="1">
              <a:off x="8843757" y="5862656"/>
              <a:ext cx="3348243" cy="1004400"/>
              <a:chOff x="5192411" y="5783050"/>
              <a:chExt cx="3896814" cy="1168963"/>
            </a:xfrm>
            <a:solidFill>
              <a:schemeClr val="bg1"/>
            </a:solidFill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595D7854-0190-4036-B432-50F308FAB53B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DDAC2D43-A9CE-449D-93F6-7361451B242F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E24DF9C3-DCD8-4307-B316-B6B51BBEA998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ED5F6D2C-F04E-40EB-B786-B82AD0E921B0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D5836230-E960-4EF9-AD3F-3A154A5B5E55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BA4E87B8-A41D-43F5-B400-06DF671288B1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0AFCB296-5D50-4A3A-A271-E1E485743D46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93ABC91D-98B3-481E-9599-73EA42DB6EDC}"/>
                  </a:ext>
                </a:extLst>
              </p:cNvPr>
              <p:cNvSpPr/>
              <p:nvPr/>
            </p:nvSpPr>
            <p:spPr>
              <a:xfrm>
                <a:off x="5192411" y="6613640"/>
                <a:ext cx="3880949" cy="3237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D38D5CBA-1B17-4298-977A-E68143D3AE3A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AE0DEFA7-4CFC-4185-88B4-1BCFA8B15A97}"/>
                  </a:ext>
                </a:extLst>
              </p:cNvPr>
              <p:cNvSpPr/>
              <p:nvPr/>
            </p:nvSpPr>
            <p:spPr>
              <a:xfrm>
                <a:off x="5192411" y="6044347"/>
                <a:ext cx="907666" cy="90766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F3D12A2B-42CA-4B04-B75E-0D1F6C3EEAFF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1F95FC8E-0C5C-40CD-AC01-452B7CC7E875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FC8EEC58-CB21-4BB6-BC0E-0724136A86E6}"/>
              </a:ext>
            </a:extLst>
          </p:cNvPr>
          <p:cNvSpPr/>
          <p:nvPr/>
        </p:nvSpPr>
        <p:spPr>
          <a:xfrm>
            <a:off x="904461" y="1123122"/>
            <a:ext cx="9859617" cy="5019261"/>
          </a:xfrm>
          <a:custGeom>
            <a:avLst/>
            <a:gdLst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4810539 w 9859617"/>
              <a:gd name="connsiteY3" fmla="*/ 2862469 h 5019261"/>
              <a:gd name="connsiteX4" fmla="*/ 5844209 w 9859617"/>
              <a:gd name="connsiteY4" fmla="*/ 2991678 h 5019261"/>
              <a:gd name="connsiteX5" fmla="*/ 7176052 w 9859617"/>
              <a:gd name="connsiteY5" fmla="*/ 1779104 h 5019261"/>
              <a:gd name="connsiteX6" fmla="*/ 8259417 w 9859617"/>
              <a:gd name="connsiteY6" fmla="*/ 2047461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4810539 w 9859617"/>
              <a:gd name="connsiteY3" fmla="*/ 2862469 h 5019261"/>
              <a:gd name="connsiteX4" fmla="*/ 5844209 w 9859617"/>
              <a:gd name="connsiteY4" fmla="*/ 2991678 h 5019261"/>
              <a:gd name="connsiteX5" fmla="*/ 7176052 w 9859617"/>
              <a:gd name="connsiteY5" fmla="*/ 1779104 h 5019261"/>
              <a:gd name="connsiteX6" fmla="*/ 8130208 w 9859617"/>
              <a:gd name="connsiteY6" fmla="*/ 2037521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4810539 w 9859617"/>
              <a:gd name="connsiteY3" fmla="*/ 2862469 h 5019261"/>
              <a:gd name="connsiteX4" fmla="*/ 5844209 w 9859617"/>
              <a:gd name="connsiteY4" fmla="*/ 2991678 h 5019261"/>
              <a:gd name="connsiteX5" fmla="*/ 7176052 w 9859617"/>
              <a:gd name="connsiteY5" fmla="*/ 1779104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4810539 w 9859617"/>
              <a:gd name="connsiteY3" fmla="*/ 2862469 h 5019261"/>
              <a:gd name="connsiteX4" fmla="*/ 5844209 w 9859617"/>
              <a:gd name="connsiteY4" fmla="*/ 2991678 h 5019261"/>
              <a:gd name="connsiteX5" fmla="*/ 7046843 w 9859617"/>
              <a:gd name="connsiteY5" fmla="*/ 1729408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5148470 w 9859617"/>
              <a:gd name="connsiteY3" fmla="*/ 2743199 h 5019261"/>
              <a:gd name="connsiteX4" fmla="*/ 5844209 w 9859617"/>
              <a:gd name="connsiteY4" fmla="*/ 2991678 h 5019261"/>
              <a:gd name="connsiteX5" fmla="*/ 7046843 w 9859617"/>
              <a:gd name="connsiteY5" fmla="*/ 1729408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717234 w 9859617"/>
              <a:gd name="connsiteY2" fmla="*/ 4055165 h 5019261"/>
              <a:gd name="connsiteX3" fmla="*/ 5148470 w 9859617"/>
              <a:gd name="connsiteY3" fmla="*/ 2743199 h 5019261"/>
              <a:gd name="connsiteX4" fmla="*/ 5844209 w 9859617"/>
              <a:gd name="connsiteY4" fmla="*/ 2991678 h 5019261"/>
              <a:gd name="connsiteX5" fmla="*/ 7046843 w 9859617"/>
              <a:gd name="connsiteY5" fmla="*/ 1729408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859617" h="5019261">
                <a:moveTo>
                  <a:pt x="0" y="5019261"/>
                </a:moveTo>
                <a:lnTo>
                  <a:pt x="1739348" y="4055165"/>
                </a:lnTo>
                <a:lnTo>
                  <a:pt x="3717234" y="4055165"/>
                </a:lnTo>
                <a:lnTo>
                  <a:pt x="5148470" y="2743199"/>
                </a:lnTo>
                <a:lnTo>
                  <a:pt x="5844209" y="2991678"/>
                </a:lnTo>
                <a:lnTo>
                  <a:pt x="7046843" y="1729408"/>
                </a:lnTo>
                <a:lnTo>
                  <a:pt x="7841973" y="2017643"/>
                </a:lnTo>
                <a:lnTo>
                  <a:pt x="9859617" y="0"/>
                </a:lnTo>
              </a:path>
            </a:pathLst>
          </a:custGeom>
          <a:noFill/>
          <a:ln w="38100">
            <a:solidFill>
              <a:schemeClr val="accent6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6A1B9D-6486-453F-A0EE-9C9FE43E084A}"/>
              </a:ext>
            </a:extLst>
          </p:cNvPr>
          <p:cNvSpPr/>
          <p:nvPr/>
        </p:nvSpPr>
        <p:spPr>
          <a:xfrm>
            <a:off x="2547905" y="5037312"/>
            <a:ext cx="211382" cy="21138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8A3AF18C-9C47-449C-AFC6-0C1CF60F2015}"/>
              </a:ext>
            </a:extLst>
          </p:cNvPr>
          <p:cNvSpPr/>
          <p:nvPr/>
        </p:nvSpPr>
        <p:spPr>
          <a:xfrm>
            <a:off x="5930861" y="3761033"/>
            <a:ext cx="211382" cy="21138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8C08B4B-CCF3-4956-A9CC-30DB6CAD5035}"/>
              </a:ext>
            </a:extLst>
          </p:cNvPr>
          <p:cNvSpPr/>
          <p:nvPr/>
        </p:nvSpPr>
        <p:spPr>
          <a:xfrm>
            <a:off x="7838028" y="2745592"/>
            <a:ext cx="211382" cy="21138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2BBD63F0-56F1-456C-B52D-AED35EB20D77}"/>
              </a:ext>
            </a:extLst>
          </p:cNvPr>
          <p:cNvSpPr/>
          <p:nvPr/>
        </p:nvSpPr>
        <p:spPr>
          <a:xfrm>
            <a:off x="8649520" y="3033732"/>
            <a:ext cx="211382" cy="21138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CFB87DE8-9622-46D1-A793-E236DB480D0A}"/>
              </a:ext>
            </a:extLst>
          </p:cNvPr>
          <p:cNvSpPr/>
          <p:nvPr/>
        </p:nvSpPr>
        <p:spPr>
          <a:xfrm>
            <a:off x="4540520" y="5071582"/>
            <a:ext cx="211382" cy="21138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11D7B749-3485-43EA-B24B-D9FABB80AEFA}"/>
              </a:ext>
            </a:extLst>
          </p:cNvPr>
          <p:cNvSpPr/>
          <p:nvPr/>
        </p:nvSpPr>
        <p:spPr>
          <a:xfrm>
            <a:off x="6630112" y="4032759"/>
            <a:ext cx="211382" cy="21138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2449EE11-9585-4EC9-82DC-362183D50AB3}"/>
              </a:ext>
            </a:extLst>
          </p:cNvPr>
          <p:cNvSpPr txBox="1"/>
          <p:nvPr/>
        </p:nvSpPr>
        <p:spPr>
          <a:xfrm>
            <a:off x="5742451" y="2373434"/>
            <a:ext cx="2431767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EEF93E5B-0093-42D2-907D-5E321C3E38DF}"/>
              </a:ext>
            </a:extLst>
          </p:cNvPr>
          <p:cNvSpPr txBox="1"/>
          <p:nvPr/>
        </p:nvSpPr>
        <p:spPr>
          <a:xfrm>
            <a:off x="3789308" y="3399807"/>
            <a:ext cx="2431767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63ADC57-6710-4662-B49C-282B0C3CBB42}"/>
              </a:ext>
            </a:extLst>
          </p:cNvPr>
          <p:cNvSpPr txBox="1"/>
          <p:nvPr/>
        </p:nvSpPr>
        <p:spPr>
          <a:xfrm>
            <a:off x="451524" y="4666015"/>
            <a:ext cx="2431767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7F28AE32-E9E4-431B-AF12-5D3DAD317E74}"/>
              </a:ext>
            </a:extLst>
          </p:cNvPr>
          <p:cNvSpPr txBox="1"/>
          <p:nvPr/>
        </p:nvSpPr>
        <p:spPr>
          <a:xfrm>
            <a:off x="789730" y="1565551"/>
            <a:ext cx="450205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spc="-150" dirty="0">
                <a:solidFill>
                  <a:schemeClr val="accent4"/>
                </a:solidFill>
              </a:rPr>
              <a:t>AWESOME </a:t>
            </a:r>
            <a:r>
              <a:rPr lang="en-US" altLang="ko-KR" sz="2800" b="1" dirty="0">
                <a:solidFill>
                  <a:schemeClr val="accent4"/>
                </a:solidFill>
              </a:rPr>
              <a:t>POWERPOINT</a:t>
            </a:r>
            <a:endParaRPr lang="en-US" sz="2800" b="1" spc="-150" dirty="0">
              <a:solidFill>
                <a:schemeClr val="accent4"/>
              </a:solidFill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F0B1C6D9-1752-4371-AA67-A368E96B4CC5}"/>
              </a:ext>
            </a:extLst>
          </p:cNvPr>
          <p:cNvSpPr txBox="1"/>
          <p:nvPr/>
        </p:nvSpPr>
        <p:spPr>
          <a:xfrm>
            <a:off x="789730" y="2062666"/>
            <a:ext cx="42573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46107ABF-F920-42B0-BF42-23508E467106}"/>
              </a:ext>
            </a:extLst>
          </p:cNvPr>
          <p:cNvSpPr txBox="1"/>
          <p:nvPr/>
        </p:nvSpPr>
        <p:spPr>
          <a:xfrm>
            <a:off x="789730" y="3099105"/>
            <a:ext cx="2842224" cy="553998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Professional Presentation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E770DFB-879C-4692-8443-6CE9241C79C8}"/>
              </a:ext>
            </a:extLst>
          </p:cNvPr>
          <p:cNvSpPr txBox="1"/>
          <p:nvPr/>
        </p:nvSpPr>
        <p:spPr>
          <a:xfrm>
            <a:off x="7084471" y="4345674"/>
            <a:ext cx="4425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</a:t>
            </a:r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POWERPOINT</a:t>
            </a:r>
            <a:endParaRPr lang="en-US" altLang="ko-KR" sz="2800" dirty="0">
              <a:solidFill>
                <a:schemeClr val="accent4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96F681-A283-4C0F-AC43-5B4D98EF0370}"/>
              </a:ext>
            </a:extLst>
          </p:cNvPr>
          <p:cNvSpPr txBox="1"/>
          <p:nvPr/>
        </p:nvSpPr>
        <p:spPr>
          <a:xfrm>
            <a:off x="7084471" y="4006991"/>
            <a:ext cx="4425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D7D5BD-7126-49C2-937C-DC0C182DB7CF}"/>
              </a:ext>
            </a:extLst>
          </p:cNvPr>
          <p:cNvSpPr txBox="1"/>
          <p:nvPr/>
        </p:nvSpPr>
        <p:spPr>
          <a:xfrm>
            <a:off x="7084471" y="4869023"/>
            <a:ext cx="4425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00BB1F79-4151-4E85-A397-6C55CE7F7D77}"/>
              </a:ext>
            </a:extLst>
          </p:cNvPr>
          <p:cNvSpPr txBox="1">
            <a:spLocks/>
          </p:cNvSpPr>
          <p:nvPr/>
        </p:nvSpPr>
        <p:spPr>
          <a:xfrm>
            <a:off x="7158940" y="5924538"/>
            <a:ext cx="992586" cy="301848"/>
          </a:xfrm>
          <a:prstGeom prst="round2DiagRect">
            <a:avLst>
              <a:gd name="adj1" fmla="val 33978"/>
              <a:gd name="adj2" fmla="val 0"/>
            </a:avLst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dirty="0">
                <a:cs typeface="Arial" pitchFamily="34" charset="0"/>
              </a:rPr>
              <a:t>MODERN</a:t>
            </a:r>
            <a:endParaRPr lang="en-US" altLang="ko-KR" sz="1200" b="0" dirty="0"/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337C0C7E-F338-441E-B5D4-0904DF355F2E}"/>
              </a:ext>
            </a:extLst>
          </p:cNvPr>
          <p:cNvSpPr txBox="1">
            <a:spLocks/>
          </p:cNvSpPr>
          <p:nvPr/>
        </p:nvSpPr>
        <p:spPr>
          <a:xfrm>
            <a:off x="8326048" y="5924538"/>
            <a:ext cx="1411686" cy="301848"/>
          </a:xfrm>
          <a:prstGeom prst="round2DiagRect">
            <a:avLst>
              <a:gd name="adj1" fmla="val 36863"/>
              <a:gd name="adj2" fmla="val 0"/>
            </a:avLst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dirty="0">
                <a:cs typeface="Arial" pitchFamily="34" charset="0"/>
              </a:rPr>
              <a:t>POWERPOINT</a:t>
            </a:r>
            <a:endParaRPr lang="en-US" altLang="ko-KR" sz="1200" b="0" dirty="0"/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8F4937A-2EED-41CB-A75A-58F43097503A}"/>
              </a:ext>
            </a:extLst>
          </p:cNvPr>
          <p:cNvSpPr txBox="1">
            <a:spLocks/>
          </p:cNvSpPr>
          <p:nvPr/>
        </p:nvSpPr>
        <p:spPr>
          <a:xfrm>
            <a:off x="9912256" y="5924538"/>
            <a:ext cx="1597269" cy="301848"/>
          </a:xfrm>
          <a:prstGeom prst="round2DiagRect">
            <a:avLst>
              <a:gd name="adj1" fmla="val 31092"/>
              <a:gd name="adj2" fmla="val 0"/>
            </a:avLst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dirty="0">
                <a:cs typeface="Arial" pitchFamily="34" charset="0"/>
              </a:rPr>
              <a:t>PRESENTATION</a:t>
            </a:r>
            <a:endParaRPr lang="en-US" altLang="ko-KR" sz="1200" b="0" dirty="0"/>
          </a:p>
        </p:txBody>
      </p:sp>
      <p:sp>
        <p:nvSpPr>
          <p:cNvPr id="10" name="직사각형 5">
            <a:extLst>
              <a:ext uri="{FF2B5EF4-FFF2-40B4-BE49-F238E27FC236}">
                <a16:creationId xmlns:a16="http://schemas.microsoft.com/office/drawing/2014/main" id="{5E46C5F5-0940-4A1D-946D-E8A2A110E050}"/>
              </a:ext>
            </a:extLst>
          </p:cNvPr>
          <p:cNvSpPr/>
          <p:nvPr/>
        </p:nvSpPr>
        <p:spPr>
          <a:xfrm>
            <a:off x="5151168" y="53450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11" name="직사각형 6">
            <a:extLst>
              <a:ext uri="{FF2B5EF4-FFF2-40B4-BE49-F238E27FC236}">
                <a16:creationId xmlns:a16="http://schemas.microsoft.com/office/drawing/2014/main" id="{D244F465-6FFC-4FC1-8431-CB7393D30D06}"/>
              </a:ext>
            </a:extLst>
          </p:cNvPr>
          <p:cNvSpPr/>
          <p:nvPr/>
        </p:nvSpPr>
        <p:spPr>
          <a:xfrm>
            <a:off x="6318275" y="1367401"/>
            <a:ext cx="5600047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87">
            <a:extLst>
              <a:ext uri="{FF2B5EF4-FFF2-40B4-BE49-F238E27FC236}">
                <a16:creationId xmlns:a16="http://schemas.microsoft.com/office/drawing/2014/main" id="{C571BA80-D6FD-40C8-84E0-89B44F16A8C9}"/>
              </a:ext>
            </a:extLst>
          </p:cNvPr>
          <p:cNvSpPr/>
          <p:nvPr/>
        </p:nvSpPr>
        <p:spPr>
          <a:xfrm>
            <a:off x="5164550" y="3653563"/>
            <a:ext cx="1748966" cy="3208136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38429 w 3650621"/>
              <a:gd name="connsiteY0" fmla="*/ 6169762 h 6702638"/>
              <a:gd name="connsiteX1" fmla="*/ 3650621 w 3650621"/>
              <a:gd name="connsiteY1" fmla="*/ 6702635 h 6702638"/>
              <a:gd name="connsiteX2" fmla="*/ 2640971 w 3650621"/>
              <a:gd name="connsiteY2" fmla="*/ 3878472 h 6702638"/>
              <a:gd name="connsiteX3" fmla="*/ 2539547 w 3650621"/>
              <a:gd name="connsiteY3" fmla="*/ 3373073 h 6702638"/>
              <a:gd name="connsiteX4" fmla="*/ 2755270 w 3650621"/>
              <a:gd name="connsiteY4" fmla="*/ 2811673 h 6702638"/>
              <a:gd name="connsiteX5" fmla="*/ 2864809 w 3650621"/>
              <a:gd name="connsiteY5" fmla="*/ 2192548 h 6702638"/>
              <a:gd name="connsiteX6" fmla="*/ 3512509 w 3650621"/>
              <a:gd name="connsiteY6" fmla="*/ 1301960 h 6702638"/>
              <a:gd name="connsiteX7" fmla="*/ 3298197 w 3650621"/>
              <a:gd name="connsiteY7" fmla="*/ 1178135 h 6702638"/>
              <a:gd name="connsiteX8" fmla="*/ 2607634 w 3650621"/>
              <a:gd name="connsiteY8" fmla="*/ 1878222 h 6702638"/>
              <a:gd name="connsiteX9" fmla="*/ 2531434 w 3650621"/>
              <a:gd name="connsiteY9" fmla="*/ 1821072 h 6702638"/>
              <a:gd name="connsiteX10" fmla="*/ 2874334 w 3650621"/>
              <a:gd name="connsiteY10" fmla="*/ 563772 h 6702638"/>
              <a:gd name="connsiteX11" fmla="*/ 2598109 w 3650621"/>
              <a:gd name="connsiteY11" fmla="*/ 397084 h 6702638"/>
              <a:gd name="connsiteX12" fmla="*/ 2207584 w 3650621"/>
              <a:gd name="connsiteY12" fmla="*/ 1659147 h 6702638"/>
              <a:gd name="connsiteX13" fmla="*/ 2131384 w 3650621"/>
              <a:gd name="connsiteY13" fmla="*/ 1597235 h 6702638"/>
              <a:gd name="connsiteX14" fmla="*/ 2193297 w 3650621"/>
              <a:gd name="connsiteY14" fmla="*/ 154197 h 6702638"/>
              <a:gd name="connsiteX15" fmla="*/ 1878971 w 3650621"/>
              <a:gd name="connsiteY15" fmla="*/ 163723 h 6702638"/>
              <a:gd name="connsiteX16" fmla="*/ 1798009 w 3650621"/>
              <a:gd name="connsiteY16" fmla="*/ 1554373 h 6702638"/>
              <a:gd name="connsiteX17" fmla="*/ 1674184 w 3650621"/>
              <a:gd name="connsiteY17" fmla="*/ 1559134 h 6702638"/>
              <a:gd name="connsiteX18" fmla="*/ 1593221 w 3650621"/>
              <a:gd name="connsiteY18" fmla="*/ 378035 h 6702638"/>
              <a:gd name="connsiteX19" fmla="*/ 1307472 w 3650621"/>
              <a:gd name="connsiteY19" fmla="*/ 368510 h 6702638"/>
              <a:gd name="connsiteX20" fmla="*/ 1312234 w 3650621"/>
              <a:gd name="connsiteY20" fmla="*/ 1635335 h 6702638"/>
              <a:gd name="connsiteX21" fmla="*/ 1259846 w 3650621"/>
              <a:gd name="connsiteY21" fmla="*/ 2025860 h 6702638"/>
              <a:gd name="connsiteX22" fmla="*/ 902659 w 3650621"/>
              <a:gd name="connsiteY22" fmla="*/ 2302085 h 6702638"/>
              <a:gd name="connsiteX23" fmla="*/ 207334 w 3650621"/>
              <a:gd name="connsiteY23" fmla="*/ 1787735 h 6702638"/>
              <a:gd name="connsiteX24" fmla="*/ 173996 w 3650621"/>
              <a:gd name="connsiteY24" fmla="*/ 2092535 h 6702638"/>
              <a:gd name="connsiteX25" fmla="*/ 745496 w 3650621"/>
              <a:gd name="connsiteY25" fmla="*/ 2806910 h 6702638"/>
              <a:gd name="connsiteX26" fmla="*/ 1440822 w 3650621"/>
              <a:gd name="connsiteY26" fmla="*/ 3583198 h 6702638"/>
              <a:gd name="connsiteX27" fmla="*/ 1617034 w 3650621"/>
              <a:gd name="connsiteY27" fmla="*/ 4107073 h 6702638"/>
              <a:gd name="connsiteX28" fmla="*/ 1938429 w 3650621"/>
              <a:gd name="connsiteY28" fmla="*/ 6169762 h 6702638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226614 h 6226614"/>
              <a:gd name="connsiteX1" fmla="*/ 3478578 w 3560732"/>
              <a:gd name="connsiteY1" fmla="*/ 6186505 h 6226614"/>
              <a:gd name="connsiteX2" fmla="*/ 2640971 w 3560732"/>
              <a:gd name="connsiteY2" fmla="*/ 3878472 h 6226614"/>
              <a:gd name="connsiteX3" fmla="*/ 2539547 w 3560732"/>
              <a:gd name="connsiteY3" fmla="*/ 3373073 h 6226614"/>
              <a:gd name="connsiteX4" fmla="*/ 2755270 w 3560732"/>
              <a:gd name="connsiteY4" fmla="*/ 2811673 h 6226614"/>
              <a:gd name="connsiteX5" fmla="*/ 2864809 w 3560732"/>
              <a:gd name="connsiteY5" fmla="*/ 2192548 h 6226614"/>
              <a:gd name="connsiteX6" fmla="*/ 3512509 w 3560732"/>
              <a:gd name="connsiteY6" fmla="*/ 1301960 h 6226614"/>
              <a:gd name="connsiteX7" fmla="*/ 3298197 w 3560732"/>
              <a:gd name="connsiteY7" fmla="*/ 1178135 h 6226614"/>
              <a:gd name="connsiteX8" fmla="*/ 2607634 w 3560732"/>
              <a:gd name="connsiteY8" fmla="*/ 1878222 h 6226614"/>
              <a:gd name="connsiteX9" fmla="*/ 2531434 w 3560732"/>
              <a:gd name="connsiteY9" fmla="*/ 1821072 h 6226614"/>
              <a:gd name="connsiteX10" fmla="*/ 2874334 w 3560732"/>
              <a:gd name="connsiteY10" fmla="*/ 563772 h 6226614"/>
              <a:gd name="connsiteX11" fmla="*/ 2598109 w 3560732"/>
              <a:gd name="connsiteY11" fmla="*/ 397084 h 6226614"/>
              <a:gd name="connsiteX12" fmla="*/ 2207584 w 3560732"/>
              <a:gd name="connsiteY12" fmla="*/ 1659147 h 6226614"/>
              <a:gd name="connsiteX13" fmla="*/ 2131384 w 3560732"/>
              <a:gd name="connsiteY13" fmla="*/ 1597235 h 6226614"/>
              <a:gd name="connsiteX14" fmla="*/ 2193297 w 3560732"/>
              <a:gd name="connsiteY14" fmla="*/ 154197 h 6226614"/>
              <a:gd name="connsiteX15" fmla="*/ 1878971 w 3560732"/>
              <a:gd name="connsiteY15" fmla="*/ 163723 h 6226614"/>
              <a:gd name="connsiteX16" fmla="*/ 1798009 w 3560732"/>
              <a:gd name="connsiteY16" fmla="*/ 1554373 h 6226614"/>
              <a:gd name="connsiteX17" fmla="*/ 1674184 w 3560732"/>
              <a:gd name="connsiteY17" fmla="*/ 1559134 h 6226614"/>
              <a:gd name="connsiteX18" fmla="*/ 1593221 w 3560732"/>
              <a:gd name="connsiteY18" fmla="*/ 378035 h 6226614"/>
              <a:gd name="connsiteX19" fmla="*/ 1307472 w 3560732"/>
              <a:gd name="connsiteY19" fmla="*/ 368510 h 6226614"/>
              <a:gd name="connsiteX20" fmla="*/ 1312234 w 3560732"/>
              <a:gd name="connsiteY20" fmla="*/ 1635335 h 6226614"/>
              <a:gd name="connsiteX21" fmla="*/ 1259846 w 3560732"/>
              <a:gd name="connsiteY21" fmla="*/ 2025860 h 6226614"/>
              <a:gd name="connsiteX22" fmla="*/ 902659 w 3560732"/>
              <a:gd name="connsiteY22" fmla="*/ 2302085 h 6226614"/>
              <a:gd name="connsiteX23" fmla="*/ 207334 w 3560732"/>
              <a:gd name="connsiteY23" fmla="*/ 1787735 h 6226614"/>
              <a:gd name="connsiteX24" fmla="*/ 173996 w 3560732"/>
              <a:gd name="connsiteY24" fmla="*/ 2092535 h 6226614"/>
              <a:gd name="connsiteX25" fmla="*/ 745496 w 3560732"/>
              <a:gd name="connsiteY25" fmla="*/ 2806910 h 6226614"/>
              <a:gd name="connsiteX26" fmla="*/ 1440822 w 3560732"/>
              <a:gd name="connsiteY26" fmla="*/ 3583198 h 6226614"/>
              <a:gd name="connsiteX27" fmla="*/ 1617034 w 3560732"/>
              <a:gd name="connsiteY27" fmla="*/ 4107073 h 6226614"/>
              <a:gd name="connsiteX28" fmla="*/ 1938429 w 3560732"/>
              <a:gd name="connsiteY28" fmla="*/ 6226614 h 6226614"/>
              <a:gd name="connsiteX0" fmla="*/ 1938429 w 3560732"/>
              <a:gd name="connsiteY0" fmla="*/ 6189377 h 6189377"/>
              <a:gd name="connsiteX1" fmla="*/ 3478578 w 3560732"/>
              <a:gd name="connsiteY1" fmla="*/ 6186505 h 6189377"/>
              <a:gd name="connsiteX2" fmla="*/ 2640971 w 3560732"/>
              <a:gd name="connsiteY2" fmla="*/ 3878472 h 6189377"/>
              <a:gd name="connsiteX3" fmla="*/ 2539547 w 3560732"/>
              <a:gd name="connsiteY3" fmla="*/ 3373073 h 6189377"/>
              <a:gd name="connsiteX4" fmla="*/ 2755270 w 3560732"/>
              <a:gd name="connsiteY4" fmla="*/ 2811673 h 6189377"/>
              <a:gd name="connsiteX5" fmla="*/ 2864809 w 3560732"/>
              <a:gd name="connsiteY5" fmla="*/ 2192548 h 6189377"/>
              <a:gd name="connsiteX6" fmla="*/ 3512509 w 3560732"/>
              <a:gd name="connsiteY6" fmla="*/ 1301960 h 6189377"/>
              <a:gd name="connsiteX7" fmla="*/ 3298197 w 3560732"/>
              <a:gd name="connsiteY7" fmla="*/ 1178135 h 6189377"/>
              <a:gd name="connsiteX8" fmla="*/ 2607634 w 3560732"/>
              <a:gd name="connsiteY8" fmla="*/ 1878222 h 6189377"/>
              <a:gd name="connsiteX9" fmla="*/ 2531434 w 3560732"/>
              <a:gd name="connsiteY9" fmla="*/ 1821072 h 6189377"/>
              <a:gd name="connsiteX10" fmla="*/ 2874334 w 3560732"/>
              <a:gd name="connsiteY10" fmla="*/ 563772 h 6189377"/>
              <a:gd name="connsiteX11" fmla="*/ 2598109 w 3560732"/>
              <a:gd name="connsiteY11" fmla="*/ 397084 h 6189377"/>
              <a:gd name="connsiteX12" fmla="*/ 2207584 w 3560732"/>
              <a:gd name="connsiteY12" fmla="*/ 1659147 h 6189377"/>
              <a:gd name="connsiteX13" fmla="*/ 2131384 w 3560732"/>
              <a:gd name="connsiteY13" fmla="*/ 1597235 h 6189377"/>
              <a:gd name="connsiteX14" fmla="*/ 2193297 w 3560732"/>
              <a:gd name="connsiteY14" fmla="*/ 154197 h 6189377"/>
              <a:gd name="connsiteX15" fmla="*/ 1878971 w 3560732"/>
              <a:gd name="connsiteY15" fmla="*/ 163723 h 6189377"/>
              <a:gd name="connsiteX16" fmla="*/ 1798009 w 3560732"/>
              <a:gd name="connsiteY16" fmla="*/ 1554373 h 6189377"/>
              <a:gd name="connsiteX17" fmla="*/ 1674184 w 3560732"/>
              <a:gd name="connsiteY17" fmla="*/ 1559134 h 6189377"/>
              <a:gd name="connsiteX18" fmla="*/ 1593221 w 3560732"/>
              <a:gd name="connsiteY18" fmla="*/ 378035 h 6189377"/>
              <a:gd name="connsiteX19" fmla="*/ 1307472 w 3560732"/>
              <a:gd name="connsiteY19" fmla="*/ 368510 h 6189377"/>
              <a:gd name="connsiteX20" fmla="*/ 1312234 w 3560732"/>
              <a:gd name="connsiteY20" fmla="*/ 1635335 h 6189377"/>
              <a:gd name="connsiteX21" fmla="*/ 1259846 w 3560732"/>
              <a:gd name="connsiteY21" fmla="*/ 2025860 h 6189377"/>
              <a:gd name="connsiteX22" fmla="*/ 902659 w 3560732"/>
              <a:gd name="connsiteY22" fmla="*/ 2302085 h 6189377"/>
              <a:gd name="connsiteX23" fmla="*/ 207334 w 3560732"/>
              <a:gd name="connsiteY23" fmla="*/ 1787735 h 6189377"/>
              <a:gd name="connsiteX24" fmla="*/ 173996 w 3560732"/>
              <a:gd name="connsiteY24" fmla="*/ 2092535 h 6189377"/>
              <a:gd name="connsiteX25" fmla="*/ 745496 w 3560732"/>
              <a:gd name="connsiteY25" fmla="*/ 2806910 h 6189377"/>
              <a:gd name="connsiteX26" fmla="*/ 1440822 w 3560732"/>
              <a:gd name="connsiteY26" fmla="*/ 3583198 h 6189377"/>
              <a:gd name="connsiteX27" fmla="*/ 1617034 w 3560732"/>
              <a:gd name="connsiteY27" fmla="*/ 4107073 h 6189377"/>
              <a:gd name="connsiteX28" fmla="*/ 1938429 w 3560732"/>
              <a:gd name="connsiteY28" fmla="*/ 6189377 h 6189377"/>
              <a:gd name="connsiteX0" fmla="*/ 1938429 w 3560732"/>
              <a:gd name="connsiteY0" fmla="*/ 6699772 h 6699772"/>
              <a:gd name="connsiteX1" fmla="*/ 3478578 w 3560732"/>
              <a:gd name="connsiteY1" fmla="*/ 6186505 h 6699772"/>
              <a:gd name="connsiteX2" fmla="*/ 2640971 w 3560732"/>
              <a:gd name="connsiteY2" fmla="*/ 3878472 h 6699772"/>
              <a:gd name="connsiteX3" fmla="*/ 2539547 w 3560732"/>
              <a:gd name="connsiteY3" fmla="*/ 3373073 h 6699772"/>
              <a:gd name="connsiteX4" fmla="*/ 2755270 w 3560732"/>
              <a:gd name="connsiteY4" fmla="*/ 2811673 h 6699772"/>
              <a:gd name="connsiteX5" fmla="*/ 2864809 w 3560732"/>
              <a:gd name="connsiteY5" fmla="*/ 2192548 h 6699772"/>
              <a:gd name="connsiteX6" fmla="*/ 3512509 w 3560732"/>
              <a:gd name="connsiteY6" fmla="*/ 1301960 h 6699772"/>
              <a:gd name="connsiteX7" fmla="*/ 3298197 w 3560732"/>
              <a:gd name="connsiteY7" fmla="*/ 1178135 h 6699772"/>
              <a:gd name="connsiteX8" fmla="*/ 2607634 w 3560732"/>
              <a:gd name="connsiteY8" fmla="*/ 1878222 h 6699772"/>
              <a:gd name="connsiteX9" fmla="*/ 2531434 w 3560732"/>
              <a:gd name="connsiteY9" fmla="*/ 1821072 h 6699772"/>
              <a:gd name="connsiteX10" fmla="*/ 2874334 w 3560732"/>
              <a:gd name="connsiteY10" fmla="*/ 563772 h 6699772"/>
              <a:gd name="connsiteX11" fmla="*/ 2598109 w 3560732"/>
              <a:gd name="connsiteY11" fmla="*/ 397084 h 6699772"/>
              <a:gd name="connsiteX12" fmla="*/ 2207584 w 3560732"/>
              <a:gd name="connsiteY12" fmla="*/ 1659147 h 6699772"/>
              <a:gd name="connsiteX13" fmla="*/ 2131384 w 3560732"/>
              <a:gd name="connsiteY13" fmla="*/ 1597235 h 6699772"/>
              <a:gd name="connsiteX14" fmla="*/ 2193297 w 3560732"/>
              <a:gd name="connsiteY14" fmla="*/ 154197 h 6699772"/>
              <a:gd name="connsiteX15" fmla="*/ 1878971 w 3560732"/>
              <a:gd name="connsiteY15" fmla="*/ 163723 h 6699772"/>
              <a:gd name="connsiteX16" fmla="*/ 1798009 w 3560732"/>
              <a:gd name="connsiteY16" fmla="*/ 1554373 h 6699772"/>
              <a:gd name="connsiteX17" fmla="*/ 1674184 w 3560732"/>
              <a:gd name="connsiteY17" fmla="*/ 1559134 h 6699772"/>
              <a:gd name="connsiteX18" fmla="*/ 1593221 w 3560732"/>
              <a:gd name="connsiteY18" fmla="*/ 378035 h 6699772"/>
              <a:gd name="connsiteX19" fmla="*/ 1307472 w 3560732"/>
              <a:gd name="connsiteY19" fmla="*/ 368510 h 6699772"/>
              <a:gd name="connsiteX20" fmla="*/ 1312234 w 3560732"/>
              <a:gd name="connsiteY20" fmla="*/ 1635335 h 6699772"/>
              <a:gd name="connsiteX21" fmla="*/ 1259846 w 3560732"/>
              <a:gd name="connsiteY21" fmla="*/ 2025860 h 6699772"/>
              <a:gd name="connsiteX22" fmla="*/ 902659 w 3560732"/>
              <a:gd name="connsiteY22" fmla="*/ 2302085 h 6699772"/>
              <a:gd name="connsiteX23" fmla="*/ 207334 w 3560732"/>
              <a:gd name="connsiteY23" fmla="*/ 1787735 h 6699772"/>
              <a:gd name="connsiteX24" fmla="*/ 173996 w 3560732"/>
              <a:gd name="connsiteY24" fmla="*/ 2092535 h 6699772"/>
              <a:gd name="connsiteX25" fmla="*/ 745496 w 3560732"/>
              <a:gd name="connsiteY25" fmla="*/ 2806910 h 6699772"/>
              <a:gd name="connsiteX26" fmla="*/ 1440822 w 3560732"/>
              <a:gd name="connsiteY26" fmla="*/ 3583198 h 6699772"/>
              <a:gd name="connsiteX27" fmla="*/ 1617034 w 3560732"/>
              <a:gd name="connsiteY27" fmla="*/ 4107073 h 6699772"/>
              <a:gd name="connsiteX28" fmla="*/ 1938429 w 3560732"/>
              <a:gd name="connsiteY28" fmla="*/ 6699772 h 6699772"/>
              <a:gd name="connsiteX0" fmla="*/ 1938429 w 3660860"/>
              <a:gd name="connsiteY0" fmla="*/ 6699772 h 6715129"/>
              <a:gd name="connsiteX1" fmla="*/ 3660860 w 3660860"/>
              <a:gd name="connsiteY1" fmla="*/ 6715129 h 6715129"/>
              <a:gd name="connsiteX2" fmla="*/ 2640971 w 3660860"/>
              <a:gd name="connsiteY2" fmla="*/ 3878472 h 6715129"/>
              <a:gd name="connsiteX3" fmla="*/ 2539547 w 3660860"/>
              <a:gd name="connsiteY3" fmla="*/ 3373073 h 6715129"/>
              <a:gd name="connsiteX4" fmla="*/ 2755270 w 3660860"/>
              <a:gd name="connsiteY4" fmla="*/ 2811673 h 6715129"/>
              <a:gd name="connsiteX5" fmla="*/ 2864809 w 3660860"/>
              <a:gd name="connsiteY5" fmla="*/ 2192548 h 6715129"/>
              <a:gd name="connsiteX6" fmla="*/ 3512509 w 3660860"/>
              <a:gd name="connsiteY6" fmla="*/ 1301960 h 6715129"/>
              <a:gd name="connsiteX7" fmla="*/ 3298197 w 3660860"/>
              <a:gd name="connsiteY7" fmla="*/ 1178135 h 6715129"/>
              <a:gd name="connsiteX8" fmla="*/ 2607634 w 3660860"/>
              <a:gd name="connsiteY8" fmla="*/ 1878222 h 6715129"/>
              <a:gd name="connsiteX9" fmla="*/ 2531434 w 3660860"/>
              <a:gd name="connsiteY9" fmla="*/ 1821072 h 6715129"/>
              <a:gd name="connsiteX10" fmla="*/ 2874334 w 3660860"/>
              <a:gd name="connsiteY10" fmla="*/ 563772 h 6715129"/>
              <a:gd name="connsiteX11" fmla="*/ 2598109 w 3660860"/>
              <a:gd name="connsiteY11" fmla="*/ 397084 h 6715129"/>
              <a:gd name="connsiteX12" fmla="*/ 2207584 w 3660860"/>
              <a:gd name="connsiteY12" fmla="*/ 1659147 h 6715129"/>
              <a:gd name="connsiteX13" fmla="*/ 2131384 w 3660860"/>
              <a:gd name="connsiteY13" fmla="*/ 1597235 h 6715129"/>
              <a:gd name="connsiteX14" fmla="*/ 2193297 w 3660860"/>
              <a:gd name="connsiteY14" fmla="*/ 154197 h 6715129"/>
              <a:gd name="connsiteX15" fmla="*/ 1878971 w 3660860"/>
              <a:gd name="connsiteY15" fmla="*/ 163723 h 6715129"/>
              <a:gd name="connsiteX16" fmla="*/ 1798009 w 3660860"/>
              <a:gd name="connsiteY16" fmla="*/ 1554373 h 6715129"/>
              <a:gd name="connsiteX17" fmla="*/ 1674184 w 3660860"/>
              <a:gd name="connsiteY17" fmla="*/ 1559134 h 6715129"/>
              <a:gd name="connsiteX18" fmla="*/ 1593221 w 3660860"/>
              <a:gd name="connsiteY18" fmla="*/ 378035 h 6715129"/>
              <a:gd name="connsiteX19" fmla="*/ 1307472 w 3660860"/>
              <a:gd name="connsiteY19" fmla="*/ 368510 h 6715129"/>
              <a:gd name="connsiteX20" fmla="*/ 1312234 w 3660860"/>
              <a:gd name="connsiteY20" fmla="*/ 1635335 h 6715129"/>
              <a:gd name="connsiteX21" fmla="*/ 1259846 w 3660860"/>
              <a:gd name="connsiteY21" fmla="*/ 2025860 h 6715129"/>
              <a:gd name="connsiteX22" fmla="*/ 902659 w 3660860"/>
              <a:gd name="connsiteY22" fmla="*/ 2302085 h 6715129"/>
              <a:gd name="connsiteX23" fmla="*/ 207334 w 3660860"/>
              <a:gd name="connsiteY23" fmla="*/ 1787735 h 6715129"/>
              <a:gd name="connsiteX24" fmla="*/ 173996 w 3660860"/>
              <a:gd name="connsiteY24" fmla="*/ 2092535 h 6715129"/>
              <a:gd name="connsiteX25" fmla="*/ 745496 w 3660860"/>
              <a:gd name="connsiteY25" fmla="*/ 2806910 h 6715129"/>
              <a:gd name="connsiteX26" fmla="*/ 1440822 w 3660860"/>
              <a:gd name="connsiteY26" fmla="*/ 3583198 h 6715129"/>
              <a:gd name="connsiteX27" fmla="*/ 1617034 w 3660860"/>
              <a:gd name="connsiteY27" fmla="*/ 4107073 h 6715129"/>
              <a:gd name="connsiteX28" fmla="*/ 1938429 w 3660860"/>
              <a:gd name="connsiteY28" fmla="*/ 6699772 h 6715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660860" h="6715129">
                <a:moveTo>
                  <a:pt x="1938429" y="6699772"/>
                </a:moveTo>
                <a:lnTo>
                  <a:pt x="3660860" y="6715129"/>
                </a:lnTo>
                <a:cubicBezTo>
                  <a:pt x="3310022" y="5729291"/>
                  <a:pt x="2915609" y="4930985"/>
                  <a:pt x="2640971" y="3878472"/>
                </a:cubicBezTo>
                <a:cubicBezTo>
                  <a:pt x="2607163" y="3710006"/>
                  <a:pt x="2567756" y="3575139"/>
                  <a:pt x="2539547" y="3373073"/>
                </a:cubicBezTo>
                <a:cubicBezTo>
                  <a:pt x="2626772" y="3150473"/>
                  <a:pt x="2694946" y="3073610"/>
                  <a:pt x="2755270" y="2811673"/>
                </a:cubicBezTo>
                <a:cubicBezTo>
                  <a:pt x="2820357" y="2578311"/>
                  <a:pt x="2807658" y="2538622"/>
                  <a:pt x="2864809" y="2192548"/>
                </a:cubicBezTo>
                <a:cubicBezTo>
                  <a:pt x="3048959" y="1868698"/>
                  <a:pt x="3314071" y="1630573"/>
                  <a:pt x="3512509" y="1301960"/>
                </a:cubicBezTo>
                <a:cubicBezTo>
                  <a:pt x="3645859" y="1165436"/>
                  <a:pt x="3479171" y="928897"/>
                  <a:pt x="3298197" y="1178135"/>
                </a:cubicBezTo>
                <a:cubicBezTo>
                  <a:pt x="3096584" y="1449597"/>
                  <a:pt x="2837822" y="1644860"/>
                  <a:pt x="2607634" y="1878222"/>
                </a:cubicBezTo>
                <a:cubicBezTo>
                  <a:pt x="2525084" y="1873460"/>
                  <a:pt x="2556834" y="1840122"/>
                  <a:pt x="2531434" y="1821072"/>
                </a:cubicBezTo>
                <a:cubicBezTo>
                  <a:pt x="2658434" y="1401971"/>
                  <a:pt x="2775909" y="992397"/>
                  <a:pt x="2874334" y="563772"/>
                </a:cubicBezTo>
                <a:cubicBezTo>
                  <a:pt x="2923546" y="314534"/>
                  <a:pt x="2706059" y="208171"/>
                  <a:pt x="2598109" y="397084"/>
                </a:cubicBezTo>
                <a:cubicBezTo>
                  <a:pt x="2464759" y="833646"/>
                  <a:pt x="2340934" y="1155910"/>
                  <a:pt x="2207584" y="1659147"/>
                </a:cubicBezTo>
                <a:cubicBezTo>
                  <a:pt x="2182184" y="1638510"/>
                  <a:pt x="2118684" y="1660735"/>
                  <a:pt x="2131384" y="1597235"/>
                </a:cubicBezTo>
                <a:cubicBezTo>
                  <a:pt x="2188534" y="1146384"/>
                  <a:pt x="2188534" y="628860"/>
                  <a:pt x="2193297" y="154197"/>
                </a:cubicBezTo>
                <a:cubicBezTo>
                  <a:pt x="2193297" y="38309"/>
                  <a:pt x="1945646" y="-129965"/>
                  <a:pt x="1878971" y="163723"/>
                </a:cubicBezTo>
                <a:cubicBezTo>
                  <a:pt x="1821821" y="641561"/>
                  <a:pt x="1802771" y="943185"/>
                  <a:pt x="1798009" y="1554373"/>
                </a:cubicBezTo>
                <a:cubicBezTo>
                  <a:pt x="1802772" y="1606761"/>
                  <a:pt x="1678946" y="1644859"/>
                  <a:pt x="1674184" y="1559134"/>
                </a:cubicBezTo>
                <a:cubicBezTo>
                  <a:pt x="1647195" y="1136859"/>
                  <a:pt x="1615446" y="766972"/>
                  <a:pt x="1593221" y="378035"/>
                </a:cubicBezTo>
                <a:cubicBezTo>
                  <a:pt x="1564646" y="84347"/>
                  <a:pt x="1331284" y="133560"/>
                  <a:pt x="1307472" y="368510"/>
                </a:cubicBezTo>
                <a:cubicBezTo>
                  <a:pt x="1247147" y="844760"/>
                  <a:pt x="1286834" y="1182897"/>
                  <a:pt x="1312234" y="1635335"/>
                </a:cubicBezTo>
                <a:cubicBezTo>
                  <a:pt x="1305883" y="1801229"/>
                  <a:pt x="1290008" y="1900448"/>
                  <a:pt x="1259846" y="2025860"/>
                </a:cubicBezTo>
                <a:cubicBezTo>
                  <a:pt x="1163009" y="2332247"/>
                  <a:pt x="1082046" y="2337804"/>
                  <a:pt x="902659" y="2302085"/>
                </a:cubicBezTo>
                <a:cubicBezTo>
                  <a:pt x="712159" y="2102060"/>
                  <a:pt x="597859" y="1868697"/>
                  <a:pt x="207334" y="1787735"/>
                </a:cubicBezTo>
                <a:cubicBezTo>
                  <a:pt x="-35554" y="1760748"/>
                  <a:pt x="-87942" y="1948073"/>
                  <a:pt x="173996" y="2092535"/>
                </a:cubicBezTo>
                <a:cubicBezTo>
                  <a:pt x="359734" y="2327485"/>
                  <a:pt x="640468" y="2556506"/>
                  <a:pt x="745496" y="2806910"/>
                </a:cubicBezTo>
                <a:cubicBezTo>
                  <a:pt x="914565" y="3070435"/>
                  <a:pt x="1268579" y="3402223"/>
                  <a:pt x="1440822" y="3583198"/>
                </a:cubicBezTo>
                <a:lnTo>
                  <a:pt x="1617034" y="4107073"/>
                </a:lnTo>
                <a:cubicBezTo>
                  <a:pt x="1829759" y="4896060"/>
                  <a:pt x="1820954" y="5786960"/>
                  <a:pt x="1938429" y="6699772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" name="Group 88">
            <a:extLst>
              <a:ext uri="{FF2B5EF4-FFF2-40B4-BE49-F238E27FC236}">
                <a16:creationId xmlns:a16="http://schemas.microsoft.com/office/drawing/2014/main" id="{9536FB2F-929D-4AC1-A830-C56811406AB9}"/>
              </a:ext>
            </a:extLst>
          </p:cNvPr>
          <p:cNvGrpSpPr/>
          <p:nvPr/>
        </p:nvGrpSpPr>
        <p:grpSpPr>
          <a:xfrm>
            <a:off x="3929569" y="2354864"/>
            <a:ext cx="4376131" cy="3594419"/>
            <a:chOff x="2241333" y="2017415"/>
            <a:chExt cx="4653973" cy="3822630"/>
          </a:xfrm>
        </p:grpSpPr>
        <p:sp>
          <p:nvSpPr>
            <p:cNvPr id="5" name="Teardrop 3">
              <a:extLst>
                <a:ext uri="{FF2B5EF4-FFF2-40B4-BE49-F238E27FC236}">
                  <a16:creationId xmlns:a16="http://schemas.microsoft.com/office/drawing/2014/main" id="{18B3C9F5-A860-4586-9A18-53A5AAB73D7D}"/>
                </a:ext>
              </a:extLst>
            </p:cNvPr>
            <p:cNvSpPr/>
            <p:nvPr/>
          </p:nvSpPr>
          <p:spPr>
            <a:xfrm rot="20980906">
              <a:off x="4835322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Teardrop 3">
              <a:extLst>
                <a:ext uri="{FF2B5EF4-FFF2-40B4-BE49-F238E27FC236}">
                  <a16:creationId xmlns:a16="http://schemas.microsoft.com/office/drawing/2014/main" id="{30E2B3FA-4A34-4E58-BF5B-4EB3FAD4D4FF}"/>
                </a:ext>
              </a:extLst>
            </p:cNvPr>
            <p:cNvSpPr/>
            <p:nvPr/>
          </p:nvSpPr>
          <p:spPr>
            <a:xfrm rot="2236334">
              <a:off x="5707174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Teardrop 3">
              <a:extLst>
                <a:ext uri="{FF2B5EF4-FFF2-40B4-BE49-F238E27FC236}">
                  <a16:creationId xmlns:a16="http://schemas.microsoft.com/office/drawing/2014/main" id="{97EF964A-BF5B-4E24-B958-30A71C682AC9}"/>
                </a:ext>
              </a:extLst>
            </p:cNvPr>
            <p:cNvSpPr/>
            <p:nvPr/>
          </p:nvSpPr>
          <p:spPr>
            <a:xfrm rot="4500000">
              <a:off x="5494959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Teardrop 3">
              <a:extLst>
                <a:ext uri="{FF2B5EF4-FFF2-40B4-BE49-F238E27FC236}">
                  <a16:creationId xmlns:a16="http://schemas.microsoft.com/office/drawing/2014/main" id="{8BC47900-8AF1-4815-907C-14A7DCF4A688}"/>
                </a:ext>
              </a:extLst>
            </p:cNvPr>
            <p:cNvSpPr/>
            <p:nvPr/>
          </p:nvSpPr>
          <p:spPr>
            <a:xfrm rot="619094" flipH="1">
              <a:off x="3113185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9" name="Teardrop 3">
              <a:extLst>
                <a:ext uri="{FF2B5EF4-FFF2-40B4-BE49-F238E27FC236}">
                  <a16:creationId xmlns:a16="http://schemas.microsoft.com/office/drawing/2014/main" id="{6A1A1FC8-16ED-4BBB-BE6E-F2E768D36828}"/>
                </a:ext>
              </a:extLst>
            </p:cNvPr>
            <p:cNvSpPr/>
            <p:nvPr/>
          </p:nvSpPr>
          <p:spPr>
            <a:xfrm rot="19363666" flipH="1">
              <a:off x="2241333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" name="Teardrop 3">
              <a:extLst>
                <a:ext uri="{FF2B5EF4-FFF2-40B4-BE49-F238E27FC236}">
                  <a16:creationId xmlns:a16="http://schemas.microsoft.com/office/drawing/2014/main" id="{784CA36B-3E30-4A3E-9BD8-3A9F55CA0679}"/>
                </a:ext>
              </a:extLst>
            </p:cNvPr>
            <p:cNvSpPr/>
            <p:nvPr/>
          </p:nvSpPr>
          <p:spPr>
            <a:xfrm rot="17100000" flipH="1">
              <a:off x="2453548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1" name="Isosceles Triangle 33">
            <a:extLst>
              <a:ext uri="{FF2B5EF4-FFF2-40B4-BE49-F238E27FC236}">
                <a16:creationId xmlns:a16="http://schemas.microsoft.com/office/drawing/2014/main" id="{AB6D1497-7F4D-4AAB-8542-504B1F8ABBEE}"/>
              </a:ext>
            </a:extLst>
          </p:cNvPr>
          <p:cNvSpPr>
            <a:spLocks/>
          </p:cNvSpPr>
          <p:nvPr/>
        </p:nvSpPr>
        <p:spPr>
          <a:xfrm rot="10800000">
            <a:off x="6725184" y="2746750"/>
            <a:ext cx="404221" cy="404221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Round Same Side Corner Rectangle 24">
            <a:extLst>
              <a:ext uri="{FF2B5EF4-FFF2-40B4-BE49-F238E27FC236}">
                <a16:creationId xmlns:a16="http://schemas.microsoft.com/office/drawing/2014/main" id="{26FCF1CB-BEBF-43E9-A743-272CC2AF015E}"/>
              </a:ext>
            </a:extLst>
          </p:cNvPr>
          <p:cNvSpPr>
            <a:spLocks noChangeAspect="1"/>
          </p:cNvSpPr>
          <p:nvPr/>
        </p:nvSpPr>
        <p:spPr>
          <a:xfrm rot="16200000">
            <a:off x="7397228" y="5161048"/>
            <a:ext cx="404221" cy="380406"/>
          </a:xfrm>
          <a:custGeom>
            <a:avLst/>
            <a:gdLst/>
            <a:ahLst/>
            <a:cxnLst/>
            <a:rect l="l" t="t" r="r" b="b"/>
            <a:pathLst>
              <a:path w="4021059" h="3784144">
                <a:moveTo>
                  <a:pt x="1438082" y="3038644"/>
                </a:moveTo>
                <a:cubicBezTo>
                  <a:pt x="1438082" y="2940622"/>
                  <a:pt x="1358620" y="2861160"/>
                  <a:pt x="1260598" y="2861160"/>
                </a:cubicBezTo>
                <a:cubicBezTo>
                  <a:pt x="1162576" y="2861160"/>
                  <a:pt x="1083114" y="2940622"/>
                  <a:pt x="1083114" y="3038644"/>
                </a:cubicBezTo>
                <a:cubicBezTo>
                  <a:pt x="1083114" y="3136666"/>
                  <a:pt x="1162576" y="3216128"/>
                  <a:pt x="1260598" y="3216128"/>
                </a:cubicBezTo>
                <a:cubicBezTo>
                  <a:pt x="1358620" y="3216128"/>
                  <a:pt x="1438082" y="3136666"/>
                  <a:pt x="1438082" y="3038644"/>
                </a:cubicBezTo>
                <a:close/>
                <a:moveTo>
                  <a:pt x="1685789" y="2848634"/>
                </a:moveTo>
                <a:lnTo>
                  <a:pt x="1685789" y="3784144"/>
                </a:lnTo>
                <a:lnTo>
                  <a:pt x="835406" y="3784144"/>
                </a:lnTo>
                <a:lnTo>
                  <a:pt x="835406" y="2848634"/>
                </a:lnTo>
                <a:cubicBezTo>
                  <a:pt x="835406" y="2715464"/>
                  <a:pt x="943362" y="2607508"/>
                  <a:pt x="1076532" y="2607508"/>
                </a:cubicBezTo>
                <a:lnTo>
                  <a:pt x="1444663" y="2607508"/>
                </a:lnTo>
                <a:cubicBezTo>
                  <a:pt x="1577833" y="2607508"/>
                  <a:pt x="1685789" y="2715464"/>
                  <a:pt x="1685789" y="2848634"/>
                </a:cubicBezTo>
                <a:close/>
                <a:moveTo>
                  <a:pt x="2681691" y="1560784"/>
                </a:moveTo>
                <a:lnTo>
                  <a:pt x="2520278" y="1399371"/>
                </a:lnTo>
                <a:lnTo>
                  <a:pt x="2520278" y="1722197"/>
                </a:lnTo>
                <a:close/>
                <a:moveTo>
                  <a:pt x="2690551" y="2062563"/>
                </a:moveTo>
                <a:lnTo>
                  <a:pt x="2571773" y="2172028"/>
                </a:lnTo>
                <a:lnTo>
                  <a:pt x="2571565" y="2170767"/>
                </a:lnTo>
                <a:cubicBezTo>
                  <a:pt x="2565295" y="2133316"/>
                  <a:pt x="2579835" y="2102890"/>
                  <a:pt x="2605809" y="2080762"/>
                </a:cubicBezTo>
                <a:lnTo>
                  <a:pt x="2605085" y="2080039"/>
                </a:lnTo>
                <a:cubicBezTo>
                  <a:pt x="2629312" y="2061231"/>
                  <a:pt x="2660801" y="2054760"/>
                  <a:pt x="2690551" y="2062563"/>
                </a:cubicBezTo>
                <a:close/>
                <a:moveTo>
                  <a:pt x="2805318" y="271915"/>
                </a:moveTo>
                <a:cubicBezTo>
                  <a:pt x="2805318" y="213510"/>
                  <a:pt x="2757972" y="166164"/>
                  <a:pt x="2699567" y="166165"/>
                </a:cubicBezTo>
                <a:lnTo>
                  <a:pt x="2605985" y="166164"/>
                </a:lnTo>
                <a:cubicBezTo>
                  <a:pt x="2569718" y="166164"/>
                  <a:pt x="2537715" y="184420"/>
                  <a:pt x="2520278" y="213348"/>
                </a:cubicBezTo>
                <a:lnTo>
                  <a:pt x="2520278" y="1144667"/>
                </a:lnTo>
                <a:lnTo>
                  <a:pt x="2805318" y="1429706"/>
                </a:lnTo>
                <a:close/>
                <a:moveTo>
                  <a:pt x="2914414" y="2183230"/>
                </a:moveTo>
                <a:cubicBezTo>
                  <a:pt x="2916138" y="2161337"/>
                  <a:pt x="2914974" y="2139034"/>
                  <a:pt x="2910723" y="2116871"/>
                </a:cubicBezTo>
                <a:cubicBezTo>
                  <a:pt x="2904917" y="2086596"/>
                  <a:pt x="2893664" y="2058206"/>
                  <a:pt x="2877586" y="2033043"/>
                </a:cubicBezTo>
                <a:lnTo>
                  <a:pt x="2910320" y="2002876"/>
                </a:lnTo>
                <a:lnTo>
                  <a:pt x="2839132" y="1925632"/>
                </a:lnTo>
                <a:lnTo>
                  <a:pt x="2804911" y="1957169"/>
                </a:lnTo>
                <a:cubicBezTo>
                  <a:pt x="2786423" y="1944693"/>
                  <a:pt x="2766308" y="1928861"/>
                  <a:pt x="2744536" y="1921686"/>
                </a:cubicBezTo>
                <a:cubicBezTo>
                  <a:pt x="2663685" y="1894525"/>
                  <a:pt x="2593444" y="1900720"/>
                  <a:pt x="2520278" y="1962365"/>
                </a:cubicBezTo>
                <a:lnTo>
                  <a:pt x="2520278" y="2377609"/>
                </a:lnTo>
                <a:lnTo>
                  <a:pt x="2534679" y="2403844"/>
                </a:lnTo>
                <a:cubicBezTo>
                  <a:pt x="2535520" y="2412330"/>
                  <a:pt x="2535725" y="2419536"/>
                  <a:pt x="2535211" y="2425889"/>
                </a:cubicBezTo>
                <a:cubicBezTo>
                  <a:pt x="2534104" y="2439525"/>
                  <a:pt x="2529673" y="2449229"/>
                  <a:pt x="2520278" y="2458554"/>
                </a:cubicBezTo>
                <a:lnTo>
                  <a:pt x="2520278" y="2643589"/>
                </a:lnTo>
                <a:cubicBezTo>
                  <a:pt x="2555319" y="2634093"/>
                  <a:pt x="2587477" y="2615579"/>
                  <a:pt x="2615369" y="2590681"/>
                </a:cubicBezTo>
                <a:lnTo>
                  <a:pt x="2615836" y="2591152"/>
                </a:lnTo>
                <a:cubicBezTo>
                  <a:pt x="2616723" y="2590269"/>
                  <a:pt x="2617603" y="2589375"/>
                  <a:pt x="2618311" y="2588315"/>
                </a:cubicBezTo>
                <a:lnTo>
                  <a:pt x="2619475" y="2587378"/>
                </a:lnTo>
                <a:lnTo>
                  <a:pt x="2619297" y="2587184"/>
                </a:lnTo>
                <a:cubicBezTo>
                  <a:pt x="2669117" y="2535196"/>
                  <a:pt x="2699996" y="2462122"/>
                  <a:pt x="2687110" y="2392597"/>
                </a:cubicBezTo>
                <a:cubicBezTo>
                  <a:pt x="2678683" y="2347127"/>
                  <a:pt x="2659987" y="2307337"/>
                  <a:pt x="2625854" y="2265038"/>
                </a:cubicBezTo>
                <a:lnTo>
                  <a:pt x="2766406" y="2135507"/>
                </a:lnTo>
                <a:lnTo>
                  <a:pt x="2769253" y="2144002"/>
                </a:lnTo>
                <a:cubicBezTo>
                  <a:pt x="2776409" y="2181310"/>
                  <a:pt x="2762789" y="2219567"/>
                  <a:pt x="2733668" y="2243962"/>
                </a:cubicBezTo>
                <a:lnTo>
                  <a:pt x="2826169" y="2354385"/>
                </a:lnTo>
                <a:cubicBezTo>
                  <a:pt x="2878065" y="2310913"/>
                  <a:pt x="2909241" y="2248912"/>
                  <a:pt x="2914414" y="2183230"/>
                </a:cubicBezTo>
                <a:close/>
                <a:moveTo>
                  <a:pt x="3235338" y="2774350"/>
                </a:moveTo>
                <a:cubicBezTo>
                  <a:pt x="3235338" y="2877325"/>
                  <a:pt x="3151861" y="2960802"/>
                  <a:pt x="3048886" y="2960802"/>
                </a:cubicBezTo>
                <a:cubicBezTo>
                  <a:pt x="2945911" y="2960803"/>
                  <a:pt x="2862434" y="2877325"/>
                  <a:pt x="2862434" y="2774350"/>
                </a:cubicBezTo>
                <a:cubicBezTo>
                  <a:pt x="2862434" y="2671376"/>
                  <a:pt x="2945911" y="2587898"/>
                  <a:pt x="3048886" y="2587898"/>
                </a:cubicBezTo>
                <a:cubicBezTo>
                  <a:pt x="3151861" y="2587898"/>
                  <a:pt x="3235338" y="2671376"/>
                  <a:pt x="3235338" y="2774350"/>
                </a:cubicBezTo>
                <a:close/>
                <a:moveTo>
                  <a:pt x="3606651" y="2485745"/>
                </a:moveTo>
                <a:lnTo>
                  <a:pt x="3292699" y="2171793"/>
                </a:lnTo>
                <a:lnTo>
                  <a:pt x="2520278" y="2944214"/>
                </a:lnTo>
                <a:lnTo>
                  <a:pt x="2520278" y="3010525"/>
                </a:lnTo>
                <a:lnTo>
                  <a:pt x="2808865" y="3299112"/>
                </a:lnTo>
                <a:cubicBezTo>
                  <a:pt x="2860660" y="3255244"/>
                  <a:pt x="2927822" y="3229604"/>
                  <a:pt x="3000972" y="3229604"/>
                </a:cubicBezTo>
                <a:cubicBezTo>
                  <a:pt x="3062536" y="3229604"/>
                  <a:pt x="3119856" y="3247765"/>
                  <a:pt x="3167617" y="3279410"/>
                </a:cubicBezTo>
                <a:lnTo>
                  <a:pt x="3587562" y="2859467"/>
                </a:lnTo>
                <a:cubicBezTo>
                  <a:pt x="3545449" y="2800746"/>
                  <a:pt x="3525068" y="2726637"/>
                  <a:pt x="3534396" y="2649265"/>
                </a:cubicBezTo>
                <a:cubicBezTo>
                  <a:pt x="3541975" y="2586391"/>
                  <a:pt x="3568098" y="2530271"/>
                  <a:pt x="3606651" y="2485745"/>
                </a:cubicBezTo>
                <a:close/>
                <a:moveTo>
                  <a:pt x="4021059" y="2645448"/>
                </a:moveTo>
                <a:lnTo>
                  <a:pt x="2951795" y="3714712"/>
                </a:lnTo>
                <a:lnTo>
                  <a:pt x="2509320" y="3272237"/>
                </a:lnTo>
                <a:cubicBezTo>
                  <a:pt x="2467852" y="3459824"/>
                  <a:pt x="2300387" y="3599829"/>
                  <a:pt x="2100223" y="3599828"/>
                </a:cubicBezTo>
                <a:lnTo>
                  <a:pt x="1854311" y="3599828"/>
                </a:lnTo>
                <a:lnTo>
                  <a:pt x="1854311" y="2814686"/>
                </a:lnTo>
                <a:cubicBezTo>
                  <a:pt x="1854311" y="2634262"/>
                  <a:pt x="1708049" y="2488000"/>
                  <a:pt x="1527625" y="2488000"/>
                </a:cubicBezTo>
                <a:lnTo>
                  <a:pt x="1028869" y="2488000"/>
                </a:lnTo>
                <a:cubicBezTo>
                  <a:pt x="848445" y="2488000"/>
                  <a:pt x="702182" y="2634263"/>
                  <a:pt x="702182" y="2814687"/>
                </a:cubicBezTo>
                <a:lnTo>
                  <a:pt x="702182" y="3599827"/>
                </a:lnTo>
                <a:lnTo>
                  <a:pt x="420055" y="3599828"/>
                </a:lnTo>
                <a:cubicBezTo>
                  <a:pt x="188065" y="3599829"/>
                  <a:pt x="-1" y="3411763"/>
                  <a:pt x="0" y="3179773"/>
                </a:cubicBezTo>
                <a:lnTo>
                  <a:pt x="0" y="0"/>
                </a:lnTo>
                <a:lnTo>
                  <a:pt x="2520277" y="0"/>
                </a:lnTo>
                <a:lnTo>
                  <a:pt x="2520278" y="1"/>
                </a:lnTo>
                <a:lnTo>
                  <a:pt x="2669855" y="1"/>
                </a:lnTo>
                <a:cubicBezTo>
                  <a:pt x="2828680" y="1"/>
                  <a:pt x="2957434" y="128755"/>
                  <a:pt x="2957434" y="287580"/>
                </a:cubicBezTo>
                <a:lnTo>
                  <a:pt x="2957433" y="1512336"/>
                </a:lnTo>
                <a:cubicBezTo>
                  <a:pt x="2957434" y="1533672"/>
                  <a:pt x="2955111" y="1554464"/>
                  <a:pt x="2949906" y="15742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Isosceles Triangle 22">
            <a:extLst>
              <a:ext uri="{FF2B5EF4-FFF2-40B4-BE49-F238E27FC236}">
                <a16:creationId xmlns:a16="http://schemas.microsoft.com/office/drawing/2014/main" id="{2304A6CB-358F-4087-9C9B-0439959322E0}"/>
              </a:ext>
            </a:extLst>
          </p:cNvPr>
          <p:cNvSpPr>
            <a:spLocks noChangeAspect="1"/>
          </p:cNvSpPr>
          <p:nvPr/>
        </p:nvSpPr>
        <p:spPr>
          <a:xfrm rot="19800000">
            <a:off x="4466384" y="5180542"/>
            <a:ext cx="464930" cy="464853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2229590F-B949-4CF6-BB16-3CD39C6882CB}"/>
              </a:ext>
            </a:extLst>
          </p:cNvPr>
          <p:cNvSpPr>
            <a:spLocks noChangeAspect="1"/>
          </p:cNvSpPr>
          <p:nvPr/>
        </p:nvSpPr>
        <p:spPr>
          <a:xfrm>
            <a:off x="7594386" y="3821036"/>
            <a:ext cx="390314" cy="389565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ounded Rectangle 24">
            <a:extLst>
              <a:ext uri="{FF2B5EF4-FFF2-40B4-BE49-F238E27FC236}">
                <a16:creationId xmlns:a16="http://schemas.microsoft.com/office/drawing/2014/main" id="{E4473DEF-D031-468B-A0E0-4820F8D0DEDA}"/>
              </a:ext>
            </a:extLst>
          </p:cNvPr>
          <p:cNvSpPr>
            <a:spLocks noChangeAspect="1"/>
          </p:cNvSpPr>
          <p:nvPr/>
        </p:nvSpPr>
        <p:spPr>
          <a:xfrm>
            <a:off x="4328974" y="3843674"/>
            <a:ext cx="380829" cy="29466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Freeform 100">
            <a:extLst>
              <a:ext uri="{FF2B5EF4-FFF2-40B4-BE49-F238E27FC236}">
                <a16:creationId xmlns:a16="http://schemas.microsoft.com/office/drawing/2014/main" id="{0D137ADC-3374-49EF-840B-90011FB19308}"/>
              </a:ext>
            </a:extLst>
          </p:cNvPr>
          <p:cNvSpPr>
            <a:spLocks noChangeAspect="1"/>
          </p:cNvSpPr>
          <p:nvPr/>
        </p:nvSpPr>
        <p:spPr>
          <a:xfrm rot="8580000">
            <a:off x="5162579" y="2737606"/>
            <a:ext cx="352651" cy="35171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" name="Group 101">
            <a:extLst>
              <a:ext uri="{FF2B5EF4-FFF2-40B4-BE49-F238E27FC236}">
                <a16:creationId xmlns:a16="http://schemas.microsoft.com/office/drawing/2014/main" id="{8238C927-A2BE-4757-8375-2B8DACF85306}"/>
              </a:ext>
            </a:extLst>
          </p:cNvPr>
          <p:cNvGrpSpPr/>
          <p:nvPr/>
        </p:nvGrpSpPr>
        <p:grpSpPr>
          <a:xfrm>
            <a:off x="8642628" y="3473654"/>
            <a:ext cx="2791899" cy="890327"/>
            <a:chOff x="2079598" y="4257726"/>
            <a:chExt cx="2262901" cy="89032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EAC7B42-B55F-4C61-B688-D2E508EBA8E5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973F6E0-8CA0-4E4D-88E0-98A907A7208C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04">
            <a:extLst>
              <a:ext uri="{FF2B5EF4-FFF2-40B4-BE49-F238E27FC236}">
                <a16:creationId xmlns:a16="http://schemas.microsoft.com/office/drawing/2014/main" id="{3B22A173-EF15-4226-A892-0F180311FBC9}"/>
              </a:ext>
            </a:extLst>
          </p:cNvPr>
          <p:cNvGrpSpPr/>
          <p:nvPr/>
        </p:nvGrpSpPr>
        <p:grpSpPr>
          <a:xfrm>
            <a:off x="8334811" y="5194537"/>
            <a:ext cx="2791899" cy="890327"/>
            <a:chOff x="2079598" y="4257726"/>
            <a:chExt cx="2262901" cy="89032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10B3EA3-DDE4-4155-80E2-AF689CEB3582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DD68DE8-34E1-4D05-B3A5-664F22074D5D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107">
            <a:extLst>
              <a:ext uri="{FF2B5EF4-FFF2-40B4-BE49-F238E27FC236}">
                <a16:creationId xmlns:a16="http://schemas.microsoft.com/office/drawing/2014/main" id="{04F2B46D-E492-468C-A030-C00B472EE02F}"/>
              </a:ext>
            </a:extLst>
          </p:cNvPr>
          <p:cNvGrpSpPr/>
          <p:nvPr/>
        </p:nvGrpSpPr>
        <p:grpSpPr>
          <a:xfrm>
            <a:off x="7752748" y="1752773"/>
            <a:ext cx="2791899" cy="890327"/>
            <a:chOff x="2079598" y="4257726"/>
            <a:chExt cx="2262901" cy="89032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54541B3-9750-463F-B8A3-835FF3931D7F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DA730E-003B-443F-93DD-713EF7910FE8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110">
            <a:extLst>
              <a:ext uri="{FF2B5EF4-FFF2-40B4-BE49-F238E27FC236}">
                <a16:creationId xmlns:a16="http://schemas.microsoft.com/office/drawing/2014/main" id="{9EE0BFCE-2899-4DA0-B292-D7A528484984}"/>
              </a:ext>
            </a:extLst>
          </p:cNvPr>
          <p:cNvGrpSpPr/>
          <p:nvPr/>
        </p:nvGrpSpPr>
        <p:grpSpPr>
          <a:xfrm>
            <a:off x="1077361" y="5194537"/>
            <a:ext cx="2804354" cy="890327"/>
            <a:chOff x="2079598" y="4257726"/>
            <a:chExt cx="2262901" cy="89032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140481C-B250-402C-85FE-B7472CEC61B8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D1F68E5-6806-4EF7-999B-4D662210CFBD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113">
            <a:extLst>
              <a:ext uri="{FF2B5EF4-FFF2-40B4-BE49-F238E27FC236}">
                <a16:creationId xmlns:a16="http://schemas.microsoft.com/office/drawing/2014/main" id="{7FA08A39-2D1D-4B08-A526-4AF3C0D5F989}"/>
              </a:ext>
            </a:extLst>
          </p:cNvPr>
          <p:cNvGrpSpPr/>
          <p:nvPr/>
        </p:nvGrpSpPr>
        <p:grpSpPr>
          <a:xfrm>
            <a:off x="760492" y="3473654"/>
            <a:ext cx="2804354" cy="890327"/>
            <a:chOff x="2079598" y="4257726"/>
            <a:chExt cx="2262901" cy="89032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52B099B-E2FB-4F64-A6D3-9C506A8EA1F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DE70E00-B88A-49E6-B8F6-7C46F4674D2F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Group 116">
            <a:extLst>
              <a:ext uri="{FF2B5EF4-FFF2-40B4-BE49-F238E27FC236}">
                <a16:creationId xmlns:a16="http://schemas.microsoft.com/office/drawing/2014/main" id="{4B2572E0-B180-49CA-A717-3C4728245102}"/>
              </a:ext>
            </a:extLst>
          </p:cNvPr>
          <p:cNvGrpSpPr/>
          <p:nvPr/>
        </p:nvGrpSpPr>
        <p:grpSpPr>
          <a:xfrm>
            <a:off x="1653425" y="1752773"/>
            <a:ext cx="2804354" cy="890327"/>
            <a:chOff x="2079598" y="4257726"/>
            <a:chExt cx="2262901" cy="89032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B8C9153-0CED-4847-923A-6F57BEAED293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7E05D76-000C-45B0-8558-B2C3C678E242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0D5FF8-BA10-4912-990E-204049EB6BF0}"/>
              </a:ext>
            </a:extLst>
          </p:cNvPr>
          <p:cNvGrpSpPr/>
          <p:nvPr/>
        </p:nvGrpSpPr>
        <p:grpSpPr>
          <a:xfrm flipH="1">
            <a:off x="934532" y="4369501"/>
            <a:ext cx="3234241" cy="1672960"/>
            <a:chOff x="783426" y="4293096"/>
            <a:chExt cx="2956243" cy="15291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ound Diagonal Corner Rectangle 6">
              <a:extLst>
                <a:ext uri="{FF2B5EF4-FFF2-40B4-BE49-F238E27FC236}">
                  <a16:creationId xmlns:a16="http://schemas.microsoft.com/office/drawing/2014/main" id="{538093CE-F5AA-4F3E-AC17-14D23C676BEE}"/>
                </a:ext>
              </a:extLst>
            </p:cNvPr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0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 Diagonal Corner Rectangle 7">
              <a:extLst>
                <a:ext uri="{FF2B5EF4-FFF2-40B4-BE49-F238E27FC236}">
                  <a16:creationId xmlns:a16="http://schemas.microsoft.com/office/drawing/2014/main" id="{4BE8ADC8-95C8-4899-8C08-773E2EADA927}"/>
                </a:ext>
              </a:extLst>
            </p:cNvPr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0AD2A37-2064-4A0C-A028-1B5F8364F778}"/>
              </a:ext>
            </a:extLst>
          </p:cNvPr>
          <p:cNvGrpSpPr/>
          <p:nvPr/>
        </p:nvGrpSpPr>
        <p:grpSpPr>
          <a:xfrm flipH="1">
            <a:off x="3287534" y="3522583"/>
            <a:ext cx="3234241" cy="1672960"/>
            <a:chOff x="783426" y="4293096"/>
            <a:chExt cx="2956243" cy="15291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" name="Round Diagonal Corner Rectangle 9">
              <a:extLst>
                <a:ext uri="{FF2B5EF4-FFF2-40B4-BE49-F238E27FC236}">
                  <a16:creationId xmlns:a16="http://schemas.microsoft.com/office/drawing/2014/main" id="{D661F414-FD38-475D-A73E-CEEEA0A2DC0F}"/>
                </a:ext>
              </a:extLst>
            </p:cNvPr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0"/>
                <a:gd name="adj2" fmla="val 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 Diagonal Corner Rectangle 10">
              <a:extLst>
                <a:ext uri="{FF2B5EF4-FFF2-40B4-BE49-F238E27FC236}">
                  <a16:creationId xmlns:a16="http://schemas.microsoft.com/office/drawing/2014/main" id="{21FFA331-F70C-4DBD-8D90-608D280615B4}"/>
                </a:ext>
              </a:extLst>
            </p:cNvPr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0E2EB53-2B10-463C-8B67-5A3A85233B9E}"/>
              </a:ext>
            </a:extLst>
          </p:cNvPr>
          <p:cNvGrpSpPr/>
          <p:nvPr/>
        </p:nvGrpSpPr>
        <p:grpSpPr>
          <a:xfrm flipH="1">
            <a:off x="5640536" y="2675664"/>
            <a:ext cx="3234241" cy="1672960"/>
            <a:chOff x="783426" y="4293096"/>
            <a:chExt cx="2956243" cy="15291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0" name="Round Diagonal Corner Rectangle 12">
              <a:extLst>
                <a:ext uri="{FF2B5EF4-FFF2-40B4-BE49-F238E27FC236}">
                  <a16:creationId xmlns:a16="http://schemas.microsoft.com/office/drawing/2014/main" id="{18AC88F5-68BE-42AE-991C-AB2D7C97A0D2}"/>
                </a:ext>
              </a:extLst>
            </p:cNvPr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0"/>
                <a:gd name="adj2" fmla="val 0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 Diagonal Corner Rectangle 13">
              <a:extLst>
                <a:ext uri="{FF2B5EF4-FFF2-40B4-BE49-F238E27FC236}">
                  <a16:creationId xmlns:a16="http://schemas.microsoft.com/office/drawing/2014/main" id="{59090CE5-99DF-4E61-9794-794453B16088}"/>
                </a:ext>
              </a:extLst>
            </p:cNvPr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FF3EA10-0684-412F-B9E8-DD5014ECF92E}"/>
              </a:ext>
            </a:extLst>
          </p:cNvPr>
          <p:cNvGrpSpPr/>
          <p:nvPr/>
        </p:nvGrpSpPr>
        <p:grpSpPr>
          <a:xfrm flipH="1">
            <a:off x="7993537" y="1828745"/>
            <a:ext cx="3234241" cy="1672960"/>
            <a:chOff x="783426" y="4293096"/>
            <a:chExt cx="2956243" cy="15291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3" name="Round Diagonal Corner Rectangle 15">
              <a:extLst>
                <a:ext uri="{FF2B5EF4-FFF2-40B4-BE49-F238E27FC236}">
                  <a16:creationId xmlns:a16="http://schemas.microsoft.com/office/drawing/2014/main" id="{F8C21D95-6F51-4BF9-968C-5A19E2CF70A0}"/>
                </a:ext>
              </a:extLst>
            </p:cNvPr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0"/>
                <a:gd name="adj2" fmla="val 0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Round Diagonal Corner Rectangle 16">
              <a:extLst>
                <a:ext uri="{FF2B5EF4-FFF2-40B4-BE49-F238E27FC236}">
                  <a16:creationId xmlns:a16="http://schemas.microsoft.com/office/drawing/2014/main" id="{F07A151F-BCD0-4DB5-A3AC-701E07E281CD}"/>
                </a:ext>
              </a:extLst>
            </p:cNvPr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B8E3CFA4-A862-4BF8-98B7-F60D125ABA8B}"/>
              </a:ext>
            </a:extLst>
          </p:cNvPr>
          <p:cNvSpPr txBox="1">
            <a:spLocks/>
          </p:cNvSpPr>
          <p:nvPr/>
        </p:nvSpPr>
        <p:spPr>
          <a:xfrm>
            <a:off x="8457326" y="1966024"/>
            <a:ext cx="546843" cy="40691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D0DEEBF9-447D-49E1-9532-3B4D156529D9}"/>
              </a:ext>
            </a:extLst>
          </p:cNvPr>
          <p:cNvSpPr txBox="1">
            <a:spLocks/>
          </p:cNvSpPr>
          <p:nvPr/>
        </p:nvSpPr>
        <p:spPr>
          <a:xfrm>
            <a:off x="6098500" y="2814038"/>
            <a:ext cx="546843" cy="40691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0A085BA-EB17-4926-9F81-8E14005BADAD}"/>
              </a:ext>
            </a:extLst>
          </p:cNvPr>
          <p:cNvSpPr txBox="1">
            <a:spLocks/>
          </p:cNvSpPr>
          <p:nvPr/>
        </p:nvSpPr>
        <p:spPr>
          <a:xfrm>
            <a:off x="3739673" y="3662050"/>
            <a:ext cx="546843" cy="40691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3D1360BD-8749-4315-B0F6-4BDEADF5153B}"/>
              </a:ext>
            </a:extLst>
          </p:cNvPr>
          <p:cNvSpPr txBox="1">
            <a:spLocks/>
          </p:cNvSpPr>
          <p:nvPr/>
        </p:nvSpPr>
        <p:spPr>
          <a:xfrm>
            <a:off x="1380846" y="4510064"/>
            <a:ext cx="546843" cy="40691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AC6CA7-CD66-4160-901B-3C5492074BAD}"/>
              </a:ext>
            </a:extLst>
          </p:cNvPr>
          <p:cNvSpPr txBox="1"/>
          <p:nvPr/>
        </p:nvSpPr>
        <p:spPr>
          <a:xfrm>
            <a:off x="1079312" y="5230770"/>
            <a:ext cx="2587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65F67B-B558-4DEE-9EB7-498B744A25B7}"/>
              </a:ext>
            </a:extLst>
          </p:cNvPr>
          <p:cNvSpPr txBox="1"/>
          <p:nvPr/>
        </p:nvSpPr>
        <p:spPr>
          <a:xfrm>
            <a:off x="1079311" y="4869576"/>
            <a:ext cx="1394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59E388-63C9-4BA3-9694-79259DD88F74}"/>
              </a:ext>
            </a:extLst>
          </p:cNvPr>
          <p:cNvSpPr txBox="1"/>
          <p:nvPr/>
        </p:nvSpPr>
        <p:spPr>
          <a:xfrm>
            <a:off x="3434701" y="4382200"/>
            <a:ext cx="2587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648EAB0-E3E9-410D-8D40-6F285C69B575}"/>
              </a:ext>
            </a:extLst>
          </p:cNvPr>
          <p:cNvSpPr txBox="1"/>
          <p:nvPr/>
        </p:nvSpPr>
        <p:spPr>
          <a:xfrm>
            <a:off x="3434700" y="4021006"/>
            <a:ext cx="1394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010533-D70C-4474-9237-AAB221E53127}"/>
              </a:ext>
            </a:extLst>
          </p:cNvPr>
          <p:cNvSpPr txBox="1"/>
          <p:nvPr/>
        </p:nvSpPr>
        <p:spPr>
          <a:xfrm>
            <a:off x="5790090" y="3533632"/>
            <a:ext cx="2587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8A9FEB-522D-4DE3-A50E-C38A0F8173BF}"/>
              </a:ext>
            </a:extLst>
          </p:cNvPr>
          <p:cNvSpPr txBox="1"/>
          <p:nvPr/>
        </p:nvSpPr>
        <p:spPr>
          <a:xfrm>
            <a:off x="5790089" y="3172438"/>
            <a:ext cx="1394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09AC4B-8919-48DD-8DFD-B9031FC7940C}"/>
              </a:ext>
            </a:extLst>
          </p:cNvPr>
          <p:cNvSpPr txBox="1"/>
          <p:nvPr/>
        </p:nvSpPr>
        <p:spPr>
          <a:xfrm>
            <a:off x="8145478" y="2685062"/>
            <a:ext cx="2587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772EC9-D9B3-4311-9FAE-138D28F5FA2B}"/>
              </a:ext>
            </a:extLst>
          </p:cNvPr>
          <p:cNvSpPr txBox="1"/>
          <p:nvPr/>
        </p:nvSpPr>
        <p:spPr>
          <a:xfrm>
            <a:off x="8145477" y="2323868"/>
            <a:ext cx="1394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DE2FEA3-BC8D-4126-A631-A6B18FBE8E2C}"/>
              </a:ext>
            </a:extLst>
          </p:cNvPr>
          <p:cNvCxnSpPr/>
          <p:nvPr/>
        </p:nvCxnSpPr>
        <p:spPr>
          <a:xfrm flipV="1">
            <a:off x="8189451" y="2665252"/>
            <a:ext cx="1440000" cy="1134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6BE074E-6569-4DA0-A23F-BD85D56E13B0}"/>
              </a:ext>
            </a:extLst>
          </p:cNvPr>
          <p:cNvCxnSpPr/>
          <p:nvPr/>
        </p:nvCxnSpPr>
        <p:spPr>
          <a:xfrm>
            <a:off x="5832503" y="3512968"/>
            <a:ext cx="1440000" cy="625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22B887B-FEBD-4A07-88A2-CA82ECEF6C8B}"/>
              </a:ext>
            </a:extLst>
          </p:cNvPr>
          <p:cNvCxnSpPr/>
          <p:nvPr/>
        </p:nvCxnSpPr>
        <p:spPr>
          <a:xfrm>
            <a:off x="3475555" y="4355590"/>
            <a:ext cx="1440000" cy="625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439811E-A2A6-4280-9BD8-81CE94930A16}"/>
              </a:ext>
            </a:extLst>
          </p:cNvPr>
          <p:cNvCxnSpPr/>
          <p:nvPr/>
        </p:nvCxnSpPr>
        <p:spPr>
          <a:xfrm>
            <a:off x="1118607" y="5198212"/>
            <a:ext cx="1440000" cy="625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A5CE61B-C32E-49F8-91D7-260E69ECD413}"/>
              </a:ext>
            </a:extLst>
          </p:cNvPr>
          <p:cNvGrpSpPr/>
          <p:nvPr/>
        </p:nvGrpSpPr>
        <p:grpSpPr>
          <a:xfrm>
            <a:off x="849912" y="1789639"/>
            <a:ext cx="3163182" cy="1410489"/>
            <a:chOff x="-475009" y="1129566"/>
            <a:chExt cx="3131959" cy="141048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DDA3067-46E0-468A-AA3C-3C0D293EBD24}"/>
                </a:ext>
              </a:extLst>
            </p:cNvPr>
            <p:cNvSpPr txBox="1"/>
            <p:nvPr/>
          </p:nvSpPr>
          <p:spPr>
            <a:xfrm>
              <a:off x="-475009" y="1129566"/>
              <a:ext cx="312930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FA157E6-2DF4-4F97-9E23-0F1B88DC671A}"/>
                </a:ext>
              </a:extLst>
            </p:cNvPr>
            <p:cNvSpPr txBox="1"/>
            <p:nvPr/>
          </p:nvSpPr>
          <p:spPr>
            <a:xfrm>
              <a:off x="-460976" y="1339726"/>
              <a:ext cx="311792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B15F19EA-774A-4F92-BDB0-392FE81CF68C}"/>
              </a:ext>
            </a:extLst>
          </p:cNvPr>
          <p:cNvSpPr/>
          <p:nvPr/>
        </p:nvSpPr>
        <p:spPr>
          <a:xfrm flipH="1">
            <a:off x="5001874" y="382928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1BAB06BC-65EC-480B-A0B6-59098179240D}"/>
              </a:ext>
            </a:extLst>
          </p:cNvPr>
          <p:cNvSpPr/>
          <p:nvPr/>
        </p:nvSpPr>
        <p:spPr>
          <a:xfrm>
            <a:off x="10578036" y="206517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eeform 18">
            <a:extLst>
              <a:ext uri="{FF2B5EF4-FFF2-40B4-BE49-F238E27FC236}">
                <a16:creationId xmlns:a16="http://schemas.microsoft.com/office/drawing/2014/main" id="{9190C1D8-6E69-471D-8E1A-289987295D81}"/>
              </a:ext>
            </a:extLst>
          </p:cNvPr>
          <p:cNvSpPr/>
          <p:nvPr/>
        </p:nvSpPr>
        <p:spPr>
          <a:xfrm>
            <a:off x="2605916" y="457200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21">
            <a:extLst>
              <a:ext uri="{FF2B5EF4-FFF2-40B4-BE49-F238E27FC236}">
                <a16:creationId xmlns:a16="http://schemas.microsoft.com/office/drawing/2014/main" id="{30872D97-A064-4E42-83B0-36FC92014D0B}"/>
              </a:ext>
            </a:extLst>
          </p:cNvPr>
          <p:cNvSpPr>
            <a:spLocks noChangeAspect="1"/>
          </p:cNvSpPr>
          <p:nvPr/>
        </p:nvSpPr>
        <p:spPr>
          <a:xfrm>
            <a:off x="7475603" y="2935600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C9DB8B-BDBA-4169-A8F5-60932E73C0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F179900A-3C2E-4FAF-BBA0-27C7D52F4885}"/>
              </a:ext>
            </a:extLst>
          </p:cNvPr>
          <p:cNvSpPr txBox="1">
            <a:spLocks/>
          </p:cNvSpPr>
          <p:nvPr/>
        </p:nvSpPr>
        <p:spPr>
          <a:xfrm>
            <a:off x="704851" y="741078"/>
            <a:ext cx="4672117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</a:t>
            </a:r>
            <a:r>
              <a:rPr lang="en-US" altLang="ko-KR" sz="48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BC4D50-6F0D-4959-9338-DAAF8E68F27F}"/>
              </a:ext>
            </a:extLst>
          </p:cNvPr>
          <p:cNvSpPr txBox="1"/>
          <p:nvPr/>
        </p:nvSpPr>
        <p:spPr>
          <a:xfrm>
            <a:off x="3372601" y="5619174"/>
            <a:ext cx="1928167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870738E-164A-4868-90CE-2C473B60425E}"/>
              </a:ext>
            </a:extLst>
          </p:cNvPr>
          <p:cNvSpPr txBox="1"/>
          <p:nvPr/>
        </p:nvSpPr>
        <p:spPr>
          <a:xfrm>
            <a:off x="838201" y="2962290"/>
            <a:ext cx="45387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E8B10A7D-ABC9-4879-959A-164F5221E4B8}"/>
              </a:ext>
            </a:extLst>
          </p:cNvPr>
          <p:cNvSpPr txBox="1">
            <a:spLocks/>
          </p:cNvSpPr>
          <p:nvPr/>
        </p:nvSpPr>
        <p:spPr>
          <a:xfrm>
            <a:off x="5500794" y="2093677"/>
            <a:ext cx="3737060" cy="94745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The Influencer </a:t>
            </a:r>
            <a:r>
              <a:rPr lang="en-GB" altLang="ko-KR" sz="2800" b="1" dirty="0">
                <a:solidFill>
                  <a:schemeClr val="accent2"/>
                </a:solidFill>
                <a:cs typeface="Arial" pitchFamily="34" charset="0"/>
              </a:rPr>
              <a:t>Marketing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Revolution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45EA794-C249-4105-884E-AF043D39E7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06623CB-8DE9-4E77-B9A8-4CAFAEEAAD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2B748E-CD14-4CA8-9DD1-67AF340F18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8861248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E341D00-A115-4A3C-947C-71A6EBABDACF}"/>
              </a:ext>
            </a:extLst>
          </p:cNvPr>
          <p:cNvGrpSpPr/>
          <p:nvPr/>
        </p:nvGrpSpPr>
        <p:grpSpPr>
          <a:xfrm>
            <a:off x="7003917" y="2113170"/>
            <a:ext cx="3889104" cy="3653597"/>
            <a:chOff x="5109516" y="2278588"/>
            <a:chExt cx="2923644" cy="274660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7FEBF64-FCDE-42D7-96C9-F157B5BEC9D4}"/>
                </a:ext>
              </a:extLst>
            </p:cNvPr>
            <p:cNvGrpSpPr/>
            <p:nvPr/>
          </p:nvGrpSpPr>
          <p:grpSpPr>
            <a:xfrm>
              <a:off x="5109516" y="2278588"/>
              <a:ext cx="2923644" cy="2746601"/>
              <a:chOff x="3419872" y="1916832"/>
              <a:chExt cx="2923644" cy="274660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97E2315A-71DC-43F8-8031-120FF783E0BF}"/>
                  </a:ext>
                </a:extLst>
              </p:cNvPr>
              <p:cNvSpPr/>
              <p:nvPr/>
            </p:nvSpPr>
            <p:spPr>
              <a:xfrm>
                <a:off x="4014166" y="1916832"/>
                <a:ext cx="1735057" cy="1735057"/>
              </a:xfrm>
              <a:prstGeom prst="ellipse">
                <a:avLst/>
              </a:prstGeom>
              <a:solidFill>
                <a:schemeClr val="accent4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b="1" dirty="0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020872B2-26B7-446E-8EC8-6C22F9CE818E}"/>
                  </a:ext>
                </a:extLst>
              </p:cNvPr>
              <p:cNvGrpSpPr/>
              <p:nvPr/>
            </p:nvGrpSpPr>
            <p:grpSpPr>
              <a:xfrm>
                <a:off x="3419872" y="2928376"/>
                <a:ext cx="2923644" cy="1735057"/>
                <a:chOff x="3419872" y="2928376"/>
                <a:chExt cx="2923644" cy="1735057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B8A97AF7-1442-495B-82B7-8CE8D81A3CD0}"/>
                    </a:ext>
                  </a:extLst>
                </p:cNvPr>
                <p:cNvSpPr/>
                <p:nvPr/>
              </p:nvSpPr>
              <p:spPr>
                <a:xfrm>
                  <a:off x="4608459" y="2928376"/>
                  <a:ext cx="1735057" cy="1735057"/>
                </a:xfrm>
                <a:prstGeom prst="ellipse">
                  <a:avLst/>
                </a:prstGeom>
                <a:solidFill>
                  <a:schemeClr val="accent1"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b="1" dirty="0"/>
                </a:p>
              </p:txBody>
            </p: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8D5B0F48-73EB-45AF-AEFE-3956CA7C6192}"/>
                    </a:ext>
                  </a:extLst>
                </p:cNvPr>
                <p:cNvSpPr/>
                <p:nvPr/>
              </p:nvSpPr>
              <p:spPr>
                <a:xfrm>
                  <a:off x="3419872" y="2928376"/>
                  <a:ext cx="1735057" cy="1735057"/>
                </a:xfrm>
                <a:prstGeom prst="ellipse">
                  <a:avLst/>
                </a:prstGeom>
                <a:solidFill>
                  <a:schemeClr val="accent3"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b="1" dirty="0"/>
                </a:p>
              </p:txBody>
            </p:sp>
          </p:grp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4A4FA5C-0F32-4430-946B-276B795E897F}"/>
                </a:ext>
              </a:extLst>
            </p:cNvPr>
            <p:cNvSpPr/>
            <p:nvPr/>
          </p:nvSpPr>
          <p:spPr>
            <a:xfrm>
              <a:off x="5109516" y="4013645"/>
              <a:ext cx="1188587" cy="300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Add Text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77BACAA-09C2-48B2-9BE0-71ED2ADCECF8}"/>
                </a:ext>
              </a:extLst>
            </p:cNvPr>
            <p:cNvSpPr/>
            <p:nvPr/>
          </p:nvSpPr>
          <p:spPr>
            <a:xfrm>
              <a:off x="6835695" y="4023390"/>
              <a:ext cx="1188587" cy="300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Add Text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DA161C7-69BB-4550-BC79-5C365B3AFBEF}"/>
                </a:ext>
              </a:extLst>
            </p:cNvPr>
            <p:cNvSpPr/>
            <p:nvPr/>
          </p:nvSpPr>
          <p:spPr>
            <a:xfrm>
              <a:off x="5977044" y="2779458"/>
              <a:ext cx="1188587" cy="300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Add Text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그룹 3">
            <a:extLst>
              <a:ext uri="{FF2B5EF4-FFF2-40B4-BE49-F238E27FC236}">
                <a16:creationId xmlns:a16="http://schemas.microsoft.com/office/drawing/2014/main" id="{1460A773-2BDC-4EAE-A02B-2C9E3606B347}"/>
              </a:ext>
            </a:extLst>
          </p:cNvPr>
          <p:cNvGrpSpPr/>
          <p:nvPr/>
        </p:nvGrpSpPr>
        <p:grpSpPr>
          <a:xfrm>
            <a:off x="1286518" y="2305220"/>
            <a:ext cx="4546958" cy="901016"/>
            <a:chOff x="467544" y="2421312"/>
            <a:chExt cx="4546958" cy="90101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B2B6EC3-857F-4B19-AF63-F6EBD56D0BBE}"/>
                </a:ext>
              </a:extLst>
            </p:cNvPr>
            <p:cNvSpPr/>
            <p:nvPr/>
          </p:nvSpPr>
          <p:spPr>
            <a:xfrm>
              <a:off x="820483" y="2799108"/>
              <a:ext cx="4194019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773FD4-B900-4242-8FCA-C622268B4B43}"/>
                </a:ext>
              </a:extLst>
            </p:cNvPr>
            <p:cNvSpPr/>
            <p:nvPr/>
          </p:nvSpPr>
          <p:spPr>
            <a:xfrm>
              <a:off x="467544" y="2421312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A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그룹 9">
            <a:extLst>
              <a:ext uri="{FF2B5EF4-FFF2-40B4-BE49-F238E27FC236}">
                <a16:creationId xmlns:a16="http://schemas.microsoft.com/office/drawing/2014/main" id="{43B46856-15A6-419A-AD30-146CDC7B78C6}"/>
              </a:ext>
            </a:extLst>
          </p:cNvPr>
          <p:cNvGrpSpPr/>
          <p:nvPr/>
        </p:nvGrpSpPr>
        <p:grpSpPr>
          <a:xfrm>
            <a:off x="1286518" y="3460114"/>
            <a:ext cx="4546958" cy="901016"/>
            <a:chOff x="467544" y="3302740"/>
            <a:chExt cx="4546958" cy="90101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76F14C-2611-486D-86EF-1D475C19CCFE}"/>
                </a:ext>
              </a:extLst>
            </p:cNvPr>
            <p:cNvSpPr/>
            <p:nvPr/>
          </p:nvSpPr>
          <p:spPr>
            <a:xfrm>
              <a:off x="820483" y="3680536"/>
              <a:ext cx="4194019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921ACBB-2D5E-4CBB-BDC8-E7493E3E78E5}"/>
                </a:ext>
              </a:extLst>
            </p:cNvPr>
            <p:cNvSpPr/>
            <p:nvPr/>
          </p:nvSpPr>
          <p:spPr>
            <a:xfrm>
              <a:off x="467544" y="3302740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B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그룹 10">
            <a:extLst>
              <a:ext uri="{FF2B5EF4-FFF2-40B4-BE49-F238E27FC236}">
                <a16:creationId xmlns:a16="http://schemas.microsoft.com/office/drawing/2014/main" id="{A7FAD8D3-41C0-4A31-8852-E71902311F2E}"/>
              </a:ext>
            </a:extLst>
          </p:cNvPr>
          <p:cNvGrpSpPr/>
          <p:nvPr/>
        </p:nvGrpSpPr>
        <p:grpSpPr>
          <a:xfrm>
            <a:off x="1286518" y="4615008"/>
            <a:ext cx="4546958" cy="901016"/>
            <a:chOff x="467544" y="4184168"/>
            <a:chExt cx="4546958" cy="90101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5C30A38-20C9-4494-82D0-57DBD827C1A3}"/>
                </a:ext>
              </a:extLst>
            </p:cNvPr>
            <p:cNvSpPr/>
            <p:nvPr/>
          </p:nvSpPr>
          <p:spPr>
            <a:xfrm>
              <a:off x="820483" y="4561964"/>
              <a:ext cx="4194019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D7C4380-EB0A-42D3-9913-DEB9161972C6}"/>
                </a:ext>
              </a:extLst>
            </p:cNvPr>
            <p:cNvSpPr/>
            <p:nvPr/>
          </p:nvSpPr>
          <p:spPr>
            <a:xfrm>
              <a:off x="467544" y="4184168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C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84A3FCF-B493-4F04-A844-947B2203DBE7}"/>
              </a:ext>
            </a:extLst>
          </p:cNvPr>
          <p:cNvCxnSpPr>
            <a:cxnSpLocks/>
          </p:cNvCxnSpPr>
          <p:nvPr/>
        </p:nvCxnSpPr>
        <p:spPr>
          <a:xfrm>
            <a:off x="904876" y="2727126"/>
            <a:ext cx="10410825" cy="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CEB7D71-72D5-4A4C-99AD-348DEFFB3EB8}"/>
              </a:ext>
            </a:extLst>
          </p:cNvPr>
          <p:cNvSpPr/>
          <p:nvPr/>
        </p:nvSpPr>
        <p:spPr>
          <a:xfrm>
            <a:off x="1497263" y="2065200"/>
            <a:ext cx="1080000" cy="1080000"/>
          </a:xfrm>
          <a:prstGeom prst="round2DiagRect">
            <a:avLst>
              <a:gd name="adj1" fmla="val 23924"/>
              <a:gd name="adj2" fmla="val 0"/>
            </a:avLst>
          </a:pr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A59AAE5-3122-4B1D-AD8D-A95B5857083E}"/>
              </a:ext>
            </a:extLst>
          </p:cNvPr>
          <p:cNvSpPr/>
          <p:nvPr/>
        </p:nvSpPr>
        <p:spPr>
          <a:xfrm>
            <a:off x="3357812" y="1975858"/>
            <a:ext cx="1258686" cy="1258686"/>
          </a:xfrm>
          <a:prstGeom prst="round2DiagRect">
            <a:avLst>
              <a:gd name="adj1" fmla="val 25661"/>
              <a:gd name="adj2" fmla="val 0"/>
            </a:avLst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324DA81-D044-4D74-8418-93103CB0CF6C}"/>
              </a:ext>
            </a:extLst>
          </p:cNvPr>
          <p:cNvSpPr/>
          <p:nvPr/>
        </p:nvSpPr>
        <p:spPr>
          <a:xfrm>
            <a:off x="5397047" y="1885200"/>
            <a:ext cx="1440000" cy="1440000"/>
          </a:xfrm>
          <a:prstGeom prst="round2DiagRect">
            <a:avLst>
              <a:gd name="adj1" fmla="val 24529"/>
              <a:gd name="adj2" fmla="val 0"/>
            </a:avLst>
          </a:prstGeom>
          <a:solidFill>
            <a:schemeClr val="accent3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9EE315D-673B-47E1-AE9E-6684B7632C55}"/>
              </a:ext>
            </a:extLst>
          </p:cNvPr>
          <p:cNvSpPr/>
          <p:nvPr/>
        </p:nvSpPr>
        <p:spPr>
          <a:xfrm>
            <a:off x="7617596" y="1975858"/>
            <a:ext cx="1258686" cy="1258686"/>
          </a:xfrm>
          <a:prstGeom prst="round2DiagRect">
            <a:avLst>
              <a:gd name="adj1" fmla="val 28429"/>
              <a:gd name="adj2" fmla="val 0"/>
            </a:avLst>
          </a:prstGeom>
          <a:solidFill>
            <a:schemeClr val="accent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EF6E1DA-8C4B-4C95-B034-B7E7B2F5566E}"/>
              </a:ext>
            </a:extLst>
          </p:cNvPr>
          <p:cNvSpPr/>
          <p:nvPr/>
        </p:nvSpPr>
        <p:spPr>
          <a:xfrm>
            <a:off x="9656830" y="2065200"/>
            <a:ext cx="1080000" cy="1080000"/>
          </a:xfrm>
          <a:prstGeom prst="round2DiagRect">
            <a:avLst>
              <a:gd name="adj1" fmla="val 24730"/>
              <a:gd name="adj2" fmla="val 0"/>
            </a:avLst>
          </a:prstGeom>
          <a:solidFill>
            <a:schemeClr val="accent5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2D8558C-4AD2-4096-8FEF-8E7D9F56E8EA}"/>
              </a:ext>
            </a:extLst>
          </p:cNvPr>
          <p:cNvGrpSpPr/>
          <p:nvPr/>
        </p:nvGrpSpPr>
        <p:grpSpPr>
          <a:xfrm>
            <a:off x="5432971" y="4171293"/>
            <a:ext cx="1368152" cy="1292662"/>
            <a:chOff x="3324740" y="1715063"/>
            <a:chExt cx="1260140" cy="12926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72C3854-D9E0-4C6D-9851-4E927579E62B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BB0A016-63F9-4DA8-8BF1-FEEBCFE4B1F2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2579103-4DBF-4D2C-AF27-25456C38D4CD}"/>
              </a:ext>
            </a:extLst>
          </p:cNvPr>
          <p:cNvGrpSpPr/>
          <p:nvPr/>
        </p:nvGrpSpPr>
        <p:grpSpPr>
          <a:xfrm>
            <a:off x="9512754" y="4171293"/>
            <a:ext cx="1368152" cy="1292662"/>
            <a:chOff x="3324740" y="1715063"/>
            <a:chExt cx="1260140" cy="129266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524AADB-3AD7-47DC-8DCC-30A62B09D7F7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8D603D4-6BF0-4105-98C6-AC47CB7CC3A8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16E6D75-D799-4103-BE50-EDF78F965BAF}"/>
              </a:ext>
            </a:extLst>
          </p:cNvPr>
          <p:cNvGrpSpPr/>
          <p:nvPr/>
        </p:nvGrpSpPr>
        <p:grpSpPr>
          <a:xfrm>
            <a:off x="7558588" y="4171293"/>
            <a:ext cx="1368152" cy="1292662"/>
            <a:chOff x="3324740" y="1715063"/>
            <a:chExt cx="1260140" cy="12926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EB2DF63-1F19-4FEA-A663-2AAF6D9F20D8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4B9F38-0F4A-44EC-99AF-D918E27AE757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A91B1D2-7BC2-4376-9C14-2A304B24E16E}"/>
              </a:ext>
            </a:extLst>
          </p:cNvPr>
          <p:cNvGrpSpPr/>
          <p:nvPr/>
        </p:nvGrpSpPr>
        <p:grpSpPr>
          <a:xfrm>
            <a:off x="3297829" y="4171293"/>
            <a:ext cx="1368152" cy="1292662"/>
            <a:chOff x="3324740" y="1715063"/>
            <a:chExt cx="1260140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690D0FB-292C-4704-8941-851B46A42A00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86F0783-4B62-4472-AAA5-62D507E69057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E7523C0-EDD4-4858-9E2B-4BC255030155}"/>
              </a:ext>
            </a:extLst>
          </p:cNvPr>
          <p:cNvGrpSpPr/>
          <p:nvPr/>
        </p:nvGrpSpPr>
        <p:grpSpPr>
          <a:xfrm>
            <a:off x="1353187" y="4171293"/>
            <a:ext cx="1368152" cy="1292662"/>
            <a:chOff x="3324740" y="1715063"/>
            <a:chExt cx="1260140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1BD41E3-9A2D-4686-88C0-43CC7257D9F5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71598E3-7693-4C3A-AF13-719DB529E21B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7242A3EE-4F68-4E04-80EB-C9C4DFEC2999}"/>
              </a:ext>
            </a:extLst>
          </p:cNvPr>
          <p:cNvSpPr/>
          <p:nvPr/>
        </p:nvSpPr>
        <p:spPr>
          <a:xfrm>
            <a:off x="1775463" y="3527372"/>
            <a:ext cx="523600" cy="487900"/>
          </a:xfrm>
          <a:prstGeom prst="ellipse">
            <a:avLst/>
          </a:prstGeom>
          <a:solidFill>
            <a:schemeClr val="accent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01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77646C6-D9E9-4422-9442-54B315603350}"/>
              </a:ext>
            </a:extLst>
          </p:cNvPr>
          <p:cNvSpPr/>
          <p:nvPr/>
        </p:nvSpPr>
        <p:spPr>
          <a:xfrm>
            <a:off x="5855247" y="3527372"/>
            <a:ext cx="523600" cy="487900"/>
          </a:xfrm>
          <a:prstGeom prst="ellipse">
            <a:avLst/>
          </a:prstGeom>
          <a:solidFill>
            <a:schemeClr val="accent3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03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6635411-EEBB-4AE5-8419-C59914637582}"/>
              </a:ext>
            </a:extLst>
          </p:cNvPr>
          <p:cNvSpPr/>
          <p:nvPr/>
        </p:nvSpPr>
        <p:spPr>
          <a:xfrm>
            <a:off x="7980864" y="3527372"/>
            <a:ext cx="523600" cy="487900"/>
          </a:xfrm>
          <a:prstGeom prst="ellipse">
            <a:avLst/>
          </a:prstGeom>
          <a:solidFill>
            <a:schemeClr val="accent4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04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031797A-2C85-45F9-A563-75B313493358}"/>
              </a:ext>
            </a:extLst>
          </p:cNvPr>
          <p:cNvSpPr/>
          <p:nvPr/>
        </p:nvSpPr>
        <p:spPr>
          <a:xfrm>
            <a:off x="9935030" y="3527372"/>
            <a:ext cx="523600" cy="487900"/>
          </a:xfrm>
          <a:prstGeom prst="ellipse">
            <a:avLst/>
          </a:prstGeom>
          <a:solidFill>
            <a:schemeClr val="accent5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05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43AB3C6-A3EA-464B-AE59-CBE283EAAEF1}"/>
              </a:ext>
            </a:extLst>
          </p:cNvPr>
          <p:cNvSpPr/>
          <p:nvPr/>
        </p:nvSpPr>
        <p:spPr>
          <a:xfrm>
            <a:off x="3720105" y="3527372"/>
            <a:ext cx="523600" cy="487900"/>
          </a:xfrm>
          <a:prstGeom prst="ellipse">
            <a:avLst/>
          </a:prstGeom>
          <a:solidFill>
            <a:schemeClr val="accent2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02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92F3D4-BB19-480D-B591-33F26BA3807D}"/>
              </a:ext>
            </a:extLst>
          </p:cNvPr>
          <p:cNvSpPr txBox="1"/>
          <p:nvPr/>
        </p:nvSpPr>
        <p:spPr>
          <a:xfrm>
            <a:off x="1276350" y="5685571"/>
            <a:ext cx="9688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DB035922-E166-4954-BCB2-7199EEFBDD58}"/>
              </a:ext>
            </a:extLst>
          </p:cNvPr>
          <p:cNvSpPr/>
          <p:nvPr/>
        </p:nvSpPr>
        <p:spPr>
          <a:xfrm rot="2700000">
            <a:off x="3883688" y="235304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DCA978FA-F7B3-4F7A-85BA-3C4AD7110637}"/>
              </a:ext>
            </a:extLst>
          </p:cNvPr>
          <p:cNvSpPr/>
          <p:nvPr/>
        </p:nvSpPr>
        <p:spPr>
          <a:xfrm>
            <a:off x="1900993" y="245099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7934AD96-7E5B-4A1B-A90F-74879EF50B9E}"/>
              </a:ext>
            </a:extLst>
          </p:cNvPr>
          <p:cNvSpPr/>
          <p:nvPr/>
        </p:nvSpPr>
        <p:spPr>
          <a:xfrm>
            <a:off x="8083058" y="244246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08EC79B5-BCB7-4986-9F28-7B53C88E8A87}"/>
              </a:ext>
            </a:extLst>
          </p:cNvPr>
          <p:cNvSpPr>
            <a:spLocks noChangeAspect="1"/>
          </p:cNvSpPr>
          <p:nvPr/>
        </p:nvSpPr>
        <p:spPr>
          <a:xfrm>
            <a:off x="10035346" y="242164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Block Arc 14">
            <a:extLst>
              <a:ext uri="{FF2B5EF4-FFF2-40B4-BE49-F238E27FC236}">
                <a16:creationId xmlns:a16="http://schemas.microsoft.com/office/drawing/2014/main" id="{4636F02F-902C-4ECB-8D0D-44762A853613}"/>
              </a:ext>
            </a:extLst>
          </p:cNvPr>
          <p:cNvSpPr/>
          <p:nvPr/>
        </p:nvSpPr>
        <p:spPr>
          <a:xfrm rot="16200000">
            <a:off x="5728813" y="2200298"/>
            <a:ext cx="776468" cy="77697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7323799-827E-4B2E-ADE8-561FA1ABAEAD}"/>
              </a:ext>
            </a:extLst>
          </p:cNvPr>
          <p:cNvSpPr txBox="1"/>
          <p:nvPr/>
        </p:nvSpPr>
        <p:spPr>
          <a:xfrm>
            <a:off x="575037" y="1870469"/>
            <a:ext cx="365969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ALLPPT </a:t>
            </a:r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DFB2A4-21E8-47C6-BFC6-023A728166F4}"/>
              </a:ext>
            </a:extLst>
          </p:cNvPr>
          <p:cNvSpPr txBox="1"/>
          <p:nvPr/>
        </p:nvSpPr>
        <p:spPr>
          <a:xfrm>
            <a:off x="575037" y="2894201"/>
            <a:ext cx="3459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7" name="직사각형 5">
            <a:extLst>
              <a:ext uri="{FF2B5EF4-FFF2-40B4-BE49-F238E27FC236}">
                <a16:creationId xmlns:a16="http://schemas.microsoft.com/office/drawing/2014/main" id="{80A3168F-A634-4E29-A86C-0FAD97D06A09}"/>
              </a:ext>
            </a:extLst>
          </p:cNvPr>
          <p:cNvSpPr/>
          <p:nvPr/>
        </p:nvSpPr>
        <p:spPr>
          <a:xfrm>
            <a:off x="575037" y="417512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8" name="직사각형 6">
            <a:extLst>
              <a:ext uri="{FF2B5EF4-FFF2-40B4-BE49-F238E27FC236}">
                <a16:creationId xmlns:a16="http://schemas.microsoft.com/office/drawing/2014/main" id="{516A5B2B-8A96-4041-B758-4AB7CD32AB00}"/>
              </a:ext>
            </a:extLst>
          </p:cNvPr>
          <p:cNvSpPr/>
          <p:nvPr/>
        </p:nvSpPr>
        <p:spPr>
          <a:xfrm>
            <a:off x="976379" y="986102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1146838" y="3764771"/>
            <a:ext cx="265009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6398E85-376C-4272-865D-2E21EF06B038}"/>
              </a:ext>
            </a:extLst>
          </p:cNvPr>
          <p:cNvGrpSpPr/>
          <p:nvPr/>
        </p:nvGrpSpPr>
        <p:grpSpPr>
          <a:xfrm>
            <a:off x="6351484" y="829151"/>
            <a:ext cx="5318002" cy="807563"/>
            <a:chOff x="6351484" y="1068086"/>
            <a:chExt cx="5318002" cy="807563"/>
          </a:xfrm>
        </p:grpSpPr>
        <p:sp>
          <p:nvSpPr>
            <p:cNvPr id="36" name="Regular Pentagon 33">
              <a:extLst>
                <a:ext uri="{FF2B5EF4-FFF2-40B4-BE49-F238E27FC236}">
                  <a16:creationId xmlns:a16="http://schemas.microsoft.com/office/drawing/2014/main" id="{1DC2C077-B5C6-4A2F-844D-221A507BD157}"/>
                </a:ext>
              </a:extLst>
            </p:cNvPr>
            <p:cNvSpPr/>
            <p:nvPr/>
          </p:nvSpPr>
          <p:spPr>
            <a:xfrm>
              <a:off x="6351484" y="1104189"/>
              <a:ext cx="772126" cy="735356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C09A4BB-21BE-4807-BBC3-A63AB2E37DF9}"/>
                </a:ext>
              </a:extLst>
            </p:cNvPr>
            <p:cNvSpPr txBox="1"/>
            <p:nvPr/>
          </p:nvSpPr>
          <p:spPr>
            <a:xfrm>
              <a:off x="6399043" y="1179480"/>
              <a:ext cx="677008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8C52059-7B00-4D55-9F03-65B55675A884}"/>
                </a:ext>
              </a:extLst>
            </p:cNvPr>
            <p:cNvGrpSpPr/>
            <p:nvPr/>
          </p:nvGrpSpPr>
          <p:grpSpPr>
            <a:xfrm>
              <a:off x="7367450" y="1068086"/>
              <a:ext cx="4302036" cy="807563"/>
              <a:chOff x="1797648" y="2369571"/>
              <a:chExt cx="3488745" cy="807563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60EDFEA-B1DA-49EC-9AB6-DDE9A71D1F9B}"/>
                  </a:ext>
                </a:extLst>
              </p:cNvPr>
              <p:cNvSpPr txBox="1"/>
              <p:nvPr/>
            </p:nvSpPr>
            <p:spPr>
              <a:xfrm>
                <a:off x="1797648" y="2369571"/>
                <a:ext cx="34887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accent1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70668BA-C544-461B-BB79-3E34E0456D7F}"/>
                  </a:ext>
                </a:extLst>
              </p:cNvPr>
              <p:cNvSpPr txBox="1"/>
              <p:nvPr/>
            </p:nvSpPr>
            <p:spPr>
              <a:xfrm>
                <a:off x="2167367" y="2715469"/>
                <a:ext cx="31190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68EC539-1846-4486-9A11-E273253BED4C}"/>
              </a:ext>
            </a:extLst>
          </p:cNvPr>
          <p:cNvGrpSpPr/>
          <p:nvPr/>
        </p:nvGrpSpPr>
        <p:grpSpPr>
          <a:xfrm>
            <a:off x="6351484" y="1927185"/>
            <a:ext cx="5318002" cy="807563"/>
            <a:chOff x="6351484" y="1068086"/>
            <a:chExt cx="5318002" cy="807563"/>
          </a:xfrm>
        </p:grpSpPr>
        <p:sp>
          <p:nvSpPr>
            <p:cNvPr id="48" name="Regular Pentagon 33">
              <a:extLst>
                <a:ext uri="{FF2B5EF4-FFF2-40B4-BE49-F238E27FC236}">
                  <a16:creationId xmlns:a16="http://schemas.microsoft.com/office/drawing/2014/main" id="{FF4F053B-6C8A-4BA7-87B3-C509F4E1E196}"/>
                </a:ext>
              </a:extLst>
            </p:cNvPr>
            <p:cNvSpPr/>
            <p:nvPr/>
          </p:nvSpPr>
          <p:spPr>
            <a:xfrm>
              <a:off x="6351484" y="1104189"/>
              <a:ext cx="772126" cy="735356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4814A1E-1951-4786-9290-0771704BD257}"/>
                </a:ext>
              </a:extLst>
            </p:cNvPr>
            <p:cNvSpPr txBox="1"/>
            <p:nvPr/>
          </p:nvSpPr>
          <p:spPr>
            <a:xfrm>
              <a:off x="6399043" y="1179480"/>
              <a:ext cx="677008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4665DFD1-023A-4968-8144-0DF32C3A1CDF}"/>
                </a:ext>
              </a:extLst>
            </p:cNvPr>
            <p:cNvGrpSpPr/>
            <p:nvPr/>
          </p:nvGrpSpPr>
          <p:grpSpPr>
            <a:xfrm>
              <a:off x="7367450" y="1068086"/>
              <a:ext cx="4302036" cy="807563"/>
              <a:chOff x="1797648" y="2369571"/>
              <a:chExt cx="3488745" cy="807563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939507B-9EBB-4447-B0BC-74F276E4DE53}"/>
                  </a:ext>
                </a:extLst>
              </p:cNvPr>
              <p:cNvSpPr txBox="1"/>
              <p:nvPr/>
            </p:nvSpPr>
            <p:spPr>
              <a:xfrm>
                <a:off x="1797648" y="2369571"/>
                <a:ext cx="34887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accent2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B3F93C4-8E1E-496D-885C-BED71FC50163}"/>
                  </a:ext>
                </a:extLst>
              </p:cNvPr>
              <p:cNvSpPr txBox="1"/>
              <p:nvPr/>
            </p:nvSpPr>
            <p:spPr>
              <a:xfrm>
                <a:off x="2167367" y="2715469"/>
                <a:ext cx="31190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916B4E4-E2E5-436E-9916-C5BCB32F65DE}"/>
              </a:ext>
            </a:extLst>
          </p:cNvPr>
          <p:cNvGrpSpPr/>
          <p:nvPr/>
        </p:nvGrpSpPr>
        <p:grpSpPr>
          <a:xfrm>
            <a:off x="6351484" y="3025219"/>
            <a:ext cx="5318002" cy="807563"/>
            <a:chOff x="6351484" y="1068086"/>
            <a:chExt cx="5318002" cy="807563"/>
          </a:xfrm>
        </p:grpSpPr>
        <p:sp>
          <p:nvSpPr>
            <p:cNvPr id="54" name="Regular Pentagon 33">
              <a:extLst>
                <a:ext uri="{FF2B5EF4-FFF2-40B4-BE49-F238E27FC236}">
                  <a16:creationId xmlns:a16="http://schemas.microsoft.com/office/drawing/2014/main" id="{8BF791A1-F8C8-4F10-98A0-DCA148FBF9BC}"/>
                </a:ext>
              </a:extLst>
            </p:cNvPr>
            <p:cNvSpPr/>
            <p:nvPr/>
          </p:nvSpPr>
          <p:spPr>
            <a:xfrm>
              <a:off x="6351484" y="1104189"/>
              <a:ext cx="772126" cy="735356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71189E6-6D5B-4ADE-8E80-2E647FC188E5}"/>
                </a:ext>
              </a:extLst>
            </p:cNvPr>
            <p:cNvSpPr txBox="1"/>
            <p:nvPr/>
          </p:nvSpPr>
          <p:spPr>
            <a:xfrm>
              <a:off x="6399043" y="1179480"/>
              <a:ext cx="677008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4374E7C9-4892-40DC-B46A-9351120F0BEE}"/>
                </a:ext>
              </a:extLst>
            </p:cNvPr>
            <p:cNvGrpSpPr/>
            <p:nvPr/>
          </p:nvGrpSpPr>
          <p:grpSpPr>
            <a:xfrm>
              <a:off x="7367450" y="1068086"/>
              <a:ext cx="4302036" cy="807563"/>
              <a:chOff x="1797648" y="2369571"/>
              <a:chExt cx="3488745" cy="807563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A562870-AAC7-4466-960F-592E1409CBCC}"/>
                  </a:ext>
                </a:extLst>
              </p:cNvPr>
              <p:cNvSpPr txBox="1"/>
              <p:nvPr/>
            </p:nvSpPr>
            <p:spPr>
              <a:xfrm>
                <a:off x="1797648" y="2369571"/>
                <a:ext cx="34887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accent3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DD333C7-6E94-4594-A56C-3AE959C9156A}"/>
                  </a:ext>
                </a:extLst>
              </p:cNvPr>
              <p:cNvSpPr txBox="1"/>
              <p:nvPr/>
            </p:nvSpPr>
            <p:spPr>
              <a:xfrm>
                <a:off x="2167367" y="2715469"/>
                <a:ext cx="31190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BEE73F8-5CCD-4DD1-80B4-23566F0FBCA0}"/>
              </a:ext>
            </a:extLst>
          </p:cNvPr>
          <p:cNvGrpSpPr/>
          <p:nvPr/>
        </p:nvGrpSpPr>
        <p:grpSpPr>
          <a:xfrm>
            <a:off x="6351484" y="4123253"/>
            <a:ext cx="5318002" cy="807563"/>
            <a:chOff x="6351484" y="1068086"/>
            <a:chExt cx="5318002" cy="807563"/>
          </a:xfrm>
        </p:grpSpPr>
        <p:sp>
          <p:nvSpPr>
            <p:cNvPr id="60" name="Regular Pentagon 33">
              <a:extLst>
                <a:ext uri="{FF2B5EF4-FFF2-40B4-BE49-F238E27FC236}">
                  <a16:creationId xmlns:a16="http://schemas.microsoft.com/office/drawing/2014/main" id="{0B45D774-A4FA-4C25-9FAF-95844E517D40}"/>
                </a:ext>
              </a:extLst>
            </p:cNvPr>
            <p:cNvSpPr/>
            <p:nvPr/>
          </p:nvSpPr>
          <p:spPr>
            <a:xfrm>
              <a:off x="6351484" y="1104189"/>
              <a:ext cx="772126" cy="735356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37D94E2-FBEA-491D-87FE-BA3B94B0AF9A}"/>
                </a:ext>
              </a:extLst>
            </p:cNvPr>
            <p:cNvSpPr txBox="1"/>
            <p:nvPr/>
          </p:nvSpPr>
          <p:spPr>
            <a:xfrm>
              <a:off x="6399043" y="1179480"/>
              <a:ext cx="677008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1CB89EE9-4725-4F0D-B710-51E0DD894F6C}"/>
                </a:ext>
              </a:extLst>
            </p:cNvPr>
            <p:cNvGrpSpPr/>
            <p:nvPr/>
          </p:nvGrpSpPr>
          <p:grpSpPr>
            <a:xfrm>
              <a:off x="7367450" y="1068086"/>
              <a:ext cx="4302036" cy="807563"/>
              <a:chOff x="1797648" y="2369571"/>
              <a:chExt cx="3488745" cy="807563"/>
            </a:xfrm>
          </p:grpSpPr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2318EB63-9122-48D8-8AB6-06C8FBC1EBF6}"/>
                  </a:ext>
                </a:extLst>
              </p:cNvPr>
              <p:cNvSpPr txBox="1"/>
              <p:nvPr/>
            </p:nvSpPr>
            <p:spPr>
              <a:xfrm>
                <a:off x="1797648" y="2369571"/>
                <a:ext cx="34887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accent4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68A5621-ADDB-4AD3-AEC9-171674883997}"/>
                  </a:ext>
                </a:extLst>
              </p:cNvPr>
              <p:cNvSpPr txBox="1"/>
              <p:nvPr/>
            </p:nvSpPr>
            <p:spPr>
              <a:xfrm>
                <a:off x="2167367" y="2715469"/>
                <a:ext cx="31190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BC93A32-3FEE-4146-A477-853EE2460B30}"/>
              </a:ext>
            </a:extLst>
          </p:cNvPr>
          <p:cNvGrpSpPr/>
          <p:nvPr/>
        </p:nvGrpSpPr>
        <p:grpSpPr>
          <a:xfrm>
            <a:off x="6351484" y="5221287"/>
            <a:ext cx="5318002" cy="807563"/>
            <a:chOff x="6351484" y="1068086"/>
            <a:chExt cx="5318002" cy="807563"/>
          </a:xfrm>
        </p:grpSpPr>
        <p:sp>
          <p:nvSpPr>
            <p:cNvPr id="66" name="Regular Pentagon 33">
              <a:extLst>
                <a:ext uri="{FF2B5EF4-FFF2-40B4-BE49-F238E27FC236}">
                  <a16:creationId xmlns:a16="http://schemas.microsoft.com/office/drawing/2014/main" id="{2DFCC8C8-4E27-45AF-9D4F-C2D2EDD6B7E8}"/>
                </a:ext>
              </a:extLst>
            </p:cNvPr>
            <p:cNvSpPr/>
            <p:nvPr/>
          </p:nvSpPr>
          <p:spPr>
            <a:xfrm>
              <a:off x="6351484" y="1104189"/>
              <a:ext cx="772126" cy="735356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5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35A15A7-1690-4255-9474-492A0DCD151E}"/>
                </a:ext>
              </a:extLst>
            </p:cNvPr>
            <p:cNvSpPr txBox="1"/>
            <p:nvPr/>
          </p:nvSpPr>
          <p:spPr>
            <a:xfrm>
              <a:off x="6399043" y="1179480"/>
              <a:ext cx="677008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71B2519-BD8E-451B-BDBD-BE6E6E49E9DD}"/>
                </a:ext>
              </a:extLst>
            </p:cNvPr>
            <p:cNvGrpSpPr/>
            <p:nvPr/>
          </p:nvGrpSpPr>
          <p:grpSpPr>
            <a:xfrm>
              <a:off x="7367450" y="1068086"/>
              <a:ext cx="4302036" cy="807563"/>
              <a:chOff x="1797648" y="2369571"/>
              <a:chExt cx="3488745" cy="807563"/>
            </a:xfrm>
          </p:grpSpPr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C897B67A-114B-4B4A-8348-4B01A3BF569D}"/>
                  </a:ext>
                </a:extLst>
              </p:cNvPr>
              <p:cNvSpPr txBox="1"/>
              <p:nvPr/>
            </p:nvSpPr>
            <p:spPr>
              <a:xfrm>
                <a:off x="1797648" y="2369571"/>
                <a:ext cx="34887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accent5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41F64FA9-2F52-4942-83BC-4451AEA8DDB4}"/>
                  </a:ext>
                </a:extLst>
              </p:cNvPr>
              <p:cNvSpPr txBox="1"/>
              <p:nvPr/>
            </p:nvSpPr>
            <p:spPr>
              <a:xfrm>
                <a:off x="2167367" y="2715469"/>
                <a:ext cx="31190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3DD8527-02D8-4BD4-9C4A-09A97E7E4D54}"/>
              </a:ext>
            </a:extLst>
          </p:cNvPr>
          <p:cNvGrpSpPr/>
          <p:nvPr/>
        </p:nvGrpSpPr>
        <p:grpSpPr>
          <a:xfrm>
            <a:off x="3734507" y="2239082"/>
            <a:ext cx="4722144" cy="4618917"/>
            <a:chOff x="2532986" y="2187804"/>
            <a:chExt cx="4071507" cy="398250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9189247-D91C-48F8-816E-AFDBBC98C2D9}"/>
                </a:ext>
              </a:extLst>
            </p:cNvPr>
            <p:cNvGrpSpPr/>
            <p:nvPr/>
          </p:nvGrpSpPr>
          <p:grpSpPr>
            <a:xfrm>
              <a:off x="2532986" y="2187804"/>
              <a:ext cx="4071507" cy="2861459"/>
              <a:chOff x="2532986" y="2187804"/>
              <a:chExt cx="4071507" cy="2861459"/>
            </a:xfrm>
          </p:grpSpPr>
          <p:sp>
            <p:nvSpPr>
              <p:cNvPr id="6" name="Teardrop 3">
                <a:extLst>
                  <a:ext uri="{FF2B5EF4-FFF2-40B4-BE49-F238E27FC236}">
                    <a16:creationId xmlns:a16="http://schemas.microsoft.com/office/drawing/2014/main" id="{3372B017-7A60-438C-A386-6E353B64BFF1}"/>
                  </a:ext>
                </a:extLst>
              </p:cNvPr>
              <p:cNvSpPr/>
              <p:nvPr/>
            </p:nvSpPr>
            <p:spPr>
              <a:xfrm rot="18876898">
                <a:off x="3735337" y="2187805"/>
                <a:ext cx="1656185" cy="1656184"/>
              </a:xfrm>
              <a:custGeom>
                <a:avLst/>
                <a:gdLst/>
                <a:ahLst/>
                <a:cxnLst/>
                <a:rect l="l" t="t" r="r" b="b"/>
                <a:pathLst>
                  <a:path w="1656185" h="1656184">
                    <a:moveTo>
                      <a:pt x="828092" y="0"/>
                    </a:moveTo>
                    <a:lnTo>
                      <a:pt x="828093" y="0"/>
                    </a:lnTo>
                    <a:lnTo>
                      <a:pt x="1656184" y="0"/>
                    </a:lnTo>
                    <a:lnTo>
                      <a:pt x="1656184" y="828072"/>
                    </a:lnTo>
                    <a:lnTo>
                      <a:pt x="1656185" y="828092"/>
                    </a:lnTo>
                    <a:cubicBezTo>
                      <a:pt x="1656185" y="1285435"/>
                      <a:pt x="1285436" y="1656184"/>
                      <a:pt x="828093" y="1656184"/>
                    </a:cubicBezTo>
                    <a:lnTo>
                      <a:pt x="828092" y="1656184"/>
                    </a:lnTo>
                    <a:lnTo>
                      <a:pt x="1" y="1656184"/>
                    </a:lnTo>
                    <a:lnTo>
                      <a:pt x="1" y="828112"/>
                    </a:lnTo>
                    <a:cubicBezTo>
                      <a:pt x="0" y="828105"/>
                      <a:pt x="0" y="828099"/>
                      <a:pt x="0" y="828092"/>
                    </a:cubicBezTo>
                    <a:cubicBezTo>
                      <a:pt x="0" y="370749"/>
                      <a:pt x="370749" y="0"/>
                      <a:pt x="8280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7" name="Teardrop 3">
                <a:extLst>
                  <a:ext uri="{FF2B5EF4-FFF2-40B4-BE49-F238E27FC236}">
                    <a16:creationId xmlns:a16="http://schemas.microsoft.com/office/drawing/2014/main" id="{C9173A83-4EC3-4EE1-9008-1A11368434AE}"/>
                  </a:ext>
                </a:extLst>
              </p:cNvPr>
              <p:cNvSpPr/>
              <p:nvPr/>
            </p:nvSpPr>
            <p:spPr>
              <a:xfrm rot="2700000">
                <a:off x="4948308" y="3393079"/>
                <a:ext cx="1656185" cy="1656184"/>
              </a:xfrm>
              <a:custGeom>
                <a:avLst/>
                <a:gdLst/>
                <a:ahLst/>
                <a:cxnLst/>
                <a:rect l="l" t="t" r="r" b="b"/>
                <a:pathLst>
                  <a:path w="1656185" h="1656184">
                    <a:moveTo>
                      <a:pt x="828092" y="0"/>
                    </a:moveTo>
                    <a:lnTo>
                      <a:pt x="828093" y="0"/>
                    </a:lnTo>
                    <a:lnTo>
                      <a:pt x="1656184" y="0"/>
                    </a:lnTo>
                    <a:lnTo>
                      <a:pt x="1656184" y="828072"/>
                    </a:lnTo>
                    <a:lnTo>
                      <a:pt x="1656185" y="828092"/>
                    </a:lnTo>
                    <a:cubicBezTo>
                      <a:pt x="1656185" y="1285435"/>
                      <a:pt x="1285436" y="1656184"/>
                      <a:pt x="828093" y="1656184"/>
                    </a:cubicBezTo>
                    <a:lnTo>
                      <a:pt x="828092" y="1656184"/>
                    </a:lnTo>
                    <a:lnTo>
                      <a:pt x="1" y="1656184"/>
                    </a:lnTo>
                    <a:lnTo>
                      <a:pt x="1" y="828112"/>
                    </a:lnTo>
                    <a:cubicBezTo>
                      <a:pt x="0" y="828105"/>
                      <a:pt x="0" y="828099"/>
                      <a:pt x="0" y="828092"/>
                    </a:cubicBezTo>
                    <a:cubicBezTo>
                      <a:pt x="0" y="370749"/>
                      <a:pt x="370749" y="0"/>
                      <a:pt x="82809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8" name="Teardrop 3">
                <a:extLst>
                  <a:ext uri="{FF2B5EF4-FFF2-40B4-BE49-F238E27FC236}">
                    <a16:creationId xmlns:a16="http://schemas.microsoft.com/office/drawing/2014/main" id="{D106B0EF-D2F1-4BF6-9361-DC4F9C96F436}"/>
                  </a:ext>
                </a:extLst>
              </p:cNvPr>
              <p:cNvSpPr/>
              <p:nvPr/>
            </p:nvSpPr>
            <p:spPr>
              <a:xfrm rot="2700000">
                <a:off x="2532985" y="3393079"/>
                <a:ext cx="1656185" cy="1656184"/>
              </a:xfrm>
              <a:custGeom>
                <a:avLst/>
                <a:gdLst/>
                <a:ahLst/>
                <a:cxnLst/>
                <a:rect l="l" t="t" r="r" b="b"/>
                <a:pathLst>
                  <a:path w="1656185" h="1656184">
                    <a:moveTo>
                      <a:pt x="828092" y="0"/>
                    </a:moveTo>
                    <a:lnTo>
                      <a:pt x="828093" y="0"/>
                    </a:lnTo>
                    <a:lnTo>
                      <a:pt x="1656184" y="0"/>
                    </a:lnTo>
                    <a:lnTo>
                      <a:pt x="1656184" y="828072"/>
                    </a:lnTo>
                    <a:lnTo>
                      <a:pt x="1656185" y="828092"/>
                    </a:lnTo>
                    <a:cubicBezTo>
                      <a:pt x="1656185" y="1285435"/>
                      <a:pt x="1285436" y="1656184"/>
                      <a:pt x="828093" y="1656184"/>
                    </a:cubicBezTo>
                    <a:lnTo>
                      <a:pt x="828092" y="1656184"/>
                    </a:lnTo>
                    <a:lnTo>
                      <a:pt x="1" y="1656184"/>
                    </a:lnTo>
                    <a:lnTo>
                      <a:pt x="1" y="828112"/>
                    </a:lnTo>
                    <a:cubicBezTo>
                      <a:pt x="0" y="828105"/>
                      <a:pt x="0" y="828099"/>
                      <a:pt x="0" y="828092"/>
                    </a:cubicBezTo>
                    <a:cubicBezTo>
                      <a:pt x="0" y="370749"/>
                      <a:pt x="370749" y="0"/>
                      <a:pt x="8280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3EFDF4C1-B0F5-4D75-BC50-B1DCCEF0BF2D}"/>
                </a:ext>
              </a:extLst>
            </p:cNvPr>
            <p:cNvSpPr/>
            <p:nvPr/>
          </p:nvSpPr>
          <p:spPr>
            <a:xfrm>
              <a:off x="4494446" y="4264520"/>
              <a:ext cx="141838" cy="190578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C236F38-8428-415C-B53E-29899131D2AE}"/>
              </a:ext>
            </a:extLst>
          </p:cNvPr>
          <p:cNvSpPr txBox="1"/>
          <p:nvPr/>
        </p:nvSpPr>
        <p:spPr>
          <a:xfrm>
            <a:off x="5375498" y="2437027"/>
            <a:ext cx="1440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3F0970-2E7D-429B-A404-A7BC2BB2B5DD}"/>
              </a:ext>
            </a:extLst>
          </p:cNvPr>
          <p:cNvSpPr txBox="1"/>
          <p:nvPr/>
        </p:nvSpPr>
        <p:spPr>
          <a:xfrm>
            <a:off x="6987056" y="4101309"/>
            <a:ext cx="1440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1EA4EE-92CF-4DD9-82B4-E95FE5309923}"/>
              </a:ext>
            </a:extLst>
          </p:cNvPr>
          <p:cNvSpPr txBox="1"/>
          <p:nvPr/>
        </p:nvSpPr>
        <p:spPr>
          <a:xfrm>
            <a:off x="3637166" y="4101309"/>
            <a:ext cx="1440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cxnSp>
        <p:nvCxnSpPr>
          <p:cNvPr id="12" name="Elbow Connector 16">
            <a:extLst>
              <a:ext uri="{FF2B5EF4-FFF2-40B4-BE49-F238E27FC236}">
                <a16:creationId xmlns:a16="http://schemas.microsoft.com/office/drawing/2014/main" id="{EC4C9A90-A7E6-427F-9797-5FBB1BD0C30C}"/>
              </a:ext>
            </a:extLst>
          </p:cNvPr>
          <p:cNvCxnSpPr/>
          <p:nvPr/>
        </p:nvCxnSpPr>
        <p:spPr>
          <a:xfrm rot="5400000" flipH="1" flipV="1">
            <a:off x="7330487" y="2948945"/>
            <a:ext cx="873969" cy="529208"/>
          </a:xfrm>
          <a:prstGeom prst="bentConnector3">
            <a:avLst>
              <a:gd name="adj1" fmla="val 99774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19BF61F-A490-411B-9939-EE89D14A695A}"/>
              </a:ext>
            </a:extLst>
          </p:cNvPr>
          <p:cNvGrpSpPr/>
          <p:nvPr/>
        </p:nvGrpSpPr>
        <p:grpSpPr>
          <a:xfrm>
            <a:off x="8243717" y="2636981"/>
            <a:ext cx="3106349" cy="853045"/>
            <a:chOff x="6372201" y="2011203"/>
            <a:chExt cx="2369153" cy="85304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2FD0F63-3434-45E7-8B70-18F45C1273EC}"/>
                </a:ext>
              </a:extLst>
            </p:cNvPr>
            <p:cNvSpPr txBox="1"/>
            <p:nvPr/>
          </p:nvSpPr>
          <p:spPr>
            <a:xfrm>
              <a:off x="6372202" y="2217917"/>
              <a:ext cx="2369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81469E9-6624-4118-AB15-B0213E58CDED}"/>
                </a:ext>
              </a:extLst>
            </p:cNvPr>
            <p:cNvSpPr txBox="1"/>
            <p:nvPr/>
          </p:nvSpPr>
          <p:spPr>
            <a:xfrm>
              <a:off x="6372201" y="2011203"/>
              <a:ext cx="2369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6" name="Elbow Connector 20">
            <a:extLst>
              <a:ext uri="{FF2B5EF4-FFF2-40B4-BE49-F238E27FC236}">
                <a16:creationId xmlns:a16="http://schemas.microsoft.com/office/drawing/2014/main" id="{62C9315A-648E-446B-A846-EE424275A1C3}"/>
              </a:ext>
            </a:extLst>
          </p:cNvPr>
          <p:cNvCxnSpPr>
            <a:cxnSpLocks/>
          </p:cNvCxnSpPr>
          <p:nvPr/>
        </p:nvCxnSpPr>
        <p:spPr>
          <a:xfrm flipV="1">
            <a:off x="4077315" y="5590822"/>
            <a:ext cx="653893" cy="315865"/>
          </a:xfrm>
          <a:prstGeom prst="bentConnector3">
            <a:avLst>
              <a:gd name="adj1" fmla="val 10016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2578655-EC5A-4B76-ACA6-2D2245C0F632}"/>
              </a:ext>
            </a:extLst>
          </p:cNvPr>
          <p:cNvGrpSpPr/>
          <p:nvPr/>
        </p:nvGrpSpPr>
        <p:grpSpPr>
          <a:xfrm>
            <a:off x="736906" y="5225915"/>
            <a:ext cx="3219666" cy="853045"/>
            <a:chOff x="6372201" y="2011203"/>
            <a:chExt cx="2369153" cy="85304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7D1A439-14C8-45A7-BDF9-D2C35D8399C2}"/>
                </a:ext>
              </a:extLst>
            </p:cNvPr>
            <p:cNvSpPr txBox="1"/>
            <p:nvPr/>
          </p:nvSpPr>
          <p:spPr>
            <a:xfrm>
              <a:off x="6372202" y="2217917"/>
              <a:ext cx="2369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CEEB8D0-8628-47EB-BE10-BB50B419EA21}"/>
                </a:ext>
              </a:extLst>
            </p:cNvPr>
            <p:cNvSpPr txBox="1"/>
            <p:nvPr/>
          </p:nvSpPr>
          <p:spPr>
            <a:xfrm>
              <a:off x="6372201" y="2011203"/>
              <a:ext cx="2369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F72003C-AA87-4A7A-BC94-F775738097B9}"/>
              </a:ext>
            </a:extLst>
          </p:cNvPr>
          <p:cNvGrpSpPr/>
          <p:nvPr/>
        </p:nvGrpSpPr>
        <p:grpSpPr>
          <a:xfrm>
            <a:off x="1180532" y="1776869"/>
            <a:ext cx="3219667" cy="853045"/>
            <a:chOff x="6372201" y="2011203"/>
            <a:chExt cx="2369153" cy="85304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69EB24B-3FF8-47F3-8F18-DEAF462AE225}"/>
                </a:ext>
              </a:extLst>
            </p:cNvPr>
            <p:cNvSpPr txBox="1"/>
            <p:nvPr/>
          </p:nvSpPr>
          <p:spPr>
            <a:xfrm>
              <a:off x="6372202" y="2217917"/>
              <a:ext cx="2369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C6417C3-5BBE-4F86-8F13-AFF3A5ADD255}"/>
                </a:ext>
              </a:extLst>
            </p:cNvPr>
            <p:cNvSpPr txBox="1"/>
            <p:nvPr/>
          </p:nvSpPr>
          <p:spPr>
            <a:xfrm>
              <a:off x="6372201" y="2011203"/>
              <a:ext cx="2369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3" name="Elbow Connector 35">
            <a:extLst>
              <a:ext uri="{FF2B5EF4-FFF2-40B4-BE49-F238E27FC236}">
                <a16:creationId xmlns:a16="http://schemas.microsoft.com/office/drawing/2014/main" id="{C64A2820-7008-45B7-B3B1-30785BD95B5B}"/>
              </a:ext>
            </a:extLst>
          </p:cNvPr>
          <p:cNvCxnSpPr/>
          <p:nvPr/>
        </p:nvCxnSpPr>
        <p:spPr>
          <a:xfrm>
            <a:off x="4573471" y="1905426"/>
            <a:ext cx="936104" cy="433381"/>
          </a:xfrm>
          <a:prstGeom prst="bentConnector3">
            <a:avLst>
              <a:gd name="adj1" fmla="val 99858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30">
            <a:extLst>
              <a:ext uri="{FF2B5EF4-FFF2-40B4-BE49-F238E27FC236}">
                <a16:creationId xmlns:a16="http://schemas.microsoft.com/office/drawing/2014/main" id="{0F0B40EA-E979-44A4-B2D2-B6228300C30A}"/>
              </a:ext>
            </a:extLst>
          </p:cNvPr>
          <p:cNvSpPr/>
          <p:nvPr/>
        </p:nvSpPr>
        <p:spPr>
          <a:xfrm>
            <a:off x="5961796" y="375166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DC014301-342F-499F-98F7-47B6A0A55144}"/>
              </a:ext>
            </a:extLst>
          </p:cNvPr>
          <p:cNvSpPr/>
          <p:nvPr/>
        </p:nvSpPr>
        <p:spPr>
          <a:xfrm rot="2700000">
            <a:off x="5376615" y="437076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Freeform 18">
            <a:extLst>
              <a:ext uri="{FF2B5EF4-FFF2-40B4-BE49-F238E27FC236}">
                <a16:creationId xmlns:a16="http://schemas.microsoft.com/office/drawing/2014/main" id="{67C741D4-A060-4C51-BCE7-B55EEB9A4009}"/>
              </a:ext>
            </a:extLst>
          </p:cNvPr>
          <p:cNvSpPr/>
          <p:nvPr/>
        </p:nvSpPr>
        <p:spPr>
          <a:xfrm>
            <a:off x="6504386" y="4365328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9373D7A-C532-457C-BAAA-1E18C415A432}"/>
              </a:ext>
            </a:extLst>
          </p:cNvPr>
          <p:cNvSpPr/>
          <p:nvPr/>
        </p:nvSpPr>
        <p:spPr>
          <a:xfrm>
            <a:off x="4728661" y="1753657"/>
            <a:ext cx="2704353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986C59D-B4FE-4B64-B2C7-2F2DF121FAB3}"/>
              </a:ext>
            </a:extLst>
          </p:cNvPr>
          <p:cNvSpPr/>
          <p:nvPr/>
        </p:nvSpPr>
        <p:spPr>
          <a:xfrm rot="10800000">
            <a:off x="1526089" y="2265251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0825FBC-67F3-4B0E-A830-BE642C3E9245}"/>
              </a:ext>
            </a:extLst>
          </p:cNvPr>
          <p:cNvSpPr/>
          <p:nvPr/>
        </p:nvSpPr>
        <p:spPr>
          <a:xfrm rot="10800000">
            <a:off x="1250568" y="284140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6BF56B4-8E35-4EEF-8ADE-D6E051A8B87C}"/>
              </a:ext>
            </a:extLst>
          </p:cNvPr>
          <p:cNvSpPr/>
          <p:nvPr/>
        </p:nvSpPr>
        <p:spPr>
          <a:xfrm>
            <a:off x="7400225" y="2265251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F116B06-37CB-4093-83B1-31804935042C}"/>
              </a:ext>
            </a:extLst>
          </p:cNvPr>
          <p:cNvSpPr/>
          <p:nvPr/>
        </p:nvSpPr>
        <p:spPr>
          <a:xfrm>
            <a:off x="7674963" y="284140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2F88CA4-5D30-479C-B0FD-19AB3FC8236B}"/>
              </a:ext>
            </a:extLst>
          </p:cNvPr>
          <p:cNvSpPr/>
          <p:nvPr/>
        </p:nvSpPr>
        <p:spPr>
          <a:xfrm rot="10800000">
            <a:off x="975047" y="341755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2CEA2E4-D174-45C5-96A9-B621C4A0B71D}"/>
              </a:ext>
            </a:extLst>
          </p:cNvPr>
          <p:cNvSpPr/>
          <p:nvPr/>
        </p:nvSpPr>
        <p:spPr>
          <a:xfrm>
            <a:off x="7949701" y="341755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A648D4D8-38F3-4282-8813-C102FA9FD7AE}"/>
              </a:ext>
            </a:extLst>
          </p:cNvPr>
          <p:cNvSpPr/>
          <p:nvPr/>
        </p:nvSpPr>
        <p:spPr>
          <a:xfrm>
            <a:off x="4735111" y="5629719"/>
            <a:ext cx="2704353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3283BC6E-C84E-4F96-88DA-A9D40B6329E9}"/>
              </a:ext>
            </a:extLst>
          </p:cNvPr>
          <p:cNvSpPr/>
          <p:nvPr/>
        </p:nvSpPr>
        <p:spPr>
          <a:xfrm rot="10800000">
            <a:off x="975047" y="3993710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23E6919D-DB61-47DF-8827-D5B41D077743}"/>
              </a:ext>
            </a:extLst>
          </p:cNvPr>
          <p:cNvSpPr/>
          <p:nvPr/>
        </p:nvSpPr>
        <p:spPr>
          <a:xfrm rot="10800000">
            <a:off x="1250568" y="456986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CF9C5629-96AA-4108-A0CC-0FD496C1D347}"/>
              </a:ext>
            </a:extLst>
          </p:cNvPr>
          <p:cNvSpPr/>
          <p:nvPr/>
        </p:nvSpPr>
        <p:spPr>
          <a:xfrm rot="10800000">
            <a:off x="1526089" y="514601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34D5AEE9-D6F1-4C53-A23D-EA44E09B38F4}"/>
              </a:ext>
            </a:extLst>
          </p:cNvPr>
          <p:cNvSpPr/>
          <p:nvPr/>
        </p:nvSpPr>
        <p:spPr>
          <a:xfrm>
            <a:off x="7949701" y="3993710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D18D3488-4005-4D77-A237-D3C5C75D8EB8}"/>
              </a:ext>
            </a:extLst>
          </p:cNvPr>
          <p:cNvSpPr/>
          <p:nvPr/>
        </p:nvSpPr>
        <p:spPr>
          <a:xfrm>
            <a:off x="7674963" y="456986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35996C1E-743C-42B4-A2C7-545F7007E7EF}"/>
              </a:ext>
            </a:extLst>
          </p:cNvPr>
          <p:cNvSpPr/>
          <p:nvPr/>
        </p:nvSpPr>
        <p:spPr>
          <a:xfrm>
            <a:off x="7400225" y="514601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0DCBF60-B8BA-488B-9EFB-74E31D30E4F0}"/>
              </a:ext>
            </a:extLst>
          </p:cNvPr>
          <p:cNvGrpSpPr/>
          <p:nvPr/>
        </p:nvGrpSpPr>
        <p:grpSpPr>
          <a:xfrm rot="16200000">
            <a:off x="5649640" y="2745038"/>
            <a:ext cx="990152" cy="729604"/>
            <a:chOff x="3352620" y="2401127"/>
            <a:chExt cx="1954451" cy="1440160"/>
          </a:xfrm>
          <a:solidFill>
            <a:schemeClr val="bg1"/>
          </a:solidFill>
        </p:grpSpPr>
        <p:sp>
          <p:nvSpPr>
            <p:cNvPr id="18" name="Rounded Rectangle 19">
              <a:extLst>
                <a:ext uri="{FF2B5EF4-FFF2-40B4-BE49-F238E27FC236}">
                  <a16:creationId xmlns:a16="http://schemas.microsoft.com/office/drawing/2014/main" id="{D55BC77A-095E-435C-8AB2-F16F597A6D7C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7970F7A-DF06-448B-97AD-B1C6F7043CC7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6EDD2B6-EA3B-469B-A7E9-67F1F9A330DF}"/>
              </a:ext>
            </a:extLst>
          </p:cNvPr>
          <p:cNvGrpSpPr/>
          <p:nvPr/>
        </p:nvGrpSpPr>
        <p:grpSpPr>
          <a:xfrm rot="19800000">
            <a:off x="6306115" y="3158571"/>
            <a:ext cx="990151" cy="729605"/>
            <a:chOff x="3352621" y="2401127"/>
            <a:chExt cx="1954450" cy="1440160"/>
          </a:xfrm>
          <a:solidFill>
            <a:schemeClr val="bg1"/>
          </a:solidFill>
        </p:grpSpPr>
        <p:sp>
          <p:nvSpPr>
            <p:cNvPr id="21" name="Rounded Rectangle 22">
              <a:extLst>
                <a:ext uri="{FF2B5EF4-FFF2-40B4-BE49-F238E27FC236}">
                  <a16:creationId xmlns:a16="http://schemas.microsoft.com/office/drawing/2014/main" id="{05F44A29-FF3F-42BA-A7A7-1492D35E5883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AC17140-B06E-462D-8D84-F959D01A7401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F09E8F3-6C09-45B6-A54C-62E1134AAD7B}"/>
              </a:ext>
            </a:extLst>
          </p:cNvPr>
          <p:cNvGrpSpPr/>
          <p:nvPr/>
        </p:nvGrpSpPr>
        <p:grpSpPr>
          <a:xfrm rot="12600000">
            <a:off x="5000445" y="3158571"/>
            <a:ext cx="990152" cy="729605"/>
            <a:chOff x="3352622" y="2401122"/>
            <a:chExt cx="1954454" cy="1440160"/>
          </a:xfrm>
          <a:solidFill>
            <a:schemeClr val="bg1"/>
          </a:solidFill>
        </p:grpSpPr>
        <p:sp>
          <p:nvSpPr>
            <p:cNvPr id="24" name="Rounded Rectangle 25">
              <a:extLst>
                <a:ext uri="{FF2B5EF4-FFF2-40B4-BE49-F238E27FC236}">
                  <a16:creationId xmlns:a16="http://schemas.microsoft.com/office/drawing/2014/main" id="{B94AB72B-9748-48B3-A701-22880E10F262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1690AD6-3FE1-428A-8ED6-A96610D2137C}"/>
                </a:ext>
              </a:extLst>
            </p:cNvPr>
            <p:cNvSpPr/>
            <p:nvPr/>
          </p:nvSpPr>
          <p:spPr>
            <a:xfrm rot="18900000">
              <a:off x="3352622" y="2905184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6" name="Block Arc 25">
            <a:extLst>
              <a:ext uri="{FF2B5EF4-FFF2-40B4-BE49-F238E27FC236}">
                <a16:creationId xmlns:a16="http://schemas.microsoft.com/office/drawing/2014/main" id="{CA9659A6-7AEE-497D-8224-66F47928C43C}"/>
              </a:ext>
            </a:extLst>
          </p:cNvPr>
          <p:cNvSpPr/>
          <p:nvPr/>
        </p:nvSpPr>
        <p:spPr>
          <a:xfrm>
            <a:off x="4495209" y="2274935"/>
            <a:ext cx="3275024" cy="3275024"/>
          </a:xfrm>
          <a:prstGeom prst="blockArc">
            <a:avLst>
              <a:gd name="adj1" fmla="val 11470999"/>
              <a:gd name="adj2" fmla="val 20797308"/>
              <a:gd name="adj3" fmla="val 50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7" name="Block Arc 26">
            <a:extLst>
              <a:ext uri="{FF2B5EF4-FFF2-40B4-BE49-F238E27FC236}">
                <a16:creationId xmlns:a16="http://schemas.microsoft.com/office/drawing/2014/main" id="{DB48306A-8372-4FD1-8CCF-428087DC76DB}"/>
              </a:ext>
            </a:extLst>
          </p:cNvPr>
          <p:cNvSpPr/>
          <p:nvPr/>
        </p:nvSpPr>
        <p:spPr>
          <a:xfrm rot="10800000">
            <a:off x="4495210" y="2274935"/>
            <a:ext cx="3275024" cy="3275024"/>
          </a:xfrm>
          <a:prstGeom prst="blockArc">
            <a:avLst>
              <a:gd name="adj1" fmla="val 11470999"/>
              <a:gd name="adj2" fmla="val 20797308"/>
              <a:gd name="adj3" fmla="val 50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2ABE3D7-B99A-42D0-BBEC-8989DD711F6D}"/>
              </a:ext>
            </a:extLst>
          </p:cNvPr>
          <p:cNvGrpSpPr/>
          <p:nvPr/>
        </p:nvGrpSpPr>
        <p:grpSpPr>
          <a:xfrm rot="5400000">
            <a:off x="5649640" y="4364901"/>
            <a:ext cx="990152" cy="729604"/>
            <a:chOff x="3352620" y="2401127"/>
            <a:chExt cx="1954451" cy="1440160"/>
          </a:xfrm>
        </p:grpSpPr>
        <p:sp>
          <p:nvSpPr>
            <p:cNvPr id="29" name="Rounded Rectangle 30">
              <a:extLst>
                <a:ext uri="{FF2B5EF4-FFF2-40B4-BE49-F238E27FC236}">
                  <a16:creationId xmlns:a16="http://schemas.microsoft.com/office/drawing/2014/main" id="{99D92EF6-2605-41DC-8320-66859D73B598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F64AB90-6BB5-434D-A138-0ED9E9D8699A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379A5A5-CA23-4B8D-8C8E-B566105F4A81}"/>
              </a:ext>
            </a:extLst>
          </p:cNvPr>
          <p:cNvGrpSpPr/>
          <p:nvPr/>
        </p:nvGrpSpPr>
        <p:grpSpPr>
          <a:xfrm rot="9000000">
            <a:off x="4990921" y="3941846"/>
            <a:ext cx="990151" cy="729605"/>
            <a:chOff x="3352621" y="2401127"/>
            <a:chExt cx="1954450" cy="1440160"/>
          </a:xfrm>
        </p:grpSpPr>
        <p:sp>
          <p:nvSpPr>
            <p:cNvPr id="32" name="Rounded Rectangle 33">
              <a:extLst>
                <a:ext uri="{FF2B5EF4-FFF2-40B4-BE49-F238E27FC236}">
                  <a16:creationId xmlns:a16="http://schemas.microsoft.com/office/drawing/2014/main" id="{824893E3-020C-4FF4-8160-DBFB6BA6C8A5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8FC69A3-7CF3-42C7-9DAB-DD28576A6320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D29B179-E804-44C9-A106-E4D576B26C89}"/>
              </a:ext>
            </a:extLst>
          </p:cNvPr>
          <p:cNvGrpSpPr/>
          <p:nvPr/>
        </p:nvGrpSpPr>
        <p:grpSpPr>
          <a:xfrm rot="1800000">
            <a:off x="6296590" y="3941846"/>
            <a:ext cx="990153" cy="729605"/>
            <a:chOff x="3352621" y="2401122"/>
            <a:chExt cx="1954455" cy="1440160"/>
          </a:xfrm>
        </p:grpSpPr>
        <p:sp>
          <p:nvSpPr>
            <p:cNvPr id="35" name="Rounded Rectangle 36">
              <a:extLst>
                <a:ext uri="{FF2B5EF4-FFF2-40B4-BE49-F238E27FC236}">
                  <a16:creationId xmlns:a16="http://schemas.microsoft.com/office/drawing/2014/main" id="{2FE0F873-963F-4EEE-8263-4B2685D90DF0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AABB00E-524B-4858-8F66-8D91E1C57D23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EF0DBDB4-B5D9-4BDE-BB0A-41A6823FF8EC}"/>
              </a:ext>
            </a:extLst>
          </p:cNvPr>
          <p:cNvSpPr txBox="1"/>
          <p:nvPr/>
        </p:nvSpPr>
        <p:spPr>
          <a:xfrm>
            <a:off x="4880024" y="1837422"/>
            <a:ext cx="2401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0DE2934-22AA-46F1-8395-10EA7F81F2BC}"/>
              </a:ext>
            </a:extLst>
          </p:cNvPr>
          <p:cNvSpPr txBox="1"/>
          <p:nvPr/>
        </p:nvSpPr>
        <p:spPr>
          <a:xfrm>
            <a:off x="1682986" y="2349016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7D6943B-F096-416D-B5FF-1E6F37749875}"/>
              </a:ext>
            </a:extLst>
          </p:cNvPr>
          <p:cNvSpPr txBox="1"/>
          <p:nvPr/>
        </p:nvSpPr>
        <p:spPr>
          <a:xfrm>
            <a:off x="1407466" y="2925169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E23900-2BB3-4A30-BE0F-F7902CEB01EA}"/>
              </a:ext>
            </a:extLst>
          </p:cNvPr>
          <p:cNvSpPr txBox="1"/>
          <p:nvPr/>
        </p:nvSpPr>
        <p:spPr>
          <a:xfrm>
            <a:off x="7515064" y="2349016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5459CE6-91E4-4657-80A0-29ECFC5ED112}"/>
              </a:ext>
            </a:extLst>
          </p:cNvPr>
          <p:cNvSpPr txBox="1"/>
          <p:nvPr/>
        </p:nvSpPr>
        <p:spPr>
          <a:xfrm>
            <a:off x="7789802" y="2925169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F89AB5D-BC04-4408-BB74-A317CD0377FC}"/>
              </a:ext>
            </a:extLst>
          </p:cNvPr>
          <p:cNvSpPr txBox="1"/>
          <p:nvPr/>
        </p:nvSpPr>
        <p:spPr>
          <a:xfrm>
            <a:off x="1131944" y="3501322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20E654A-CA3C-4B7C-9F72-20EAEABA9A0F}"/>
              </a:ext>
            </a:extLst>
          </p:cNvPr>
          <p:cNvSpPr txBox="1"/>
          <p:nvPr/>
        </p:nvSpPr>
        <p:spPr>
          <a:xfrm>
            <a:off x="8064540" y="3501322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2D96B7E-BBFB-4EA7-A279-E38DB36AE62B}"/>
              </a:ext>
            </a:extLst>
          </p:cNvPr>
          <p:cNvSpPr txBox="1"/>
          <p:nvPr/>
        </p:nvSpPr>
        <p:spPr>
          <a:xfrm>
            <a:off x="4886474" y="5713484"/>
            <a:ext cx="2401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55AB585-6DFB-40D2-903A-BB9886AC3E2E}"/>
              </a:ext>
            </a:extLst>
          </p:cNvPr>
          <p:cNvSpPr txBox="1"/>
          <p:nvPr/>
        </p:nvSpPr>
        <p:spPr>
          <a:xfrm>
            <a:off x="1131944" y="4077475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6D4C723-7273-453B-A91F-AEC7C961398A}"/>
              </a:ext>
            </a:extLst>
          </p:cNvPr>
          <p:cNvSpPr txBox="1"/>
          <p:nvPr/>
        </p:nvSpPr>
        <p:spPr>
          <a:xfrm>
            <a:off x="1407466" y="4653628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228C2FA-B902-457A-85CB-DE92EB7ABC97}"/>
              </a:ext>
            </a:extLst>
          </p:cNvPr>
          <p:cNvSpPr txBox="1"/>
          <p:nvPr/>
        </p:nvSpPr>
        <p:spPr>
          <a:xfrm>
            <a:off x="1682986" y="5229779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F05E4E2-73DF-491B-B43E-E8938C287DE1}"/>
              </a:ext>
            </a:extLst>
          </p:cNvPr>
          <p:cNvSpPr txBox="1"/>
          <p:nvPr/>
        </p:nvSpPr>
        <p:spPr>
          <a:xfrm>
            <a:off x="8064540" y="4077475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87C49E8-B60B-4A12-A26F-F9057016A242}"/>
              </a:ext>
            </a:extLst>
          </p:cNvPr>
          <p:cNvSpPr txBox="1"/>
          <p:nvPr/>
        </p:nvSpPr>
        <p:spPr>
          <a:xfrm>
            <a:off x="7789802" y="4653628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0D7F245-3612-47F4-AAD7-403D0C9399A4}"/>
              </a:ext>
            </a:extLst>
          </p:cNvPr>
          <p:cNvSpPr txBox="1"/>
          <p:nvPr/>
        </p:nvSpPr>
        <p:spPr>
          <a:xfrm>
            <a:off x="7515064" y="5229779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Parallelogram 15">
            <a:extLst>
              <a:ext uri="{FF2B5EF4-FFF2-40B4-BE49-F238E27FC236}">
                <a16:creationId xmlns:a16="http://schemas.microsoft.com/office/drawing/2014/main" id="{3A307056-06A6-4C95-AFFF-E8EBEC26EB51}"/>
              </a:ext>
            </a:extLst>
          </p:cNvPr>
          <p:cNvSpPr/>
          <p:nvPr/>
        </p:nvSpPr>
        <p:spPr>
          <a:xfrm flipH="1">
            <a:off x="5956076" y="468845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2" name="Rectangle 30">
            <a:extLst>
              <a:ext uri="{FF2B5EF4-FFF2-40B4-BE49-F238E27FC236}">
                <a16:creationId xmlns:a16="http://schemas.microsoft.com/office/drawing/2014/main" id="{9A723E42-DB34-4B6C-8694-82003F5D4582}"/>
              </a:ext>
            </a:extLst>
          </p:cNvPr>
          <p:cNvSpPr/>
          <p:nvPr/>
        </p:nvSpPr>
        <p:spPr>
          <a:xfrm>
            <a:off x="6774374" y="421223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3" name="Rounded Rectangle 10">
            <a:extLst>
              <a:ext uri="{FF2B5EF4-FFF2-40B4-BE49-F238E27FC236}">
                <a16:creationId xmlns:a16="http://schemas.microsoft.com/office/drawing/2014/main" id="{B4F5708D-A88C-4A22-BE03-A0676E5395EB}"/>
              </a:ext>
            </a:extLst>
          </p:cNvPr>
          <p:cNvSpPr/>
          <p:nvPr/>
        </p:nvSpPr>
        <p:spPr>
          <a:xfrm>
            <a:off x="5254212" y="331389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4" name="Rounded Rectangle 6">
            <a:extLst>
              <a:ext uri="{FF2B5EF4-FFF2-40B4-BE49-F238E27FC236}">
                <a16:creationId xmlns:a16="http://schemas.microsoft.com/office/drawing/2014/main" id="{A7483F0B-42BD-4A86-8177-877469613B21}"/>
              </a:ext>
            </a:extLst>
          </p:cNvPr>
          <p:cNvSpPr/>
          <p:nvPr/>
        </p:nvSpPr>
        <p:spPr>
          <a:xfrm>
            <a:off x="5983968" y="2800410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5" name="Rectangle 16">
            <a:extLst>
              <a:ext uri="{FF2B5EF4-FFF2-40B4-BE49-F238E27FC236}">
                <a16:creationId xmlns:a16="http://schemas.microsoft.com/office/drawing/2014/main" id="{C798EB21-2913-4FD8-B6C0-022807710FE7}"/>
              </a:ext>
            </a:extLst>
          </p:cNvPr>
          <p:cNvSpPr/>
          <p:nvPr/>
        </p:nvSpPr>
        <p:spPr>
          <a:xfrm rot="2700000">
            <a:off x="5229279" y="413200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6" name="Rounded Rectangle 5">
            <a:extLst>
              <a:ext uri="{FF2B5EF4-FFF2-40B4-BE49-F238E27FC236}">
                <a16:creationId xmlns:a16="http://schemas.microsoft.com/office/drawing/2014/main" id="{665F7F1F-936F-49CE-8657-5C21DE6B79BF}"/>
              </a:ext>
            </a:extLst>
          </p:cNvPr>
          <p:cNvSpPr/>
          <p:nvPr/>
        </p:nvSpPr>
        <p:spPr>
          <a:xfrm flipH="1">
            <a:off x="6719340" y="331670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660F2A-4944-4C60-B839-981B2D8C8FD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CAE48747-F128-4272-82DC-3402E02BFA9A}"/>
              </a:ext>
            </a:extLst>
          </p:cNvPr>
          <p:cNvSpPr/>
          <p:nvPr/>
        </p:nvSpPr>
        <p:spPr>
          <a:xfrm>
            <a:off x="5375837" y="2178600"/>
            <a:ext cx="2959094" cy="3072301"/>
          </a:xfrm>
          <a:prstGeom prst="frame">
            <a:avLst>
              <a:gd name="adj1" fmla="val 464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2CC373-0620-420C-83E3-0B71F9CBEBA8}"/>
              </a:ext>
            </a:extLst>
          </p:cNvPr>
          <p:cNvSpPr/>
          <p:nvPr/>
        </p:nvSpPr>
        <p:spPr>
          <a:xfrm>
            <a:off x="0" y="53"/>
            <a:ext cx="60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C824E8-20D1-4678-AFD5-24DC73AAD1C1}"/>
              </a:ext>
            </a:extLst>
          </p:cNvPr>
          <p:cNvSpPr txBox="1"/>
          <p:nvPr/>
        </p:nvSpPr>
        <p:spPr>
          <a:xfrm>
            <a:off x="1195467" y="1768637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A41507C5-1AE5-45C0-A7D0-C3791A280DFE}"/>
              </a:ext>
            </a:extLst>
          </p:cNvPr>
          <p:cNvSpPr txBox="1">
            <a:spLocks/>
          </p:cNvSpPr>
          <p:nvPr/>
        </p:nvSpPr>
        <p:spPr>
          <a:xfrm>
            <a:off x="1518768" y="5250901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13400C9-70D0-448B-9DBF-0F508C253C57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40505751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B8E98AB2-31E2-4B8A-976D-1794EA3C3C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8787705"/>
              </p:ext>
            </p:extLst>
          </p:nvPr>
        </p:nvGraphicFramePr>
        <p:xfrm>
          <a:off x="6221880" y="1816628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1D2E35D2-E8BE-49FD-956A-13A419FB5A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4778968"/>
              </p:ext>
            </p:extLst>
          </p:nvPr>
        </p:nvGraphicFramePr>
        <p:xfrm>
          <a:off x="3892430" y="4117312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EE3FF8E-9EE7-41C1-AC50-4C028E3DBE95}"/>
              </a:ext>
            </a:extLst>
          </p:cNvPr>
          <p:cNvSpPr/>
          <p:nvPr/>
        </p:nvSpPr>
        <p:spPr>
          <a:xfrm>
            <a:off x="6798506" y="4632566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8BD7FD2-7523-4F1A-9563-4BE07FA303E2}"/>
              </a:ext>
            </a:extLst>
          </p:cNvPr>
          <p:cNvSpPr/>
          <p:nvPr/>
        </p:nvSpPr>
        <p:spPr>
          <a:xfrm>
            <a:off x="4469056" y="2331883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3B2D8C-2F5B-4F82-8C9B-79778A8A465F}"/>
              </a:ext>
            </a:extLst>
          </p:cNvPr>
          <p:cNvSpPr txBox="1"/>
          <p:nvPr/>
        </p:nvSpPr>
        <p:spPr>
          <a:xfrm>
            <a:off x="6787654" y="485893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5B5C11-2CF8-48FE-9AC7-6CDE0B3999E2}"/>
              </a:ext>
            </a:extLst>
          </p:cNvPr>
          <p:cNvSpPr txBox="1"/>
          <p:nvPr/>
        </p:nvSpPr>
        <p:spPr>
          <a:xfrm>
            <a:off x="4458204" y="2558252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ectangle: Diagonal Corners Rounded 11">
            <a:extLst>
              <a:ext uri="{FF2B5EF4-FFF2-40B4-BE49-F238E27FC236}">
                <a16:creationId xmlns:a16="http://schemas.microsoft.com/office/drawing/2014/main" id="{84AEC03E-F297-4D5D-BBD2-154AFC4FA311}"/>
              </a:ext>
            </a:extLst>
          </p:cNvPr>
          <p:cNvSpPr/>
          <p:nvPr/>
        </p:nvSpPr>
        <p:spPr>
          <a:xfrm>
            <a:off x="3163155" y="2473602"/>
            <a:ext cx="630965" cy="630965"/>
          </a:xfrm>
          <a:prstGeom prst="round2DiagRect">
            <a:avLst>
              <a:gd name="adj1" fmla="val 34610"/>
              <a:gd name="adj2" fmla="val 0"/>
            </a:avLst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F71A748B-0C63-4AB8-894C-CFAD6F434B26}"/>
              </a:ext>
            </a:extLst>
          </p:cNvPr>
          <p:cNvSpPr/>
          <p:nvPr/>
        </p:nvSpPr>
        <p:spPr>
          <a:xfrm>
            <a:off x="8404403" y="4774285"/>
            <a:ext cx="630965" cy="630965"/>
          </a:xfrm>
          <a:prstGeom prst="round2DiagRect">
            <a:avLst>
              <a:gd name="adj1" fmla="val 38750"/>
              <a:gd name="adj2" fmla="val 0"/>
            </a:avLst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6EF677D-CB75-4922-B57A-DCC162E8EE3C}"/>
              </a:ext>
            </a:extLst>
          </p:cNvPr>
          <p:cNvGrpSpPr/>
          <p:nvPr/>
        </p:nvGrpSpPr>
        <p:grpSpPr>
          <a:xfrm>
            <a:off x="800456" y="2348860"/>
            <a:ext cx="2256490" cy="895840"/>
            <a:chOff x="3131840" y="2220253"/>
            <a:chExt cx="3096344" cy="89584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D1D2FA5-47D0-4D07-95C5-F26110450651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E539BAB-4282-46B1-B1B3-0769462330ED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D6F5359-5E46-4373-AA3F-6D5E7FC0FA7C}"/>
              </a:ext>
            </a:extLst>
          </p:cNvPr>
          <p:cNvGrpSpPr/>
          <p:nvPr/>
        </p:nvGrpSpPr>
        <p:grpSpPr>
          <a:xfrm>
            <a:off x="9109608" y="4649544"/>
            <a:ext cx="2281936" cy="895840"/>
            <a:chOff x="3131840" y="2220253"/>
            <a:chExt cx="3096344" cy="89584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0558A77-A4BA-496B-85EE-3ED02AFB20F0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16B12FE-DA8E-4875-ADF8-E77FD159D62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9C7336BB-9E43-415F-85A6-C844AF7553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1101523"/>
              </p:ext>
            </p:extLst>
          </p:nvPr>
        </p:nvGraphicFramePr>
        <p:xfrm>
          <a:off x="3892430" y="1816628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A574E79E-B2AD-432C-B2AF-729B3E5AA9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8659133"/>
              </p:ext>
            </p:extLst>
          </p:nvPr>
        </p:nvGraphicFramePr>
        <p:xfrm>
          <a:off x="6221880" y="4117312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1" name="Rectangle 7">
            <a:extLst>
              <a:ext uri="{FF2B5EF4-FFF2-40B4-BE49-F238E27FC236}">
                <a16:creationId xmlns:a16="http://schemas.microsoft.com/office/drawing/2014/main" id="{6C8DB4B2-FF40-4523-9D00-1E739A15B6B6}"/>
              </a:ext>
            </a:extLst>
          </p:cNvPr>
          <p:cNvSpPr/>
          <p:nvPr/>
        </p:nvSpPr>
        <p:spPr>
          <a:xfrm>
            <a:off x="3308593" y="2607256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F8DFA63-BEC5-44F0-B515-966BE3E468BF}"/>
              </a:ext>
            </a:extLst>
          </p:cNvPr>
          <p:cNvSpPr/>
          <p:nvPr/>
        </p:nvSpPr>
        <p:spPr>
          <a:xfrm>
            <a:off x="4469056" y="463256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A964BA-4EC4-470C-AAA1-F9EDAEC2EC8E}"/>
              </a:ext>
            </a:extLst>
          </p:cNvPr>
          <p:cNvSpPr txBox="1"/>
          <p:nvPr/>
        </p:nvSpPr>
        <p:spPr>
          <a:xfrm>
            <a:off x="4458204" y="485893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7885E9A2-BDA3-4F72-B5DE-C6168A308298}"/>
              </a:ext>
            </a:extLst>
          </p:cNvPr>
          <p:cNvSpPr/>
          <p:nvPr/>
        </p:nvSpPr>
        <p:spPr>
          <a:xfrm>
            <a:off x="3163155" y="4774285"/>
            <a:ext cx="630965" cy="630965"/>
          </a:xfrm>
          <a:prstGeom prst="round2DiagRect">
            <a:avLst>
              <a:gd name="adj1" fmla="val 35989"/>
              <a:gd name="adj2" fmla="val 0"/>
            </a:avLst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425281A-E0FE-4332-971E-9DFB93DA9ABC}"/>
              </a:ext>
            </a:extLst>
          </p:cNvPr>
          <p:cNvGrpSpPr/>
          <p:nvPr/>
        </p:nvGrpSpPr>
        <p:grpSpPr>
          <a:xfrm>
            <a:off x="800456" y="4649544"/>
            <a:ext cx="2256490" cy="895840"/>
            <a:chOff x="3131840" y="2220253"/>
            <a:chExt cx="3096344" cy="89584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4989078-624B-4EE0-B518-31FA16E2178F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B9B6E85-2280-416A-AF67-89FAB880B5F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32" name="Frame 17">
            <a:extLst>
              <a:ext uri="{FF2B5EF4-FFF2-40B4-BE49-F238E27FC236}">
                <a16:creationId xmlns:a16="http://schemas.microsoft.com/office/drawing/2014/main" id="{81245ED4-160E-4168-A8A5-985C5A8DA542}"/>
              </a:ext>
            </a:extLst>
          </p:cNvPr>
          <p:cNvSpPr/>
          <p:nvPr/>
        </p:nvSpPr>
        <p:spPr>
          <a:xfrm>
            <a:off x="3309836" y="493338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8">
            <a:extLst>
              <a:ext uri="{FF2B5EF4-FFF2-40B4-BE49-F238E27FC236}">
                <a16:creationId xmlns:a16="http://schemas.microsoft.com/office/drawing/2014/main" id="{2CD98718-1938-40F3-804F-780103F6B190}"/>
              </a:ext>
            </a:extLst>
          </p:cNvPr>
          <p:cNvSpPr/>
          <p:nvPr/>
        </p:nvSpPr>
        <p:spPr>
          <a:xfrm rot="16200000">
            <a:off x="8536362" y="4883255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210679E-44CB-4519-B3CC-5D3F735711E5}"/>
              </a:ext>
            </a:extLst>
          </p:cNvPr>
          <p:cNvSpPr/>
          <p:nvPr/>
        </p:nvSpPr>
        <p:spPr>
          <a:xfrm>
            <a:off x="6798506" y="2331883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40E3B8-6C7D-44EA-93F2-FCCEA62B6FFC}"/>
              </a:ext>
            </a:extLst>
          </p:cNvPr>
          <p:cNvSpPr txBox="1"/>
          <p:nvPr/>
        </p:nvSpPr>
        <p:spPr>
          <a:xfrm>
            <a:off x="6787654" y="2558252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216B12BB-6D2A-4F14-8EDF-CB9F42C74CCD}"/>
              </a:ext>
            </a:extLst>
          </p:cNvPr>
          <p:cNvSpPr/>
          <p:nvPr/>
        </p:nvSpPr>
        <p:spPr>
          <a:xfrm>
            <a:off x="8404403" y="2473602"/>
            <a:ext cx="630965" cy="630965"/>
          </a:xfrm>
          <a:prstGeom prst="round2DiagRect">
            <a:avLst>
              <a:gd name="adj1" fmla="val 37370"/>
              <a:gd name="adj2" fmla="val 0"/>
            </a:avLst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3BDD1EF-F66C-40FD-948C-78927FFF0638}"/>
              </a:ext>
            </a:extLst>
          </p:cNvPr>
          <p:cNvGrpSpPr/>
          <p:nvPr/>
        </p:nvGrpSpPr>
        <p:grpSpPr>
          <a:xfrm>
            <a:off x="9109608" y="2348860"/>
            <a:ext cx="2281936" cy="895840"/>
            <a:chOff x="3131840" y="2220253"/>
            <a:chExt cx="3096344" cy="89584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6380210-BA27-463A-BAB7-79432C7853A9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609AE38-9365-4533-B86E-D2C2EB74F17A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34" name="Round Same Side Corner Rectangle 11">
            <a:extLst>
              <a:ext uri="{FF2B5EF4-FFF2-40B4-BE49-F238E27FC236}">
                <a16:creationId xmlns:a16="http://schemas.microsoft.com/office/drawing/2014/main" id="{0230C13A-FECD-47EE-B2DC-6F67E9FDAB08}"/>
              </a:ext>
            </a:extLst>
          </p:cNvPr>
          <p:cNvSpPr>
            <a:spLocks noChangeAspect="1"/>
          </p:cNvSpPr>
          <p:nvPr/>
        </p:nvSpPr>
        <p:spPr>
          <a:xfrm rot="9900000">
            <a:off x="8523300" y="263807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4AAF18-F311-461D-80C7-FFF47B3951C3}"/>
              </a:ext>
            </a:extLst>
          </p:cNvPr>
          <p:cNvSpPr/>
          <p:nvPr/>
        </p:nvSpPr>
        <p:spPr>
          <a:xfrm>
            <a:off x="9168095" y="2803896"/>
            <a:ext cx="2105076" cy="32635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47230B5D-CF56-4F97-8D36-A325E3A0F8C1}"/>
              </a:ext>
            </a:extLst>
          </p:cNvPr>
          <p:cNvSpPr/>
          <p:nvPr/>
        </p:nvSpPr>
        <p:spPr>
          <a:xfrm>
            <a:off x="918830" y="3542172"/>
            <a:ext cx="2042102" cy="893484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62E74DA3-3FDE-4257-BD8F-B3EFEA869839}"/>
              </a:ext>
            </a:extLst>
          </p:cNvPr>
          <p:cNvSpPr/>
          <p:nvPr/>
        </p:nvSpPr>
        <p:spPr>
          <a:xfrm>
            <a:off x="2987884" y="3114722"/>
            <a:ext cx="2042102" cy="893484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7B50EB90-9F7E-4FF3-A682-2CEF2FFA967B}"/>
              </a:ext>
            </a:extLst>
          </p:cNvPr>
          <p:cNvSpPr/>
          <p:nvPr/>
        </p:nvSpPr>
        <p:spPr>
          <a:xfrm>
            <a:off x="5056938" y="2687274"/>
            <a:ext cx="2042102" cy="893484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8DD6C54A-2CD4-4695-A089-00D8EA7CC152}"/>
              </a:ext>
            </a:extLst>
          </p:cNvPr>
          <p:cNvSpPr/>
          <p:nvPr/>
        </p:nvSpPr>
        <p:spPr>
          <a:xfrm>
            <a:off x="7125992" y="2259825"/>
            <a:ext cx="2042102" cy="893484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Chevron 7">
            <a:extLst>
              <a:ext uri="{FF2B5EF4-FFF2-40B4-BE49-F238E27FC236}">
                <a16:creationId xmlns:a16="http://schemas.microsoft.com/office/drawing/2014/main" id="{199D15CC-4655-4AD2-9DF3-DE3BB89A4887}"/>
              </a:ext>
            </a:extLst>
          </p:cNvPr>
          <p:cNvSpPr/>
          <p:nvPr/>
        </p:nvSpPr>
        <p:spPr>
          <a:xfrm>
            <a:off x="9195048" y="1832376"/>
            <a:ext cx="2042102" cy="893484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CC84BC-4DD8-4073-9BF5-7AE396735FFE}"/>
              </a:ext>
            </a:extLst>
          </p:cNvPr>
          <p:cNvSpPr/>
          <p:nvPr/>
        </p:nvSpPr>
        <p:spPr>
          <a:xfrm>
            <a:off x="7099041" y="3246640"/>
            <a:ext cx="2069053" cy="2820777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6B5306-4160-429A-BDE5-B1976D399CA4}"/>
              </a:ext>
            </a:extLst>
          </p:cNvPr>
          <p:cNvSpPr/>
          <p:nvPr/>
        </p:nvSpPr>
        <p:spPr>
          <a:xfrm>
            <a:off x="5029988" y="3688604"/>
            <a:ext cx="2069054" cy="237881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C4F159-B870-4F4C-BDED-056424AEDC77}"/>
              </a:ext>
            </a:extLst>
          </p:cNvPr>
          <p:cNvSpPr/>
          <p:nvPr/>
        </p:nvSpPr>
        <p:spPr>
          <a:xfrm>
            <a:off x="2987884" y="4084563"/>
            <a:ext cx="2042102" cy="1982855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FB3E50A-E19D-440A-9177-526E6CA76E7F}"/>
              </a:ext>
            </a:extLst>
          </p:cNvPr>
          <p:cNvSpPr/>
          <p:nvPr/>
        </p:nvSpPr>
        <p:spPr>
          <a:xfrm>
            <a:off x="932387" y="4495694"/>
            <a:ext cx="2055497" cy="1571722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29D1CC-3D65-46EE-94FF-65D57B0DA0A7}"/>
              </a:ext>
            </a:extLst>
          </p:cNvPr>
          <p:cNvSpPr txBox="1"/>
          <p:nvPr/>
        </p:nvSpPr>
        <p:spPr>
          <a:xfrm>
            <a:off x="1438639" y="3727305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449137-CF9D-464D-A715-06C5988B0932}"/>
              </a:ext>
            </a:extLst>
          </p:cNvPr>
          <p:cNvSpPr txBox="1"/>
          <p:nvPr/>
        </p:nvSpPr>
        <p:spPr>
          <a:xfrm>
            <a:off x="3507693" y="3299856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577AF6-5B4C-4E91-BF10-FCC047391B95}"/>
              </a:ext>
            </a:extLst>
          </p:cNvPr>
          <p:cNvSpPr txBox="1"/>
          <p:nvPr/>
        </p:nvSpPr>
        <p:spPr>
          <a:xfrm>
            <a:off x="5576747" y="2872407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039C4C-F36B-413E-9A46-E6A1BBD302FA}"/>
              </a:ext>
            </a:extLst>
          </p:cNvPr>
          <p:cNvSpPr txBox="1"/>
          <p:nvPr/>
        </p:nvSpPr>
        <p:spPr>
          <a:xfrm>
            <a:off x="7645801" y="2444958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B73300-F8DF-4500-93FC-27A9C3EF57A8}"/>
              </a:ext>
            </a:extLst>
          </p:cNvPr>
          <p:cNvSpPr txBox="1"/>
          <p:nvPr/>
        </p:nvSpPr>
        <p:spPr>
          <a:xfrm>
            <a:off x="9714857" y="2017509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DDDE2E-E25C-493D-A2C8-F06A8A6C7EE2}"/>
              </a:ext>
            </a:extLst>
          </p:cNvPr>
          <p:cNvSpPr txBox="1"/>
          <p:nvPr/>
        </p:nvSpPr>
        <p:spPr>
          <a:xfrm>
            <a:off x="1104169" y="4708398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289157-D580-4FE3-A699-C7386444156B}"/>
              </a:ext>
            </a:extLst>
          </p:cNvPr>
          <p:cNvSpPr txBox="1"/>
          <p:nvPr/>
        </p:nvSpPr>
        <p:spPr>
          <a:xfrm>
            <a:off x="3169294" y="4284333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7F562E-F1C6-4BAE-8F6B-D4DA08AC6C16}"/>
              </a:ext>
            </a:extLst>
          </p:cNvPr>
          <p:cNvSpPr txBox="1"/>
          <p:nvPr/>
        </p:nvSpPr>
        <p:spPr>
          <a:xfrm>
            <a:off x="5234419" y="3860268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6A273C-2DF5-4A24-A506-ADEFE21FA98A}"/>
              </a:ext>
            </a:extLst>
          </p:cNvPr>
          <p:cNvSpPr txBox="1"/>
          <p:nvPr/>
        </p:nvSpPr>
        <p:spPr>
          <a:xfrm>
            <a:off x="7299544" y="3436203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2D149D-AD7D-487F-A258-B278694266EC}"/>
              </a:ext>
            </a:extLst>
          </p:cNvPr>
          <p:cNvSpPr txBox="1"/>
          <p:nvPr/>
        </p:nvSpPr>
        <p:spPr>
          <a:xfrm>
            <a:off x="9364668" y="3012138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34" name="Graphic 70">
            <a:extLst>
              <a:ext uri="{FF2B5EF4-FFF2-40B4-BE49-F238E27FC236}">
                <a16:creationId xmlns:a16="http://schemas.microsoft.com/office/drawing/2014/main" id="{CE1CFEA7-3B69-4C13-8036-C7E524D47FBB}"/>
              </a:ext>
            </a:extLst>
          </p:cNvPr>
          <p:cNvGrpSpPr/>
          <p:nvPr/>
        </p:nvGrpSpPr>
        <p:grpSpPr>
          <a:xfrm>
            <a:off x="9973753" y="4153060"/>
            <a:ext cx="1164997" cy="1780069"/>
            <a:chOff x="7243678" y="3993410"/>
            <a:chExt cx="1548162" cy="2365530"/>
          </a:xfrm>
          <a:solidFill>
            <a:schemeClr val="bg1">
              <a:alpha val="40000"/>
            </a:schemeClr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1FD7A0D-3BC2-4FF1-B6CB-A0825015C1FB}"/>
                </a:ext>
              </a:extLst>
            </p:cNvPr>
            <p:cNvSpPr/>
            <p:nvPr/>
          </p:nvSpPr>
          <p:spPr>
            <a:xfrm>
              <a:off x="7243933" y="3993155"/>
              <a:ext cx="1545616" cy="1418299"/>
            </a:xfrm>
            <a:custGeom>
              <a:avLst/>
              <a:gdLst>
                <a:gd name="connsiteX0" fmla="*/ 707367 w 1545615"/>
                <a:gd name="connsiteY0" fmla="*/ 1103320 h 1418299"/>
                <a:gd name="connsiteX1" fmla="*/ 622320 w 1545615"/>
                <a:gd name="connsiteY1" fmla="*/ 1055449 h 1418299"/>
                <a:gd name="connsiteX2" fmla="*/ 612390 w 1545615"/>
                <a:gd name="connsiteY2" fmla="*/ 1110704 h 1418299"/>
                <a:gd name="connsiteX3" fmla="*/ 540838 w 1545615"/>
                <a:gd name="connsiteY3" fmla="*/ 1295822 h 1418299"/>
                <a:gd name="connsiteX4" fmla="*/ 360304 w 1545615"/>
                <a:gd name="connsiteY4" fmla="*/ 1415499 h 1418299"/>
                <a:gd name="connsiteX5" fmla="*/ 264053 w 1545615"/>
                <a:gd name="connsiteY5" fmla="*/ 1418809 h 1418299"/>
                <a:gd name="connsiteX6" fmla="*/ 82755 w 1545615"/>
                <a:gd name="connsiteY6" fmla="*/ 1378832 h 1418299"/>
                <a:gd name="connsiteX7" fmla="*/ 0 w 1545615"/>
                <a:gd name="connsiteY7" fmla="*/ 1350313 h 1418299"/>
                <a:gd name="connsiteX8" fmla="*/ 63913 w 1545615"/>
                <a:gd name="connsiteY8" fmla="*/ 1323322 h 1418299"/>
                <a:gd name="connsiteX9" fmla="*/ 159400 w 1545615"/>
                <a:gd name="connsiteY9" fmla="*/ 1206955 h 1418299"/>
                <a:gd name="connsiteX10" fmla="*/ 210326 w 1545615"/>
                <a:gd name="connsiteY10" fmla="*/ 1075820 h 1418299"/>
                <a:gd name="connsiteX11" fmla="*/ 264053 w 1545615"/>
                <a:gd name="connsiteY11" fmla="*/ 1000703 h 1418299"/>
                <a:gd name="connsiteX12" fmla="*/ 429819 w 1545615"/>
                <a:gd name="connsiteY12" fmla="*/ 922277 h 1418299"/>
                <a:gd name="connsiteX13" fmla="*/ 545931 w 1545615"/>
                <a:gd name="connsiteY13" fmla="*/ 924823 h 1418299"/>
                <a:gd name="connsiteX14" fmla="*/ 556880 w 1545615"/>
                <a:gd name="connsiteY14" fmla="*/ 914892 h 1418299"/>
                <a:gd name="connsiteX15" fmla="*/ 613918 w 1545615"/>
                <a:gd name="connsiteY15" fmla="*/ 766951 h 1418299"/>
                <a:gd name="connsiteX16" fmla="*/ 678085 w 1545615"/>
                <a:gd name="connsiteY16" fmla="*/ 720354 h 1418299"/>
                <a:gd name="connsiteX17" fmla="*/ 656696 w 1545615"/>
                <a:gd name="connsiteY17" fmla="*/ 706349 h 1418299"/>
                <a:gd name="connsiteX18" fmla="*/ 541347 w 1545615"/>
                <a:gd name="connsiteY18" fmla="*/ 626140 h 1418299"/>
                <a:gd name="connsiteX19" fmla="*/ 428036 w 1545615"/>
                <a:gd name="connsiteY19" fmla="*/ 488639 h 1418299"/>
                <a:gd name="connsiteX20" fmla="*/ 403592 w 1545615"/>
                <a:gd name="connsiteY20" fmla="*/ 346809 h 1418299"/>
                <a:gd name="connsiteX21" fmla="*/ 456810 w 1545615"/>
                <a:gd name="connsiteY21" fmla="*/ 196576 h 1418299"/>
                <a:gd name="connsiteX22" fmla="*/ 552297 w 1545615"/>
                <a:gd name="connsiteY22" fmla="*/ 72315 h 1418299"/>
                <a:gd name="connsiteX23" fmla="*/ 618501 w 1545615"/>
                <a:gd name="connsiteY23" fmla="*/ 0 h 1418299"/>
                <a:gd name="connsiteX24" fmla="*/ 614681 w 1545615"/>
                <a:gd name="connsiteY24" fmla="*/ 34375 h 1418299"/>
                <a:gd name="connsiteX25" fmla="*/ 666881 w 1545615"/>
                <a:gd name="connsiteY25" fmla="*/ 188682 h 1418299"/>
                <a:gd name="connsiteX26" fmla="*/ 726465 w 1545615"/>
                <a:gd name="connsiteY26" fmla="*/ 249285 h 1418299"/>
                <a:gd name="connsiteX27" fmla="*/ 836975 w 1545615"/>
                <a:gd name="connsiteY27" fmla="*/ 418360 h 1418299"/>
                <a:gd name="connsiteX28" fmla="*/ 819915 w 1545615"/>
                <a:gd name="connsiteY28" fmla="*/ 603732 h 1418299"/>
                <a:gd name="connsiteX29" fmla="*/ 762877 w 1545615"/>
                <a:gd name="connsiteY29" fmla="*/ 703039 h 1418299"/>
                <a:gd name="connsiteX30" fmla="*/ 858110 w 1545615"/>
                <a:gd name="connsiteY30" fmla="*/ 728247 h 1418299"/>
                <a:gd name="connsiteX31" fmla="*/ 961235 w 1545615"/>
                <a:gd name="connsiteY31" fmla="*/ 869059 h 1418299"/>
                <a:gd name="connsiteX32" fmla="*/ 974222 w 1545615"/>
                <a:gd name="connsiteY32" fmla="*/ 875679 h 1418299"/>
                <a:gd name="connsiteX33" fmla="*/ 1135404 w 1545615"/>
                <a:gd name="connsiteY33" fmla="*/ 824753 h 1418299"/>
                <a:gd name="connsiteX34" fmla="*/ 1351077 w 1545615"/>
                <a:gd name="connsiteY34" fmla="*/ 860401 h 1418299"/>
                <a:gd name="connsiteX35" fmla="*/ 1454967 w 1545615"/>
                <a:gd name="connsiteY35" fmla="*/ 972694 h 1418299"/>
                <a:gd name="connsiteX36" fmla="*/ 1539250 w 1545615"/>
                <a:gd name="connsiteY36" fmla="*/ 1212302 h 1418299"/>
                <a:gd name="connsiteX37" fmla="*/ 1546889 w 1545615"/>
                <a:gd name="connsiteY37" fmla="*/ 1246423 h 1418299"/>
                <a:gd name="connsiteX38" fmla="*/ 1508185 w 1545615"/>
                <a:gd name="connsiteY38" fmla="*/ 1214594 h 1418299"/>
                <a:gd name="connsiteX39" fmla="*/ 1427976 w 1545615"/>
                <a:gd name="connsiteY39" fmla="*/ 1186075 h 1418299"/>
                <a:gd name="connsiteX40" fmla="*/ 1331470 w 1545615"/>
                <a:gd name="connsiteY40" fmla="*/ 1188876 h 1418299"/>
                <a:gd name="connsiteX41" fmla="*/ 1238530 w 1545615"/>
                <a:gd name="connsiteY41" fmla="*/ 1210775 h 1418299"/>
                <a:gd name="connsiteX42" fmla="*/ 1118343 w 1545615"/>
                <a:gd name="connsiteY42" fmla="*/ 1212812 h 1418299"/>
                <a:gd name="connsiteX43" fmla="*/ 991027 w 1545615"/>
                <a:gd name="connsiteY43" fmla="*/ 1153482 h 1418299"/>
                <a:gd name="connsiteX44" fmla="*/ 917184 w 1545615"/>
                <a:gd name="connsiteY44" fmla="*/ 1064616 h 1418299"/>
                <a:gd name="connsiteX45" fmla="*/ 895286 w 1545615"/>
                <a:gd name="connsiteY45" fmla="*/ 1060287 h 1418299"/>
                <a:gd name="connsiteX46" fmla="*/ 827554 w 1545615"/>
                <a:gd name="connsiteY46" fmla="*/ 1100519 h 1418299"/>
                <a:gd name="connsiteX47" fmla="*/ 707367 w 1545615"/>
                <a:gd name="connsiteY47" fmla="*/ 1103320 h 1418299"/>
                <a:gd name="connsiteX48" fmla="*/ 642182 w 1545615"/>
                <a:gd name="connsiteY48" fmla="*/ 905980 h 1418299"/>
                <a:gd name="connsiteX49" fmla="*/ 760586 w 1545615"/>
                <a:gd name="connsiteY49" fmla="*/ 1026930 h 1418299"/>
                <a:gd name="connsiteX50" fmla="*/ 882045 w 1545615"/>
                <a:gd name="connsiteY50" fmla="*/ 909036 h 1418299"/>
                <a:gd name="connsiteX51" fmla="*/ 762877 w 1545615"/>
                <a:gd name="connsiteY51" fmla="*/ 787322 h 1418299"/>
                <a:gd name="connsiteX52" fmla="*/ 642182 w 1545615"/>
                <a:gd name="connsiteY52" fmla="*/ 905980 h 1418299"/>
                <a:gd name="connsiteX53" fmla="*/ 579288 w 1545615"/>
                <a:gd name="connsiteY53" fmla="*/ 340952 h 1418299"/>
                <a:gd name="connsiteX54" fmla="*/ 580306 w 1545615"/>
                <a:gd name="connsiteY54" fmla="*/ 348846 h 1418299"/>
                <a:gd name="connsiteX55" fmla="*/ 613154 w 1545615"/>
                <a:gd name="connsiteY55" fmla="*/ 459356 h 1418299"/>
                <a:gd name="connsiteX56" fmla="*/ 686742 w 1545615"/>
                <a:gd name="connsiteY56" fmla="*/ 709659 h 1418299"/>
                <a:gd name="connsiteX57" fmla="*/ 696418 w 1545615"/>
                <a:gd name="connsiteY57" fmla="*/ 714752 h 1418299"/>
                <a:gd name="connsiteX58" fmla="*/ 744798 w 1545615"/>
                <a:gd name="connsiteY58" fmla="*/ 704821 h 1418299"/>
                <a:gd name="connsiteX59" fmla="*/ 753965 w 1545615"/>
                <a:gd name="connsiteY59" fmla="*/ 692853 h 1418299"/>
                <a:gd name="connsiteX60" fmla="*/ 720354 w 1545615"/>
                <a:gd name="connsiteY60" fmla="*/ 578524 h 1418299"/>
                <a:gd name="connsiteX61" fmla="*/ 579288 w 1545615"/>
                <a:gd name="connsiteY61" fmla="*/ 340952 h 1418299"/>
                <a:gd name="connsiteX62" fmla="*/ 327711 w 1545615"/>
                <a:gd name="connsiteY62" fmla="*/ 1239803 h 1418299"/>
                <a:gd name="connsiteX63" fmla="*/ 340443 w 1545615"/>
                <a:gd name="connsiteY63" fmla="*/ 1235474 h 1418299"/>
                <a:gd name="connsiteX64" fmla="*/ 389841 w 1545615"/>
                <a:gd name="connsiteY64" fmla="*/ 1193714 h 1418299"/>
                <a:gd name="connsiteX65" fmla="*/ 584380 w 1545615"/>
                <a:gd name="connsiteY65" fmla="*/ 1018782 h 1418299"/>
                <a:gd name="connsiteX66" fmla="*/ 585399 w 1545615"/>
                <a:gd name="connsiteY66" fmla="*/ 1008342 h 1418299"/>
                <a:gd name="connsiteX67" fmla="*/ 566556 w 1545615"/>
                <a:gd name="connsiteY67" fmla="*/ 964036 h 1418299"/>
                <a:gd name="connsiteX68" fmla="*/ 551023 w 1545615"/>
                <a:gd name="connsiteY68" fmla="*/ 959198 h 1418299"/>
                <a:gd name="connsiteX69" fmla="*/ 406138 w 1545615"/>
                <a:gd name="connsiteY69" fmla="*/ 1118089 h 1418299"/>
                <a:gd name="connsiteX70" fmla="*/ 327711 w 1545615"/>
                <a:gd name="connsiteY70" fmla="*/ 1239803 h 1418299"/>
                <a:gd name="connsiteX71" fmla="*/ 1284363 w 1545615"/>
                <a:gd name="connsiteY71" fmla="*/ 1028458 h 1418299"/>
                <a:gd name="connsiteX72" fmla="*/ 1224016 w 1545615"/>
                <a:gd name="connsiteY72" fmla="*/ 1006814 h 1418299"/>
                <a:gd name="connsiteX73" fmla="*/ 969893 w 1545615"/>
                <a:gd name="connsiteY73" fmla="*/ 939846 h 1418299"/>
                <a:gd name="connsiteX74" fmla="*/ 961745 w 1545615"/>
                <a:gd name="connsiteY74" fmla="*/ 945448 h 1418299"/>
                <a:gd name="connsiteX75" fmla="*/ 946212 w 1545615"/>
                <a:gd name="connsiteY75" fmla="*/ 993574 h 1418299"/>
                <a:gd name="connsiteX76" fmla="*/ 951305 w 1545615"/>
                <a:gd name="connsiteY76" fmla="*/ 1004013 h 1418299"/>
                <a:gd name="connsiteX77" fmla="*/ 1081167 w 1545615"/>
                <a:gd name="connsiteY77" fmla="*/ 1026930 h 1418299"/>
                <a:gd name="connsiteX78" fmla="*/ 1284363 w 1545615"/>
                <a:gd name="connsiteY78" fmla="*/ 1028458 h 141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545615" h="1418299">
                  <a:moveTo>
                    <a:pt x="707367" y="1103320"/>
                  </a:moveTo>
                  <a:cubicBezTo>
                    <a:pt x="676048" y="1093899"/>
                    <a:pt x="648038" y="1078621"/>
                    <a:pt x="622320" y="1055449"/>
                  </a:cubicBezTo>
                  <a:cubicBezTo>
                    <a:pt x="618756" y="1075310"/>
                    <a:pt x="615955" y="1093135"/>
                    <a:pt x="612390" y="1110704"/>
                  </a:cubicBezTo>
                  <a:cubicBezTo>
                    <a:pt x="599149" y="1176399"/>
                    <a:pt x="578524" y="1239548"/>
                    <a:pt x="540838" y="1295822"/>
                  </a:cubicBezTo>
                  <a:cubicBezTo>
                    <a:pt x="497296" y="1360753"/>
                    <a:pt x="436694" y="1400730"/>
                    <a:pt x="360304" y="1415499"/>
                  </a:cubicBezTo>
                  <a:cubicBezTo>
                    <a:pt x="328730" y="1421610"/>
                    <a:pt x="296137" y="1420082"/>
                    <a:pt x="264053" y="1418809"/>
                  </a:cubicBezTo>
                  <a:cubicBezTo>
                    <a:pt x="201414" y="1416008"/>
                    <a:pt x="141575" y="1399202"/>
                    <a:pt x="82755" y="1378832"/>
                  </a:cubicBezTo>
                  <a:cubicBezTo>
                    <a:pt x="55255" y="1369410"/>
                    <a:pt x="27500" y="1360753"/>
                    <a:pt x="0" y="1350313"/>
                  </a:cubicBezTo>
                  <a:cubicBezTo>
                    <a:pt x="22662" y="1343692"/>
                    <a:pt x="43797" y="1335035"/>
                    <a:pt x="63913" y="1323322"/>
                  </a:cubicBezTo>
                  <a:cubicBezTo>
                    <a:pt x="110001" y="1296076"/>
                    <a:pt x="138520" y="1254571"/>
                    <a:pt x="159400" y="1206955"/>
                  </a:cubicBezTo>
                  <a:cubicBezTo>
                    <a:pt x="178497" y="1163922"/>
                    <a:pt x="187409" y="1117325"/>
                    <a:pt x="210326" y="1075820"/>
                  </a:cubicBezTo>
                  <a:cubicBezTo>
                    <a:pt x="225349" y="1048574"/>
                    <a:pt x="242155" y="1022602"/>
                    <a:pt x="264053" y="1000703"/>
                  </a:cubicBezTo>
                  <a:cubicBezTo>
                    <a:pt x="309632" y="955124"/>
                    <a:pt x="365651" y="929916"/>
                    <a:pt x="429819" y="922277"/>
                  </a:cubicBezTo>
                  <a:cubicBezTo>
                    <a:pt x="468777" y="917693"/>
                    <a:pt x="507481" y="918203"/>
                    <a:pt x="545931" y="924823"/>
                  </a:cubicBezTo>
                  <a:cubicBezTo>
                    <a:pt x="553570" y="926096"/>
                    <a:pt x="556880" y="926351"/>
                    <a:pt x="556880" y="914892"/>
                  </a:cubicBezTo>
                  <a:cubicBezTo>
                    <a:pt x="557135" y="858619"/>
                    <a:pt x="573940" y="808456"/>
                    <a:pt x="613918" y="766951"/>
                  </a:cubicBezTo>
                  <a:cubicBezTo>
                    <a:pt x="632506" y="747599"/>
                    <a:pt x="653131" y="732067"/>
                    <a:pt x="678085" y="720354"/>
                  </a:cubicBezTo>
                  <a:cubicBezTo>
                    <a:pt x="672738" y="712715"/>
                    <a:pt x="663571" y="710678"/>
                    <a:pt x="656696" y="706349"/>
                  </a:cubicBezTo>
                  <a:cubicBezTo>
                    <a:pt x="616464" y="682159"/>
                    <a:pt x="577760" y="655932"/>
                    <a:pt x="541347" y="626140"/>
                  </a:cubicBezTo>
                  <a:cubicBezTo>
                    <a:pt x="494241" y="587436"/>
                    <a:pt x="455791" y="542621"/>
                    <a:pt x="428036" y="488639"/>
                  </a:cubicBezTo>
                  <a:cubicBezTo>
                    <a:pt x="405119" y="443823"/>
                    <a:pt x="400281" y="396207"/>
                    <a:pt x="403592" y="346809"/>
                  </a:cubicBezTo>
                  <a:cubicBezTo>
                    <a:pt x="407156" y="291554"/>
                    <a:pt x="429309" y="243173"/>
                    <a:pt x="456810" y="196576"/>
                  </a:cubicBezTo>
                  <a:cubicBezTo>
                    <a:pt x="483546" y="151251"/>
                    <a:pt x="516648" y="110765"/>
                    <a:pt x="552297" y="72315"/>
                  </a:cubicBezTo>
                  <a:cubicBezTo>
                    <a:pt x="573940" y="48889"/>
                    <a:pt x="595839" y="25718"/>
                    <a:pt x="618501" y="0"/>
                  </a:cubicBezTo>
                  <a:cubicBezTo>
                    <a:pt x="616973" y="12732"/>
                    <a:pt x="615445" y="23681"/>
                    <a:pt x="614681" y="34375"/>
                  </a:cubicBezTo>
                  <a:cubicBezTo>
                    <a:pt x="610098" y="93195"/>
                    <a:pt x="631487" y="143358"/>
                    <a:pt x="666881" y="188682"/>
                  </a:cubicBezTo>
                  <a:cubicBezTo>
                    <a:pt x="684451" y="211090"/>
                    <a:pt x="705076" y="230442"/>
                    <a:pt x="726465" y="249285"/>
                  </a:cubicBezTo>
                  <a:cubicBezTo>
                    <a:pt x="778155" y="295628"/>
                    <a:pt x="819405" y="349100"/>
                    <a:pt x="836975" y="418360"/>
                  </a:cubicBezTo>
                  <a:cubicBezTo>
                    <a:pt x="853017" y="482273"/>
                    <a:pt x="844359" y="543639"/>
                    <a:pt x="819915" y="603732"/>
                  </a:cubicBezTo>
                  <a:cubicBezTo>
                    <a:pt x="805655" y="639126"/>
                    <a:pt x="786049" y="671210"/>
                    <a:pt x="762877" y="703039"/>
                  </a:cubicBezTo>
                  <a:cubicBezTo>
                    <a:pt x="796998" y="705840"/>
                    <a:pt x="828827" y="711951"/>
                    <a:pt x="858110" y="728247"/>
                  </a:cubicBezTo>
                  <a:cubicBezTo>
                    <a:pt x="913874" y="759567"/>
                    <a:pt x="949013" y="805910"/>
                    <a:pt x="961235" y="869059"/>
                  </a:cubicBezTo>
                  <a:cubicBezTo>
                    <a:pt x="963018" y="878225"/>
                    <a:pt x="965310" y="879498"/>
                    <a:pt x="974222" y="875679"/>
                  </a:cubicBezTo>
                  <a:cubicBezTo>
                    <a:pt x="1026167" y="852762"/>
                    <a:pt x="1079130" y="833665"/>
                    <a:pt x="1135404" y="824753"/>
                  </a:cubicBezTo>
                  <a:cubicBezTo>
                    <a:pt x="1211284" y="812785"/>
                    <a:pt x="1284363" y="818387"/>
                    <a:pt x="1351077" y="860401"/>
                  </a:cubicBezTo>
                  <a:cubicBezTo>
                    <a:pt x="1395638" y="888411"/>
                    <a:pt x="1428740" y="927624"/>
                    <a:pt x="1454967" y="972694"/>
                  </a:cubicBezTo>
                  <a:cubicBezTo>
                    <a:pt x="1498254" y="1047046"/>
                    <a:pt x="1519898" y="1129292"/>
                    <a:pt x="1539250" y="1212302"/>
                  </a:cubicBezTo>
                  <a:cubicBezTo>
                    <a:pt x="1541796" y="1222742"/>
                    <a:pt x="1546380" y="1232928"/>
                    <a:pt x="1546889" y="1246423"/>
                  </a:cubicBezTo>
                  <a:cubicBezTo>
                    <a:pt x="1534157" y="1233691"/>
                    <a:pt x="1522190" y="1222997"/>
                    <a:pt x="1508185" y="1214594"/>
                  </a:cubicBezTo>
                  <a:cubicBezTo>
                    <a:pt x="1483231" y="1199825"/>
                    <a:pt x="1456495" y="1191677"/>
                    <a:pt x="1427976" y="1186075"/>
                  </a:cubicBezTo>
                  <a:cubicBezTo>
                    <a:pt x="1395128" y="1179710"/>
                    <a:pt x="1363299" y="1182256"/>
                    <a:pt x="1331470" y="1188876"/>
                  </a:cubicBezTo>
                  <a:cubicBezTo>
                    <a:pt x="1300405" y="1195242"/>
                    <a:pt x="1269849" y="1206446"/>
                    <a:pt x="1238530" y="1210775"/>
                  </a:cubicBezTo>
                  <a:cubicBezTo>
                    <a:pt x="1198807" y="1216376"/>
                    <a:pt x="1158830" y="1220705"/>
                    <a:pt x="1118343" y="1212812"/>
                  </a:cubicBezTo>
                  <a:cubicBezTo>
                    <a:pt x="1070473" y="1203645"/>
                    <a:pt x="1027694" y="1184802"/>
                    <a:pt x="991027" y="1153482"/>
                  </a:cubicBezTo>
                  <a:cubicBezTo>
                    <a:pt x="961745" y="1128274"/>
                    <a:pt x="936282" y="1098737"/>
                    <a:pt x="917184" y="1064616"/>
                  </a:cubicBezTo>
                  <a:cubicBezTo>
                    <a:pt x="908527" y="1049083"/>
                    <a:pt x="908527" y="1049083"/>
                    <a:pt x="895286" y="1060287"/>
                  </a:cubicBezTo>
                  <a:cubicBezTo>
                    <a:pt x="874915" y="1077602"/>
                    <a:pt x="851998" y="1090079"/>
                    <a:pt x="827554" y="1100519"/>
                  </a:cubicBezTo>
                  <a:cubicBezTo>
                    <a:pt x="787577" y="1111723"/>
                    <a:pt x="747599" y="1114524"/>
                    <a:pt x="707367" y="1103320"/>
                  </a:cubicBezTo>
                  <a:close/>
                  <a:moveTo>
                    <a:pt x="642182" y="905980"/>
                  </a:moveTo>
                  <a:cubicBezTo>
                    <a:pt x="641672" y="972694"/>
                    <a:pt x="694381" y="1026676"/>
                    <a:pt x="760586" y="1026930"/>
                  </a:cubicBezTo>
                  <a:cubicBezTo>
                    <a:pt x="827554" y="1027185"/>
                    <a:pt x="881790" y="974476"/>
                    <a:pt x="882045" y="909036"/>
                  </a:cubicBezTo>
                  <a:cubicBezTo>
                    <a:pt x="882300" y="841558"/>
                    <a:pt x="829591" y="787831"/>
                    <a:pt x="762877" y="787322"/>
                  </a:cubicBezTo>
                  <a:cubicBezTo>
                    <a:pt x="696418" y="787067"/>
                    <a:pt x="642691" y="839776"/>
                    <a:pt x="642182" y="905980"/>
                  </a:cubicBezTo>
                  <a:close/>
                  <a:moveTo>
                    <a:pt x="579288" y="340952"/>
                  </a:moveTo>
                  <a:cubicBezTo>
                    <a:pt x="579542" y="344008"/>
                    <a:pt x="579797" y="346299"/>
                    <a:pt x="580306" y="348846"/>
                  </a:cubicBezTo>
                  <a:cubicBezTo>
                    <a:pt x="587945" y="386786"/>
                    <a:pt x="600422" y="423198"/>
                    <a:pt x="613154" y="459356"/>
                  </a:cubicBezTo>
                  <a:cubicBezTo>
                    <a:pt x="642182" y="541602"/>
                    <a:pt x="674775" y="622575"/>
                    <a:pt x="686742" y="709659"/>
                  </a:cubicBezTo>
                  <a:cubicBezTo>
                    <a:pt x="687506" y="716025"/>
                    <a:pt x="690562" y="717043"/>
                    <a:pt x="696418" y="714752"/>
                  </a:cubicBezTo>
                  <a:cubicBezTo>
                    <a:pt x="711951" y="709150"/>
                    <a:pt x="728247" y="705840"/>
                    <a:pt x="744798" y="704821"/>
                  </a:cubicBezTo>
                  <a:cubicBezTo>
                    <a:pt x="752947" y="704312"/>
                    <a:pt x="755493" y="701256"/>
                    <a:pt x="753965" y="692853"/>
                  </a:cubicBezTo>
                  <a:cubicBezTo>
                    <a:pt x="746835" y="653640"/>
                    <a:pt x="734868" y="615700"/>
                    <a:pt x="720354" y="578524"/>
                  </a:cubicBezTo>
                  <a:cubicBezTo>
                    <a:pt x="686742" y="491949"/>
                    <a:pt x="626649" y="420652"/>
                    <a:pt x="579288" y="340952"/>
                  </a:cubicBezTo>
                  <a:close/>
                  <a:moveTo>
                    <a:pt x="327711" y="1239803"/>
                  </a:moveTo>
                  <a:cubicBezTo>
                    <a:pt x="333568" y="1242349"/>
                    <a:pt x="336878" y="1238275"/>
                    <a:pt x="340443" y="1235474"/>
                  </a:cubicBezTo>
                  <a:cubicBezTo>
                    <a:pt x="356994" y="1221724"/>
                    <a:pt x="374054" y="1208228"/>
                    <a:pt x="389841" y="1193714"/>
                  </a:cubicBezTo>
                  <a:cubicBezTo>
                    <a:pt x="454263" y="1134894"/>
                    <a:pt x="513338" y="1070218"/>
                    <a:pt x="584380" y="1018782"/>
                  </a:cubicBezTo>
                  <a:cubicBezTo>
                    <a:pt x="589473" y="1015217"/>
                    <a:pt x="587945" y="1012416"/>
                    <a:pt x="585399" y="1008342"/>
                  </a:cubicBezTo>
                  <a:cubicBezTo>
                    <a:pt x="577251" y="994337"/>
                    <a:pt x="571139" y="979569"/>
                    <a:pt x="566556" y="964036"/>
                  </a:cubicBezTo>
                  <a:cubicBezTo>
                    <a:pt x="562482" y="950541"/>
                    <a:pt x="562482" y="950541"/>
                    <a:pt x="551023" y="959198"/>
                  </a:cubicBezTo>
                  <a:cubicBezTo>
                    <a:pt x="492713" y="1002995"/>
                    <a:pt x="446879" y="1058250"/>
                    <a:pt x="406138" y="1118089"/>
                  </a:cubicBezTo>
                  <a:cubicBezTo>
                    <a:pt x="379147" y="1158066"/>
                    <a:pt x="359031" y="1202372"/>
                    <a:pt x="327711" y="1239803"/>
                  </a:cubicBezTo>
                  <a:close/>
                  <a:moveTo>
                    <a:pt x="1284363" y="1028458"/>
                  </a:moveTo>
                  <a:cubicBezTo>
                    <a:pt x="1265011" y="1019037"/>
                    <a:pt x="1244641" y="1012671"/>
                    <a:pt x="1224016" y="1006814"/>
                  </a:cubicBezTo>
                  <a:cubicBezTo>
                    <a:pt x="1139478" y="983388"/>
                    <a:pt x="1052648" y="969129"/>
                    <a:pt x="969893" y="939846"/>
                  </a:cubicBezTo>
                  <a:cubicBezTo>
                    <a:pt x="963782" y="937555"/>
                    <a:pt x="962509" y="940610"/>
                    <a:pt x="961745" y="945448"/>
                  </a:cubicBezTo>
                  <a:cubicBezTo>
                    <a:pt x="958944" y="962254"/>
                    <a:pt x="953851" y="978550"/>
                    <a:pt x="946212" y="993574"/>
                  </a:cubicBezTo>
                  <a:cubicBezTo>
                    <a:pt x="942902" y="1000194"/>
                    <a:pt x="945194" y="1002231"/>
                    <a:pt x="951305" y="1004013"/>
                  </a:cubicBezTo>
                  <a:cubicBezTo>
                    <a:pt x="993828" y="1016236"/>
                    <a:pt x="1037370" y="1022347"/>
                    <a:pt x="1081167" y="1026930"/>
                  </a:cubicBezTo>
                  <a:cubicBezTo>
                    <a:pt x="1148645" y="1033805"/>
                    <a:pt x="1216377" y="1021583"/>
                    <a:pt x="1284363" y="1028458"/>
                  </a:cubicBezTo>
                  <a:close/>
                </a:path>
              </a:pathLst>
            </a:custGeom>
            <a:grpFill/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68A9407-28FE-487B-B5CC-E57984F24DE1}"/>
                </a:ext>
              </a:extLst>
            </p:cNvPr>
            <p:cNvSpPr/>
            <p:nvPr/>
          </p:nvSpPr>
          <p:spPr>
            <a:xfrm>
              <a:off x="7757514" y="5093929"/>
              <a:ext cx="450698" cy="929406"/>
            </a:xfrm>
            <a:custGeom>
              <a:avLst/>
              <a:gdLst>
                <a:gd name="connsiteX0" fmla="*/ 193786 w 450698"/>
                <a:gd name="connsiteY0" fmla="*/ 2546 h 929406"/>
                <a:gd name="connsiteX1" fmla="*/ 313972 w 450698"/>
                <a:gd name="connsiteY1" fmla="*/ 0 h 929406"/>
                <a:gd name="connsiteX2" fmla="*/ 347074 w 450698"/>
                <a:gd name="connsiteY2" fmla="*/ 136483 h 929406"/>
                <a:gd name="connsiteX3" fmla="*/ 361079 w 450698"/>
                <a:gd name="connsiteY3" fmla="*/ 257942 h 929406"/>
                <a:gd name="connsiteX4" fmla="*/ 342236 w 450698"/>
                <a:gd name="connsiteY4" fmla="*/ 353429 h 929406"/>
                <a:gd name="connsiteX5" fmla="*/ 340454 w 450698"/>
                <a:gd name="connsiteY5" fmla="*/ 363105 h 929406"/>
                <a:gd name="connsiteX6" fmla="*/ 202953 w 450698"/>
                <a:gd name="connsiteY6" fmla="*/ 443569 h 929406"/>
                <a:gd name="connsiteX7" fmla="*/ 262791 w 450698"/>
                <a:gd name="connsiteY7" fmla="*/ 443823 h 929406"/>
                <a:gd name="connsiteX8" fmla="*/ 348348 w 450698"/>
                <a:gd name="connsiteY8" fmla="*/ 417087 h 929406"/>
                <a:gd name="connsiteX9" fmla="*/ 438996 w 450698"/>
                <a:gd name="connsiteY9" fmla="*/ 690307 h 929406"/>
                <a:gd name="connsiteX10" fmla="*/ 452747 w 450698"/>
                <a:gd name="connsiteY10" fmla="*/ 773317 h 929406"/>
                <a:gd name="connsiteX11" fmla="*/ 443580 w 450698"/>
                <a:gd name="connsiteY11" fmla="*/ 783248 h 929406"/>
                <a:gd name="connsiteX12" fmla="*/ 314736 w 450698"/>
                <a:gd name="connsiteY12" fmla="*/ 808201 h 929406"/>
                <a:gd name="connsiteX13" fmla="*/ 171378 w 450698"/>
                <a:gd name="connsiteY13" fmla="*/ 861929 h 929406"/>
                <a:gd name="connsiteX14" fmla="*/ 73090 w 450698"/>
                <a:gd name="connsiteY14" fmla="*/ 912601 h 929406"/>
                <a:gd name="connsiteX15" fmla="*/ 6886 w 450698"/>
                <a:gd name="connsiteY15" fmla="*/ 930679 h 929406"/>
                <a:gd name="connsiteX16" fmla="*/ 266 w 450698"/>
                <a:gd name="connsiteY16" fmla="*/ 921513 h 929406"/>
                <a:gd name="connsiteX17" fmla="*/ 12997 w 450698"/>
                <a:gd name="connsiteY17" fmla="*/ 829081 h 929406"/>
                <a:gd name="connsiteX18" fmla="*/ 28275 w 450698"/>
                <a:gd name="connsiteY18" fmla="*/ 728247 h 929406"/>
                <a:gd name="connsiteX19" fmla="*/ 41007 w 450698"/>
                <a:gd name="connsiteY19" fmla="*/ 635816 h 929406"/>
                <a:gd name="connsiteX20" fmla="*/ 87095 w 450698"/>
                <a:gd name="connsiteY20" fmla="*/ 428036 h 929406"/>
                <a:gd name="connsiteX21" fmla="*/ 133184 w 450698"/>
                <a:gd name="connsiteY21" fmla="*/ 327966 h 929406"/>
                <a:gd name="connsiteX22" fmla="*/ 160175 w 450698"/>
                <a:gd name="connsiteY22" fmla="*/ 237317 h 929406"/>
                <a:gd name="connsiteX23" fmla="*/ 185892 w 450698"/>
                <a:gd name="connsiteY23" fmla="*/ 45834 h 929406"/>
                <a:gd name="connsiteX24" fmla="*/ 193786 w 450698"/>
                <a:gd name="connsiteY24" fmla="*/ 2546 h 92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698" h="929406">
                  <a:moveTo>
                    <a:pt x="193786" y="2546"/>
                  </a:moveTo>
                  <a:cubicBezTo>
                    <a:pt x="234018" y="13495"/>
                    <a:pt x="273995" y="10694"/>
                    <a:pt x="313972" y="0"/>
                  </a:cubicBezTo>
                  <a:cubicBezTo>
                    <a:pt x="326449" y="45070"/>
                    <a:pt x="338417" y="90394"/>
                    <a:pt x="347074" y="136483"/>
                  </a:cubicBezTo>
                  <a:cubicBezTo>
                    <a:pt x="354713" y="176715"/>
                    <a:pt x="360061" y="216946"/>
                    <a:pt x="361079" y="257942"/>
                  </a:cubicBezTo>
                  <a:cubicBezTo>
                    <a:pt x="361843" y="291299"/>
                    <a:pt x="353185" y="322619"/>
                    <a:pt x="342236" y="353429"/>
                  </a:cubicBezTo>
                  <a:cubicBezTo>
                    <a:pt x="341218" y="356485"/>
                    <a:pt x="340963" y="360049"/>
                    <a:pt x="340454" y="363105"/>
                  </a:cubicBezTo>
                  <a:cubicBezTo>
                    <a:pt x="303278" y="404610"/>
                    <a:pt x="255916" y="428545"/>
                    <a:pt x="202953" y="443569"/>
                  </a:cubicBezTo>
                  <a:cubicBezTo>
                    <a:pt x="223323" y="444842"/>
                    <a:pt x="242930" y="445860"/>
                    <a:pt x="262791" y="443823"/>
                  </a:cubicBezTo>
                  <a:cubicBezTo>
                    <a:pt x="293092" y="440258"/>
                    <a:pt x="321102" y="430073"/>
                    <a:pt x="348348" y="417087"/>
                  </a:cubicBezTo>
                  <a:cubicBezTo>
                    <a:pt x="376357" y="509009"/>
                    <a:pt x="417607" y="596348"/>
                    <a:pt x="438996" y="690307"/>
                  </a:cubicBezTo>
                  <a:cubicBezTo>
                    <a:pt x="445108" y="717807"/>
                    <a:pt x="448927" y="745562"/>
                    <a:pt x="452747" y="773317"/>
                  </a:cubicBezTo>
                  <a:cubicBezTo>
                    <a:pt x="453765" y="781211"/>
                    <a:pt x="449946" y="782484"/>
                    <a:pt x="443580" y="783248"/>
                  </a:cubicBezTo>
                  <a:cubicBezTo>
                    <a:pt x="399783" y="787067"/>
                    <a:pt x="357005" y="796488"/>
                    <a:pt x="314736" y="808201"/>
                  </a:cubicBezTo>
                  <a:cubicBezTo>
                    <a:pt x="265337" y="822206"/>
                    <a:pt x="217976" y="841049"/>
                    <a:pt x="171378" y="861929"/>
                  </a:cubicBezTo>
                  <a:cubicBezTo>
                    <a:pt x="137767" y="877207"/>
                    <a:pt x="105174" y="894012"/>
                    <a:pt x="73090" y="912601"/>
                  </a:cubicBezTo>
                  <a:cubicBezTo>
                    <a:pt x="52465" y="924568"/>
                    <a:pt x="29803" y="927369"/>
                    <a:pt x="6886" y="930679"/>
                  </a:cubicBezTo>
                  <a:cubicBezTo>
                    <a:pt x="11" y="931698"/>
                    <a:pt x="-498" y="926096"/>
                    <a:pt x="266" y="921513"/>
                  </a:cubicBezTo>
                  <a:cubicBezTo>
                    <a:pt x="6377" y="890957"/>
                    <a:pt x="9432" y="859892"/>
                    <a:pt x="12997" y="829081"/>
                  </a:cubicBezTo>
                  <a:cubicBezTo>
                    <a:pt x="17071" y="795470"/>
                    <a:pt x="23437" y="761859"/>
                    <a:pt x="28275" y="728247"/>
                  </a:cubicBezTo>
                  <a:cubicBezTo>
                    <a:pt x="32859" y="697437"/>
                    <a:pt x="35405" y="666372"/>
                    <a:pt x="41007" y="635816"/>
                  </a:cubicBezTo>
                  <a:cubicBezTo>
                    <a:pt x="53484" y="566047"/>
                    <a:pt x="64942" y="495768"/>
                    <a:pt x="87095" y="428036"/>
                  </a:cubicBezTo>
                  <a:cubicBezTo>
                    <a:pt x="98554" y="393152"/>
                    <a:pt x="111031" y="358776"/>
                    <a:pt x="133184" y="327966"/>
                  </a:cubicBezTo>
                  <a:cubicBezTo>
                    <a:pt x="152026" y="301739"/>
                    <a:pt x="155591" y="268891"/>
                    <a:pt x="160175" y="237317"/>
                  </a:cubicBezTo>
                  <a:cubicBezTo>
                    <a:pt x="169341" y="173659"/>
                    <a:pt x="176980" y="109492"/>
                    <a:pt x="185892" y="45834"/>
                  </a:cubicBezTo>
                  <a:cubicBezTo>
                    <a:pt x="187420" y="31574"/>
                    <a:pt x="190985" y="17315"/>
                    <a:pt x="193786" y="2546"/>
                  </a:cubicBezTo>
                  <a:close/>
                </a:path>
              </a:pathLst>
            </a:custGeom>
            <a:grpFill/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0897950-DC83-4A64-8594-D23E635A32E6}"/>
                </a:ext>
              </a:extLst>
            </p:cNvPr>
            <p:cNvSpPr/>
            <p:nvPr/>
          </p:nvSpPr>
          <p:spPr>
            <a:xfrm>
              <a:off x="7490812" y="5950536"/>
              <a:ext cx="1084732" cy="371763"/>
            </a:xfrm>
            <a:custGeom>
              <a:avLst/>
              <a:gdLst>
                <a:gd name="connsiteX0" fmla="*/ 1086373 w 1084731"/>
                <a:gd name="connsiteY0" fmla="*/ 104883 h 371762"/>
                <a:gd name="connsiteX1" fmla="*/ 951673 w 1084731"/>
                <a:gd name="connsiteY1" fmla="*/ 141804 h 371762"/>
                <a:gd name="connsiteX2" fmla="*/ 721485 w 1084731"/>
                <a:gd name="connsiteY2" fmla="*/ 280579 h 371762"/>
                <a:gd name="connsiteX3" fmla="*/ 507595 w 1084731"/>
                <a:gd name="connsiteY3" fmla="*/ 367153 h 371762"/>
                <a:gd name="connsiteX4" fmla="*/ 419237 w 1084731"/>
                <a:gd name="connsiteY4" fmla="*/ 372501 h 371762"/>
                <a:gd name="connsiteX5" fmla="*/ 305926 w 1084731"/>
                <a:gd name="connsiteY5" fmla="*/ 344491 h 371762"/>
                <a:gd name="connsiteX6" fmla="*/ 195925 w 1084731"/>
                <a:gd name="connsiteY6" fmla="*/ 275486 h 371762"/>
                <a:gd name="connsiteX7" fmla="*/ 115207 w 1084731"/>
                <a:gd name="connsiteY7" fmla="*/ 192731 h 371762"/>
                <a:gd name="connsiteX8" fmla="*/ 113 w 1084731"/>
                <a:gd name="connsiteY8" fmla="*/ 33586 h 371762"/>
                <a:gd name="connsiteX9" fmla="*/ 113 w 1084731"/>
                <a:gd name="connsiteY9" fmla="*/ 29512 h 371762"/>
                <a:gd name="connsiteX10" fmla="*/ 32197 w 1084731"/>
                <a:gd name="connsiteY10" fmla="*/ 53956 h 371762"/>
                <a:gd name="connsiteX11" fmla="*/ 226736 w 1084731"/>
                <a:gd name="connsiteY11" fmla="*/ 145624 h 371762"/>
                <a:gd name="connsiteX12" fmla="*/ 367038 w 1084731"/>
                <a:gd name="connsiteY12" fmla="*/ 122707 h 371762"/>
                <a:gd name="connsiteX13" fmla="*/ 592896 w 1084731"/>
                <a:gd name="connsiteY13" fmla="*/ 27475 h 371762"/>
                <a:gd name="connsiteX14" fmla="*/ 755861 w 1084731"/>
                <a:gd name="connsiteY14" fmla="*/ 738 h 371762"/>
                <a:gd name="connsiteX15" fmla="*/ 1005145 w 1084731"/>
                <a:gd name="connsiteY15" fmla="*/ 49373 h 371762"/>
                <a:gd name="connsiteX16" fmla="*/ 1086373 w 1084731"/>
                <a:gd name="connsiteY16" fmla="*/ 104883 h 371762"/>
                <a:gd name="connsiteX17" fmla="*/ 1035192 w 1084731"/>
                <a:gd name="connsiteY17" fmla="*/ 89859 h 371762"/>
                <a:gd name="connsiteX18" fmla="*/ 934103 w 1084731"/>
                <a:gd name="connsiteY18" fmla="*/ 71526 h 371762"/>
                <a:gd name="connsiteX19" fmla="*/ 684055 w 1084731"/>
                <a:gd name="connsiteY19" fmla="*/ 83239 h 371762"/>
                <a:gd name="connsiteX20" fmla="*/ 530002 w 1084731"/>
                <a:gd name="connsiteY20" fmla="*/ 162939 h 371762"/>
                <a:gd name="connsiteX21" fmla="*/ 372385 w 1084731"/>
                <a:gd name="connsiteY21" fmla="*/ 234745 h 371762"/>
                <a:gd name="connsiteX22" fmla="*/ 391228 w 1084731"/>
                <a:gd name="connsiteY22" fmla="*/ 239838 h 371762"/>
                <a:gd name="connsiteX23" fmla="*/ 549609 w 1084731"/>
                <a:gd name="connsiteY23" fmla="*/ 210555 h 371762"/>
                <a:gd name="connsiteX24" fmla="*/ 627781 w 1084731"/>
                <a:gd name="connsiteY24" fmla="*/ 155809 h 371762"/>
                <a:gd name="connsiteX25" fmla="*/ 674633 w 1084731"/>
                <a:gd name="connsiteY25" fmla="*/ 130601 h 371762"/>
                <a:gd name="connsiteX26" fmla="*/ 896418 w 1084731"/>
                <a:gd name="connsiteY26" fmla="*/ 90369 h 371762"/>
                <a:gd name="connsiteX27" fmla="*/ 1035192 w 1084731"/>
                <a:gd name="connsiteY27" fmla="*/ 89859 h 37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4731" h="371762">
                  <a:moveTo>
                    <a:pt x="1086373" y="104883"/>
                  </a:moveTo>
                  <a:cubicBezTo>
                    <a:pt x="1037229" y="109211"/>
                    <a:pt x="993942" y="122962"/>
                    <a:pt x="951673" y="141804"/>
                  </a:cubicBezTo>
                  <a:cubicBezTo>
                    <a:pt x="869427" y="178726"/>
                    <a:pt x="797366" y="232962"/>
                    <a:pt x="721485" y="280579"/>
                  </a:cubicBezTo>
                  <a:cubicBezTo>
                    <a:pt x="655281" y="321829"/>
                    <a:pt x="585512" y="354422"/>
                    <a:pt x="507595" y="367153"/>
                  </a:cubicBezTo>
                  <a:cubicBezTo>
                    <a:pt x="478312" y="371992"/>
                    <a:pt x="448520" y="374792"/>
                    <a:pt x="419237" y="372501"/>
                  </a:cubicBezTo>
                  <a:cubicBezTo>
                    <a:pt x="380279" y="369445"/>
                    <a:pt x="342593" y="360024"/>
                    <a:pt x="305926" y="344491"/>
                  </a:cubicBezTo>
                  <a:cubicBezTo>
                    <a:pt x="265440" y="327176"/>
                    <a:pt x="229537" y="302986"/>
                    <a:pt x="195925" y="275486"/>
                  </a:cubicBezTo>
                  <a:cubicBezTo>
                    <a:pt x="166133" y="251041"/>
                    <a:pt x="140415" y="222013"/>
                    <a:pt x="115207" y="192731"/>
                  </a:cubicBezTo>
                  <a:cubicBezTo>
                    <a:pt x="72174" y="142823"/>
                    <a:pt x="37289" y="87568"/>
                    <a:pt x="113" y="33586"/>
                  </a:cubicBezTo>
                  <a:cubicBezTo>
                    <a:pt x="-141" y="33076"/>
                    <a:pt x="113" y="32058"/>
                    <a:pt x="113" y="29512"/>
                  </a:cubicBezTo>
                  <a:cubicBezTo>
                    <a:pt x="11317" y="38169"/>
                    <a:pt x="21502" y="46317"/>
                    <a:pt x="32197" y="53956"/>
                  </a:cubicBezTo>
                  <a:cubicBezTo>
                    <a:pt x="91526" y="96225"/>
                    <a:pt x="154929" y="130346"/>
                    <a:pt x="226736" y="145624"/>
                  </a:cubicBezTo>
                  <a:cubicBezTo>
                    <a:pt x="275880" y="156064"/>
                    <a:pt x="321968" y="149443"/>
                    <a:pt x="367038" y="122707"/>
                  </a:cubicBezTo>
                  <a:cubicBezTo>
                    <a:pt x="437571" y="80947"/>
                    <a:pt x="513451" y="49373"/>
                    <a:pt x="592896" y="27475"/>
                  </a:cubicBezTo>
                  <a:cubicBezTo>
                    <a:pt x="646114" y="12706"/>
                    <a:pt x="700351" y="3539"/>
                    <a:pt x="755861" y="738"/>
                  </a:cubicBezTo>
                  <a:cubicBezTo>
                    <a:pt x="843199" y="-3590"/>
                    <a:pt x="926464" y="10924"/>
                    <a:pt x="1005145" y="49373"/>
                  </a:cubicBezTo>
                  <a:cubicBezTo>
                    <a:pt x="1033919" y="63887"/>
                    <a:pt x="1061164" y="81202"/>
                    <a:pt x="1086373" y="104883"/>
                  </a:cubicBezTo>
                  <a:close/>
                  <a:moveTo>
                    <a:pt x="1035192" y="89859"/>
                  </a:moveTo>
                  <a:cubicBezTo>
                    <a:pt x="1001835" y="80947"/>
                    <a:pt x="968224" y="75345"/>
                    <a:pt x="934103" y="71526"/>
                  </a:cubicBezTo>
                  <a:cubicBezTo>
                    <a:pt x="850074" y="62105"/>
                    <a:pt x="766555" y="62359"/>
                    <a:pt x="684055" y="83239"/>
                  </a:cubicBezTo>
                  <a:cubicBezTo>
                    <a:pt x="626508" y="97753"/>
                    <a:pt x="573035" y="121179"/>
                    <a:pt x="530002" y="162939"/>
                  </a:cubicBezTo>
                  <a:cubicBezTo>
                    <a:pt x="485696" y="205717"/>
                    <a:pt x="434006" y="230925"/>
                    <a:pt x="372385" y="234745"/>
                  </a:cubicBezTo>
                  <a:cubicBezTo>
                    <a:pt x="377732" y="239328"/>
                    <a:pt x="384862" y="238055"/>
                    <a:pt x="391228" y="239838"/>
                  </a:cubicBezTo>
                  <a:cubicBezTo>
                    <a:pt x="448520" y="254606"/>
                    <a:pt x="500974" y="243402"/>
                    <a:pt x="549609" y="210555"/>
                  </a:cubicBezTo>
                  <a:cubicBezTo>
                    <a:pt x="576091" y="192731"/>
                    <a:pt x="602318" y="175161"/>
                    <a:pt x="627781" y="155809"/>
                  </a:cubicBezTo>
                  <a:cubicBezTo>
                    <a:pt x="642040" y="144860"/>
                    <a:pt x="657573" y="136712"/>
                    <a:pt x="674633" y="130601"/>
                  </a:cubicBezTo>
                  <a:cubicBezTo>
                    <a:pt x="746439" y="105392"/>
                    <a:pt x="821046" y="95461"/>
                    <a:pt x="896418" y="90369"/>
                  </a:cubicBezTo>
                  <a:cubicBezTo>
                    <a:pt x="942760" y="87058"/>
                    <a:pt x="989104" y="87568"/>
                    <a:pt x="1035192" y="89859"/>
                  </a:cubicBezTo>
                  <a:close/>
                </a:path>
              </a:pathLst>
            </a:custGeom>
            <a:grpFill/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6242592-9510-4DB9-9895-66383BC7CD40}"/>
                </a:ext>
              </a:extLst>
            </p:cNvPr>
            <p:cNvSpPr/>
            <p:nvPr/>
          </p:nvSpPr>
          <p:spPr>
            <a:xfrm>
              <a:off x="8369140" y="6129360"/>
              <a:ext cx="371763" cy="226622"/>
            </a:xfrm>
            <a:custGeom>
              <a:avLst/>
              <a:gdLst>
                <a:gd name="connsiteX0" fmla="*/ 19872 w 371762"/>
                <a:gd name="connsiteY0" fmla="*/ 27657 h 226622"/>
                <a:gd name="connsiteX1" fmla="*/ 88623 w 371762"/>
                <a:gd name="connsiteY1" fmla="*/ 4740 h 226622"/>
                <a:gd name="connsiteX2" fmla="*/ 240129 w 371762"/>
                <a:gd name="connsiteY2" fmla="*/ 27657 h 226622"/>
                <a:gd name="connsiteX3" fmla="*/ 332815 w 371762"/>
                <a:gd name="connsiteY3" fmla="*/ 127473 h 226622"/>
                <a:gd name="connsiteX4" fmla="*/ 370500 w 371762"/>
                <a:gd name="connsiteY4" fmla="*/ 214048 h 226622"/>
                <a:gd name="connsiteX5" fmla="*/ 364644 w 371762"/>
                <a:gd name="connsiteY5" fmla="*/ 224488 h 226622"/>
                <a:gd name="connsiteX6" fmla="*/ 239365 w 371762"/>
                <a:gd name="connsiteY6" fmla="*/ 226779 h 226622"/>
                <a:gd name="connsiteX7" fmla="*/ 75127 w 371762"/>
                <a:gd name="connsiteY7" fmla="*/ 183492 h 226622"/>
                <a:gd name="connsiteX8" fmla="*/ 3576 w 371762"/>
                <a:gd name="connsiteY8" fmla="*/ 104047 h 226622"/>
                <a:gd name="connsiteX9" fmla="*/ 5104 w 371762"/>
                <a:gd name="connsiteY9" fmla="*/ 51847 h 226622"/>
                <a:gd name="connsiteX10" fmla="*/ 23183 w 371762"/>
                <a:gd name="connsiteY10" fmla="*/ 42171 h 226622"/>
                <a:gd name="connsiteX11" fmla="*/ 111285 w 371762"/>
                <a:gd name="connsiteY11" fmla="*/ 72472 h 226622"/>
                <a:gd name="connsiteX12" fmla="*/ 190221 w 371762"/>
                <a:gd name="connsiteY12" fmla="*/ 109394 h 226622"/>
                <a:gd name="connsiteX13" fmla="*/ 201680 w 371762"/>
                <a:gd name="connsiteY13" fmla="*/ 111431 h 226622"/>
                <a:gd name="connsiteX14" fmla="*/ 196841 w 371762"/>
                <a:gd name="connsiteY14" fmla="*/ 100991 h 226622"/>
                <a:gd name="connsiteX15" fmla="*/ 128091 w 371762"/>
                <a:gd name="connsiteY15" fmla="*/ 52102 h 226622"/>
                <a:gd name="connsiteX16" fmla="*/ 32604 w 371762"/>
                <a:gd name="connsiteY16" fmla="*/ 31222 h 226622"/>
                <a:gd name="connsiteX17" fmla="*/ 19872 w 371762"/>
                <a:gd name="connsiteY17" fmla="*/ 27657 h 22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762" h="226622">
                  <a:moveTo>
                    <a:pt x="19872" y="27657"/>
                  </a:moveTo>
                  <a:cubicBezTo>
                    <a:pt x="43298" y="16199"/>
                    <a:pt x="65706" y="9324"/>
                    <a:pt x="88623" y="4740"/>
                  </a:cubicBezTo>
                  <a:cubicBezTo>
                    <a:pt x="141841" y="-5445"/>
                    <a:pt x="192767" y="157"/>
                    <a:pt x="240129" y="27657"/>
                  </a:cubicBezTo>
                  <a:cubicBezTo>
                    <a:pt x="281125" y="51593"/>
                    <a:pt x="309898" y="86986"/>
                    <a:pt x="332815" y="127473"/>
                  </a:cubicBezTo>
                  <a:cubicBezTo>
                    <a:pt x="348347" y="154973"/>
                    <a:pt x="360315" y="184256"/>
                    <a:pt x="370500" y="214048"/>
                  </a:cubicBezTo>
                  <a:cubicBezTo>
                    <a:pt x="372792" y="220668"/>
                    <a:pt x="373301" y="223469"/>
                    <a:pt x="364644" y="224488"/>
                  </a:cubicBezTo>
                  <a:cubicBezTo>
                    <a:pt x="322884" y="229580"/>
                    <a:pt x="281125" y="228053"/>
                    <a:pt x="239365" y="226779"/>
                  </a:cubicBezTo>
                  <a:cubicBezTo>
                    <a:pt x="181564" y="224742"/>
                    <a:pt x="126054" y="211756"/>
                    <a:pt x="75127" y="183492"/>
                  </a:cubicBezTo>
                  <a:cubicBezTo>
                    <a:pt x="42535" y="165413"/>
                    <a:pt x="14780" y="141987"/>
                    <a:pt x="3576" y="104047"/>
                  </a:cubicBezTo>
                  <a:cubicBezTo>
                    <a:pt x="-1771" y="86223"/>
                    <a:pt x="-1007" y="69162"/>
                    <a:pt x="5104" y="51847"/>
                  </a:cubicBezTo>
                  <a:cubicBezTo>
                    <a:pt x="8159" y="43444"/>
                    <a:pt x="12997" y="40134"/>
                    <a:pt x="23183" y="42171"/>
                  </a:cubicBezTo>
                  <a:cubicBezTo>
                    <a:pt x="53738" y="48792"/>
                    <a:pt x="82766" y="59741"/>
                    <a:pt x="111285" y="72472"/>
                  </a:cubicBezTo>
                  <a:cubicBezTo>
                    <a:pt x="137767" y="84186"/>
                    <a:pt x="163994" y="97172"/>
                    <a:pt x="190221" y="109394"/>
                  </a:cubicBezTo>
                  <a:cubicBezTo>
                    <a:pt x="193786" y="111176"/>
                    <a:pt x="198369" y="115505"/>
                    <a:pt x="201680" y="111431"/>
                  </a:cubicBezTo>
                  <a:cubicBezTo>
                    <a:pt x="204480" y="107612"/>
                    <a:pt x="199133" y="103792"/>
                    <a:pt x="196841" y="100991"/>
                  </a:cubicBezTo>
                  <a:cubicBezTo>
                    <a:pt x="178253" y="78584"/>
                    <a:pt x="155082" y="62287"/>
                    <a:pt x="128091" y="52102"/>
                  </a:cubicBezTo>
                  <a:cubicBezTo>
                    <a:pt x="97280" y="40643"/>
                    <a:pt x="65706" y="32495"/>
                    <a:pt x="32604" y="31222"/>
                  </a:cubicBezTo>
                  <a:cubicBezTo>
                    <a:pt x="29039" y="31222"/>
                    <a:pt x="25474" y="29440"/>
                    <a:pt x="19872" y="27657"/>
                  </a:cubicBezTo>
                  <a:close/>
                </a:path>
              </a:pathLst>
            </a:custGeom>
            <a:grpFill/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DBD5C25-3FBE-46DD-ACBB-314737773ADF}"/>
                </a:ext>
              </a:extLst>
            </p:cNvPr>
            <p:cNvSpPr/>
            <p:nvPr/>
          </p:nvSpPr>
          <p:spPr>
            <a:xfrm>
              <a:off x="7508727" y="5801665"/>
              <a:ext cx="162964" cy="165511"/>
            </a:xfrm>
            <a:custGeom>
              <a:avLst/>
              <a:gdLst>
                <a:gd name="connsiteX0" fmla="*/ 68519 w 162964"/>
                <a:gd name="connsiteY0" fmla="*/ 65071 h 165510"/>
                <a:gd name="connsiteX1" fmla="*/ 124284 w 162964"/>
                <a:gd name="connsiteY1" fmla="*/ 147827 h 165510"/>
                <a:gd name="connsiteX2" fmla="*/ 129376 w 162964"/>
                <a:gd name="connsiteY2" fmla="*/ 164633 h 165510"/>
                <a:gd name="connsiteX3" fmla="*/ 112571 w 162964"/>
                <a:gd name="connsiteY3" fmla="*/ 164887 h 165510"/>
                <a:gd name="connsiteX4" fmla="*/ 40764 w 162964"/>
                <a:gd name="connsiteY4" fmla="*/ 140188 h 165510"/>
                <a:gd name="connsiteX5" fmla="*/ 1806 w 162964"/>
                <a:gd name="connsiteY5" fmla="*/ 70928 h 165510"/>
                <a:gd name="connsiteX6" fmla="*/ 23 w 162964"/>
                <a:gd name="connsiteY6" fmla="*/ 8543 h 165510"/>
                <a:gd name="connsiteX7" fmla="*/ 8171 w 162964"/>
                <a:gd name="connsiteY7" fmla="*/ 140 h 165510"/>
                <a:gd name="connsiteX8" fmla="*/ 132941 w 162964"/>
                <a:gd name="connsiteY8" fmla="*/ 44956 h 165510"/>
                <a:gd name="connsiteX9" fmla="*/ 152802 w 162964"/>
                <a:gd name="connsiteY9" fmla="*/ 163869 h 165510"/>
                <a:gd name="connsiteX10" fmla="*/ 148474 w 162964"/>
                <a:gd name="connsiteY10" fmla="*/ 167434 h 165510"/>
                <a:gd name="connsiteX11" fmla="*/ 143126 w 162964"/>
                <a:gd name="connsiteY11" fmla="*/ 161068 h 165510"/>
                <a:gd name="connsiteX12" fmla="*/ 111297 w 162964"/>
                <a:gd name="connsiteY12" fmla="*/ 105049 h 165510"/>
                <a:gd name="connsiteX13" fmla="*/ 70047 w 162964"/>
                <a:gd name="connsiteY13" fmla="*/ 63544 h 165510"/>
                <a:gd name="connsiteX14" fmla="*/ 67755 w 162964"/>
                <a:gd name="connsiteY14" fmla="*/ 62270 h 165510"/>
                <a:gd name="connsiteX15" fmla="*/ 68519 w 162964"/>
                <a:gd name="connsiteY15" fmla="*/ 65071 h 165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2964" h="165510">
                  <a:moveTo>
                    <a:pt x="68519" y="65071"/>
                  </a:moveTo>
                  <a:cubicBezTo>
                    <a:pt x="87871" y="92062"/>
                    <a:pt x="109515" y="117526"/>
                    <a:pt x="124284" y="147827"/>
                  </a:cubicBezTo>
                  <a:cubicBezTo>
                    <a:pt x="126830" y="153174"/>
                    <a:pt x="132432" y="159540"/>
                    <a:pt x="129376" y="164633"/>
                  </a:cubicBezTo>
                  <a:cubicBezTo>
                    <a:pt x="125557" y="171508"/>
                    <a:pt x="118427" y="165906"/>
                    <a:pt x="112571" y="164887"/>
                  </a:cubicBezTo>
                  <a:cubicBezTo>
                    <a:pt x="87362" y="160558"/>
                    <a:pt x="62408" y="155720"/>
                    <a:pt x="40764" y="140188"/>
                  </a:cubicBezTo>
                  <a:cubicBezTo>
                    <a:pt x="16829" y="122873"/>
                    <a:pt x="2315" y="100975"/>
                    <a:pt x="1806" y="70928"/>
                  </a:cubicBezTo>
                  <a:cubicBezTo>
                    <a:pt x="1296" y="50048"/>
                    <a:pt x="1042" y="29423"/>
                    <a:pt x="23" y="8543"/>
                  </a:cubicBezTo>
                  <a:cubicBezTo>
                    <a:pt x="-231" y="1668"/>
                    <a:pt x="1551" y="-623"/>
                    <a:pt x="8171" y="140"/>
                  </a:cubicBezTo>
                  <a:cubicBezTo>
                    <a:pt x="53241" y="5488"/>
                    <a:pt x="97802" y="14145"/>
                    <a:pt x="132941" y="44956"/>
                  </a:cubicBezTo>
                  <a:cubicBezTo>
                    <a:pt x="171900" y="79076"/>
                    <a:pt x="169608" y="123382"/>
                    <a:pt x="152802" y="163869"/>
                  </a:cubicBezTo>
                  <a:cubicBezTo>
                    <a:pt x="152038" y="165651"/>
                    <a:pt x="151275" y="168197"/>
                    <a:pt x="148474" y="167434"/>
                  </a:cubicBezTo>
                  <a:cubicBezTo>
                    <a:pt x="145418" y="166670"/>
                    <a:pt x="144145" y="164123"/>
                    <a:pt x="143126" y="161068"/>
                  </a:cubicBezTo>
                  <a:cubicBezTo>
                    <a:pt x="135742" y="140442"/>
                    <a:pt x="124284" y="122364"/>
                    <a:pt x="111297" y="105049"/>
                  </a:cubicBezTo>
                  <a:cubicBezTo>
                    <a:pt x="99584" y="89262"/>
                    <a:pt x="88381" y="72965"/>
                    <a:pt x="70047" y="63544"/>
                  </a:cubicBezTo>
                  <a:cubicBezTo>
                    <a:pt x="69792" y="62270"/>
                    <a:pt x="69028" y="61507"/>
                    <a:pt x="67755" y="62270"/>
                  </a:cubicBezTo>
                  <a:cubicBezTo>
                    <a:pt x="67501" y="62525"/>
                    <a:pt x="68265" y="64053"/>
                    <a:pt x="68519" y="65071"/>
                  </a:cubicBezTo>
                  <a:close/>
                </a:path>
              </a:pathLst>
            </a:custGeom>
            <a:grpFill/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9A9C2BA-5299-4F84-BE9E-300DCFFA0F57}"/>
                </a:ext>
              </a:extLst>
            </p:cNvPr>
            <p:cNvSpPr/>
            <p:nvPr/>
          </p:nvSpPr>
          <p:spPr>
            <a:xfrm>
              <a:off x="7576431" y="5863631"/>
              <a:ext cx="2546" cy="2546"/>
            </a:xfrm>
            <a:custGeom>
              <a:avLst/>
              <a:gdLst>
                <a:gd name="connsiteX0" fmla="*/ 815 w 0"/>
                <a:gd name="connsiteY0" fmla="*/ 3106 h 2546"/>
                <a:gd name="connsiteX1" fmla="*/ 51 w 0"/>
                <a:gd name="connsiteY1" fmla="*/ 305 h 2546"/>
                <a:gd name="connsiteX2" fmla="*/ 2343 w 0"/>
                <a:gd name="connsiteY2" fmla="*/ 1578 h 2546"/>
                <a:gd name="connsiteX3" fmla="*/ 815 w 0"/>
                <a:gd name="connsiteY3" fmla="*/ 3106 h 2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2546">
                  <a:moveTo>
                    <a:pt x="815" y="3106"/>
                  </a:moveTo>
                  <a:cubicBezTo>
                    <a:pt x="560" y="2087"/>
                    <a:pt x="-203" y="559"/>
                    <a:pt x="51" y="305"/>
                  </a:cubicBezTo>
                  <a:cubicBezTo>
                    <a:pt x="1324" y="-459"/>
                    <a:pt x="2088" y="305"/>
                    <a:pt x="2343" y="1578"/>
                  </a:cubicBezTo>
                  <a:cubicBezTo>
                    <a:pt x="1834" y="2087"/>
                    <a:pt x="1324" y="2597"/>
                    <a:pt x="815" y="3106"/>
                  </a:cubicBezTo>
                  <a:close/>
                </a:path>
              </a:pathLst>
            </a:custGeom>
            <a:grpFill/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357DB6A-8317-44DC-8D5C-D978AA2A687D}"/>
              </a:ext>
            </a:extLst>
          </p:cNvPr>
          <p:cNvGrpSpPr/>
          <p:nvPr/>
        </p:nvGrpSpPr>
        <p:grpSpPr>
          <a:xfrm>
            <a:off x="729171" y="4671841"/>
            <a:ext cx="3602026" cy="1653319"/>
            <a:chOff x="215741" y="3160676"/>
            <a:chExt cx="2916101" cy="165331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D42D4F2-9F44-473F-9058-4B78F210CAF4}"/>
                </a:ext>
              </a:extLst>
            </p:cNvPr>
            <p:cNvSpPr txBox="1"/>
            <p:nvPr/>
          </p:nvSpPr>
          <p:spPr>
            <a:xfrm>
              <a:off x="223644" y="3160676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A 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83D125-A928-400E-9AC5-BD32C4EB3904}"/>
                </a:ext>
              </a:extLst>
            </p:cNvPr>
            <p:cNvSpPr txBox="1"/>
            <p:nvPr/>
          </p:nvSpPr>
          <p:spPr>
            <a:xfrm>
              <a:off x="215741" y="3429000"/>
              <a:ext cx="2916100" cy="13849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588EDB-B22E-406B-897D-D6E2BE52B1F7}"/>
              </a:ext>
            </a:extLst>
          </p:cNvPr>
          <p:cNvGrpSpPr/>
          <p:nvPr/>
        </p:nvGrpSpPr>
        <p:grpSpPr>
          <a:xfrm>
            <a:off x="7473730" y="4671841"/>
            <a:ext cx="3638572" cy="1653319"/>
            <a:chOff x="215740" y="3160676"/>
            <a:chExt cx="2945688" cy="165331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1C6711-0D5B-4B4A-98A4-3A333B2A43E7}"/>
                </a:ext>
              </a:extLst>
            </p:cNvPr>
            <p:cNvSpPr txBox="1"/>
            <p:nvPr/>
          </p:nvSpPr>
          <p:spPr>
            <a:xfrm>
              <a:off x="223644" y="3160676"/>
              <a:ext cx="2937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B 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575F684-2A41-4A8F-BB1A-031D51CD8B5E}"/>
                </a:ext>
              </a:extLst>
            </p:cNvPr>
            <p:cNvSpPr txBox="1"/>
            <p:nvPr/>
          </p:nvSpPr>
          <p:spPr>
            <a:xfrm>
              <a:off x="215740" y="3429000"/>
              <a:ext cx="2945687" cy="13849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186AC51-E16A-4D0A-A894-4B2FB705BE03}"/>
              </a:ext>
            </a:extLst>
          </p:cNvPr>
          <p:cNvSpPr txBox="1"/>
          <p:nvPr/>
        </p:nvSpPr>
        <p:spPr>
          <a:xfrm>
            <a:off x="729172" y="3961406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55D317-9C08-4A28-A75E-61DF80CF4605}"/>
              </a:ext>
            </a:extLst>
          </p:cNvPr>
          <p:cNvSpPr txBox="1"/>
          <p:nvPr/>
        </p:nvSpPr>
        <p:spPr>
          <a:xfrm>
            <a:off x="729171" y="3200584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2" name="직사각형 5">
            <a:extLst>
              <a:ext uri="{FF2B5EF4-FFF2-40B4-BE49-F238E27FC236}">
                <a16:creationId xmlns:a16="http://schemas.microsoft.com/office/drawing/2014/main" id="{8B2EAB3B-B0FD-4E1A-872F-1A0220D1060F}"/>
              </a:ext>
            </a:extLst>
          </p:cNvPr>
          <p:cNvSpPr/>
          <p:nvPr/>
        </p:nvSpPr>
        <p:spPr>
          <a:xfrm>
            <a:off x="640128" y="578361"/>
            <a:ext cx="4480511" cy="73262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54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13" name="직사각형 6">
            <a:extLst>
              <a:ext uri="{FF2B5EF4-FFF2-40B4-BE49-F238E27FC236}">
                <a16:creationId xmlns:a16="http://schemas.microsoft.com/office/drawing/2014/main" id="{DE8CB50E-7874-468E-970B-3CF2ED747900}"/>
              </a:ext>
            </a:extLst>
          </p:cNvPr>
          <p:cNvSpPr/>
          <p:nvPr/>
        </p:nvSpPr>
        <p:spPr>
          <a:xfrm>
            <a:off x="640129" y="1423248"/>
            <a:ext cx="4480512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92E228-A804-48F9-990C-31C97C059933}"/>
              </a:ext>
            </a:extLst>
          </p:cNvPr>
          <p:cNvGrpSpPr/>
          <p:nvPr/>
        </p:nvGrpSpPr>
        <p:grpSpPr>
          <a:xfrm>
            <a:off x="4313724" y="2106124"/>
            <a:ext cx="3582346" cy="3564514"/>
            <a:chOff x="3131999" y="2218332"/>
            <a:chExt cx="2753253" cy="273954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BAAC5C3-9C14-4D2B-885F-EE0B11414AE5}"/>
                </a:ext>
              </a:extLst>
            </p:cNvPr>
            <p:cNvGrpSpPr/>
            <p:nvPr/>
          </p:nvGrpSpPr>
          <p:grpSpPr>
            <a:xfrm>
              <a:off x="3131999" y="3589727"/>
              <a:ext cx="1368152" cy="1368152"/>
              <a:chOff x="2699792" y="2850597"/>
              <a:chExt cx="1368152" cy="1368152"/>
            </a:xfrm>
          </p:grpSpPr>
          <p:sp>
            <p:nvSpPr>
              <p:cNvPr id="18" name="Teardrop 17">
                <a:extLst>
                  <a:ext uri="{FF2B5EF4-FFF2-40B4-BE49-F238E27FC236}">
                    <a16:creationId xmlns:a16="http://schemas.microsoft.com/office/drawing/2014/main" id="{8ED77B84-69DD-4540-96E0-BB1FFB74BBA3}"/>
                  </a:ext>
                </a:extLst>
              </p:cNvPr>
              <p:cNvSpPr/>
              <p:nvPr/>
            </p:nvSpPr>
            <p:spPr>
              <a:xfrm>
                <a:off x="2699792" y="2850597"/>
                <a:ext cx="1368152" cy="1368152"/>
              </a:xfrm>
              <a:prstGeom prst="teardrop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Teardrop 18">
                <a:extLst>
                  <a:ext uri="{FF2B5EF4-FFF2-40B4-BE49-F238E27FC236}">
                    <a16:creationId xmlns:a16="http://schemas.microsoft.com/office/drawing/2014/main" id="{AC30E8BA-B868-45CD-AC25-33C8AFC57ED2}"/>
                  </a:ext>
                </a:extLst>
              </p:cNvPr>
              <p:cNvSpPr/>
              <p:nvPr/>
            </p:nvSpPr>
            <p:spPr>
              <a:xfrm>
                <a:off x="2882491" y="2850597"/>
                <a:ext cx="1185453" cy="1185453"/>
              </a:xfrm>
              <a:prstGeom prst="teardrop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66259BF-11F9-4F2F-A386-11518F06A5BF}"/>
                </a:ext>
              </a:extLst>
            </p:cNvPr>
            <p:cNvGrpSpPr/>
            <p:nvPr/>
          </p:nvGrpSpPr>
          <p:grpSpPr>
            <a:xfrm rot="16200000">
              <a:off x="4517100" y="3589727"/>
              <a:ext cx="1368152" cy="1368153"/>
              <a:chOff x="2702134" y="2839421"/>
              <a:chExt cx="1368152" cy="1368153"/>
            </a:xfrm>
          </p:grpSpPr>
          <p:sp>
            <p:nvSpPr>
              <p:cNvPr id="16" name="Teardrop 15">
                <a:extLst>
                  <a:ext uri="{FF2B5EF4-FFF2-40B4-BE49-F238E27FC236}">
                    <a16:creationId xmlns:a16="http://schemas.microsoft.com/office/drawing/2014/main" id="{29DE9D0D-D0F6-4E57-BC03-777FF978C09F}"/>
                  </a:ext>
                </a:extLst>
              </p:cNvPr>
              <p:cNvSpPr/>
              <p:nvPr/>
            </p:nvSpPr>
            <p:spPr>
              <a:xfrm>
                <a:off x="2702134" y="2839422"/>
                <a:ext cx="1368152" cy="1368152"/>
              </a:xfrm>
              <a:prstGeom prst="teardrop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Teardrop 16">
                <a:extLst>
                  <a:ext uri="{FF2B5EF4-FFF2-40B4-BE49-F238E27FC236}">
                    <a16:creationId xmlns:a16="http://schemas.microsoft.com/office/drawing/2014/main" id="{23393C4A-9C7F-4D86-9DFD-9EC0025690F8}"/>
                  </a:ext>
                </a:extLst>
              </p:cNvPr>
              <p:cNvSpPr/>
              <p:nvPr/>
            </p:nvSpPr>
            <p:spPr>
              <a:xfrm>
                <a:off x="2884833" y="2839421"/>
                <a:ext cx="1185453" cy="1185453"/>
              </a:xfrm>
              <a:prstGeom prst="teardrop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3A03F29-A93B-4AE3-BAF7-A9A5BCB6C2FB}"/>
                </a:ext>
              </a:extLst>
            </p:cNvPr>
            <p:cNvGrpSpPr/>
            <p:nvPr/>
          </p:nvGrpSpPr>
          <p:grpSpPr>
            <a:xfrm rot="5400000">
              <a:off x="3138597" y="2218332"/>
              <a:ext cx="1368153" cy="1368153"/>
              <a:chOff x="2713259" y="2846179"/>
              <a:chExt cx="1368153" cy="1368153"/>
            </a:xfrm>
          </p:grpSpPr>
          <p:sp>
            <p:nvSpPr>
              <p:cNvPr id="14" name="Teardrop 13">
                <a:extLst>
                  <a:ext uri="{FF2B5EF4-FFF2-40B4-BE49-F238E27FC236}">
                    <a16:creationId xmlns:a16="http://schemas.microsoft.com/office/drawing/2014/main" id="{E95F3721-A5FA-4622-89AB-BD36264394B6}"/>
                  </a:ext>
                </a:extLst>
              </p:cNvPr>
              <p:cNvSpPr/>
              <p:nvPr/>
            </p:nvSpPr>
            <p:spPr>
              <a:xfrm>
                <a:off x="2713259" y="2846180"/>
                <a:ext cx="1368152" cy="136815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5" name="Teardrop 14">
                <a:extLst>
                  <a:ext uri="{FF2B5EF4-FFF2-40B4-BE49-F238E27FC236}">
                    <a16:creationId xmlns:a16="http://schemas.microsoft.com/office/drawing/2014/main" id="{59D245D3-E293-4F10-A7AD-71A5D6F5B68A}"/>
                  </a:ext>
                </a:extLst>
              </p:cNvPr>
              <p:cNvSpPr/>
              <p:nvPr/>
            </p:nvSpPr>
            <p:spPr>
              <a:xfrm>
                <a:off x="2895959" y="2846179"/>
                <a:ext cx="1185453" cy="1185453"/>
              </a:xfrm>
              <a:prstGeom prst="teardrop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2E53409-1A83-4EFD-A078-4B2DA4F0A529}"/>
                </a:ext>
              </a:extLst>
            </p:cNvPr>
            <p:cNvGrpSpPr/>
            <p:nvPr/>
          </p:nvGrpSpPr>
          <p:grpSpPr>
            <a:xfrm rot="10800000">
              <a:off x="4509517" y="2218332"/>
              <a:ext cx="1368152" cy="1368153"/>
              <a:chOff x="2709476" y="2839467"/>
              <a:chExt cx="1368152" cy="1368153"/>
            </a:xfrm>
          </p:grpSpPr>
          <p:sp>
            <p:nvSpPr>
              <p:cNvPr id="12" name="Teardrop 11">
                <a:extLst>
                  <a:ext uri="{FF2B5EF4-FFF2-40B4-BE49-F238E27FC236}">
                    <a16:creationId xmlns:a16="http://schemas.microsoft.com/office/drawing/2014/main" id="{8D40535E-2F67-47EB-89CF-766214D0B07E}"/>
                  </a:ext>
                </a:extLst>
              </p:cNvPr>
              <p:cNvSpPr/>
              <p:nvPr/>
            </p:nvSpPr>
            <p:spPr>
              <a:xfrm>
                <a:off x="2709476" y="2839468"/>
                <a:ext cx="1368152" cy="1368152"/>
              </a:xfrm>
              <a:prstGeom prst="teardrop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Teardrop 12">
                <a:extLst>
                  <a:ext uri="{FF2B5EF4-FFF2-40B4-BE49-F238E27FC236}">
                    <a16:creationId xmlns:a16="http://schemas.microsoft.com/office/drawing/2014/main" id="{AFE363D3-970F-4913-A5FB-42F6B0C3591C}"/>
                  </a:ext>
                </a:extLst>
              </p:cNvPr>
              <p:cNvSpPr/>
              <p:nvPr/>
            </p:nvSpPr>
            <p:spPr>
              <a:xfrm>
                <a:off x="2892175" y="2839467"/>
                <a:ext cx="1185453" cy="1185453"/>
              </a:xfrm>
              <a:prstGeom prst="teardrop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A7D819A-C18D-4CD1-918E-23A26065FEDA}"/>
                </a:ext>
              </a:extLst>
            </p:cNvPr>
            <p:cNvSpPr txBox="1"/>
            <p:nvPr/>
          </p:nvSpPr>
          <p:spPr>
            <a:xfrm>
              <a:off x="3989894" y="3130881"/>
              <a:ext cx="422825" cy="40212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01</a:t>
              </a:r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99374F2-6956-45A1-BFD0-481A26E8A5F5}"/>
                </a:ext>
              </a:extLst>
            </p:cNvPr>
            <p:cNvSpPr txBox="1"/>
            <p:nvPr/>
          </p:nvSpPr>
          <p:spPr>
            <a:xfrm>
              <a:off x="4590813" y="3130881"/>
              <a:ext cx="422825" cy="40212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02</a:t>
              </a:r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A190B76-1ECF-4D94-829E-E8565A1021E3}"/>
                </a:ext>
              </a:extLst>
            </p:cNvPr>
            <p:cNvSpPr txBox="1"/>
            <p:nvPr/>
          </p:nvSpPr>
          <p:spPr>
            <a:xfrm>
              <a:off x="3989894" y="3652877"/>
              <a:ext cx="422825" cy="40212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03</a:t>
              </a:r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5FC0CEC-E647-4DEE-A1B4-34E75BC0CFEB}"/>
                </a:ext>
              </a:extLst>
            </p:cNvPr>
            <p:cNvSpPr txBox="1"/>
            <p:nvPr/>
          </p:nvSpPr>
          <p:spPr>
            <a:xfrm>
              <a:off x="4590813" y="3652877"/>
              <a:ext cx="422825" cy="40212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04</a:t>
              </a:r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0" name="Rectangle: Diagonal Corners Rounded 19">
            <a:extLst>
              <a:ext uri="{FF2B5EF4-FFF2-40B4-BE49-F238E27FC236}">
                <a16:creationId xmlns:a16="http://schemas.microsoft.com/office/drawing/2014/main" id="{A53264C1-C282-4348-98E5-41EE9EEE98C8}"/>
              </a:ext>
            </a:extLst>
          </p:cNvPr>
          <p:cNvSpPr/>
          <p:nvPr/>
        </p:nvSpPr>
        <p:spPr>
          <a:xfrm>
            <a:off x="3368766" y="1819816"/>
            <a:ext cx="432048" cy="432048"/>
          </a:xfrm>
          <a:prstGeom prst="round2DiagRect">
            <a:avLst>
              <a:gd name="adj1" fmla="val 23421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: Diagonal Corners Rounded 20">
            <a:extLst>
              <a:ext uri="{FF2B5EF4-FFF2-40B4-BE49-F238E27FC236}">
                <a16:creationId xmlns:a16="http://schemas.microsoft.com/office/drawing/2014/main" id="{C05B0247-E3A8-4FB7-8F10-5CF732A92CDC}"/>
              </a:ext>
            </a:extLst>
          </p:cNvPr>
          <p:cNvSpPr/>
          <p:nvPr/>
        </p:nvSpPr>
        <p:spPr>
          <a:xfrm>
            <a:off x="8372581" y="1819816"/>
            <a:ext cx="432048" cy="432048"/>
          </a:xfrm>
          <a:prstGeom prst="round2DiagRect">
            <a:avLst>
              <a:gd name="adj1" fmla="val 30176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그룹 6">
            <a:extLst>
              <a:ext uri="{FF2B5EF4-FFF2-40B4-BE49-F238E27FC236}">
                <a16:creationId xmlns:a16="http://schemas.microsoft.com/office/drawing/2014/main" id="{A0A0B7A3-47F0-483E-B5FE-E25293565F05}"/>
              </a:ext>
            </a:extLst>
          </p:cNvPr>
          <p:cNvGrpSpPr/>
          <p:nvPr/>
        </p:nvGrpSpPr>
        <p:grpSpPr>
          <a:xfrm>
            <a:off x="719682" y="2219564"/>
            <a:ext cx="3167999" cy="894353"/>
            <a:chOff x="1167185" y="2219562"/>
            <a:chExt cx="2895178" cy="89435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1FFD7B8-6D07-4286-B256-6E0C531BEEC4}"/>
                </a:ext>
              </a:extLst>
            </p:cNvPr>
            <p:cNvSpPr txBox="1"/>
            <p:nvPr/>
          </p:nvSpPr>
          <p:spPr>
            <a:xfrm>
              <a:off x="1167185" y="2219562"/>
              <a:ext cx="2895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6667887-5C1E-4A42-904D-1033D30103EA}"/>
                </a:ext>
              </a:extLst>
            </p:cNvPr>
            <p:cNvSpPr txBox="1"/>
            <p:nvPr/>
          </p:nvSpPr>
          <p:spPr>
            <a:xfrm>
              <a:off x="1167185" y="2467584"/>
              <a:ext cx="28951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그룹 10">
            <a:extLst>
              <a:ext uri="{FF2B5EF4-FFF2-40B4-BE49-F238E27FC236}">
                <a16:creationId xmlns:a16="http://schemas.microsoft.com/office/drawing/2014/main" id="{58847707-1EB9-4636-9AF7-3DAAD7731B68}"/>
              </a:ext>
            </a:extLst>
          </p:cNvPr>
          <p:cNvGrpSpPr/>
          <p:nvPr/>
        </p:nvGrpSpPr>
        <p:grpSpPr>
          <a:xfrm>
            <a:off x="8286856" y="2219564"/>
            <a:ext cx="3168000" cy="894353"/>
            <a:chOff x="8197779" y="2219562"/>
            <a:chExt cx="2822031" cy="89435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278B1B9-1549-44B2-B22F-3705BF24E387}"/>
                </a:ext>
              </a:extLst>
            </p:cNvPr>
            <p:cNvSpPr txBox="1"/>
            <p:nvPr/>
          </p:nvSpPr>
          <p:spPr>
            <a:xfrm>
              <a:off x="8197779" y="2219562"/>
              <a:ext cx="28220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214EA10-72D6-4DE0-8317-2F164B205C54}"/>
                </a:ext>
              </a:extLst>
            </p:cNvPr>
            <p:cNvSpPr txBox="1"/>
            <p:nvPr/>
          </p:nvSpPr>
          <p:spPr>
            <a:xfrm>
              <a:off x="8197779" y="2467584"/>
              <a:ext cx="28220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Rectangle: Diagonal Corners Rounded 27">
            <a:extLst>
              <a:ext uri="{FF2B5EF4-FFF2-40B4-BE49-F238E27FC236}">
                <a16:creationId xmlns:a16="http://schemas.microsoft.com/office/drawing/2014/main" id="{6175403A-0535-4486-88B1-F54186AE90D7}"/>
              </a:ext>
            </a:extLst>
          </p:cNvPr>
          <p:cNvSpPr/>
          <p:nvPr/>
        </p:nvSpPr>
        <p:spPr>
          <a:xfrm>
            <a:off x="3386229" y="4767285"/>
            <a:ext cx="432048" cy="432048"/>
          </a:xfrm>
          <a:prstGeom prst="round2DiagRect">
            <a:avLst>
              <a:gd name="adj1" fmla="val 32428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: Diagonal Corners Rounded 28">
            <a:extLst>
              <a:ext uri="{FF2B5EF4-FFF2-40B4-BE49-F238E27FC236}">
                <a16:creationId xmlns:a16="http://schemas.microsoft.com/office/drawing/2014/main" id="{DBBF2726-E3A0-4F03-B7C1-6AA93542F2A4}"/>
              </a:ext>
            </a:extLst>
          </p:cNvPr>
          <p:cNvSpPr/>
          <p:nvPr/>
        </p:nvSpPr>
        <p:spPr>
          <a:xfrm>
            <a:off x="8390044" y="4767286"/>
            <a:ext cx="432048" cy="432048"/>
          </a:xfrm>
          <a:prstGeom prst="round2DiagRect">
            <a:avLst>
              <a:gd name="adj1" fmla="val 30176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0" name="그룹 5">
            <a:extLst>
              <a:ext uri="{FF2B5EF4-FFF2-40B4-BE49-F238E27FC236}">
                <a16:creationId xmlns:a16="http://schemas.microsoft.com/office/drawing/2014/main" id="{465510FC-A0F2-4D36-B469-6866E5653E85}"/>
              </a:ext>
            </a:extLst>
          </p:cNvPr>
          <p:cNvGrpSpPr/>
          <p:nvPr/>
        </p:nvGrpSpPr>
        <p:grpSpPr>
          <a:xfrm>
            <a:off x="737145" y="5167036"/>
            <a:ext cx="3167999" cy="905927"/>
            <a:chOff x="1184648" y="5167032"/>
            <a:chExt cx="2895178" cy="90592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A6F36F4-1093-4920-9CEB-00276B2AD9AB}"/>
                </a:ext>
              </a:extLst>
            </p:cNvPr>
            <p:cNvSpPr txBox="1"/>
            <p:nvPr/>
          </p:nvSpPr>
          <p:spPr>
            <a:xfrm>
              <a:off x="1184648" y="5167032"/>
              <a:ext cx="2895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37F3D52-F230-4EC8-9123-30C62CDCE438}"/>
                </a:ext>
              </a:extLst>
            </p:cNvPr>
            <p:cNvSpPr txBox="1"/>
            <p:nvPr/>
          </p:nvSpPr>
          <p:spPr>
            <a:xfrm>
              <a:off x="1184648" y="5426628"/>
              <a:ext cx="28951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그룹 12">
            <a:extLst>
              <a:ext uri="{FF2B5EF4-FFF2-40B4-BE49-F238E27FC236}">
                <a16:creationId xmlns:a16="http://schemas.microsoft.com/office/drawing/2014/main" id="{565871EA-52B8-46AC-B43A-52051C6872D1}"/>
              </a:ext>
            </a:extLst>
          </p:cNvPr>
          <p:cNvGrpSpPr/>
          <p:nvPr/>
        </p:nvGrpSpPr>
        <p:grpSpPr>
          <a:xfrm>
            <a:off x="8304319" y="5167036"/>
            <a:ext cx="3168000" cy="905927"/>
            <a:chOff x="8215242" y="5167032"/>
            <a:chExt cx="2822031" cy="90592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419AE7A-FC05-4EE1-8B81-7C279EB62390}"/>
                </a:ext>
              </a:extLst>
            </p:cNvPr>
            <p:cNvSpPr txBox="1"/>
            <p:nvPr/>
          </p:nvSpPr>
          <p:spPr>
            <a:xfrm>
              <a:off x="8215242" y="5167032"/>
              <a:ext cx="28220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96E4A77-FA5C-4F6A-8E16-D528E3CFEDB3}"/>
                </a:ext>
              </a:extLst>
            </p:cNvPr>
            <p:cNvSpPr txBox="1"/>
            <p:nvPr/>
          </p:nvSpPr>
          <p:spPr>
            <a:xfrm>
              <a:off x="8215242" y="5426628"/>
              <a:ext cx="28220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D881163A-648F-42A8-A315-3B3B26E9A40C}"/>
              </a:ext>
            </a:extLst>
          </p:cNvPr>
          <p:cNvSpPr>
            <a:spLocks noChangeAspect="1"/>
          </p:cNvSpPr>
          <p:nvPr/>
        </p:nvSpPr>
        <p:spPr>
          <a:xfrm rot="9900000">
            <a:off x="3477358" y="4883531"/>
            <a:ext cx="249793" cy="21215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73F45F0D-0700-4214-8600-45D776F252C2}"/>
              </a:ext>
            </a:extLst>
          </p:cNvPr>
          <p:cNvSpPr/>
          <p:nvPr/>
        </p:nvSpPr>
        <p:spPr>
          <a:xfrm>
            <a:off x="3477652" y="1944566"/>
            <a:ext cx="218500" cy="16783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C076D468-8739-4A7F-B473-BE02318F580F}"/>
              </a:ext>
            </a:extLst>
          </p:cNvPr>
          <p:cNvSpPr/>
          <p:nvPr/>
        </p:nvSpPr>
        <p:spPr>
          <a:xfrm>
            <a:off x="8512088" y="4854820"/>
            <a:ext cx="222147" cy="19171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Block Arc 10">
            <a:extLst>
              <a:ext uri="{FF2B5EF4-FFF2-40B4-BE49-F238E27FC236}">
                <a16:creationId xmlns:a16="http://schemas.microsoft.com/office/drawing/2014/main" id="{DBC65E34-D179-4ADE-9CAD-770996CD7A26}"/>
              </a:ext>
            </a:extLst>
          </p:cNvPr>
          <p:cNvSpPr/>
          <p:nvPr/>
        </p:nvSpPr>
        <p:spPr>
          <a:xfrm>
            <a:off x="8462046" y="1944566"/>
            <a:ext cx="272189" cy="18436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: Diagonal Corners Rounded 57">
            <a:extLst>
              <a:ext uri="{FF2B5EF4-FFF2-40B4-BE49-F238E27FC236}">
                <a16:creationId xmlns:a16="http://schemas.microsoft.com/office/drawing/2014/main" id="{5BC676BF-BB58-4978-869D-BBF7C65621F7}"/>
              </a:ext>
            </a:extLst>
          </p:cNvPr>
          <p:cNvSpPr/>
          <p:nvPr/>
        </p:nvSpPr>
        <p:spPr>
          <a:xfrm>
            <a:off x="2424948" y="4509770"/>
            <a:ext cx="914400" cy="914400"/>
          </a:xfrm>
          <a:prstGeom prst="round2DiagRect">
            <a:avLst>
              <a:gd name="adj1" fmla="val 30001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9" name="Rectangle: Diagonal Corners Rounded 58">
            <a:extLst>
              <a:ext uri="{FF2B5EF4-FFF2-40B4-BE49-F238E27FC236}">
                <a16:creationId xmlns:a16="http://schemas.microsoft.com/office/drawing/2014/main" id="{5C068200-D5A9-4801-A4AE-2D22FB958300}"/>
              </a:ext>
            </a:extLst>
          </p:cNvPr>
          <p:cNvSpPr/>
          <p:nvPr/>
        </p:nvSpPr>
        <p:spPr>
          <a:xfrm>
            <a:off x="3831291" y="4509770"/>
            <a:ext cx="914400" cy="914400"/>
          </a:xfrm>
          <a:prstGeom prst="round2DiagRect">
            <a:avLst>
              <a:gd name="adj1" fmla="val 29048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0" name="Rectangle: Diagonal Corners Rounded 59">
            <a:extLst>
              <a:ext uri="{FF2B5EF4-FFF2-40B4-BE49-F238E27FC236}">
                <a16:creationId xmlns:a16="http://schemas.microsoft.com/office/drawing/2014/main" id="{B81BBE98-1EED-4823-ADF8-90D622178823}"/>
              </a:ext>
            </a:extLst>
          </p:cNvPr>
          <p:cNvSpPr/>
          <p:nvPr/>
        </p:nvSpPr>
        <p:spPr>
          <a:xfrm>
            <a:off x="5237634" y="4509770"/>
            <a:ext cx="914400" cy="914400"/>
          </a:xfrm>
          <a:prstGeom prst="round2DiagRect">
            <a:avLst>
              <a:gd name="adj1" fmla="val 32857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1" name="Rectangle: Diagonal Corners Rounded 60">
            <a:extLst>
              <a:ext uri="{FF2B5EF4-FFF2-40B4-BE49-F238E27FC236}">
                <a16:creationId xmlns:a16="http://schemas.microsoft.com/office/drawing/2014/main" id="{E329BB01-923A-4276-AACB-A97E115D9E25}"/>
              </a:ext>
            </a:extLst>
          </p:cNvPr>
          <p:cNvSpPr/>
          <p:nvPr/>
        </p:nvSpPr>
        <p:spPr>
          <a:xfrm>
            <a:off x="6643977" y="4509770"/>
            <a:ext cx="914400" cy="914400"/>
          </a:xfrm>
          <a:prstGeom prst="round2DiagRect">
            <a:avLst>
              <a:gd name="adj1" fmla="val 30953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C1447CEA-BFA7-4181-A7DC-C4D42FEFE311}"/>
              </a:ext>
            </a:extLst>
          </p:cNvPr>
          <p:cNvSpPr/>
          <p:nvPr/>
        </p:nvSpPr>
        <p:spPr>
          <a:xfrm>
            <a:off x="9249525" y="4073719"/>
            <a:ext cx="1872208" cy="1872208"/>
          </a:xfrm>
          <a:prstGeom prst="round2DiagRect">
            <a:avLst>
              <a:gd name="adj1" fmla="val 31087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3" name="Oval 5">
            <a:extLst>
              <a:ext uri="{FF2B5EF4-FFF2-40B4-BE49-F238E27FC236}">
                <a16:creationId xmlns:a16="http://schemas.microsoft.com/office/drawing/2014/main" id="{A144993A-61FD-48FC-9F16-68BFF724A9B9}"/>
              </a:ext>
            </a:extLst>
          </p:cNvPr>
          <p:cNvSpPr/>
          <p:nvPr/>
        </p:nvSpPr>
        <p:spPr>
          <a:xfrm>
            <a:off x="8050319" y="4509770"/>
            <a:ext cx="914400" cy="914400"/>
          </a:xfrm>
          <a:prstGeom prst="round2DiagRect">
            <a:avLst>
              <a:gd name="adj1" fmla="val 32858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id="{A53915E4-290B-4573-A174-D5D18E19CA3E}"/>
              </a:ext>
            </a:extLst>
          </p:cNvPr>
          <p:cNvSpPr/>
          <p:nvPr/>
        </p:nvSpPr>
        <p:spPr>
          <a:xfrm>
            <a:off x="2427076" y="2272738"/>
            <a:ext cx="914400" cy="914400"/>
          </a:xfrm>
          <a:prstGeom prst="round2DiagRect">
            <a:avLst>
              <a:gd name="adj1" fmla="val 30001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ABE80521-1E37-44C3-B90D-DF2DFCE284ED}"/>
              </a:ext>
            </a:extLst>
          </p:cNvPr>
          <p:cNvSpPr/>
          <p:nvPr/>
        </p:nvSpPr>
        <p:spPr>
          <a:xfrm>
            <a:off x="3833419" y="2272738"/>
            <a:ext cx="914400" cy="914400"/>
          </a:xfrm>
          <a:prstGeom prst="round2DiagRect">
            <a:avLst>
              <a:gd name="adj1" fmla="val 29048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804CBAF7-038C-4EB3-8EB3-8B2C76B9B789}"/>
              </a:ext>
            </a:extLst>
          </p:cNvPr>
          <p:cNvSpPr/>
          <p:nvPr/>
        </p:nvSpPr>
        <p:spPr>
          <a:xfrm>
            <a:off x="5239762" y="2272738"/>
            <a:ext cx="914400" cy="914400"/>
          </a:xfrm>
          <a:prstGeom prst="round2DiagRect">
            <a:avLst>
              <a:gd name="adj1" fmla="val 3285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432FC313-B24F-49C2-81F2-A7970B57DE1B}"/>
              </a:ext>
            </a:extLst>
          </p:cNvPr>
          <p:cNvSpPr/>
          <p:nvPr/>
        </p:nvSpPr>
        <p:spPr>
          <a:xfrm>
            <a:off x="6646105" y="2272738"/>
            <a:ext cx="914400" cy="914400"/>
          </a:xfrm>
          <a:prstGeom prst="round2DiagRect">
            <a:avLst>
              <a:gd name="adj1" fmla="val 30953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C555B6-84CB-45AB-A77D-2AAE2D218908}"/>
              </a:ext>
            </a:extLst>
          </p:cNvPr>
          <p:cNvSpPr txBox="1"/>
          <p:nvPr/>
        </p:nvSpPr>
        <p:spPr>
          <a:xfrm>
            <a:off x="1070267" y="3130542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A5D180-BE97-4589-B2A4-5852A71371B6}"/>
              </a:ext>
            </a:extLst>
          </p:cNvPr>
          <p:cNvSpPr txBox="1"/>
          <p:nvPr/>
        </p:nvSpPr>
        <p:spPr>
          <a:xfrm>
            <a:off x="1070267" y="5351939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6D74BA2D-B0BD-4357-99E2-ABF9741A4DDA}"/>
              </a:ext>
            </a:extLst>
          </p:cNvPr>
          <p:cNvSpPr/>
          <p:nvPr/>
        </p:nvSpPr>
        <p:spPr>
          <a:xfrm>
            <a:off x="9251653" y="1836687"/>
            <a:ext cx="1872208" cy="1872208"/>
          </a:xfrm>
          <a:prstGeom prst="round2DiagRect">
            <a:avLst>
              <a:gd name="adj1" fmla="val 3108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8FADDB-387F-4B13-ABDA-68C817E6ED63}"/>
              </a:ext>
            </a:extLst>
          </p:cNvPr>
          <p:cNvSpPr txBox="1"/>
          <p:nvPr/>
        </p:nvSpPr>
        <p:spPr>
          <a:xfrm>
            <a:off x="2311905" y="255676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121D52-0EA7-44CB-AB14-335630A1CF81}"/>
              </a:ext>
            </a:extLst>
          </p:cNvPr>
          <p:cNvSpPr txBox="1"/>
          <p:nvPr/>
        </p:nvSpPr>
        <p:spPr>
          <a:xfrm>
            <a:off x="2308012" y="327684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68FCED-35AF-4163-B3A6-8F333DE6A4BC}"/>
              </a:ext>
            </a:extLst>
          </p:cNvPr>
          <p:cNvSpPr txBox="1"/>
          <p:nvPr/>
        </p:nvSpPr>
        <p:spPr>
          <a:xfrm>
            <a:off x="6530934" y="255676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8B9DD0-8E28-4142-8EA3-E00370639C37}"/>
              </a:ext>
            </a:extLst>
          </p:cNvPr>
          <p:cNvSpPr txBox="1"/>
          <p:nvPr/>
        </p:nvSpPr>
        <p:spPr>
          <a:xfrm>
            <a:off x="6527041" y="327684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D0881D-A179-4F73-A5E8-ABBEE4FE0336}"/>
              </a:ext>
            </a:extLst>
          </p:cNvPr>
          <p:cNvSpPr txBox="1"/>
          <p:nvPr/>
        </p:nvSpPr>
        <p:spPr>
          <a:xfrm>
            <a:off x="3718248" y="255676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2988CC-E06C-4298-803F-D28CDFB333D4}"/>
              </a:ext>
            </a:extLst>
          </p:cNvPr>
          <p:cNvSpPr txBox="1"/>
          <p:nvPr/>
        </p:nvSpPr>
        <p:spPr>
          <a:xfrm>
            <a:off x="3714355" y="327684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8C524B-8640-4CFD-A064-9C7093DAFA72}"/>
              </a:ext>
            </a:extLst>
          </p:cNvPr>
          <p:cNvSpPr txBox="1"/>
          <p:nvPr/>
        </p:nvSpPr>
        <p:spPr>
          <a:xfrm>
            <a:off x="5124591" y="255676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E220A6-7CBD-44D5-9A9F-8D28143D212F}"/>
              </a:ext>
            </a:extLst>
          </p:cNvPr>
          <p:cNvSpPr txBox="1"/>
          <p:nvPr/>
        </p:nvSpPr>
        <p:spPr>
          <a:xfrm>
            <a:off x="5120698" y="327684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CB3A60-C351-4545-B961-5FD0619EAB55}"/>
              </a:ext>
            </a:extLst>
          </p:cNvPr>
          <p:cNvSpPr txBox="1"/>
          <p:nvPr/>
        </p:nvSpPr>
        <p:spPr>
          <a:xfrm>
            <a:off x="2416224" y="181811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B50F5A-0C5B-4948-966B-4ECBF4C508C6}"/>
              </a:ext>
            </a:extLst>
          </p:cNvPr>
          <p:cNvSpPr txBox="1"/>
          <p:nvPr/>
        </p:nvSpPr>
        <p:spPr>
          <a:xfrm>
            <a:off x="3822567" y="181811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F1E829-C8B7-4A5D-A54C-CC4A94DDCEF0}"/>
              </a:ext>
            </a:extLst>
          </p:cNvPr>
          <p:cNvSpPr txBox="1"/>
          <p:nvPr/>
        </p:nvSpPr>
        <p:spPr>
          <a:xfrm>
            <a:off x="5228910" y="181811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8FC6FB-9F4C-4B4F-A492-94C550D94CBD}"/>
              </a:ext>
            </a:extLst>
          </p:cNvPr>
          <p:cNvSpPr txBox="1"/>
          <p:nvPr/>
        </p:nvSpPr>
        <p:spPr>
          <a:xfrm>
            <a:off x="6635253" y="181811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B8D733E-A31C-40F4-8DEB-372B64EF4D3A}"/>
              </a:ext>
            </a:extLst>
          </p:cNvPr>
          <p:cNvSpPr txBox="1"/>
          <p:nvPr/>
        </p:nvSpPr>
        <p:spPr>
          <a:xfrm>
            <a:off x="2312235" y="479562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AF76A68-0F82-437F-AF41-1C353E2EB780}"/>
              </a:ext>
            </a:extLst>
          </p:cNvPr>
          <p:cNvSpPr txBox="1"/>
          <p:nvPr/>
        </p:nvSpPr>
        <p:spPr>
          <a:xfrm>
            <a:off x="2308342" y="5515700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5E85D4D-AB23-4C58-BFAB-B50647BB75FA}"/>
              </a:ext>
            </a:extLst>
          </p:cNvPr>
          <p:cNvSpPr txBox="1"/>
          <p:nvPr/>
        </p:nvSpPr>
        <p:spPr>
          <a:xfrm>
            <a:off x="6531264" y="479562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723B2FA-61AD-4620-B2E7-7E5875A5807C}"/>
              </a:ext>
            </a:extLst>
          </p:cNvPr>
          <p:cNvSpPr txBox="1"/>
          <p:nvPr/>
        </p:nvSpPr>
        <p:spPr>
          <a:xfrm>
            <a:off x="6527371" y="5515700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29B9C99-9A88-4133-974B-97B2801A66FC}"/>
              </a:ext>
            </a:extLst>
          </p:cNvPr>
          <p:cNvSpPr txBox="1"/>
          <p:nvPr/>
        </p:nvSpPr>
        <p:spPr>
          <a:xfrm>
            <a:off x="3718578" y="479562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C5416D2-47F0-4C01-9636-2BCB7E462C11}"/>
              </a:ext>
            </a:extLst>
          </p:cNvPr>
          <p:cNvSpPr txBox="1"/>
          <p:nvPr/>
        </p:nvSpPr>
        <p:spPr>
          <a:xfrm>
            <a:off x="3714685" y="5515700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648CBCD-A246-414B-88FD-43F3EABD27DD}"/>
              </a:ext>
            </a:extLst>
          </p:cNvPr>
          <p:cNvSpPr txBox="1"/>
          <p:nvPr/>
        </p:nvSpPr>
        <p:spPr>
          <a:xfrm>
            <a:off x="5124921" y="479562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58D1D37-8DE0-4BC3-83B6-C7EC4A832A18}"/>
              </a:ext>
            </a:extLst>
          </p:cNvPr>
          <p:cNvSpPr txBox="1"/>
          <p:nvPr/>
        </p:nvSpPr>
        <p:spPr>
          <a:xfrm>
            <a:off x="5121028" y="5515700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189194A-C5D0-4E9B-8F05-24B01F019151}"/>
              </a:ext>
            </a:extLst>
          </p:cNvPr>
          <p:cNvSpPr txBox="1"/>
          <p:nvPr/>
        </p:nvSpPr>
        <p:spPr>
          <a:xfrm>
            <a:off x="2416554" y="405696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F938257-5B87-4841-937D-F607F071ED7D}"/>
              </a:ext>
            </a:extLst>
          </p:cNvPr>
          <p:cNvSpPr txBox="1"/>
          <p:nvPr/>
        </p:nvSpPr>
        <p:spPr>
          <a:xfrm>
            <a:off x="3822897" y="405696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E3D7DCF-8E68-4457-8EC6-B6898B0F46E5}"/>
              </a:ext>
            </a:extLst>
          </p:cNvPr>
          <p:cNvSpPr txBox="1"/>
          <p:nvPr/>
        </p:nvSpPr>
        <p:spPr>
          <a:xfrm>
            <a:off x="5229240" y="405696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E3B151C-8FC4-4F85-BF83-2DACC1F82458}"/>
              </a:ext>
            </a:extLst>
          </p:cNvPr>
          <p:cNvSpPr txBox="1"/>
          <p:nvPr/>
        </p:nvSpPr>
        <p:spPr>
          <a:xfrm>
            <a:off x="6635583" y="405696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oup 42">
            <a:extLst>
              <a:ext uri="{FF2B5EF4-FFF2-40B4-BE49-F238E27FC236}">
                <a16:creationId xmlns:a16="http://schemas.microsoft.com/office/drawing/2014/main" id="{4D1CC9E3-07F3-429B-877E-138A49ECAA7B}"/>
              </a:ext>
            </a:extLst>
          </p:cNvPr>
          <p:cNvGrpSpPr/>
          <p:nvPr/>
        </p:nvGrpSpPr>
        <p:grpSpPr>
          <a:xfrm>
            <a:off x="9959002" y="2346975"/>
            <a:ext cx="1148636" cy="851632"/>
            <a:chOff x="7274108" y="2303688"/>
            <a:chExt cx="1148636" cy="85163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8CBE4A5-856C-47A8-996E-D4A261D6AE3D}"/>
                </a:ext>
              </a:extLst>
            </p:cNvPr>
            <p:cNvSpPr txBox="1"/>
            <p:nvPr/>
          </p:nvSpPr>
          <p:spPr>
            <a:xfrm>
              <a:off x="7380374" y="2303688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68%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0E6DC1C-8AFD-44D0-8176-5EF67D4F15A4}"/>
                </a:ext>
              </a:extLst>
            </p:cNvPr>
            <p:cNvSpPr txBox="1"/>
            <p:nvPr/>
          </p:nvSpPr>
          <p:spPr>
            <a:xfrm>
              <a:off x="7274108" y="2847543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5">
            <a:extLst>
              <a:ext uri="{FF2B5EF4-FFF2-40B4-BE49-F238E27FC236}">
                <a16:creationId xmlns:a16="http://schemas.microsoft.com/office/drawing/2014/main" id="{3D73E1E8-CD5C-4C09-BBF0-062FEAD8E8AD}"/>
              </a:ext>
            </a:extLst>
          </p:cNvPr>
          <p:cNvGrpSpPr/>
          <p:nvPr/>
        </p:nvGrpSpPr>
        <p:grpSpPr>
          <a:xfrm>
            <a:off x="9959002" y="4610611"/>
            <a:ext cx="1148636" cy="802064"/>
            <a:chOff x="7274108" y="4369480"/>
            <a:chExt cx="1148636" cy="80206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F995CF0-6C44-450A-AA36-EEE3C960CC5D}"/>
                </a:ext>
              </a:extLst>
            </p:cNvPr>
            <p:cNvSpPr txBox="1"/>
            <p:nvPr/>
          </p:nvSpPr>
          <p:spPr>
            <a:xfrm>
              <a:off x="7380374" y="436948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72%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BFC9048-E265-4AF3-B8FB-12FB67485376}"/>
                </a:ext>
              </a:extLst>
            </p:cNvPr>
            <p:cNvSpPr txBox="1"/>
            <p:nvPr/>
          </p:nvSpPr>
          <p:spPr>
            <a:xfrm>
              <a:off x="7274108" y="4863767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45" name="Straight Arrow Connector 48">
            <a:extLst>
              <a:ext uri="{FF2B5EF4-FFF2-40B4-BE49-F238E27FC236}">
                <a16:creationId xmlns:a16="http://schemas.microsoft.com/office/drawing/2014/main" id="{DAD26ECA-E508-41A9-81F8-FA7504FBDB9E}"/>
              </a:ext>
            </a:extLst>
          </p:cNvPr>
          <p:cNvCxnSpPr>
            <a:cxnSpLocks/>
          </p:cNvCxnSpPr>
          <p:nvPr/>
        </p:nvCxnSpPr>
        <p:spPr>
          <a:xfrm>
            <a:off x="882595" y="3904952"/>
            <a:ext cx="10416208" cy="316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5">
            <a:extLst>
              <a:ext uri="{FF2B5EF4-FFF2-40B4-BE49-F238E27FC236}">
                <a16:creationId xmlns:a16="http://schemas.microsoft.com/office/drawing/2014/main" id="{23CEB88C-F4EA-4181-B5B7-59C2839EA25B}"/>
              </a:ext>
            </a:extLst>
          </p:cNvPr>
          <p:cNvSpPr/>
          <p:nvPr/>
        </p:nvSpPr>
        <p:spPr>
          <a:xfrm>
            <a:off x="8052447" y="2272738"/>
            <a:ext cx="914400" cy="914400"/>
          </a:xfrm>
          <a:prstGeom prst="round2DiagRect">
            <a:avLst>
              <a:gd name="adj1" fmla="val 32858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78388A5-665E-45B7-A256-F23381DA5F8D}"/>
              </a:ext>
            </a:extLst>
          </p:cNvPr>
          <p:cNvSpPr txBox="1"/>
          <p:nvPr/>
        </p:nvSpPr>
        <p:spPr>
          <a:xfrm>
            <a:off x="7937276" y="255676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F575629-2081-4EB6-9CF9-366C10BA64EA}"/>
              </a:ext>
            </a:extLst>
          </p:cNvPr>
          <p:cNvSpPr txBox="1"/>
          <p:nvPr/>
        </p:nvSpPr>
        <p:spPr>
          <a:xfrm>
            <a:off x="7933383" y="327684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F374ADB-C650-4FA8-BA8C-017214DC56CA}"/>
              </a:ext>
            </a:extLst>
          </p:cNvPr>
          <p:cNvSpPr txBox="1"/>
          <p:nvPr/>
        </p:nvSpPr>
        <p:spPr>
          <a:xfrm>
            <a:off x="8041595" y="181811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43%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572278E-2F04-45B6-A34C-A28B9692526B}"/>
              </a:ext>
            </a:extLst>
          </p:cNvPr>
          <p:cNvSpPr txBox="1"/>
          <p:nvPr/>
        </p:nvSpPr>
        <p:spPr>
          <a:xfrm>
            <a:off x="7937606" y="479562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D0ADF45-CB77-42A5-8B01-B9357F5AD8C8}"/>
              </a:ext>
            </a:extLst>
          </p:cNvPr>
          <p:cNvSpPr txBox="1"/>
          <p:nvPr/>
        </p:nvSpPr>
        <p:spPr>
          <a:xfrm>
            <a:off x="7933713" y="550878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9373065-433E-406A-9156-8A08857020D2}"/>
              </a:ext>
            </a:extLst>
          </p:cNvPr>
          <p:cNvSpPr txBox="1"/>
          <p:nvPr/>
        </p:nvSpPr>
        <p:spPr>
          <a:xfrm>
            <a:off x="8041925" y="405696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Round Same Side Corner Rectangle 8">
            <a:extLst>
              <a:ext uri="{FF2B5EF4-FFF2-40B4-BE49-F238E27FC236}">
                <a16:creationId xmlns:a16="http://schemas.microsoft.com/office/drawing/2014/main" id="{2914175D-06EE-446B-AF21-6852D21F2BD5}"/>
              </a:ext>
            </a:extLst>
          </p:cNvPr>
          <p:cNvSpPr/>
          <p:nvPr/>
        </p:nvSpPr>
        <p:spPr>
          <a:xfrm>
            <a:off x="9630675" y="2304877"/>
            <a:ext cx="344072" cy="90620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 Same Side Corner Rectangle 20">
            <a:extLst>
              <a:ext uri="{FF2B5EF4-FFF2-40B4-BE49-F238E27FC236}">
                <a16:creationId xmlns:a16="http://schemas.microsoft.com/office/drawing/2014/main" id="{5D1BF2D6-1392-4290-806C-B15E8359F118}"/>
              </a:ext>
            </a:extLst>
          </p:cNvPr>
          <p:cNvSpPr/>
          <p:nvPr/>
        </p:nvSpPr>
        <p:spPr>
          <a:xfrm rot="10800000">
            <a:off x="9588345" y="4614990"/>
            <a:ext cx="428733" cy="914572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9">
            <a:extLst>
              <a:ext uri="{FF2B5EF4-FFF2-40B4-BE49-F238E27FC236}">
                <a16:creationId xmlns:a16="http://schemas.microsoft.com/office/drawing/2014/main" id="{9ABA05F7-86DD-4AE5-90F5-180B79C3D993}"/>
              </a:ext>
            </a:extLst>
          </p:cNvPr>
          <p:cNvSpPr/>
          <p:nvPr/>
        </p:nvSpPr>
        <p:spPr>
          <a:xfrm>
            <a:off x="1276373" y="2420465"/>
            <a:ext cx="487680" cy="48688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 Same Side Corner Rectangle 36">
            <a:extLst>
              <a:ext uri="{FF2B5EF4-FFF2-40B4-BE49-F238E27FC236}">
                <a16:creationId xmlns:a16="http://schemas.microsoft.com/office/drawing/2014/main" id="{00142133-55D3-49D4-9E3C-6BD949B0DD2B}"/>
              </a:ext>
            </a:extLst>
          </p:cNvPr>
          <p:cNvSpPr>
            <a:spLocks noChangeAspect="1"/>
          </p:cNvSpPr>
          <p:nvPr/>
        </p:nvSpPr>
        <p:spPr>
          <a:xfrm>
            <a:off x="1260489" y="4692713"/>
            <a:ext cx="519448" cy="4106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그룹 14">
            <a:extLst>
              <a:ext uri="{FF2B5EF4-FFF2-40B4-BE49-F238E27FC236}">
                <a16:creationId xmlns:a16="http://schemas.microsoft.com/office/drawing/2014/main" id="{02813709-A350-4740-9914-18BE1FD8419C}"/>
              </a:ext>
            </a:extLst>
          </p:cNvPr>
          <p:cNvGrpSpPr/>
          <p:nvPr/>
        </p:nvGrpSpPr>
        <p:grpSpPr>
          <a:xfrm>
            <a:off x="1864048" y="1673699"/>
            <a:ext cx="4104000" cy="887234"/>
            <a:chOff x="1864048" y="1673699"/>
            <a:chExt cx="4104000" cy="88723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67B305A-56EF-4004-9312-44F0060E1094}"/>
                </a:ext>
              </a:extLst>
            </p:cNvPr>
            <p:cNvSpPr txBox="1"/>
            <p:nvPr/>
          </p:nvSpPr>
          <p:spPr>
            <a:xfrm>
              <a:off x="1864048" y="1914602"/>
              <a:ext cx="41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FEF9083-37CC-42CC-8DC2-5F629C742EF0}"/>
                </a:ext>
              </a:extLst>
            </p:cNvPr>
            <p:cNvSpPr txBox="1"/>
            <p:nvPr/>
          </p:nvSpPr>
          <p:spPr>
            <a:xfrm>
              <a:off x="1864048" y="1673699"/>
              <a:ext cx="410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000D1352-CE01-4474-BF48-52377819559C}"/>
              </a:ext>
            </a:extLst>
          </p:cNvPr>
          <p:cNvSpPr/>
          <p:nvPr/>
        </p:nvSpPr>
        <p:spPr>
          <a:xfrm>
            <a:off x="789978" y="1603388"/>
            <a:ext cx="699528" cy="699528"/>
          </a:xfrm>
          <a:prstGeom prst="round2DiagRect">
            <a:avLst>
              <a:gd name="adj1" fmla="val 26626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E58AC2-5EF9-4384-A6F7-178F78C86E06}"/>
              </a:ext>
            </a:extLst>
          </p:cNvPr>
          <p:cNvSpPr txBox="1"/>
          <p:nvPr/>
        </p:nvSpPr>
        <p:spPr>
          <a:xfrm>
            <a:off x="524190" y="2354246"/>
            <a:ext cx="1231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0" name="그룹 6">
            <a:extLst>
              <a:ext uri="{FF2B5EF4-FFF2-40B4-BE49-F238E27FC236}">
                <a16:creationId xmlns:a16="http://schemas.microsoft.com/office/drawing/2014/main" id="{9FB91943-D22F-4E54-8A19-B73A0C81410C}"/>
              </a:ext>
            </a:extLst>
          </p:cNvPr>
          <p:cNvGrpSpPr/>
          <p:nvPr/>
        </p:nvGrpSpPr>
        <p:grpSpPr>
          <a:xfrm>
            <a:off x="1864389" y="2806083"/>
            <a:ext cx="4104000" cy="887234"/>
            <a:chOff x="1864389" y="2724111"/>
            <a:chExt cx="4124202" cy="88723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9DF3AE-9E31-47BC-9ED3-A3C606A0C41E}"/>
                </a:ext>
              </a:extLst>
            </p:cNvPr>
            <p:cNvSpPr txBox="1"/>
            <p:nvPr/>
          </p:nvSpPr>
          <p:spPr>
            <a:xfrm>
              <a:off x="1864389" y="2965014"/>
              <a:ext cx="4124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5385FBA-2D65-436D-B058-E490EB4B9DB6}"/>
                </a:ext>
              </a:extLst>
            </p:cNvPr>
            <p:cNvSpPr txBox="1"/>
            <p:nvPr/>
          </p:nvSpPr>
          <p:spPr>
            <a:xfrm>
              <a:off x="1864389" y="2724111"/>
              <a:ext cx="41242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6AF95198-5445-4100-B7B3-AF1116411C1C}"/>
              </a:ext>
            </a:extLst>
          </p:cNvPr>
          <p:cNvSpPr/>
          <p:nvPr/>
        </p:nvSpPr>
        <p:spPr>
          <a:xfrm>
            <a:off x="789978" y="2735772"/>
            <a:ext cx="699528" cy="699528"/>
          </a:xfrm>
          <a:prstGeom prst="round2DiagRect">
            <a:avLst>
              <a:gd name="adj1" fmla="val 26626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BEAD15-851D-4DE9-B1BF-FCBF6D8B2D9C}"/>
              </a:ext>
            </a:extLst>
          </p:cNvPr>
          <p:cNvSpPr txBox="1"/>
          <p:nvPr/>
        </p:nvSpPr>
        <p:spPr>
          <a:xfrm>
            <a:off x="524190" y="3486630"/>
            <a:ext cx="1231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그룹 4">
            <a:extLst>
              <a:ext uri="{FF2B5EF4-FFF2-40B4-BE49-F238E27FC236}">
                <a16:creationId xmlns:a16="http://schemas.microsoft.com/office/drawing/2014/main" id="{121E5C6B-9875-4BE6-8018-D4D532299AC7}"/>
              </a:ext>
            </a:extLst>
          </p:cNvPr>
          <p:cNvGrpSpPr/>
          <p:nvPr/>
        </p:nvGrpSpPr>
        <p:grpSpPr>
          <a:xfrm>
            <a:off x="7461167" y="4263907"/>
            <a:ext cx="4104000" cy="887234"/>
            <a:chOff x="7461167" y="4181935"/>
            <a:chExt cx="4124202" cy="88723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81503CC-86BE-4B92-917C-9E127F9142B6}"/>
                </a:ext>
              </a:extLst>
            </p:cNvPr>
            <p:cNvSpPr txBox="1"/>
            <p:nvPr/>
          </p:nvSpPr>
          <p:spPr>
            <a:xfrm>
              <a:off x="7461167" y="4422838"/>
              <a:ext cx="4124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BF618D6-6FAE-4DEB-BBC6-B5D00A811CCF}"/>
                </a:ext>
              </a:extLst>
            </p:cNvPr>
            <p:cNvSpPr txBox="1"/>
            <p:nvPr/>
          </p:nvSpPr>
          <p:spPr>
            <a:xfrm>
              <a:off x="7461167" y="4181935"/>
              <a:ext cx="41242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B6D8308F-E64C-4BAA-9875-2D227C866D57}"/>
              </a:ext>
            </a:extLst>
          </p:cNvPr>
          <p:cNvSpPr/>
          <p:nvPr/>
        </p:nvSpPr>
        <p:spPr>
          <a:xfrm>
            <a:off x="6386927" y="4193596"/>
            <a:ext cx="699528" cy="699528"/>
          </a:xfrm>
          <a:prstGeom prst="round2DiagRect">
            <a:avLst>
              <a:gd name="adj1" fmla="val 24136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517082-4D49-423A-9AB0-5B27522782D2}"/>
              </a:ext>
            </a:extLst>
          </p:cNvPr>
          <p:cNvSpPr txBox="1"/>
          <p:nvPr/>
        </p:nvSpPr>
        <p:spPr>
          <a:xfrm>
            <a:off x="6121138" y="4944454"/>
            <a:ext cx="1231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5A14F188-C9C6-4923-B9C7-997748A3BC0E}"/>
              </a:ext>
            </a:extLst>
          </p:cNvPr>
          <p:cNvGrpSpPr/>
          <p:nvPr/>
        </p:nvGrpSpPr>
        <p:grpSpPr>
          <a:xfrm>
            <a:off x="7457801" y="5396290"/>
            <a:ext cx="4104000" cy="887234"/>
            <a:chOff x="7457801" y="5314319"/>
            <a:chExt cx="4130635" cy="88723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331B66A-4E93-4341-8E23-3677DE3C7A99}"/>
                </a:ext>
              </a:extLst>
            </p:cNvPr>
            <p:cNvSpPr txBox="1"/>
            <p:nvPr/>
          </p:nvSpPr>
          <p:spPr>
            <a:xfrm>
              <a:off x="7464234" y="5555222"/>
              <a:ext cx="4124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8D486F2-B634-4325-9CF1-FBC2AC6044B3}"/>
                </a:ext>
              </a:extLst>
            </p:cNvPr>
            <p:cNvSpPr txBox="1"/>
            <p:nvPr/>
          </p:nvSpPr>
          <p:spPr>
            <a:xfrm>
              <a:off x="7457801" y="5314319"/>
              <a:ext cx="41242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: Diagonal Corners Rounded 22">
            <a:extLst>
              <a:ext uri="{FF2B5EF4-FFF2-40B4-BE49-F238E27FC236}">
                <a16:creationId xmlns:a16="http://schemas.microsoft.com/office/drawing/2014/main" id="{E33C6B26-25FA-4161-BFCF-7B24D577898B}"/>
              </a:ext>
            </a:extLst>
          </p:cNvPr>
          <p:cNvSpPr/>
          <p:nvPr/>
        </p:nvSpPr>
        <p:spPr>
          <a:xfrm>
            <a:off x="6383561" y="5325980"/>
            <a:ext cx="699528" cy="699528"/>
          </a:xfrm>
          <a:prstGeom prst="round2DiagRect">
            <a:avLst>
              <a:gd name="adj1" fmla="val 30361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55A146-91A7-4EDF-B782-D31520559B54}"/>
              </a:ext>
            </a:extLst>
          </p:cNvPr>
          <p:cNvSpPr txBox="1"/>
          <p:nvPr/>
        </p:nvSpPr>
        <p:spPr>
          <a:xfrm>
            <a:off x="6117772" y="6076838"/>
            <a:ext cx="1231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Freeform 32">
            <a:extLst>
              <a:ext uri="{FF2B5EF4-FFF2-40B4-BE49-F238E27FC236}">
                <a16:creationId xmlns:a16="http://schemas.microsoft.com/office/drawing/2014/main" id="{060D923A-03E9-484A-85DA-D8894AF2E85B}"/>
              </a:ext>
            </a:extLst>
          </p:cNvPr>
          <p:cNvSpPr>
            <a:spLocks noChangeAspect="1"/>
          </p:cNvSpPr>
          <p:nvPr/>
        </p:nvSpPr>
        <p:spPr>
          <a:xfrm>
            <a:off x="966965" y="2894855"/>
            <a:ext cx="345557" cy="404689"/>
          </a:xfrm>
          <a:custGeom>
            <a:avLst/>
            <a:gdLst/>
            <a:ahLst/>
            <a:cxnLst/>
            <a:rect l="l" t="t" r="r" b="b"/>
            <a:pathLst>
              <a:path w="3232631" h="3785798">
                <a:moveTo>
                  <a:pt x="460870" y="1533749"/>
                </a:moveTo>
                <a:cubicBezTo>
                  <a:pt x="401217" y="1533749"/>
                  <a:pt x="352858" y="1582108"/>
                  <a:pt x="352858" y="1641761"/>
                </a:cubicBezTo>
                <a:cubicBezTo>
                  <a:pt x="352858" y="1701414"/>
                  <a:pt x="401217" y="1749773"/>
                  <a:pt x="460870" y="1749773"/>
                </a:cubicBezTo>
                <a:cubicBezTo>
                  <a:pt x="520523" y="1749773"/>
                  <a:pt x="568882" y="1701414"/>
                  <a:pt x="568882" y="1641761"/>
                </a:cubicBezTo>
                <a:cubicBezTo>
                  <a:pt x="568882" y="1582108"/>
                  <a:pt x="520523" y="1533749"/>
                  <a:pt x="460870" y="1533749"/>
                </a:cubicBezTo>
                <a:close/>
                <a:moveTo>
                  <a:pt x="2244716" y="0"/>
                </a:moveTo>
                <a:cubicBezTo>
                  <a:pt x="1836936" y="590768"/>
                  <a:pt x="1646438" y="1376188"/>
                  <a:pt x="2021783" y="1604817"/>
                </a:cubicBezTo>
                <a:cubicBezTo>
                  <a:pt x="2660788" y="1872620"/>
                  <a:pt x="2666053" y="1511205"/>
                  <a:pt x="3232631" y="914400"/>
                </a:cubicBezTo>
                <a:cubicBezTo>
                  <a:pt x="2905546" y="1955101"/>
                  <a:pt x="3126198" y="2339427"/>
                  <a:pt x="3220100" y="2841447"/>
                </a:cubicBezTo>
                <a:cubicBezTo>
                  <a:pt x="2881156" y="2563656"/>
                  <a:pt x="2671847" y="1792725"/>
                  <a:pt x="2040941" y="2208140"/>
                </a:cubicBezTo>
                <a:cubicBezTo>
                  <a:pt x="1635720" y="2540033"/>
                  <a:pt x="1852592" y="3227466"/>
                  <a:pt x="2281980" y="3785798"/>
                </a:cubicBezTo>
                <a:cubicBezTo>
                  <a:pt x="1456762" y="3630405"/>
                  <a:pt x="360883" y="2851877"/>
                  <a:pt x="0" y="1864325"/>
                </a:cubicBezTo>
                <a:cubicBezTo>
                  <a:pt x="143866" y="1576594"/>
                  <a:pt x="732908" y="390144"/>
                  <a:pt x="224471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Trapezoid 2">
            <a:extLst>
              <a:ext uri="{FF2B5EF4-FFF2-40B4-BE49-F238E27FC236}">
                <a16:creationId xmlns:a16="http://schemas.microsoft.com/office/drawing/2014/main" id="{13E25ADA-D676-4329-96F6-5159812263A3}"/>
              </a:ext>
            </a:extLst>
          </p:cNvPr>
          <p:cNvSpPr>
            <a:spLocks noChangeAspect="1"/>
          </p:cNvSpPr>
          <p:nvPr/>
        </p:nvSpPr>
        <p:spPr>
          <a:xfrm>
            <a:off x="6569890" y="4347594"/>
            <a:ext cx="326870" cy="404690"/>
          </a:xfrm>
          <a:custGeom>
            <a:avLst/>
            <a:gdLst/>
            <a:ahLst/>
            <a:cxnLst/>
            <a:rect l="l" t="t" r="r" b="b"/>
            <a:pathLst>
              <a:path w="3176916" h="3933269">
                <a:moveTo>
                  <a:pt x="1597126" y="1340437"/>
                </a:moveTo>
                <a:cubicBezTo>
                  <a:pt x="1516725" y="1340222"/>
                  <a:pt x="1389074" y="1393456"/>
                  <a:pt x="1340877" y="1496151"/>
                </a:cubicBezTo>
                <a:cubicBezTo>
                  <a:pt x="1343250" y="1522078"/>
                  <a:pt x="1343241" y="1512286"/>
                  <a:pt x="1347995" y="1554882"/>
                </a:cubicBezTo>
                <a:cubicBezTo>
                  <a:pt x="1416100" y="1454837"/>
                  <a:pt x="1524178" y="1437570"/>
                  <a:pt x="1593513" y="1429698"/>
                </a:cubicBezTo>
                <a:cubicBezTo>
                  <a:pt x="1662848" y="1421826"/>
                  <a:pt x="1796931" y="1484376"/>
                  <a:pt x="1831845" y="1544793"/>
                </a:cubicBezTo>
                <a:cubicBezTo>
                  <a:pt x="1835344" y="1495673"/>
                  <a:pt x="1834080" y="1513228"/>
                  <a:pt x="1837578" y="1468870"/>
                </a:cubicBezTo>
                <a:cubicBezTo>
                  <a:pt x="1774303" y="1383001"/>
                  <a:pt x="1677527" y="1340652"/>
                  <a:pt x="1597126" y="1340437"/>
                </a:cubicBezTo>
                <a:close/>
                <a:moveTo>
                  <a:pt x="2160240" y="1304708"/>
                </a:moveTo>
                <a:lnTo>
                  <a:pt x="3176916" y="1304708"/>
                </a:lnTo>
                <a:lnTo>
                  <a:pt x="3176916" y="1520732"/>
                </a:lnTo>
                <a:lnTo>
                  <a:pt x="2160240" y="1520732"/>
                </a:lnTo>
                <a:close/>
                <a:moveTo>
                  <a:pt x="0" y="1304708"/>
                </a:moveTo>
                <a:lnTo>
                  <a:pt x="1016676" y="1304708"/>
                </a:lnTo>
                <a:lnTo>
                  <a:pt x="1016676" y="1520732"/>
                </a:lnTo>
                <a:lnTo>
                  <a:pt x="0" y="1520732"/>
                </a:lnTo>
                <a:close/>
                <a:moveTo>
                  <a:pt x="1586368" y="1190405"/>
                </a:moveTo>
                <a:cubicBezTo>
                  <a:pt x="1742191" y="1188817"/>
                  <a:pt x="1896109" y="1256762"/>
                  <a:pt x="1914771" y="1391382"/>
                </a:cubicBezTo>
                <a:lnTo>
                  <a:pt x="2359597" y="3933269"/>
                </a:lnTo>
                <a:lnTo>
                  <a:pt x="847429" y="3933269"/>
                </a:lnTo>
                <a:lnTo>
                  <a:pt x="1246535" y="1406622"/>
                </a:lnTo>
                <a:cubicBezTo>
                  <a:pt x="1272818" y="1263112"/>
                  <a:pt x="1430545" y="1191992"/>
                  <a:pt x="1586368" y="1190405"/>
                </a:cubicBezTo>
                <a:close/>
                <a:moveTo>
                  <a:pt x="2642670" y="318729"/>
                </a:moveTo>
                <a:lnTo>
                  <a:pt x="2795422" y="471481"/>
                </a:lnTo>
                <a:lnTo>
                  <a:pt x="2076524" y="1190379"/>
                </a:lnTo>
                <a:lnTo>
                  <a:pt x="1923772" y="1037627"/>
                </a:lnTo>
                <a:close/>
                <a:moveTo>
                  <a:pt x="564355" y="318729"/>
                </a:moveTo>
                <a:lnTo>
                  <a:pt x="1283254" y="1037627"/>
                </a:lnTo>
                <a:lnTo>
                  <a:pt x="1130501" y="1190379"/>
                </a:lnTo>
                <a:lnTo>
                  <a:pt x="411603" y="471481"/>
                </a:lnTo>
                <a:close/>
                <a:moveTo>
                  <a:pt x="1495501" y="0"/>
                </a:moveTo>
                <a:lnTo>
                  <a:pt x="1711525" y="0"/>
                </a:lnTo>
                <a:lnTo>
                  <a:pt x="1711525" y="1016676"/>
                </a:lnTo>
                <a:lnTo>
                  <a:pt x="1495501" y="10166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" name="Donut 2">
            <a:extLst>
              <a:ext uri="{FF2B5EF4-FFF2-40B4-BE49-F238E27FC236}">
                <a16:creationId xmlns:a16="http://schemas.microsoft.com/office/drawing/2014/main" id="{544E9672-2425-4CDD-BBB1-EB36F51FFFB8}"/>
              </a:ext>
            </a:extLst>
          </p:cNvPr>
          <p:cNvSpPr>
            <a:spLocks noChangeAspect="1"/>
          </p:cNvSpPr>
          <p:nvPr/>
        </p:nvSpPr>
        <p:spPr>
          <a:xfrm>
            <a:off x="953620" y="1738576"/>
            <a:ext cx="372247" cy="404689"/>
          </a:xfrm>
          <a:custGeom>
            <a:avLst/>
            <a:gdLst/>
            <a:ahLst/>
            <a:cxnLst/>
            <a:rect l="l" t="t" r="r" b="b"/>
            <a:pathLst>
              <a:path w="3708000" h="4031150">
                <a:moveTo>
                  <a:pt x="2226025" y="2078010"/>
                </a:moveTo>
                <a:lnTo>
                  <a:pt x="1976753" y="2339372"/>
                </a:lnTo>
                <a:lnTo>
                  <a:pt x="1976910" y="2339581"/>
                </a:lnTo>
                <a:lnTo>
                  <a:pt x="1976204" y="2339948"/>
                </a:lnTo>
                <a:lnTo>
                  <a:pt x="1975656" y="2340523"/>
                </a:lnTo>
                <a:lnTo>
                  <a:pt x="1975499" y="2340314"/>
                </a:lnTo>
                <a:lnTo>
                  <a:pt x="1688579" y="2489240"/>
                </a:lnTo>
                <a:cubicBezTo>
                  <a:pt x="1740712" y="2519877"/>
                  <a:pt x="1801557" y="2536438"/>
                  <a:pt x="1866270" y="2536438"/>
                </a:cubicBezTo>
                <a:cubicBezTo>
                  <a:pt x="2071258" y="2536438"/>
                  <a:pt x="2237434" y="2370262"/>
                  <a:pt x="2237434" y="2165274"/>
                </a:cubicBezTo>
                <a:cubicBezTo>
                  <a:pt x="2237434" y="2135129"/>
                  <a:pt x="2233840" y="2105822"/>
                  <a:pt x="2226025" y="2078010"/>
                </a:cubicBezTo>
                <a:close/>
                <a:moveTo>
                  <a:pt x="1866270" y="1794110"/>
                </a:moveTo>
                <a:cubicBezTo>
                  <a:pt x="1661282" y="1794110"/>
                  <a:pt x="1495106" y="1960286"/>
                  <a:pt x="1495106" y="2165274"/>
                </a:cubicBezTo>
                <a:cubicBezTo>
                  <a:pt x="1495106" y="2194876"/>
                  <a:pt x="1498572" y="2223668"/>
                  <a:pt x="1506052" y="2251046"/>
                </a:cubicBezTo>
                <a:lnTo>
                  <a:pt x="1731247" y="2014929"/>
                </a:lnTo>
                <a:lnTo>
                  <a:pt x="1731090" y="2014720"/>
                </a:lnTo>
                <a:lnTo>
                  <a:pt x="1731796" y="2014353"/>
                </a:lnTo>
                <a:lnTo>
                  <a:pt x="1732344" y="2013778"/>
                </a:lnTo>
                <a:lnTo>
                  <a:pt x="1732501" y="2013987"/>
                </a:lnTo>
                <a:lnTo>
                  <a:pt x="2054335" y="1846939"/>
                </a:lnTo>
                <a:cubicBezTo>
                  <a:pt x="1999773" y="1812909"/>
                  <a:pt x="1935217" y="1794110"/>
                  <a:pt x="1866270" y="1794110"/>
                </a:cubicBezTo>
                <a:close/>
                <a:moveTo>
                  <a:pt x="1866270" y="1281021"/>
                </a:moveTo>
                <a:lnTo>
                  <a:pt x="1995916" y="1728077"/>
                </a:lnTo>
                <a:cubicBezTo>
                  <a:pt x="2049420" y="1742880"/>
                  <a:pt x="2098387" y="1768442"/>
                  <a:pt x="2141027" y="1801941"/>
                </a:cubicBezTo>
                <a:lnTo>
                  <a:pt x="2830781" y="1443923"/>
                </a:lnTo>
                <a:lnTo>
                  <a:pt x="2293677" y="2007077"/>
                </a:lnTo>
                <a:lnTo>
                  <a:pt x="2302169" y="2036187"/>
                </a:lnTo>
                <a:lnTo>
                  <a:pt x="2755181" y="2167560"/>
                </a:lnTo>
                <a:lnTo>
                  <a:pt x="2301207" y="2299213"/>
                </a:lnTo>
                <a:cubicBezTo>
                  <a:pt x="2288949" y="2340747"/>
                  <a:pt x="2270868" y="2379745"/>
                  <a:pt x="2246307" y="2414255"/>
                </a:cubicBezTo>
                <a:lnTo>
                  <a:pt x="2368615" y="2636476"/>
                </a:lnTo>
                <a:lnTo>
                  <a:pt x="2152396" y="2517472"/>
                </a:lnTo>
                <a:cubicBezTo>
                  <a:pt x="2112986" y="2553805"/>
                  <a:pt x="2065424" y="2580505"/>
                  <a:pt x="2013636" y="2598144"/>
                </a:cubicBezTo>
                <a:lnTo>
                  <a:pt x="1875846" y="3073280"/>
                </a:lnTo>
                <a:lnTo>
                  <a:pt x="1739624" y="2603548"/>
                </a:lnTo>
                <a:cubicBezTo>
                  <a:pt x="1688445" y="2589723"/>
                  <a:pt x="1641302" y="2566161"/>
                  <a:pt x="1599709" y="2535368"/>
                </a:cubicBezTo>
                <a:lnTo>
                  <a:pt x="877219" y="2910378"/>
                </a:lnTo>
                <a:lnTo>
                  <a:pt x="1438400" y="2321979"/>
                </a:lnTo>
                <a:lnTo>
                  <a:pt x="1437655" y="2319411"/>
                </a:lnTo>
                <a:lnTo>
                  <a:pt x="963153" y="2181805"/>
                </a:lnTo>
                <a:lnTo>
                  <a:pt x="1425898" y="2047609"/>
                </a:lnTo>
                <a:cubicBezTo>
                  <a:pt x="1440318" y="1991458"/>
                  <a:pt x="1465316" y="1939627"/>
                  <a:pt x="1501635" y="1896529"/>
                </a:cubicBezTo>
                <a:lnTo>
                  <a:pt x="1375628" y="1667588"/>
                </a:lnTo>
                <a:lnTo>
                  <a:pt x="1605635" y="1794181"/>
                </a:lnTo>
                <a:cubicBezTo>
                  <a:pt x="1643852" y="1764149"/>
                  <a:pt x="1688437" y="1742763"/>
                  <a:pt x="1736328" y="1729097"/>
                </a:cubicBezTo>
                <a:close/>
                <a:moveTo>
                  <a:pt x="1801446" y="873772"/>
                </a:moveTo>
                <a:cubicBezTo>
                  <a:pt x="1122607" y="899096"/>
                  <a:pt x="577020" y="1443990"/>
                  <a:pt x="550657" y="2122563"/>
                </a:cubicBezTo>
                <a:lnTo>
                  <a:pt x="754935" y="2181804"/>
                </a:lnTo>
                <a:lnTo>
                  <a:pt x="551187" y="2240891"/>
                </a:lnTo>
                <a:cubicBezTo>
                  <a:pt x="582476" y="2925954"/>
                  <a:pt x="1143118" y="3472541"/>
                  <a:pt x="1833783" y="3482192"/>
                </a:cubicBezTo>
                <a:lnTo>
                  <a:pt x="1883029" y="3312376"/>
                </a:lnTo>
                <a:lnTo>
                  <a:pt x="1931451" y="3479348"/>
                </a:lnTo>
                <a:cubicBezTo>
                  <a:pt x="2602724" y="3441618"/>
                  <a:pt x="3137685" y="2895457"/>
                  <a:pt x="3157888" y="2219621"/>
                </a:cubicBezTo>
                <a:lnTo>
                  <a:pt x="2970483" y="2165273"/>
                </a:lnTo>
                <a:lnTo>
                  <a:pt x="3156785" y="2111246"/>
                </a:lnTo>
                <a:cubicBezTo>
                  <a:pt x="3124894" y="1437932"/>
                  <a:pt x="2581609" y="898954"/>
                  <a:pt x="1906553" y="873772"/>
                </a:cubicBezTo>
                <a:lnTo>
                  <a:pt x="1853999" y="1054992"/>
                </a:lnTo>
                <a:close/>
                <a:moveTo>
                  <a:pt x="1842112" y="204015"/>
                </a:moveTo>
                <a:cubicBezTo>
                  <a:pt x="1750186" y="208331"/>
                  <a:pt x="1671595" y="261235"/>
                  <a:pt x="1631665" y="337724"/>
                </a:cubicBezTo>
                <a:cubicBezTo>
                  <a:pt x="1704451" y="327639"/>
                  <a:pt x="1778701" y="323150"/>
                  <a:pt x="1854000" y="323150"/>
                </a:cubicBezTo>
                <a:cubicBezTo>
                  <a:pt x="1929687" y="323150"/>
                  <a:pt x="2004315" y="327685"/>
                  <a:pt x="2077458" y="337895"/>
                </a:cubicBezTo>
                <a:cubicBezTo>
                  <a:pt x="2032849" y="253989"/>
                  <a:pt x="1942703" y="199292"/>
                  <a:pt x="1842112" y="204015"/>
                </a:cubicBezTo>
                <a:close/>
                <a:moveTo>
                  <a:pt x="1832557" y="511"/>
                </a:moveTo>
                <a:cubicBezTo>
                  <a:pt x="2064724" y="-10390"/>
                  <a:pt x="2266043" y="154192"/>
                  <a:pt x="2302551" y="380077"/>
                </a:cubicBezTo>
                <a:cubicBezTo>
                  <a:pt x="3110034" y="578670"/>
                  <a:pt x="3708000" y="1308079"/>
                  <a:pt x="3708000" y="2177150"/>
                </a:cubicBezTo>
                <a:cubicBezTo>
                  <a:pt x="3708000" y="3201086"/>
                  <a:pt x="2877936" y="4031150"/>
                  <a:pt x="1854000" y="4031150"/>
                </a:cubicBezTo>
                <a:cubicBezTo>
                  <a:pt x="830064" y="4031150"/>
                  <a:pt x="0" y="3201086"/>
                  <a:pt x="0" y="2177150"/>
                </a:cubicBezTo>
                <a:cubicBezTo>
                  <a:pt x="0" y="1308490"/>
                  <a:pt x="597400" y="579361"/>
                  <a:pt x="1404307" y="380371"/>
                </a:cubicBezTo>
                <a:cubicBezTo>
                  <a:pt x="1438620" y="172028"/>
                  <a:pt x="1614858" y="10733"/>
                  <a:pt x="1832557" y="5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Rectangle 19">
            <a:extLst>
              <a:ext uri="{FF2B5EF4-FFF2-40B4-BE49-F238E27FC236}">
                <a16:creationId xmlns:a16="http://schemas.microsoft.com/office/drawing/2014/main" id="{9C0300DC-C262-49CC-AAD4-15D10243ABC7}"/>
              </a:ext>
            </a:extLst>
          </p:cNvPr>
          <p:cNvSpPr>
            <a:spLocks noChangeAspect="1"/>
          </p:cNvSpPr>
          <p:nvPr/>
        </p:nvSpPr>
        <p:spPr>
          <a:xfrm>
            <a:off x="6576464" y="5440191"/>
            <a:ext cx="313722" cy="403961"/>
          </a:xfrm>
          <a:custGeom>
            <a:avLst/>
            <a:gdLst/>
            <a:ahLst/>
            <a:cxnLst/>
            <a:rect l="l" t="t" r="r" b="b"/>
            <a:pathLst>
              <a:path w="3039346" h="3913585">
                <a:moveTo>
                  <a:pt x="1527178" y="2618567"/>
                </a:moveTo>
                <a:cubicBezTo>
                  <a:pt x="1429201" y="2618567"/>
                  <a:pt x="1349775" y="2697993"/>
                  <a:pt x="1349775" y="2795971"/>
                </a:cubicBezTo>
                <a:cubicBezTo>
                  <a:pt x="1349775" y="2861110"/>
                  <a:pt x="1384883" y="2918050"/>
                  <a:pt x="1437574" y="2948279"/>
                </a:cubicBezTo>
                <a:lnTo>
                  <a:pt x="1275150" y="3311239"/>
                </a:lnTo>
                <a:lnTo>
                  <a:pt x="1779206" y="3311239"/>
                </a:lnTo>
                <a:lnTo>
                  <a:pt x="1616782" y="2948279"/>
                </a:lnTo>
                <a:cubicBezTo>
                  <a:pt x="1669475" y="2918050"/>
                  <a:pt x="1704582" y="2861110"/>
                  <a:pt x="1704582" y="2795971"/>
                </a:cubicBezTo>
                <a:cubicBezTo>
                  <a:pt x="1704582" y="2697993"/>
                  <a:pt x="1625156" y="2618567"/>
                  <a:pt x="1527178" y="2618567"/>
                </a:cubicBezTo>
                <a:close/>
                <a:moveTo>
                  <a:pt x="1527178" y="0"/>
                </a:moveTo>
                <a:cubicBezTo>
                  <a:pt x="2026975" y="0"/>
                  <a:pt x="2435288" y="391686"/>
                  <a:pt x="2460697" y="884907"/>
                </a:cubicBezTo>
                <a:lnTo>
                  <a:pt x="2463282" y="884907"/>
                </a:lnTo>
                <a:lnTo>
                  <a:pt x="2463282" y="936104"/>
                </a:lnTo>
                <a:lnTo>
                  <a:pt x="2463282" y="1656184"/>
                </a:lnTo>
                <a:lnTo>
                  <a:pt x="2067282" y="1656184"/>
                </a:lnTo>
                <a:lnTo>
                  <a:pt x="2067282" y="1427425"/>
                </a:lnTo>
                <a:lnTo>
                  <a:pt x="2310132" y="1427584"/>
                </a:lnTo>
                <a:cubicBezTo>
                  <a:pt x="2310132" y="1320268"/>
                  <a:pt x="2206785" y="1230216"/>
                  <a:pt x="2067282" y="1206340"/>
                </a:cubicBezTo>
                <a:lnTo>
                  <a:pt x="2067282" y="936104"/>
                </a:lnTo>
                <a:lnTo>
                  <a:pt x="2066786" y="936104"/>
                </a:lnTo>
                <a:cubicBezTo>
                  <a:pt x="2066786" y="638087"/>
                  <a:pt x="1825195" y="396496"/>
                  <a:pt x="1527178" y="396496"/>
                </a:cubicBezTo>
                <a:cubicBezTo>
                  <a:pt x="1229161" y="396496"/>
                  <a:pt x="987570" y="638087"/>
                  <a:pt x="987570" y="936104"/>
                </a:cubicBezTo>
                <a:lnTo>
                  <a:pt x="987074" y="936104"/>
                </a:lnTo>
                <a:lnTo>
                  <a:pt x="987074" y="1872209"/>
                </a:lnTo>
                <a:lnTo>
                  <a:pt x="2699110" y="1872209"/>
                </a:lnTo>
                <a:cubicBezTo>
                  <a:pt x="2887017" y="1872209"/>
                  <a:pt x="3039346" y="2024538"/>
                  <a:pt x="3039346" y="2212445"/>
                </a:cubicBezTo>
                <a:lnTo>
                  <a:pt x="3039346" y="3573349"/>
                </a:lnTo>
                <a:cubicBezTo>
                  <a:pt x="3039346" y="3761256"/>
                  <a:pt x="2887017" y="3913585"/>
                  <a:pt x="2699110" y="3913585"/>
                </a:cubicBezTo>
                <a:lnTo>
                  <a:pt x="340236" y="3913585"/>
                </a:lnTo>
                <a:cubicBezTo>
                  <a:pt x="152329" y="3913585"/>
                  <a:pt x="0" y="3761256"/>
                  <a:pt x="0" y="3573349"/>
                </a:cubicBezTo>
                <a:lnTo>
                  <a:pt x="0" y="2212445"/>
                </a:lnTo>
                <a:cubicBezTo>
                  <a:pt x="0" y="2024538"/>
                  <a:pt x="152329" y="1872209"/>
                  <a:pt x="340236" y="1872209"/>
                </a:cubicBezTo>
                <a:lnTo>
                  <a:pt x="591074" y="1872209"/>
                </a:lnTo>
                <a:lnTo>
                  <a:pt x="591074" y="936104"/>
                </a:lnTo>
                <a:cubicBezTo>
                  <a:pt x="591074" y="419108"/>
                  <a:pt x="1010182" y="0"/>
                  <a:pt x="152717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31DC8A3-B2CE-40D3-9EE3-0BA754B5C1F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30537004-8606-4D52-978E-C0C7642B5AA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4600177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BF90C3-4CC3-49AC-BA92-E870C11DBDFC}"/>
              </a:ext>
            </a:extLst>
          </p:cNvPr>
          <p:cNvSpPr/>
          <p:nvPr/>
        </p:nvSpPr>
        <p:spPr>
          <a:xfrm>
            <a:off x="1126217" y="3421171"/>
            <a:ext cx="1762447" cy="2571065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7754BE-AB54-4072-854E-BC2A8B6F49EF}"/>
              </a:ext>
            </a:extLst>
          </p:cNvPr>
          <p:cNvSpPr/>
          <p:nvPr/>
        </p:nvSpPr>
        <p:spPr>
          <a:xfrm>
            <a:off x="7271817" y="3421170"/>
            <a:ext cx="1762447" cy="2571066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064B15-0BA2-4C58-95E5-193578F95EEF}"/>
              </a:ext>
            </a:extLst>
          </p:cNvPr>
          <p:cNvSpPr/>
          <p:nvPr/>
        </p:nvSpPr>
        <p:spPr>
          <a:xfrm>
            <a:off x="3174750" y="3421170"/>
            <a:ext cx="1762447" cy="2571066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150F9A-9026-48E7-A59A-5089B2D48DAA}"/>
              </a:ext>
            </a:extLst>
          </p:cNvPr>
          <p:cNvSpPr/>
          <p:nvPr/>
        </p:nvSpPr>
        <p:spPr>
          <a:xfrm>
            <a:off x="5223283" y="3421170"/>
            <a:ext cx="1762447" cy="2571066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AD0670-504E-4D0A-B386-127D8212A3EE}"/>
              </a:ext>
            </a:extLst>
          </p:cNvPr>
          <p:cNvSpPr/>
          <p:nvPr/>
        </p:nvSpPr>
        <p:spPr>
          <a:xfrm>
            <a:off x="9320350" y="3421170"/>
            <a:ext cx="1762447" cy="2571066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A2D2A7-1522-4BCC-BA2A-F3FFF5687F8A}"/>
              </a:ext>
            </a:extLst>
          </p:cNvPr>
          <p:cNvSpPr txBox="1"/>
          <p:nvPr/>
        </p:nvSpPr>
        <p:spPr>
          <a:xfrm>
            <a:off x="1286677" y="3597180"/>
            <a:ext cx="14415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B44E570-9800-4E26-B891-B81C3B350FBA}"/>
              </a:ext>
            </a:extLst>
          </p:cNvPr>
          <p:cNvCxnSpPr/>
          <p:nvPr/>
        </p:nvCxnSpPr>
        <p:spPr>
          <a:xfrm flipH="1">
            <a:off x="2000756" y="2405872"/>
            <a:ext cx="13369" cy="1015299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6DEE796-ED5A-4E71-A767-BB30631E75B7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4049288" y="2405872"/>
            <a:ext cx="6686" cy="1015298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5BA31C6-BFA7-4B79-BD0F-558440F3AD42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6091136" y="2405872"/>
            <a:ext cx="13370" cy="1015298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FAAB25D-C108-48CF-A9C9-F2B82B643005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8136430" y="2405872"/>
            <a:ext cx="16611" cy="1015298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D192286-0F0A-4D09-A56A-21434C8B04AB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10201573" y="2405872"/>
            <a:ext cx="1" cy="1015298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A9626CF-376B-44BA-8A07-F047A4295D3B}"/>
              </a:ext>
            </a:extLst>
          </p:cNvPr>
          <p:cNvSpPr txBox="1"/>
          <p:nvPr/>
        </p:nvSpPr>
        <p:spPr>
          <a:xfrm>
            <a:off x="3335210" y="3597180"/>
            <a:ext cx="14415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9B52D4-738C-4468-8AB6-FC42373B605A}"/>
              </a:ext>
            </a:extLst>
          </p:cNvPr>
          <p:cNvSpPr txBox="1"/>
          <p:nvPr/>
        </p:nvSpPr>
        <p:spPr>
          <a:xfrm>
            <a:off x="5383743" y="3597180"/>
            <a:ext cx="14415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A13C44-79D3-4551-8CA9-0F3C735F8C38}"/>
              </a:ext>
            </a:extLst>
          </p:cNvPr>
          <p:cNvSpPr txBox="1"/>
          <p:nvPr/>
        </p:nvSpPr>
        <p:spPr>
          <a:xfrm>
            <a:off x="7432277" y="3597180"/>
            <a:ext cx="14415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16E340-DDE9-4C3F-84C6-17CA16B11CF1}"/>
              </a:ext>
            </a:extLst>
          </p:cNvPr>
          <p:cNvSpPr txBox="1"/>
          <p:nvPr/>
        </p:nvSpPr>
        <p:spPr>
          <a:xfrm>
            <a:off x="9480810" y="3597180"/>
            <a:ext cx="14415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Chevron 2">
            <a:extLst>
              <a:ext uri="{FF2B5EF4-FFF2-40B4-BE49-F238E27FC236}">
                <a16:creationId xmlns:a16="http://schemas.microsoft.com/office/drawing/2014/main" id="{A4D590D6-8449-4F37-9C15-E90DFFE6A9CA}"/>
              </a:ext>
            </a:extLst>
          </p:cNvPr>
          <p:cNvSpPr/>
          <p:nvPr/>
        </p:nvSpPr>
        <p:spPr>
          <a:xfrm>
            <a:off x="951245" y="1865871"/>
            <a:ext cx="2112388" cy="540000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" name="Chevron 3">
            <a:extLst>
              <a:ext uri="{FF2B5EF4-FFF2-40B4-BE49-F238E27FC236}">
                <a16:creationId xmlns:a16="http://schemas.microsoft.com/office/drawing/2014/main" id="{719BBD90-DDB1-48A7-8D41-6E9DF13B386F}"/>
              </a:ext>
            </a:extLst>
          </p:cNvPr>
          <p:cNvSpPr/>
          <p:nvPr/>
        </p:nvSpPr>
        <p:spPr>
          <a:xfrm>
            <a:off x="2999778" y="1865871"/>
            <a:ext cx="2112388" cy="540000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Chevron 4">
            <a:extLst>
              <a:ext uri="{FF2B5EF4-FFF2-40B4-BE49-F238E27FC236}">
                <a16:creationId xmlns:a16="http://schemas.microsoft.com/office/drawing/2014/main" id="{7BB08EC4-6B29-4A56-9F3C-90E80DB23207}"/>
              </a:ext>
            </a:extLst>
          </p:cNvPr>
          <p:cNvSpPr/>
          <p:nvPr/>
        </p:nvSpPr>
        <p:spPr>
          <a:xfrm>
            <a:off x="5048311" y="1865871"/>
            <a:ext cx="2112388" cy="54000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Chevron 5">
            <a:extLst>
              <a:ext uri="{FF2B5EF4-FFF2-40B4-BE49-F238E27FC236}">
                <a16:creationId xmlns:a16="http://schemas.microsoft.com/office/drawing/2014/main" id="{A6597628-DC8A-4E18-9056-071314494AAD}"/>
              </a:ext>
            </a:extLst>
          </p:cNvPr>
          <p:cNvSpPr/>
          <p:nvPr/>
        </p:nvSpPr>
        <p:spPr>
          <a:xfrm>
            <a:off x="7096845" y="1865871"/>
            <a:ext cx="2112388" cy="54000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Chevron 6">
            <a:extLst>
              <a:ext uri="{FF2B5EF4-FFF2-40B4-BE49-F238E27FC236}">
                <a16:creationId xmlns:a16="http://schemas.microsoft.com/office/drawing/2014/main" id="{A9C32EB4-4DDD-4CA6-B713-5CB9ECE1482B}"/>
              </a:ext>
            </a:extLst>
          </p:cNvPr>
          <p:cNvSpPr/>
          <p:nvPr/>
        </p:nvSpPr>
        <p:spPr>
          <a:xfrm>
            <a:off x="9145378" y="1865871"/>
            <a:ext cx="2112388" cy="540000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Rectangle: Diagonal Corners Rounded 22">
            <a:extLst>
              <a:ext uri="{FF2B5EF4-FFF2-40B4-BE49-F238E27FC236}">
                <a16:creationId xmlns:a16="http://schemas.microsoft.com/office/drawing/2014/main" id="{0884D39B-CB5E-40DB-998C-CBC73FEC9ACE}"/>
              </a:ext>
            </a:extLst>
          </p:cNvPr>
          <p:cNvSpPr/>
          <p:nvPr/>
        </p:nvSpPr>
        <p:spPr>
          <a:xfrm>
            <a:off x="1683439" y="2555016"/>
            <a:ext cx="648000" cy="648000"/>
          </a:xfrm>
          <a:prstGeom prst="round2DiagRect">
            <a:avLst>
              <a:gd name="adj1" fmla="val 28676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: Diagonal Corners Rounded 23">
            <a:extLst>
              <a:ext uri="{FF2B5EF4-FFF2-40B4-BE49-F238E27FC236}">
                <a16:creationId xmlns:a16="http://schemas.microsoft.com/office/drawing/2014/main" id="{0CA4C349-4B57-4828-9CF8-BB85EBF69D24}"/>
              </a:ext>
            </a:extLst>
          </p:cNvPr>
          <p:cNvSpPr/>
          <p:nvPr/>
        </p:nvSpPr>
        <p:spPr>
          <a:xfrm>
            <a:off x="3731972" y="2555016"/>
            <a:ext cx="648000" cy="648000"/>
          </a:xfrm>
          <a:prstGeom prst="round2DiagRect">
            <a:avLst>
              <a:gd name="adj1" fmla="val 3318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: Diagonal Corners Rounded 24">
            <a:extLst>
              <a:ext uri="{FF2B5EF4-FFF2-40B4-BE49-F238E27FC236}">
                <a16:creationId xmlns:a16="http://schemas.microsoft.com/office/drawing/2014/main" id="{4FC725C4-8379-47F0-9A1E-FAF9EEF336F9}"/>
              </a:ext>
            </a:extLst>
          </p:cNvPr>
          <p:cNvSpPr/>
          <p:nvPr/>
        </p:nvSpPr>
        <p:spPr>
          <a:xfrm>
            <a:off x="5780505" y="2555016"/>
            <a:ext cx="648000" cy="648000"/>
          </a:xfrm>
          <a:prstGeom prst="round2DiagRect">
            <a:avLst>
              <a:gd name="adj1" fmla="val 31679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: Diagonal Corners Rounded 25">
            <a:extLst>
              <a:ext uri="{FF2B5EF4-FFF2-40B4-BE49-F238E27FC236}">
                <a16:creationId xmlns:a16="http://schemas.microsoft.com/office/drawing/2014/main" id="{33047C13-A2A7-4461-873F-0934D1487C3D}"/>
              </a:ext>
            </a:extLst>
          </p:cNvPr>
          <p:cNvSpPr/>
          <p:nvPr/>
        </p:nvSpPr>
        <p:spPr>
          <a:xfrm>
            <a:off x="7829039" y="2555016"/>
            <a:ext cx="648000" cy="648000"/>
          </a:xfrm>
          <a:prstGeom prst="round2DiagRect">
            <a:avLst>
              <a:gd name="adj1" fmla="val 34681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: Diagonal Corners Rounded 26">
            <a:extLst>
              <a:ext uri="{FF2B5EF4-FFF2-40B4-BE49-F238E27FC236}">
                <a16:creationId xmlns:a16="http://schemas.microsoft.com/office/drawing/2014/main" id="{6FC7D141-4788-4192-B9D9-1A5A2C275AD8}"/>
              </a:ext>
            </a:extLst>
          </p:cNvPr>
          <p:cNvSpPr/>
          <p:nvPr/>
        </p:nvSpPr>
        <p:spPr>
          <a:xfrm>
            <a:off x="9877572" y="2555016"/>
            <a:ext cx="648000" cy="648000"/>
          </a:xfrm>
          <a:prstGeom prst="round2DiagRect">
            <a:avLst>
              <a:gd name="adj1" fmla="val 34681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56CCEC3-2769-45CE-B846-5D28228FC75F}"/>
              </a:ext>
            </a:extLst>
          </p:cNvPr>
          <p:cNvSpPr txBox="1"/>
          <p:nvPr/>
        </p:nvSpPr>
        <p:spPr>
          <a:xfrm>
            <a:off x="1319266" y="1997374"/>
            <a:ext cx="1376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BEC660B-1DA9-4185-81FB-C28D9F0F076F}"/>
              </a:ext>
            </a:extLst>
          </p:cNvPr>
          <p:cNvSpPr txBox="1"/>
          <p:nvPr/>
        </p:nvSpPr>
        <p:spPr>
          <a:xfrm>
            <a:off x="3367799" y="1997374"/>
            <a:ext cx="1376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C890C5F-FC05-4766-A26E-B77A100D54F0}"/>
              </a:ext>
            </a:extLst>
          </p:cNvPr>
          <p:cNvSpPr txBox="1"/>
          <p:nvPr/>
        </p:nvSpPr>
        <p:spPr>
          <a:xfrm>
            <a:off x="5416332" y="1997374"/>
            <a:ext cx="1376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B4A7A8F-7B49-4D5F-98CC-B41E675AB04C}"/>
              </a:ext>
            </a:extLst>
          </p:cNvPr>
          <p:cNvSpPr txBox="1"/>
          <p:nvPr/>
        </p:nvSpPr>
        <p:spPr>
          <a:xfrm>
            <a:off x="7464866" y="1997374"/>
            <a:ext cx="1376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CB90795-AC76-4386-88AC-79B880F045E7}"/>
              </a:ext>
            </a:extLst>
          </p:cNvPr>
          <p:cNvSpPr txBox="1"/>
          <p:nvPr/>
        </p:nvSpPr>
        <p:spPr>
          <a:xfrm>
            <a:off x="9513399" y="1997374"/>
            <a:ext cx="1376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Parallelogram 15">
            <a:extLst>
              <a:ext uri="{FF2B5EF4-FFF2-40B4-BE49-F238E27FC236}">
                <a16:creationId xmlns:a16="http://schemas.microsoft.com/office/drawing/2014/main" id="{026CA3CC-E9A9-43EC-AABF-DFF78CBB5AB7}"/>
              </a:ext>
            </a:extLst>
          </p:cNvPr>
          <p:cNvSpPr/>
          <p:nvPr/>
        </p:nvSpPr>
        <p:spPr>
          <a:xfrm flipH="1">
            <a:off x="3868024" y="2690993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30">
            <a:extLst>
              <a:ext uri="{FF2B5EF4-FFF2-40B4-BE49-F238E27FC236}">
                <a16:creationId xmlns:a16="http://schemas.microsoft.com/office/drawing/2014/main" id="{D3F02182-EE44-4FD6-8304-CFF6D1457586}"/>
              </a:ext>
            </a:extLst>
          </p:cNvPr>
          <p:cNvSpPr/>
          <p:nvPr/>
        </p:nvSpPr>
        <p:spPr>
          <a:xfrm>
            <a:off x="7994434" y="270124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10">
            <a:extLst>
              <a:ext uri="{FF2B5EF4-FFF2-40B4-BE49-F238E27FC236}">
                <a16:creationId xmlns:a16="http://schemas.microsoft.com/office/drawing/2014/main" id="{C71D4991-DB4B-4CB3-ACC1-2C05EA589608}"/>
              </a:ext>
            </a:extLst>
          </p:cNvPr>
          <p:cNvSpPr/>
          <p:nvPr/>
        </p:nvSpPr>
        <p:spPr>
          <a:xfrm>
            <a:off x="1889330" y="271084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92D70490-5CA4-479E-9594-792C93FD168A}"/>
              </a:ext>
            </a:extLst>
          </p:cNvPr>
          <p:cNvSpPr/>
          <p:nvPr/>
        </p:nvSpPr>
        <p:spPr>
          <a:xfrm rot="2700000">
            <a:off x="5971544" y="263524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rapezoid 22">
            <a:extLst>
              <a:ext uri="{FF2B5EF4-FFF2-40B4-BE49-F238E27FC236}">
                <a16:creationId xmlns:a16="http://schemas.microsoft.com/office/drawing/2014/main" id="{82D80D75-6C4D-49D1-8E96-C7E5BB06AF3D}"/>
              </a:ext>
            </a:extLst>
          </p:cNvPr>
          <p:cNvSpPr>
            <a:spLocks noChangeAspect="1"/>
          </p:cNvSpPr>
          <p:nvPr/>
        </p:nvSpPr>
        <p:spPr>
          <a:xfrm>
            <a:off x="10019566" y="2745004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gular Pentagon 33">
            <a:extLst>
              <a:ext uri="{FF2B5EF4-FFF2-40B4-BE49-F238E27FC236}">
                <a16:creationId xmlns:a16="http://schemas.microsoft.com/office/drawing/2014/main" id="{387F0D49-3BFD-4CD7-9BC0-1271D2C91B5E}"/>
              </a:ext>
            </a:extLst>
          </p:cNvPr>
          <p:cNvSpPr/>
          <p:nvPr/>
        </p:nvSpPr>
        <p:spPr>
          <a:xfrm>
            <a:off x="9439232" y="2043606"/>
            <a:ext cx="994418" cy="947062"/>
          </a:xfrm>
          <a:prstGeom prst="round2DiagRect">
            <a:avLst>
              <a:gd name="adj1" fmla="val 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3" name="Regular Pentagon 33">
            <a:extLst>
              <a:ext uri="{FF2B5EF4-FFF2-40B4-BE49-F238E27FC236}">
                <a16:creationId xmlns:a16="http://schemas.microsoft.com/office/drawing/2014/main" id="{CC25AD1B-E170-4C45-8087-F92CB55368F5}"/>
              </a:ext>
            </a:extLst>
          </p:cNvPr>
          <p:cNvSpPr/>
          <p:nvPr/>
        </p:nvSpPr>
        <p:spPr>
          <a:xfrm>
            <a:off x="1771396" y="2043606"/>
            <a:ext cx="994418" cy="947062"/>
          </a:xfrm>
          <a:prstGeom prst="round2DiagRect">
            <a:avLst>
              <a:gd name="adj1" fmla="val 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47" name="Regular Pentagon 33">
            <a:extLst>
              <a:ext uri="{FF2B5EF4-FFF2-40B4-BE49-F238E27FC236}">
                <a16:creationId xmlns:a16="http://schemas.microsoft.com/office/drawing/2014/main" id="{DF79131D-47A1-45F2-99B3-CE4C9FBA09CA}"/>
              </a:ext>
            </a:extLst>
          </p:cNvPr>
          <p:cNvSpPr/>
          <p:nvPr/>
        </p:nvSpPr>
        <p:spPr>
          <a:xfrm>
            <a:off x="4327341" y="2043606"/>
            <a:ext cx="994418" cy="947062"/>
          </a:xfrm>
          <a:prstGeom prst="round2DiagRect">
            <a:avLst>
              <a:gd name="adj1" fmla="val 0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48" name="Regular Pentagon 33">
            <a:extLst>
              <a:ext uri="{FF2B5EF4-FFF2-40B4-BE49-F238E27FC236}">
                <a16:creationId xmlns:a16="http://schemas.microsoft.com/office/drawing/2014/main" id="{45C5B7BE-1191-4220-BAC4-855934069675}"/>
              </a:ext>
            </a:extLst>
          </p:cNvPr>
          <p:cNvSpPr/>
          <p:nvPr/>
        </p:nvSpPr>
        <p:spPr>
          <a:xfrm>
            <a:off x="6883286" y="2043606"/>
            <a:ext cx="994418" cy="947062"/>
          </a:xfrm>
          <a:prstGeom prst="round2DiagRect">
            <a:avLst>
              <a:gd name="adj1" fmla="val 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9A8F837-E16C-4C95-BF32-1F426D386B8D}"/>
              </a:ext>
            </a:extLst>
          </p:cNvPr>
          <p:cNvGrpSpPr/>
          <p:nvPr/>
        </p:nvGrpSpPr>
        <p:grpSpPr>
          <a:xfrm>
            <a:off x="1076915" y="3143356"/>
            <a:ext cx="10224000" cy="221214"/>
            <a:chOff x="-298644" y="3284984"/>
            <a:chExt cx="10224000" cy="221214"/>
          </a:xfrm>
          <a:solidFill>
            <a:schemeClr val="accent5"/>
          </a:solidFill>
        </p:grpSpPr>
        <p:sp>
          <p:nvSpPr>
            <p:cNvPr id="5" name="Right Arrow 42">
              <a:extLst>
                <a:ext uri="{FF2B5EF4-FFF2-40B4-BE49-F238E27FC236}">
                  <a16:creationId xmlns:a16="http://schemas.microsoft.com/office/drawing/2014/main" id="{268B11C7-491D-42EA-9AE1-233350290CE9}"/>
                </a:ext>
              </a:extLst>
            </p:cNvPr>
            <p:cNvSpPr/>
            <p:nvPr/>
          </p:nvSpPr>
          <p:spPr>
            <a:xfrm>
              <a:off x="-298644" y="3284984"/>
              <a:ext cx="10224000" cy="216024"/>
            </a:xfrm>
            <a:prstGeom prst="rightArrow">
              <a:avLst>
                <a:gd name="adj1" fmla="val 45068"/>
                <a:gd name="adj2" fmla="val 66644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335FFBB-2FAA-411B-AC5C-5B0BE4A4844E}"/>
                </a:ext>
              </a:extLst>
            </p:cNvPr>
            <p:cNvSpPr/>
            <p:nvPr/>
          </p:nvSpPr>
          <p:spPr>
            <a:xfrm>
              <a:off x="774376" y="3284984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377B6D2-23FC-437E-93B5-15A42F396018}"/>
                </a:ext>
              </a:extLst>
            </p:cNvPr>
            <p:cNvSpPr/>
            <p:nvPr/>
          </p:nvSpPr>
          <p:spPr>
            <a:xfrm>
              <a:off x="3333327" y="3284984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6F9B628-8D8C-40DE-AAA6-C3E4749B88E5}"/>
                </a:ext>
              </a:extLst>
            </p:cNvPr>
            <p:cNvSpPr/>
            <p:nvPr/>
          </p:nvSpPr>
          <p:spPr>
            <a:xfrm>
              <a:off x="5892278" y="3290174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6935DEF-9C69-4A27-A0F4-9C9D37F4B5EB}"/>
                </a:ext>
              </a:extLst>
            </p:cNvPr>
            <p:cNvSpPr/>
            <p:nvPr/>
          </p:nvSpPr>
          <p:spPr>
            <a:xfrm>
              <a:off x="8451229" y="3284984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9C6B24A-AB9B-444A-B362-1B30B4A8E734}"/>
              </a:ext>
            </a:extLst>
          </p:cNvPr>
          <p:cNvGrpSpPr/>
          <p:nvPr/>
        </p:nvGrpSpPr>
        <p:grpSpPr>
          <a:xfrm>
            <a:off x="1386561" y="3687231"/>
            <a:ext cx="1764089" cy="579492"/>
            <a:chOff x="661588" y="5061430"/>
            <a:chExt cx="1764089" cy="579492"/>
          </a:xfrm>
        </p:grpSpPr>
        <p:sp>
          <p:nvSpPr>
            <p:cNvPr id="12" name="Chevron 50">
              <a:extLst>
                <a:ext uri="{FF2B5EF4-FFF2-40B4-BE49-F238E27FC236}">
                  <a16:creationId xmlns:a16="http://schemas.microsoft.com/office/drawing/2014/main" id="{1C5FBB10-1B5E-45C2-96CA-AA08104D8C68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37A139-7246-4926-8696-CB184E529EB7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Chevron 56">
              <a:extLst>
                <a:ext uri="{FF2B5EF4-FFF2-40B4-BE49-F238E27FC236}">
                  <a16:creationId xmlns:a16="http://schemas.microsoft.com/office/drawing/2014/main" id="{B4629942-C9EE-43B7-8640-010AEBA579BB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F1E41E2-ACFF-4C0C-852A-0B7AFF156F0C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B2B0C4C-C221-4EB8-87F8-7838C81D4BDA}"/>
              </a:ext>
            </a:extLst>
          </p:cNvPr>
          <p:cNvGrpSpPr/>
          <p:nvPr/>
        </p:nvGrpSpPr>
        <p:grpSpPr>
          <a:xfrm>
            <a:off x="3942506" y="3687231"/>
            <a:ext cx="1764089" cy="579492"/>
            <a:chOff x="661588" y="5061430"/>
            <a:chExt cx="1764089" cy="579492"/>
          </a:xfrm>
        </p:grpSpPr>
        <p:sp>
          <p:nvSpPr>
            <p:cNvPr id="17" name="Chevron 63">
              <a:extLst>
                <a:ext uri="{FF2B5EF4-FFF2-40B4-BE49-F238E27FC236}">
                  <a16:creationId xmlns:a16="http://schemas.microsoft.com/office/drawing/2014/main" id="{31B89710-5942-4B2F-B807-BC79F11B7AD3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161EB3B-9001-42B0-8266-2952C30E5979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Chevron 65">
              <a:extLst>
                <a:ext uri="{FF2B5EF4-FFF2-40B4-BE49-F238E27FC236}">
                  <a16:creationId xmlns:a16="http://schemas.microsoft.com/office/drawing/2014/main" id="{1713983A-ABB5-4C17-925C-5BE48F629189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7A645DA-4B39-4130-8BAD-640BA4FC96FB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6C225F1-7620-4D27-9ACA-1C22B95DF5F3}"/>
              </a:ext>
            </a:extLst>
          </p:cNvPr>
          <p:cNvGrpSpPr/>
          <p:nvPr/>
        </p:nvGrpSpPr>
        <p:grpSpPr>
          <a:xfrm>
            <a:off x="6498451" y="3687231"/>
            <a:ext cx="1764089" cy="579492"/>
            <a:chOff x="661588" y="5061430"/>
            <a:chExt cx="1764089" cy="579492"/>
          </a:xfrm>
        </p:grpSpPr>
        <p:sp>
          <p:nvSpPr>
            <p:cNvPr id="22" name="Chevron 68">
              <a:extLst>
                <a:ext uri="{FF2B5EF4-FFF2-40B4-BE49-F238E27FC236}">
                  <a16:creationId xmlns:a16="http://schemas.microsoft.com/office/drawing/2014/main" id="{9F408D21-4920-4E58-874D-2DC4ED7E7C15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22E4FD0-01A6-4370-B91A-278DB3DB9672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Chevron 70">
              <a:extLst>
                <a:ext uri="{FF2B5EF4-FFF2-40B4-BE49-F238E27FC236}">
                  <a16:creationId xmlns:a16="http://schemas.microsoft.com/office/drawing/2014/main" id="{95F21591-F14A-46F5-89E2-2538EC526FD7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F5DD974-B6ED-439D-AAC9-C8D102E45ACB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600F935-6FD0-4F54-9922-1B575AF0C785}"/>
              </a:ext>
            </a:extLst>
          </p:cNvPr>
          <p:cNvGrpSpPr/>
          <p:nvPr/>
        </p:nvGrpSpPr>
        <p:grpSpPr>
          <a:xfrm>
            <a:off x="9054397" y="3687231"/>
            <a:ext cx="1764089" cy="579492"/>
            <a:chOff x="661588" y="5061430"/>
            <a:chExt cx="1764089" cy="579492"/>
          </a:xfrm>
        </p:grpSpPr>
        <p:sp>
          <p:nvSpPr>
            <p:cNvPr id="27" name="Chevron 73">
              <a:extLst>
                <a:ext uri="{FF2B5EF4-FFF2-40B4-BE49-F238E27FC236}">
                  <a16:creationId xmlns:a16="http://schemas.microsoft.com/office/drawing/2014/main" id="{1AC1CBCC-8772-4034-8109-4228140122C3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52C650D-5424-4168-B354-DD7D4B4FE153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Chevron 75">
              <a:extLst>
                <a:ext uri="{FF2B5EF4-FFF2-40B4-BE49-F238E27FC236}">
                  <a16:creationId xmlns:a16="http://schemas.microsoft.com/office/drawing/2014/main" id="{DD5816C1-1A2B-4BD7-B4E9-6DDA62F36369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5CAEA42-1B2D-49E9-A453-DEE84CAE6245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2">
            <a:extLst>
              <a:ext uri="{FF2B5EF4-FFF2-40B4-BE49-F238E27FC236}">
                <a16:creationId xmlns:a16="http://schemas.microsoft.com/office/drawing/2014/main" id="{0E9E7B8C-7F1A-4079-8D4F-45B37CA1D82C}"/>
              </a:ext>
            </a:extLst>
          </p:cNvPr>
          <p:cNvGrpSpPr/>
          <p:nvPr/>
        </p:nvGrpSpPr>
        <p:grpSpPr>
          <a:xfrm>
            <a:off x="1408203" y="4450780"/>
            <a:ext cx="1720804" cy="1276239"/>
            <a:chOff x="2188416" y="1648637"/>
            <a:chExt cx="1720804" cy="127623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1F4C177-CE85-4452-8DB1-3A7C4C1E300F}"/>
                </a:ext>
              </a:extLst>
            </p:cNvPr>
            <p:cNvSpPr txBox="1"/>
            <p:nvPr/>
          </p:nvSpPr>
          <p:spPr>
            <a:xfrm>
              <a:off x="2188416" y="1648637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70DAD7E-C052-4066-8350-CFD85B1F908E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2">
            <a:extLst>
              <a:ext uri="{FF2B5EF4-FFF2-40B4-BE49-F238E27FC236}">
                <a16:creationId xmlns:a16="http://schemas.microsoft.com/office/drawing/2014/main" id="{BE9C3BD3-BEA2-4E9B-AD58-C138B911330A}"/>
              </a:ext>
            </a:extLst>
          </p:cNvPr>
          <p:cNvGrpSpPr/>
          <p:nvPr/>
        </p:nvGrpSpPr>
        <p:grpSpPr>
          <a:xfrm>
            <a:off x="3968882" y="4450780"/>
            <a:ext cx="1720804" cy="1276239"/>
            <a:chOff x="2188416" y="1648637"/>
            <a:chExt cx="1720804" cy="127623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9AD2401-A1C2-47CD-B246-CD294E1C329A}"/>
                </a:ext>
              </a:extLst>
            </p:cNvPr>
            <p:cNvSpPr txBox="1"/>
            <p:nvPr/>
          </p:nvSpPr>
          <p:spPr>
            <a:xfrm>
              <a:off x="2188416" y="1648637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0F91105-4ADD-4B0E-AD3D-765BB78CD362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2">
            <a:extLst>
              <a:ext uri="{FF2B5EF4-FFF2-40B4-BE49-F238E27FC236}">
                <a16:creationId xmlns:a16="http://schemas.microsoft.com/office/drawing/2014/main" id="{DCFAC26C-80CE-46DD-AF3B-E45714DCF9EB}"/>
              </a:ext>
            </a:extLst>
          </p:cNvPr>
          <p:cNvGrpSpPr/>
          <p:nvPr/>
        </p:nvGrpSpPr>
        <p:grpSpPr>
          <a:xfrm>
            <a:off x="6525502" y="4450780"/>
            <a:ext cx="1720804" cy="1276239"/>
            <a:chOff x="2188416" y="1648637"/>
            <a:chExt cx="1720804" cy="127623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E3A174C-7668-4A6A-A279-4E2722374654}"/>
                </a:ext>
              </a:extLst>
            </p:cNvPr>
            <p:cNvSpPr txBox="1"/>
            <p:nvPr/>
          </p:nvSpPr>
          <p:spPr>
            <a:xfrm>
              <a:off x="2188416" y="1648637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2AAE194-3C0C-41BF-B6AB-CC8079797841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2">
            <a:extLst>
              <a:ext uri="{FF2B5EF4-FFF2-40B4-BE49-F238E27FC236}">
                <a16:creationId xmlns:a16="http://schemas.microsoft.com/office/drawing/2014/main" id="{58CE78AE-4B9C-4B58-A2A4-646482E16118}"/>
              </a:ext>
            </a:extLst>
          </p:cNvPr>
          <p:cNvGrpSpPr/>
          <p:nvPr/>
        </p:nvGrpSpPr>
        <p:grpSpPr>
          <a:xfrm>
            <a:off x="9076039" y="4450780"/>
            <a:ext cx="1720804" cy="1276239"/>
            <a:chOff x="2188416" y="1648637"/>
            <a:chExt cx="1720804" cy="127623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182EEAB-CE11-41FB-9D4E-3828FC3CB69B}"/>
                </a:ext>
              </a:extLst>
            </p:cNvPr>
            <p:cNvSpPr txBox="1"/>
            <p:nvPr/>
          </p:nvSpPr>
          <p:spPr>
            <a:xfrm>
              <a:off x="2188416" y="1648637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EDA4CCC-B4BA-46DC-9D5E-322461461DF7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B7F5283-1101-45E6-8350-C89D9C157388}"/>
              </a:ext>
            </a:extLst>
          </p:cNvPr>
          <p:cNvSpPr txBox="1"/>
          <p:nvPr/>
        </p:nvSpPr>
        <p:spPr>
          <a:xfrm>
            <a:off x="9439232" y="2255527"/>
            <a:ext cx="99441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55323B4-0594-423C-ACB2-E9F31FECB8AB}"/>
              </a:ext>
            </a:extLst>
          </p:cNvPr>
          <p:cNvSpPr txBox="1"/>
          <p:nvPr/>
        </p:nvSpPr>
        <p:spPr>
          <a:xfrm>
            <a:off x="6883286" y="2255527"/>
            <a:ext cx="99441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2BAF0C-BD01-41FA-BA57-C114C70D5119}"/>
              </a:ext>
            </a:extLst>
          </p:cNvPr>
          <p:cNvSpPr txBox="1"/>
          <p:nvPr/>
        </p:nvSpPr>
        <p:spPr>
          <a:xfrm>
            <a:off x="4327341" y="2255527"/>
            <a:ext cx="99441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6537A46-778C-4536-9513-2FA7C66B91D9}"/>
              </a:ext>
            </a:extLst>
          </p:cNvPr>
          <p:cNvSpPr txBox="1"/>
          <p:nvPr/>
        </p:nvSpPr>
        <p:spPr>
          <a:xfrm>
            <a:off x="1771396" y="2255527"/>
            <a:ext cx="99441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id="{87CBDF0C-2475-4F04-AEE0-031BDBCA5E57}"/>
              </a:ext>
            </a:extLst>
          </p:cNvPr>
          <p:cNvSpPr/>
          <p:nvPr/>
        </p:nvSpPr>
        <p:spPr>
          <a:xfrm rot="5400000">
            <a:off x="996752" y="2235687"/>
            <a:ext cx="1584176" cy="1584176"/>
          </a:xfrm>
          <a:prstGeom prst="round2DiagRect">
            <a:avLst>
              <a:gd name="adj1" fmla="val 35703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8C1C10AB-1248-4678-A34D-050444E1A0E0}"/>
              </a:ext>
            </a:extLst>
          </p:cNvPr>
          <p:cNvSpPr/>
          <p:nvPr/>
        </p:nvSpPr>
        <p:spPr>
          <a:xfrm rot="5400000">
            <a:off x="4446868" y="2235687"/>
            <a:ext cx="1584176" cy="1584176"/>
          </a:xfrm>
          <a:prstGeom prst="round2DiagRect">
            <a:avLst>
              <a:gd name="adj1" fmla="val 39387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5AB37882-2A1E-4829-BFA9-0D114A2F4DDB}"/>
              </a:ext>
            </a:extLst>
          </p:cNvPr>
          <p:cNvSpPr/>
          <p:nvPr/>
        </p:nvSpPr>
        <p:spPr>
          <a:xfrm rot="5400000">
            <a:off x="7896984" y="2235687"/>
            <a:ext cx="1584176" cy="1584176"/>
          </a:xfrm>
          <a:prstGeom prst="round2DiagRect">
            <a:avLst>
              <a:gd name="adj1" fmla="val 35703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379C88C8-9E7F-4B03-B6B9-C22E8DDC29FA}"/>
              </a:ext>
            </a:extLst>
          </p:cNvPr>
          <p:cNvSpPr/>
          <p:nvPr/>
        </p:nvSpPr>
        <p:spPr>
          <a:xfrm>
            <a:off x="2721810" y="4108455"/>
            <a:ext cx="1584176" cy="1584176"/>
          </a:xfrm>
          <a:prstGeom prst="round2DiagRect">
            <a:avLst>
              <a:gd name="adj1" fmla="val 37545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0C0CCEC2-5ADF-4A0B-8707-D041B023EF5D}"/>
              </a:ext>
            </a:extLst>
          </p:cNvPr>
          <p:cNvSpPr/>
          <p:nvPr/>
        </p:nvSpPr>
        <p:spPr>
          <a:xfrm>
            <a:off x="6171926" y="4108455"/>
            <a:ext cx="1584176" cy="1584176"/>
          </a:xfrm>
          <a:prstGeom prst="round2DiagRect">
            <a:avLst>
              <a:gd name="adj1" fmla="val 38773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3DEBBE2B-25C7-40BE-9F39-E9B64C1FD734}"/>
              </a:ext>
            </a:extLst>
          </p:cNvPr>
          <p:cNvSpPr/>
          <p:nvPr/>
        </p:nvSpPr>
        <p:spPr>
          <a:xfrm>
            <a:off x="9622044" y="4108455"/>
            <a:ext cx="1584176" cy="1584176"/>
          </a:xfrm>
          <a:prstGeom prst="round2DiagRect">
            <a:avLst>
              <a:gd name="adj1" fmla="val 40001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L-Shape 8">
            <a:extLst>
              <a:ext uri="{FF2B5EF4-FFF2-40B4-BE49-F238E27FC236}">
                <a16:creationId xmlns:a16="http://schemas.microsoft.com/office/drawing/2014/main" id="{593133B0-3CBC-425D-9C93-1549FBD71C0F}"/>
              </a:ext>
            </a:extLst>
          </p:cNvPr>
          <p:cNvSpPr/>
          <p:nvPr/>
        </p:nvSpPr>
        <p:spPr>
          <a:xfrm rot="16200000">
            <a:off x="2453347" y="3670482"/>
            <a:ext cx="396044" cy="396044"/>
          </a:xfrm>
          <a:prstGeom prst="corner">
            <a:avLst>
              <a:gd name="adj1" fmla="val 21980"/>
              <a:gd name="adj2" fmla="val 2310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L-Shape 9">
            <a:extLst>
              <a:ext uri="{FF2B5EF4-FFF2-40B4-BE49-F238E27FC236}">
                <a16:creationId xmlns:a16="http://schemas.microsoft.com/office/drawing/2014/main" id="{DA5B78CF-FAB2-445B-9937-69144298A6EC}"/>
              </a:ext>
            </a:extLst>
          </p:cNvPr>
          <p:cNvSpPr/>
          <p:nvPr/>
        </p:nvSpPr>
        <p:spPr>
          <a:xfrm rot="16200000">
            <a:off x="5903463" y="3670483"/>
            <a:ext cx="396044" cy="396044"/>
          </a:xfrm>
          <a:prstGeom prst="corner">
            <a:avLst>
              <a:gd name="adj1" fmla="val 21980"/>
              <a:gd name="adj2" fmla="val 2310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B55746CD-5299-406A-BF63-3A02C6C47553}"/>
              </a:ext>
            </a:extLst>
          </p:cNvPr>
          <p:cNvSpPr/>
          <p:nvPr/>
        </p:nvSpPr>
        <p:spPr>
          <a:xfrm rot="16200000">
            <a:off x="9353579" y="3670483"/>
            <a:ext cx="396044" cy="396044"/>
          </a:xfrm>
          <a:prstGeom prst="corner">
            <a:avLst>
              <a:gd name="adj1" fmla="val 21980"/>
              <a:gd name="adj2" fmla="val 2310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L-Shape 11">
            <a:extLst>
              <a:ext uri="{FF2B5EF4-FFF2-40B4-BE49-F238E27FC236}">
                <a16:creationId xmlns:a16="http://schemas.microsoft.com/office/drawing/2014/main" id="{5026B10F-83B6-48CD-BF71-4B9258E7414C}"/>
              </a:ext>
            </a:extLst>
          </p:cNvPr>
          <p:cNvSpPr/>
          <p:nvPr/>
        </p:nvSpPr>
        <p:spPr>
          <a:xfrm rot="10800000">
            <a:off x="4178405" y="3845261"/>
            <a:ext cx="396044" cy="396044"/>
          </a:xfrm>
          <a:prstGeom prst="corner">
            <a:avLst>
              <a:gd name="adj1" fmla="val 21980"/>
              <a:gd name="adj2" fmla="val 2310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4BC58640-B695-473C-B25A-EF941FE16575}"/>
              </a:ext>
            </a:extLst>
          </p:cNvPr>
          <p:cNvSpPr/>
          <p:nvPr/>
        </p:nvSpPr>
        <p:spPr>
          <a:xfrm rot="10800000">
            <a:off x="7628521" y="3845261"/>
            <a:ext cx="396044" cy="396044"/>
          </a:xfrm>
          <a:prstGeom prst="corner">
            <a:avLst>
              <a:gd name="adj1" fmla="val 21980"/>
              <a:gd name="adj2" fmla="val 2310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CC8391-D3FA-45FB-BB7A-7EBCCE39124F}"/>
              </a:ext>
            </a:extLst>
          </p:cNvPr>
          <p:cNvSpPr/>
          <p:nvPr/>
        </p:nvSpPr>
        <p:spPr>
          <a:xfrm>
            <a:off x="1018499" y="2843109"/>
            <a:ext cx="150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Add to 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8E4C99E-237F-4E44-9A8F-A75845DCCD9F}"/>
              </a:ext>
            </a:extLst>
          </p:cNvPr>
          <p:cNvSpPr/>
          <p:nvPr/>
        </p:nvSpPr>
        <p:spPr>
          <a:xfrm>
            <a:off x="4475819" y="2843109"/>
            <a:ext cx="150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Add to 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CA7A38-2AE3-4974-9A31-A55CA4FC25CA}"/>
              </a:ext>
            </a:extLst>
          </p:cNvPr>
          <p:cNvSpPr/>
          <p:nvPr/>
        </p:nvSpPr>
        <p:spPr>
          <a:xfrm>
            <a:off x="7933139" y="2843109"/>
            <a:ext cx="150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Add to 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4A6CA9D-F839-448E-8BF1-B616AFDC1368}"/>
              </a:ext>
            </a:extLst>
          </p:cNvPr>
          <p:cNvSpPr/>
          <p:nvPr/>
        </p:nvSpPr>
        <p:spPr>
          <a:xfrm>
            <a:off x="2747159" y="4715878"/>
            <a:ext cx="150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Add to 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7FA9DE0-4CD4-42D1-826C-DD948E18B4D7}"/>
              </a:ext>
            </a:extLst>
          </p:cNvPr>
          <p:cNvSpPr/>
          <p:nvPr/>
        </p:nvSpPr>
        <p:spPr>
          <a:xfrm>
            <a:off x="6204479" y="4715878"/>
            <a:ext cx="150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Add to 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E5ACB7F-E3C1-44A7-BBDD-D9D40ED9D856}"/>
              </a:ext>
            </a:extLst>
          </p:cNvPr>
          <p:cNvSpPr/>
          <p:nvPr/>
        </p:nvSpPr>
        <p:spPr>
          <a:xfrm>
            <a:off x="9661800" y="4715878"/>
            <a:ext cx="150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Add to 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1157608" y="3797956"/>
            <a:ext cx="262191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74B1F9-D992-489D-873C-DBCB507B4718}"/>
              </a:ext>
            </a:extLst>
          </p:cNvPr>
          <p:cNvSpPr txBox="1"/>
          <p:nvPr/>
        </p:nvSpPr>
        <p:spPr>
          <a:xfrm>
            <a:off x="6096001" y="711749"/>
            <a:ext cx="5460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800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1800" dirty="0">
                <a:solidFill>
                  <a:schemeClr val="accent4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32FF4E-A567-4F2D-BB9D-C609DAABCE71}"/>
              </a:ext>
            </a:extLst>
          </p:cNvPr>
          <p:cNvSpPr txBox="1"/>
          <p:nvPr/>
        </p:nvSpPr>
        <p:spPr>
          <a:xfrm>
            <a:off x="6096000" y="1953782"/>
            <a:ext cx="546027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865029-B4CA-4855-BE60-E0623A51C280}"/>
              </a:ext>
            </a:extLst>
          </p:cNvPr>
          <p:cNvSpPr txBox="1"/>
          <p:nvPr/>
        </p:nvSpPr>
        <p:spPr>
          <a:xfrm>
            <a:off x="6096000" y="1429537"/>
            <a:ext cx="5460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84FCBF-F124-469D-A265-D8C99DAC8B7F}"/>
              </a:ext>
            </a:extLst>
          </p:cNvPr>
          <p:cNvSpPr/>
          <p:nvPr/>
        </p:nvSpPr>
        <p:spPr>
          <a:xfrm>
            <a:off x="287383" y="231866"/>
            <a:ext cx="11617234" cy="6394269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670876" y="4236083"/>
            <a:ext cx="293542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DDB8FE76-BF2C-464E-9672-A72D306829F2}"/>
              </a:ext>
            </a:extLst>
          </p:cNvPr>
          <p:cNvGrpSpPr/>
          <p:nvPr/>
        </p:nvGrpSpPr>
        <p:grpSpPr>
          <a:xfrm>
            <a:off x="4228059" y="838574"/>
            <a:ext cx="3325679" cy="5031976"/>
            <a:chOff x="886442" y="1591192"/>
            <a:chExt cx="3397525" cy="578560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91D7D5C-018F-4A1F-A46A-9EAF2ABF975C}"/>
                </a:ext>
              </a:extLst>
            </p:cNvPr>
            <p:cNvSpPr txBox="1"/>
            <p:nvPr/>
          </p:nvSpPr>
          <p:spPr>
            <a:xfrm>
              <a:off x="886442" y="1591192"/>
              <a:ext cx="3397525" cy="460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5725C66-A8E3-43E6-B099-5CEA4E168E75}"/>
                </a:ext>
              </a:extLst>
            </p:cNvPr>
            <p:cNvSpPr txBox="1"/>
            <p:nvPr/>
          </p:nvSpPr>
          <p:spPr>
            <a:xfrm>
              <a:off x="886442" y="2104109"/>
              <a:ext cx="3397525" cy="52726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7">
            <a:extLst>
              <a:ext uri="{FF2B5EF4-FFF2-40B4-BE49-F238E27FC236}">
                <a16:creationId xmlns:a16="http://schemas.microsoft.com/office/drawing/2014/main" id="{7B9F57BE-C216-4E17-BB81-25A7128F311F}"/>
              </a:ext>
            </a:extLst>
          </p:cNvPr>
          <p:cNvGrpSpPr/>
          <p:nvPr/>
        </p:nvGrpSpPr>
        <p:grpSpPr>
          <a:xfrm>
            <a:off x="8195445" y="838574"/>
            <a:ext cx="3325679" cy="5031976"/>
            <a:chOff x="886442" y="1591192"/>
            <a:chExt cx="3397525" cy="57856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B738F9A-CF31-41FA-9773-CE6B85DA871A}"/>
                </a:ext>
              </a:extLst>
            </p:cNvPr>
            <p:cNvSpPr txBox="1"/>
            <p:nvPr/>
          </p:nvSpPr>
          <p:spPr>
            <a:xfrm>
              <a:off x="886442" y="1591192"/>
              <a:ext cx="3397525" cy="460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0E38C0A-BD58-4E08-ABC6-E398A5FDACE2}"/>
                </a:ext>
              </a:extLst>
            </p:cNvPr>
            <p:cNvSpPr txBox="1"/>
            <p:nvPr/>
          </p:nvSpPr>
          <p:spPr>
            <a:xfrm>
              <a:off x="886442" y="2104109"/>
              <a:ext cx="3397525" cy="52726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9457B21-626C-4E00-B8AF-3E4AF0298A45}"/>
              </a:ext>
            </a:extLst>
          </p:cNvPr>
          <p:cNvSpPr txBox="1"/>
          <p:nvPr/>
        </p:nvSpPr>
        <p:spPr>
          <a:xfrm>
            <a:off x="615927" y="934368"/>
            <a:ext cx="305025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3EB7298-AE60-44CC-A138-2409BAA8375E}"/>
              </a:ext>
            </a:extLst>
          </p:cNvPr>
          <p:cNvGrpSpPr/>
          <p:nvPr/>
        </p:nvGrpSpPr>
        <p:grpSpPr>
          <a:xfrm>
            <a:off x="1" y="2865306"/>
            <a:ext cx="12191999" cy="1318987"/>
            <a:chOff x="1" y="4174554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174554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cs typeface="Arial" pitchFamily="34" charset="0"/>
                </a:rPr>
                <a:t>THANK YOU</a:t>
              </a:r>
              <a:endParaRPr lang="ko-KR" altLang="en-US" sz="6000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113885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3EAE31C7-84DF-4980-B8FE-3CB95FF9C97A}"/>
              </a:ext>
            </a:extLst>
          </p:cNvPr>
          <p:cNvGrpSpPr/>
          <p:nvPr/>
        </p:nvGrpSpPr>
        <p:grpSpPr>
          <a:xfrm>
            <a:off x="4785435" y="5716048"/>
            <a:ext cx="2820915" cy="979752"/>
            <a:chOff x="2927213" y="1358040"/>
            <a:chExt cx="3356470" cy="1165759"/>
          </a:xfrm>
        </p:grpSpPr>
        <p:grpSp>
          <p:nvGrpSpPr>
            <p:cNvPr id="3" name="그룹 53">
              <a:extLst>
                <a:ext uri="{FF2B5EF4-FFF2-40B4-BE49-F238E27FC236}">
                  <a16:creationId xmlns:a16="http://schemas.microsoft.com/office/drawing/2014/main" id="{1AC30D72-6A8F-48AE-9BBA-715588A5C540}"/>
                </a:ext>
              </a:extLst>
            </p:cNvPr>
            <p:cNvGrpSpPr/>
            <p:nvPr/>
          </p:nvGrpSpPr>
          <p:grpSpPr>
            <a:xfrm>
              <a:off x="3658670" y="1358040"/>
              <a:ext cx="595460" cy="1165759"/>
              <a:chOff x="4070350" y="60326"/>
              <a:chExt cx="450850" cy="882650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4" name="Rectangle 19">
                <a:extLst>
                  <a:ext uri="{FF2B5EF4-FFF2-40B4-BE49-F238E27FC236}">
                    <a16:creationId xmlns:a16="http://schemas.microsoft.com/office/drawing/2014/main" id="{08CD86D1-64AB-40C3-BEA6-15B74C1EC3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9900" y="642938"/>
                <a:ext cx="31750" cy="3000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" name="Freeform 20">
                <a:extLst>
                  <a:ext uri="{FF2B5EF4-FFF2-40B4-BE49-F238E27FC236}">
                    <a16:creationId xmlns:a16="http://schemas.microsoft.com/office/drawing/2014/main" id="{9EBE8CEE-8F8D-497D-9735-758244CC2E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0350" y="60326"/>
                <a:ext cx="450850" cy="655638"/>
              </a:xfrm>
              <a:custGeom>
                <a:avLst/>
                <a:gdLst>
                  <a:gd name="T0" fmla="*/ 0 w 593"/>
                  <a:gd name="T1" fmla="*/ 862 h 862"/>
                  <a:gd name="T2" fmla="*/ 297 w 593"/>
                  <a:gd name="T3" fmla="*/ 0 h 862"/>
                  <a:gd name="T4" fmla="*/ 593 w 593"/>
                  <a:gd name="T5" fmla="*/ 862 h 862"/>
                  <a:gd name="T6" fmla="*/ 0 w 593"/>
                  <a:gd name="T7" fmla="*/ 862 h 8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3" h="862">
                    <a:moveTo>
                      <a:pt x="0" y="862"/>
                    </a:moveTo>
                    <a:lnTo>
                      <a:pt x="297" y="0"/>
                    </a:lnTo>
                    <a:lnTo>
                      <a:pt x="593" y="862"/>
                    </a:lnTo>
                    <a:lnTo>
                      <a:pt x="0" y="86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" name="Freeform 21">
                <a:extLst>
                  <a:ext uri="{FF2B5EF4-FFF2-40B4-BE49-F238E27FC236}">
                    <a16:creationId xmlns:a16="http://schemas.microsoft.com/office/drawing/2014/main" id="{0777B397-2311-4B63-A257-84DFF300FD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5775" y="60326"/>
                <a:ext cx="225425" cy="655638"/>
              </a:xfrm>
              <a:custGeom>
                <a:avLst/>
                <a:gdLst>
                  <a:gd name="T0" fmla="*/ 296 w 296"/>
                  <a:gd name="T1" fmla="*/ 863 h 863"/>
                  <a:gd name="T2" fmla="*/ 0 w 296"/>
                  <a:gd name="T3" fmla="*/ 863 h 863"/>
                  <a:gd name="T4" fmla="*/ 0 w 296"/>
                  <a:gd name="T5" fmla="*/ 0 h 863"/>
                  <a:gd name="T6" fmla="*/ 296 w 296"/>
                  <a:gd name="T7" fmla="*/ 863 h 8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6" h="863">
                    <a:moveTo>
                      <a:pt x="296" y="863"/>
                    </a:moveTo>
                    <a:lnTo>
                      <a:pt x="0" y="863"/>
                    </a:lnTo>
                    <a:lnTo>
                      <a:pt x="0" y="0"/>
                    </a:lnTo>
                    <a:lnTo>
                      <a:pt x="296" y="86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7" name="그룹 57">
              <a:extLst>
                <a:ext uri="{FF2B5EF4-FFF2-40B4-BE49-F238E27FC236}">
                  <a16:creationId xmlns:a16="http://schemas.microsoft.com/office/drawing/2014/main" id="{01F14FF9-ACF9-4BAA-ADF6-6EE601363039}"/>
                </a:ext>
              </a:extLst>
            </p:cNvPr>
            <p:cNvGrpSpPr/>
            <p:nvPr/>
          </p:nvGrpSpPr>
          <p:grpSpPr>
            <a:xfrm>
              <a:off x="5100405" y="1479430"/>
              <a:ext cx="961041" cy="1044369"/>
              <a:chOff x="7986713" y="1112838"/>
              <a:chExt cx="823913" cy="895351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8" name="Freeform 22">
                <a:extLst>
                  <a:ext uri="{FF2B5EF4-FFF2-40B4-BE49-F238E27FC236}">
                    <a16:creationId xmlns:a16="http://schemas.microsoft.com/office/drawing/2014/main" id="{4BEC3352-D2B5-4BF3-98EB-230343237F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2775" y="1501776"/>
                <a:ext cx="333375" cy="506413"/>
              </a:xfrm>
              <a:custGeom>
                <a:avLst/>
                <a:gdLst>
                  <a:gd name="T0" fmla="*/ 439 w 439"/>
                  <a:gd name="T1" fmla="*/ 71 h 667"/>
                  <a:gd name="T2" fmla="*/ 405 w 439"/>
                  <a:gd name="T3" fmla="*/ 45 h 667"/>
                  <a:gd name="T4" fmla="*/ 243 w 439"/>
                  <a:gd name="T5" fmla="*/ 178 h 667"/>
                  <a:gd name="T6" fmla="*/ 243 w 439"/>
                  <a:gd name="T7" fmla="*/ 0 h 667"/>
                  <a:gd name="T8" fmla="*/ 189 w 439"/>
                  <a:gd name="T9" fmla="*/ 0 h 667"/>
                  <a:gd name="T10" fmla="*/ 189 w 439"/>
                  <a:gd name="T11" fmla="*/ 178 h 667"/>
                  <a:gd name="T12" fmla="*/ 35 w 439"/>
                  <a:gd name="T13" fmla="*/ 31 h 667"/>
                  <a:gd name="T14" fmla="*/ 0 w 439"/>
                  <a:gd name="T15" fmla="*/ 57 h 667"/>
                  <a:gd name="T16" fmla="*/ 189 w 439"/>
                  <a:gd name="T17" fmla="*/ 231 h 667"/>
                  <a:gd name="T18" fmla="*/ 189 w 439"/>
                  <a:gd name="T19" fmla="*/ 667 h 667"/>
                  <a:gd name="T20" fmla="*/ 243 w 439"/>
                  <a:gd name="T21" fmla="*/ 667 h 667"/>
                  <a:gd name="T22" fmla="*/ 243 w 439"/>
                  <a:gd name="T23" fmla="*/ 231 h 667"/>
                  <a:gd name="T24" fmla="*/ 439 w 439"/>
                  <a:gd name="T25" fmla="*/ 71 h 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9" h="667">
                    <a:moveTo>
                      <a:pt x="439" y="71"/>
                    </a:moveTo>
                    <a:lnTo>
                      <a:pt x="405" y="45"/>
                    </a:lnTo>
                    <a:lnTo>
                      <a:pt x="243" y="178"/>
                    </a:lnTo>
                    <a:lnTo>
                      <a:pt x="243" y="0"/>
                    </a:lnTo>
                    <a:lnTo>
                      <a:pt x="189" y="0"/>
                    </a:lnTo>
                    <a:lnTo>
                      <a:pt x="189" y="178"/>
                    </a:lnTo>
                    <a:lnTo>
                      <a:pt x="35" y="31"/>
                    </a:lnTo>
                    <a:lnTo>
                      <a:pt x="0" y="57"/>
                    </a:lnTo>
                    <a:lnTo>
                      <a:pt x="189" y="231"/>
                    </a:lnTo>
                    <a:lnTo>
                      <a:pt x="189" y="667"/>
                    </a:lnTo>
                    <a:lnTo>
                      <a:pt x="243" y="667"/>
                    </a:lnTo>
                    <a:lnTo>
                      <a:pt x="243" y="231"/>
                    </a:lnTo>
                    <a:lnTo>
                      <a:pt x="439" y="7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" name="Oval 23">
                <a:extLst>
                  <a:ext uri="{FF2B5EF4-FFF2-40B4-BE49-F238E27FC236}">
                    <a16:creationId xmlns:a16="http://schemas.microsoft.com/office/drawing/2014/main" id="{EBCD03BD-DC3D-42C1-B298-8B4CF94C93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04200" y="1112838"/>
                <a:ext cx="388938" cy="3889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" name="Freeform 24">
                <a:extLst>
                  <a:ext uri="{FF2B5EF4-FFF2-40B4-BE49-F238E27FC236}">
                    <a16:creationId xmlns:a16="http://schemas.microsoft.com/office/drawing/2014/main" id="{5D775B0A-9D6D-473C-A2AB-0E8D5C49D4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9463" y="1112838"/>
                <a:ext cx="193675" cy="388938"/>
              </a:xfrm>
              <a:custGeom>
                <a:avLst/>
                <a:gdLst>
                  <a:gd name="T0" fmla="*/ 0 w 255"/>
                  <a:gd name="T1" fmla="*/ 0 h 512"/>
                  <a:gd name="T2" fmla="*/ 0 w 255"/>
                  <a:gd name="T3" fmla="*/ 512 h 512"/>
                  <a:gd name="T4" fmla="*/ 255 w 255"/>
                  <a:gd name="T5" fmla="*/ 256 h 512"/>
                  <a:gd name="T6" fmla="*/ 0 w 255"/>
                  <a:gd name="T7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5" h="512">
                    <a:moveTo>
                      <a:pt x="0" y="0"/>
                    </a:moveTo>
                    <a:lnTo>
                      <a:pt x="0" y="512"/>
                    </a:lnTo>
                    <a:cubicBezTo>
                      <a:pt x="141" y="511"/>
                      <a:pt x="255" y="397"/>
                      <a:pt x="255" y="256"/>
                    </a:cubicBezTo>
                    <a:cubicBezTo>
                      <a:pt x="255" y="115"/>
                      <a:pt x="14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" name="Oval 25">
                <a:extLst>
                  <a:ext uri="{FF2B5EF4-FFF2-40B4-BE49-F238E27FC236}">
                    <a16:creationId xmlns:a16="http://schemas.microsoft.com/office/drawing/2014/main" id="{646DA3A9-6CAC-4713-8B07-7B6DB74935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86713" y="1176338"/>
                <a:ext cx="390525" cy="3889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" name="Oval 26">
                <a:extLst>
                  <a:ext uri="{FF2B5EF4-FFF2-40B4-BE49-F238E27FC236}">
                    <a16:creationId xmlns:a16="http://schemas.microsoft.com/office/drawing/2014/main" id="{A9A265E3-BFB9-4848-A967-9877090213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21688" y="1176338"/>
                <a:ext cx="388938" cy="3889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13" name="그룹 69">
              <a:extLst>
                <a:ext uri="{FF2B5EF4-FFF2-40B4-BE49-F238E27FC236}">
                  <a16:creationId xmlns:a16="http://schemas.microsoft.com/office/drawing/2014/main" id="{7D711CAC-12AB-441C-87FF-86E84084680C}"/>
                </a:ext>
              </a:extLst>
            </p:cNvPr>
            <p:cNvGrpSpPr/>
            <p:nvPr/>
          </p:nvGrpSpPr>
          <p:grpSpPr>
            <a:xfrm>
              <a:off x="4436396" y="1372107"/>
              <a:ext cx="726695" cy="1151692"/>
              <a:chOff x="4979988" y="223838"/>
              <a:chExt cx="439738" cy="696913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14" name="Rectangle 43">
                <a:extLst>
                  <a:ext uri="{FF2B5EF4-FFF2-40B4-BE49-F238E27FC236}">
                    <a16:creationId xmlns:a16="http://schemas.microsoft.com/office/drawing/2014/main" id="{A76C0347-3586-403A-86C7-5D88F352A8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92713" y="763588"/>
                <a:ext cx="15875" cy="157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5" name="Freeform 44">
                <a:extLst>
                  <a:ext uri="{FF2B5EF4-FFF2-40B4-BE49-F238E27FC236}">
                    <a16:creationId xmlns:a16="http://schemas.microsoft.com/office/drawing/2014/main" id="{E6698D88-3649-426E-AC54-47F5CBB910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79988" y="223838"/>
                <a:ext cx="439738" cy="555625"/>
              </a:xfrm>
              <a:custGeom>
                <a:avLst/>
                <a:gdLst>
                  <a:gd name="T0" fmla="*/ 289 w 578"/>
                  <a:gd name="T1" fmla="*/ 265 h 733"/>
                  <a:gd name="T2" fmla="*/ 290 w 578"/>
                  <a:gd name="T3" fmla="*/ 265 h 733"/>
                  <a:gd name="T4" fmla="*/ 288 w 578"/>
                  <a:gd name="T5" fmla="*/ 265 h 733"/>
                  <a:gd name="T6" fmla="*/ 289 w 578"/>
                  <a:gd name="T7" fmla="*/ 265 h 733"/>
                  <a:gd name="T8" fmla="*/ 578 w 578"/>
                  <a:gd name="T9" fmla="*/ 733 h 733"/>
                  <a:gd name="T10" fmla="*/ 425 w 578"/>
                  <a:gd name="T11" fmla="*/ 548 h 733"/>
                  <a:gd name="T12" fmla="*/ 524 w 578"/>
                  <a:gd name="T13" fmla="*/ 548 h 733"/>
                  <a:gd name="T14" fmla="*/ 397 w 578"/>
                  <a:gd name="T15" fmla="*/ 395 h 733"/>
                  <a:gd name="T16" fmla="*/ 479 w 578"/>
                  <a:gd name="T17" fmla="*/ 395 h 733"/>
                  <a:gd name="T18" fmla="*/ 381 w 578"/>
                  <a:gd name="T19" fmla="*/ 265 h 733"/>
                  <a:gd name="T20" fmla="*/ 458 w 578"/>
                  <a:gd name="T21" fmla="*/ 265 h 733"/>
                  <a:gd name="T22" fmla="*/ 354 w 578"/>
                  <a:gd name="T23" fmla="*/ 151 h 733"/>
                  <a:gd name="T24" fmla="*/ 427 w 578"/>
                  <a:gd name="T25" fmla="*/ 151 h 733"/>
                  <a:gd name="T26" fmla="*/ 289 w 578"/>
                  <a:gd name="T27" fmla="*/ 0 h 733"/>
                  <a:gd name="T28" fmla="*/ 151 w 578"/>
                  <a:gd name="T29" fmla="*/ 151 h 733"/>
                  <a:gd name="T30" fmla="*/ 224 w 578"/>
                  <a:gd name="T31" fmla="*/ 151 h 733"/>
                  <a:gd name="T32" fmla="*/ 119 w 578"/>
                  <a:gd name="T33" fmla="*/ 265 h 733"/>
                  <a:gd name="T34" fmla="*/ 197 w 578"/>
                  <a:gd name="T35" fmla="*/ 265 h 733"/>
                  <a:gd name="T36" fmla="*/ 99 w 578"/>
                  <a:gd name="T37" fmla="*/ 395 h 733"/>
                  <a:gd name="T38" fmla="*/ 181 w 578"/>
                  <a:gd name="T39" fmla="*/ 395 h 733"/>
                  <a:gd name="T40" fmla="*/ 54 w 578"/>
                  <a:gd name="T41" fmla="*/ 548 h 733"/>
                  <a:gd name="T42" fmla="*/ 153 w 578"/>
                  <a:gd name="T43" fmla="*/ 548 h 733"/>
                  <a:gd name="T44" fmla="*/ 0 w 578"/>
                  <a:gd name="T45" fmla="*/ 733 h 733"/>
                  <a:gd name="T46" fmla="*/ 578 w 578"/>
                  <a:gd name="T47" fmla="*/ 733 h 7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78" h="733">
                    <a:moveTo>
                      <a:pt x="289" y="265"/>
                    </a:moveTo>
                    <a:lnTo>
                      <a:pt x="290" y="265"/>
                    </a:lnTo>
                    <a:lnTo>
                      <a:pt x="288" y="265"/>
                    </a:lnTo>
                    <a:lnTo>
                      <a:pt x="289" y="265"/>
                    </a:lnTo>
                    <a:close/>
                    <a:moveTo>
                      <a:pt x="578" y="733"/>
                    </a:moveTo>
                    <a:lnTo>
                      <a:pt x="425" y="548"/>
                    </a:lnTo>
                    <a:lnTo>
                      <a:pt x="524" y="548"/>
                    </a:lnTo>
                    <a:lnTo>
                      <a:pt x="397" y="395"/>
                    </a:lnTo>
                    <a:lnTo>
                      <a:pt x="479" y="395"/>
                    </a:lnTo>
                    <a:lnTo>
                      <a:pt x="381" y="265"/>
                    </a:lnTo>
                    <a:lnTo>
                      <a:pt x="458" y="265"/>
                    </a:lnTo>
                    <a:lnTo>
                      <a:pt x="354" y="151"/>
                    </a:lnTo>
                    <a:lnTo>
                      <a:pt x="427" y="151"/>
                    </a:lnTo>
                    <a:lnTo>
                      <a:pt x="289" y="0"/>
                    </a:lnTo>
                    <a:lnTo>
                      <a:pt x="151" y="151"/>
                    </a:lnTo>
                    <a:lnTo>
                      <a:pt x="224" y="151"/>
                    </a:lnTo>
                    <a:lnTo>
                      <a:pt x="119" y="265"/>
                    </a:lnTo>
                    <a:lnTo>
                      <a:pt x="197" y="265"/>
                    </a:lnTo>
                    <a:lnTo>
                      <a:pt x="99" y="395"/>
                    </a:lnTo>
                    <a:lnTo>
                      <a:pt x="181" y="395"/>
                    </a:lnTo>
                    <a:lnTo>
                      <a:pt x="54" y="548"/>
                    </a:lnTo>
                    <a:lnTo>
                      <a:pt x="153" y="548"/>
                    </a:lnTo>
                    <a:lnTo>
                      <a:pt x="0" y="733"/>
                    </a:lnTo>
                    <a:lnTo>
                      <a:pt x="578" y="73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6" name="Freeform 45">
                <a:extLst>
                  <a:ext uri="{FF2B5EF4-FFF2-40B4-BE49-F238E27FC236}">
                    <a16:creationId xmlns:a16="http://schemas.microsoft.com/office/drawing/2014/main" id="{A2EC907D-FE2B-47AA-96F5-CEA5CCB22A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00650" y="223838"/>
                <a:ext cx="219075" cy="555625"/>
              </a:xfrm>
              <a:custGeom>
                <a:avLst/>
                <a:gdLst>
                  <a:gd name="T0" fmla="*/ 136 w 289"/>
                  <a:gd name="T1" fmla="*/ 548 h 733"/>
                  <a:gd name="T2" fmla="*/ 235 w 289"/>
                  <a:gd name="T3" fmla="*/ 548 h 733"/>
                  <a:gd name="T4" fmla="*/ 108 w 289"/>
                  <a:gd name="T5" fmla="*/ 395 h 733"/>
                  <a:gd name="T6" fmla="*/ 190 w 289"/>
                  <a:gd name="T7" fmla="*/ 395 h 733"/>
                  <a:gd name="T8" fmla="*/ 92 w 289"/>
                  <a:gd name="T9" fmla="*/ 265 h 733"/>
                  <a:gd name="T10" fmla="*/ 169 w 289"/>
                  <a:gd name="T11" fmla="*/ 265 h 733"/>
                  <a:gd name="T12" fmla="*/ 65 w 289"/>
                  <a:gd name="T13" fmla="*/ 151 h 733"/>
                  <a:gd name="T14" fmla="*/ 138 w 289"/>
                  <a:gd name="T15" fmla="*/ 151 h 733"/>
                  <a:gd name="T16" fmla="*/ 0 w 289"/>
                  <a:gd name="T17" fmla="*/ 0 h 733"/>
                  <a:gd name="T18" fmla="*/ 0 w 289"/>
                  <a:gd name="T19" fmla="*/ 265 h 733"/>
                  <a:gd name="T20" fmla="*/ 1 w 289"/>
                  <a:gd name="T21" fmla="*/ 265 h 733"/>
                  <a:gd name="T22" fmla="*/ 0 w 289"/>
                  <a:gd name="T23" fmla="*/ 265 h 733"/>
                  <a:gd name="T24" fmla="*/ 0 w 289"/>
                  <a:gd name="T25" fmla="*/ 733 h 733"/>
                  <a:gd name="T26" fmla="*/ 289 w 289"/>
                  <a:gd name="T27" fmla="*/ 733 h 733"/>
                  <a:gd name="T28" fmla="*/ 136 w 289"/>
                  <a:gd name="T29" fmla="*/ 548 h 7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89" h="733">
                    <a:moveTo>
                      <a:pt x="136" y="548"/>
                    </a:moveTo>
                    <a:lnTo>
                      <a:pt x="235" y="548"/>
                    </a:lnTo>
                    <a:lnTo>
                      <a:pt x="108" y="395"/>
                    </a:lnTo>
                    <a:lnTo>
                      <a:pt x="190" y="395"/>
                    </a:lnTo>
                    <a:lnTo>
                      <a:pt x="92" y="265"/>
                    </a:lnTo>
                    <a:lnTo>
                      <a:pt x="169" y="265"/>
                    </a:lnTo>
                    <a:lnTo>
                      <a:pt x="65" y="151"/>
                    </a:lnTo>
                    <a:lnTo>
                      <a:pt x="138" y="151"/>
                    </a:lnTo>
                    <a:lnTo>
                      <a:pt x="0" y="0"/>
                    </a:lnTo>
                    <a:lnTo>
                      <a:pt x="0" y="265"/>
                    </a:lnTo>
                    <a:lnTo>
                      <a:pt x="1" y="265"/>
                    </a:lnTo>
                    <a:lnTo>
                      <a:pt x="0" y="265"/>
                    </a:lnTo>
                    <a:lnTo>
                      <a:pt x="0" y="733"/>
                    </a:lnTo>
                    <a:lnTo>
                      <a:pt x="289" y="733"/>
                    </a:lnTo>
                    <a:lnTo>
                      <a:pt x="136" y="5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17" name="그룹 77">
              <a:extLst>
                <a:ext uri="{FF2B5EF4-FFF2-40B4-BE49-F238E27FC236}">
                  <a16:creationId xmlns:a16="http://schemas.microsoft.com/office/drawing/2014/main" id="{FFA84A5B-1585-4106-96D4-647F1595AEDB}"/>
                </a:ext>
              </a:extLst>
            </p:cNvPr>
            <p:cNvGrpSpPr/>
            <p:nvPr/>
          </p:nvGrpSpPr>
          <p:grpSpPr>
            <a:xfrm>
              <a:off x="2927213" y="1419457"/>
              <a:ext cx="502433" cy="1104342"/>
              <a:chOff x="7313613" y="874713"/>
              <a:chExt cx="473075" cy="1039813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18" name="Rectangle 68">
                <a:extLst>
                  <a:ext uri="{FF2B5EF4-FFF2-40B4-BE49-F238E27FC236}">
                    <a16:creationId xmlns:a16="http://schemas.microsoft.com/office/drawing/2014/main" id="{D13C29A9-56FA-49DF-BFAB-06BB187E38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31100" y="1560513"/>
                <a:ext cx="36513" cy="3540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Freeform 69">
                <a:extLst>
                  <a:ext uri="{FF2B5EF4-FFF2-40B4-BE49-F238E27FC236}">
                    <a16:creationId xmlns:a16="http://schemas.microsoft.com/office/drawing/2014/main" id="{F5D1BE70-773C-4018-847A-BB6F37336E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3613" y="874713"/>
                <a:ext cx="473075" cy="685800"/>
              </a:xfrm>
              <a:custGeom>
                <a:avLst/>
                <a:gdLst>
                  <a:gd name="T0" fmla="*/ 39 w 623"/>
                  <a:gd name="T1" fmla="*/ 674 h 903"/>
                  <a:gd name="T2" fmla="*/ 251 w 623"/>
                  <a:gd name="T3" fmla="*/ 58 h 903"/>
                  <a:gd name="T4" fmla="*/ 373 w 623"/>
                  <a:gd name="T5" fmla="*/ 58 h 903"/>
                  <a:gd name="T6" fmla="*/ 584 w 623"/>
                  <a:gd name="T7" fmla="*/ 674 h 903"/>
                  <a:gd name="T8" fmla="*/ 421 w 623"/>
                  <a:gd name="T9" fmla="*/ 903 h 903"/>
                  <a:gd name="T10" fmla="*/ 202 w 623"/>
                  <a:gd name="T11" fmla="*/ 903 h 903"/>
                  <a:gd name="T12" fmla="*/ 39 w 623"/>
                  <a:gd name="T13" fmla="*/ 674 h 9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3" h="903">
                    <a:moveTo>
                      <a:pt x="39" y="674"/>
                    </a:moveTo>
                    <a:lnTo>
                      <a:pt x="251" y="58"/>
                    </a:lnTo>
                    <a:cubicBezTo>
                      <a:pt x="271" y="0"/>
                      <a:pt x="353" y="0"/>
                      <a:pt x="373" y="58"/>
                    </a:cubicBezTo>
                    <a:lnTo>
                      <a:pt x="584" y="674"/>
                    </a:lnTo>
                    <a:cubicBezTo>
                      <a:pt x="623" y="786"/>
                      <a:pt x="540" y="903"/>
                      <a:pt x="421" y="903"/>
                    </a:cubicBezTo>
                    <a:lnTo>
                      <a:pt x="202" y="903"/>
                    </a:lnTo>
                    <a:cubicBezTo>
                      <a:pt x="84" y="903"/>
                      <a:pt x="0" y="786"/>
                      <a:pt x="39" y="6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" name="Freeform 72">
                <a:extLst>
                  <a:ext uri="{FF2B5EF4-FFF2-40B4-BE49-F238E27FC236}">
                    <a16:creationId xmlns:a16="http://schemas.microsoft.com/office/drawing/2014/main" id="{C6A12184-85AE-49D8-A3ED-0E06D3B7E8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50150" y="885826"/>
                <a:ext cx="236538" cy="674688"/>
              </a:xfrm>
              <a:custGeom>
                <a:avLst/>
                <a:gdLst>
                  <a:gd name="T0" fmla="*/ 61 w 311"/>
                  <a:gd name="T1" fmla="*/ 44 h 889"/>
                  <a:gd name="T2" fmla="*/ 0 w 311"/>
                  <a:gd name="T3" fmla="*/ 0 h 889"/>
                  <a:gd name="T4" fmla="*/ 0 w 311"/>
                  <a:gd name="T5" fmla="*/ 889 h 889"/>
                  <a:gd name="T6" fmla="*/ 109 w 311"/>
                  <a:gd name="T7" fmla="*/ 889 h 889"/>
                  <a:gd name="T8" fmla="*/ 272 w 311"/>
                  <a:gd name="T9" fmla="*/ 660 h 889"/>
                  <a:gd name="T10" fmla="*/ 61 w 311"/>
                  <a:gd name="T11" fmla="*/ 44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1" h="889">
                    <a:moveTo>
                      <a:pt x="61" y="44"/>
                    </a:moveTo>
                    <a:cubicBezTo>
                      <a:pt x="51" y="15"/>
                      <a:pt x="25" y="0"/>
                      <a:pt x="0" y="0"/>
                    </a:cubicBezTo>
                    <a:lnTo>
                      <a:pt x="0" y="889"/>
                    </a:lnTo>
                    <a:lnTo>
                      <a:pt x="109" y="889"/>
                    </a:lnTo>
                    <a:cubicBezTo>
                      <a:pt x="228" y="889"/>
                      <a:pt x="311" y="772"/>
                      <a:pt x="272" y="660"/>
                    </a:cubicBezTo>
                    <a:lnTo>
                      <a:pt x="61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21" name="그룹 111">
              <a:extLst>
                <a:ext uri="{FF2B5EF4-FFF2-40B4-BE49-F238E27FC236}">
                  <a16:creationId xmlns:a16="http://schemas.microsoft.com/office/drawing/2014/main" id="{4779DF35-E809-47A0-8267-6D8962470439}"/>
                </a:ext>
              </a:extLst>
            </p:cNvPr>
            <p:cNvGrpSpPr/>
            <p:nvPr/>
          </p:nvGrpSpPr>
          <p:grpSpPr>
            <a:xfrm>
              <a:off x="5797831" y="2241294"/>
              <a:ext cx="485852" cy="262646"/>
              <a:chOff x="9777413" y="344488"/>
              <a:chExt cx="919163" cy="496888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22" name="Freeform 27">
                <a:extLst>
                  <a:ext uri="{FF2B5EF4-FFF2-40B4-BE49-F238E27FC236}">
                    <a16:creationId xmlns:a16="http://schemas.microsoft.com/office/drawing/2014/main" id="{89A1EA52-7E80-4FB3-B886-08686E8194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77413" y="344488"/>
                <a:ext cx="919163" cy="496888"/>
              </a:xfrm>
              <a:custGeom>
                <a:avLst/>
                <a:gdLst>
                  <a:gd name="T0" fmla="*/ 1175 w 1211"/>
                  <a:gd name="T1" fmla="*/ 654 h 654"/>
                  <a:gd name="T2" fmla="*/ 14 w 1211"/>
                  <a:gd name="T3" fmla="*/ 654 h 654"/>
                  <a:gd name="T4" fmla="*/ 145 w 1211"/>
                  <a:gd name="T5" fmla="*/ 583 h 654"/>
                  <a:gd name="T6" fmla="*/ 0 w 1211"/>
                  <a:gd name="T7" fmla="*/ 593 h 654"/>
                  <a:gd name="T8" fmla="*/ 145 w 1211"/>
                  <a:gd name="T9" fmla="*/ 507 h 654"/>
                  <a:gd name="T10" fmla="*/ 0 w 1211"/>
                  <a:gd name="T11" fmla="*/ 460 h 654"/>
                  <a:gd name="T12" fmla="*/ 125 w 1211"/>
                  <a:gd name="T13" fmla="*/ 450 h 654"/>
                  <a:gd name="T14" fmla="*/ 11 w 1211"/>
                  <a:gd name="T15" fmla="*/ 399 h 654"/>
                  <a:gd name="T16" fmla="*/ 173 w 1211"/>
                  <a:gd name="T17" fmla="*/ 372 h 654"/>
                  <a:gd name="T18" fmla="*/ 74 w 1211"/>
                  <a:gd name="T19" fmla="*/ 305 h 654"/>
                  <a:gd name="T20" fmla="*/ 205 w 1211"/>
                  <a:gd name="T21" fmla="*/ 290 h 654"/>
                  <a:gd name="T22" fmla="*/ 137 w 1211"/>
                  <a:gd name="T23" fmla="*/ 231 h 654"/>
                  <a:gd name="T24" fmla="*/ 261 w 1211"/>
                  <a:gd name="T25" fmla="*/ 209 h 654"/>
                  <a:gd name="T26" fmla="*/ 193 w 1211"/>
                  <a:gd name="T27" fmla="*/ 140 h 654"/>
                  <a:gd name="T28" fmla="*/ 326 w 1211"/>
                  <a:gd name="T29" fmla="*/ 136 h 654"/>
                  <a:gd name="T30" fmla="*/ 279 w 1211"/>
                  <a:gd name="T31" fmla="*/ 62 h 654"/>
                  <a:gd name="T32" fmla="*/ 463 w 1211"/>
                  <a:gd name="T33" fmla="*/ 110 h 654"/>
                  <a:gd name="T34" fmla="*/ 415 w 1211"/>
                  <a:gd name="T35" fmla="*/ 17 h 654"/>
                  <a:gd name="T36" fmla="*/ 552 w 1211"/>
                  <a:gd name="T37" fmla="*/ 96 h 654"/>
                  <a:gd name="T38" fmla="*/ 557 w 1211"/>
                  <a:gd name="T39" fmla="*/ 17 h 654"/>
                  <a:gd name="T40" fmla="*/ 634 w 1211"/>
                  <a:gd name="T41" fmla="*/ 84 h 654"/>
                  <a:gd name="T42" fmla="*/ 699 w 1211"/>
                  <a:gd name="T43" fmla="*/ 0 h 654"/>
                  <a:gd name="T44" fmla="*/ 696 w 1211"/>
                  <a:gd name="T45" fmla="*/ 96 h 654"/>
                  <a:gd name="T46" fmla="*/ 814 w 1211"/>
                  <a:gd name="T47" fmla="*/ 40 h 654"/>
                  <a:gd name="T48" fmla="*/ 770 w 1211"/>
                  <a:gd name="T49" fmla="*/ 123 h 654"/>
                  <a:gd name="T50" fmla="*/ 879 w 1211"/>
                  <a:gd name="T51" fmla="*/ 62 h 654"/>
                  <a:gd name="T52" fmla="*/ 856 w 1211"/>
                  <a:gd name="T53" fmla="*/ 155 h 654"/>
                  <a:gd name="T54" fmla="*/ 972 w 1211"/>
                  <a:gd name="T55" fmla="*/ 122 h 654"/>
                  <a:gd name="T56" fmla="*/ 948 w 1211"/>
                  <a:gd name="T57" fmla="*/ 195 h 654"/>
                  <a:gd name="T58" fmla="*/ 1066 w 1211"/>
                  <a:gd name="T59" fmla="*/ 184 h 654"/>
                  <a:gd name="T60" fmla="*/ 1004 w 1211"/>
                  <a:gd name="T61" fmla="*/ 260 h 654"/>
                  <a:gd name="T62" fmla="*/ 1140 w 1211"/>
                  <a:gd name="T63" fmla="*/ 266 h 654"/>
                  <a:gd name="T64" fmla="*/ 1068 w 1211"/>
                  <a:gd name="T65" fmla="*/ 337 h 654"/>
                  <a:gd name="T66" fmla="*/ 1175 w 1211"/>
                  <a:gd name="T67" fmla="*/ 357 h 654"/>
                  <a:gd name="T68" fmla="*/ 1093 w 1211"/>
                  <a:gd name="T69" fmla="*/ 399 h 654"/>
                  <a:gd name="T70" fmla="*/ 1181 w 1211"/>
                  <a:gd name="T71" fmla="*/ 448 h 654"/>
                  <a:gd name="T72" fmla="*/ 1095 w 1211"/>
                  <a:gd name="T73" fmla="*/ 500 h 654"/>
                  <a:gd name="T74" fmla="*/ 1211 w 1211"/>
                  <a:gd name="T75" fmla="*/ 561 h 654"/>
                  <a:gd name="T76" fmla="*/ 1104 w 1211"/>
                  <a:gd name="T77" fmla="*/ 591 h 654"/>
                  <a:gd name="T78" fmla="*/ 1175 w 1211"/>
                  <a:gd name="T79" fmla="*/ 654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11" h="654">
                    <a:moveTo>
                      <a:pt x="1175" y="654"/>
                    </a:moveTo>
                    <a:lnTo>
                      <a:pt x="14" y="654"/>
                    </a:lnTo>
                    <a:cubicBezTo>
                      <a:pt x="14" y="654"/>
                      <a:pt x="37" y="596"/>
                      <a:pt x="145" y="583"/>
                    </a:cubicBezTo>
                    <a:cubicBezTo>
                      <a:pt x="145" y="583"/>
                      <a:pt x="86" y="561"/>
                      <a:pt x="0" y="593"/>
                    </a:cubicBezTo>
                    <a:cubicBezTo>
                      <a:pt x="0" y="593"/>
                      <a:pt x="15" y="539"/>
                      <a:pt x="145" y="507"/>
                    </a:cubicBezTo>
                    <a:cubicBezTo>
                      <a:pt x="145" y="507"/>
                      <a:pt x="35" y="503"/>
                      <a:pt x="0" y="460"/>
                    </a:cubicBezTo>
                    <a:cubicBezTo>
                      <a:pt x="0" y="460"/>
                      <a:pt x="69" y="480"/>
                      <a:pt x="125" y="450"/>
                    </a:cubicBezTo>
                    <a:cubicBezTo>
                      <a:pt x="125" y="450"/>
                      <a:pt x="62" y="389"/>
                      <a:pt x="11" y="399"/>
                    </a:cubicBezTo>
                    <a:cubicBezTo>
                      <a:pt x="11" y="399"/>
                      <a:pt x="61" y="355"/>
                      <a:pt x="173" y="372"/>
                    </a:cubicBezTo>
                    <a:cubicBezTo>
                      <a:pt x="173" y="372"/>
                      <a:pt x="113" y="300"/>
                      <a:pt x="74" y="305"/>
                    </a:cubicBezTo>
                    <a:cubicBezTo>
                      <a:pt x="74" y="305"/>
                      <a:pt x="110" y="271"/>
                      <a:pt x="205" y="290"/>
                    </a:cubicBezTo>
                    <a:cubicBezTo>
                      <a:pt x="205" y="290"/>
                      <a:pt x="174" y="237"/>
                      <a:pt x="137" y="231"/>
                    </a:cubicBezTo>
                    <a:cubicBezTo>
                      <a:pt x="137" y="231"/>
                      <a:pt x="154" y="184"/>
                      <a:pt x="261" y="209"/>
                    </a:cubicBezTo>
                    <a:cubicBezTo>
                      <a:pt x="261" y="209"/>
                      <a:pt x="244" y="143"/>
                      <a:pt x="193" y="140"/>
                    </a:cubicBezTo>
                    <a:cubicBezTo>
                      <a:pt x="193" y="140"/>
                      <a:pt x="253" y="102"/>
                      <a:pt x="326" y="136"/>
                    </a:cubicBezTo>
                    <a:cubicBezTo>
                      <a:pt x="326" y="136"/>
                      <a:pt x="308" y="67"/>
                      <a:pt x="279" y="62"/>
                    </a:cubicBezTo>
                    <a:cubicBezTo>
                      <a:pt x="279" y="62"/>
                      <a:pt x="418" y="62"/>
                      <a:pt x="463" y="110"/>
                    </a:cubicBezTo>
                    <a:cubicBezTo>
                      <a:pt x="463" y="110"/>
                      <a:pt x="444" y="47"/>
                      <a:pt x="415" y="17"/>
                    </a:cubicBezTo>
                    <a:cubicBezTo>
                      <a:pt x="415" y="17"/>
                      <a:pt x="548" y="43"/>
                      <a:pt x="552" y="96"/>
                    </a:cubicBezTo>
                    <a:cubicBezTo>
                      <a:pt x="552" y="96"/>
                      <a:pt x="569" y="57"/>
                      <a:pt x="557" y="17"/>
                    </a:cubicBezTo>
                    <a:cubicBezTo>
                      <a:pt x="557" y="17"/>
                      <a:pt x="626" y="35"/>
                      <a:pt x="634" y="84"/>
                    </a:cubicBezTo>
                    <a:cubicBezTo>
                      <a:pt x="634" y="84"/>
                      <a:pt x="660" y="12"/>
                      <a:pt x="699" y="0"/>
                    </a:cubicBezTo>
                    <a:cubicBezTo>
                      <a:pt x="699" y="0"/>
                      <a:pt x="684" y="68"/>
                      <a:pt x="696" y="96"/>
                    </a:cubicBezTo>
                    <a:cubicBezTo>
                      <a:pt x="696" y="96"/>
                      <a:pt x="757" y="59"/>
                      <a:pt x="814" y="40"/>
                    </a:cubicBezTo>
                    <a:cubicBezTo>
                      <a:pt x="814" y="40"/>
                      <a:pt x="770" y="85"/>
                      <a:pt x="770" y="123"/>
                    </a:cubicBezTo>
                    <a:cubicBezTo>
                      <a:pt x="770" y="123"/>
                      <a:pt x="827" y="66"/>
                      <a:pt x="879" y="62"/>
                    </a:cubicBezTo>
                    <a:cubicBezTo>
                      <a:pt x="879" y="62"/>
                      <a:pt x="811" y="136"/>
                      <a:pt x="856" y="155"/>
                    </a:cubicBezTo>
                    <a:cubicBezTo>
                      <a:pt x="856" y="155"/>
                      <a:pt x="913" y="116"/>
                      <a:pt x="972" y="122"/>
                    </a:cubicBezTo>
                    <a:cubicBezTo>
                      <a:pt x="972" y="122"/>
                      <a:pt x="930" y="170"/>
                      <a:pt x="948" y="195"/>
                    </a:cubicBezTo>
                    <a:cubicBezTo>
                      <a:pt x="948" y="195"/>
                      <a:pt x="1001" y="170"/>
                      <a:pt x="1066" y="184"/>
                    </a:cubicBezTo>
                    <a:cubicBezTo>
                      <a:pt x="1066" y="184"/>
                      <a:pt x="977" y="231"/>
                      <a:pt x="1004" y="260"/>
                    </a:cubicBezTo>
                    <a:cubicBezTo>
                      <a:pt x="1004" y="260"/>
                      <a:pt x="1072" y="244"/>
                      <a:pt x="1140" y="266"/>
                    </a:cubicBezTo>
                    <a:cubicBezTo>
                      <a:pt x="1140" y="266"/>
                      <a:pt x="1057" y="310"/>
                      <a:pt x="1068" y="337"/>
                    </a:cubicBezTo>
                    <a:cubicBezTo>
                      <a:pt x="1068" y="337"/>
                      <a:pt x="1113" y="342"/>
                      <a:pt x="1175" y="357"/>
                    </a:cubicBezTo>
                    <a:cubicBezTo>
                      <a:pt x="1175" y="357"/>
                      <a:pt x="1114" y="367"/>
                      <a:pt x="1093" y="399"/>
                    </a:cubicBezTo>
                    <a:cubicBezTo>
                      <a:pt x="1093" y="399"/>
                      <a:pt x="1131" y="399"/>
                      <a:pt x="1181" y="448"/>
                    </a:cubicBezTo>
                    <a:cubicBezTo>
                      <a:pt x="1181" y="448"/>
                      <a:pt x="1101" y="453"/>
                      <a:pt x="1095" y="500"/>
                    </a:cubicBezTo>
                    <a:cubicBezTo>
                      <a:pt x="1095" y="500"/>
                      <a:pt x="1155" y="496"/>
                      <a:pt x="1211" y="561"/>
                    </a:cubicBezTo>
                    <a:cubicBezTo>
                      <a:pt x="1211" y="561"/>
                      <a:pt x="1110" y="541"/>
                      <a:pt x="1104" y="591"/>
                    </a:cubicBezTo>
                    <a:cubicBezTo>
                      <a:pt x="1158" y="591"/>
                      <a:pt x="1174" y="643"/>
                      <a:pt x="1175" y="65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28">
                <a:extLst>
                  <a:ext uri="{FF2B5EF4-FFF2-40B4-BE49-F238E27FC236}">
                    <a16:creationId xmlns:a16="http://schemas.microsoft.com/office/drawing/2014/main" id="{A32FB7E4-2EAE-4941-B84A-872CD6DFBD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18700" y="441326"/>
                <a:ext cx="660400" cy="357188"/>
              </a:xfrm>
              <a:custGeom>
                <a:avLst/>
                <a:gdLst>
                  <a:gd name="T0" fmla="*/ 844 w 870"/>
                  <a:gd name="T1" fmla="*/ 470 h 470"/>
                  <a:gd name="T2" fmla="*/ 11 w 870"/>
                  <a:gd name="T3" fmla="*/ 470 h 470"/>
                  <a:gd name="T4" fmla="*/ 105 w 870"/>
                  <a:gd name="T5" fmla="*/ 419 h 470"/>
                  <a:gd name="T6" fmla="*/ 0 w 870"/>
                  <a:gd name="T7" fmla="*/ 426 h 470"/>
                  <a:gd name="T8" fmla="*/ 105 w 870"/>
                  <a:gd name="T9" fmla="*/ 364 h 470"/>
                  <a:gd name="T10" fmla="*/ 0 w 870"/>
                  <a:gd name="T11" fmla="*/ 330 h 470"/>
                  <a:gd name="T12" fmla="*/ 90 w 870"/>
                  <a:gd name="T13" fmla="*/ 323 h 470"/>
                  <a:gd name="T14" fmla="*/ 8 w 870"/>
                  <a:gd name="T15" fmla="*/ 287 h 470"/>
                  <a:gd name="T16" fmla="*/ 125 w 870"/>
                  <a:gd name="T17" fmla="*/ 267 h 470"/>
                  <a:gd name="T18" fmla="*/ 54 w 870"/>
                  <a:gd name="T19" fmla="*/ 219 h 470"/>
                  <a:gd name="T20" fmla="*/ 147 w 870"/>
                  <a:gd name="T21" fmla="*/ 208 h 470"/>
                  <a:gd name="T22" fmla="*/ 99 w 870"/>
                  <a:gd name="T23" fmla="*/ 166 h 470"/>
                  <a:gd name="T24" fmla="*/ 188 w 870"/>
                  <a:gd name="T25" fmla="*/ 150 h 470"/>
                  <a:gd name="T26" fmla="*/ 139 w 870"/>
                  <a:gd name="T27" fmla="*/ 101 h 470"/>
                  <a:gd name="T28" fmla="*/ 235 w 870"/>
                  <a:gd name="T29" fmla="*/ 97 h 470"/>
                  <a:gd name="T30" fmla="*/ 201 w 870"/>
                  <a:gd name="T31" fmla="*/ 44 h 470"/>
                  <a:gd name="T32" fmla="*/ 333 w 870"/>
                  <a:gd name="T33" fmla="*/ 79 h 470"/>
                  <a:gd name="T34" fmla="*/ 298 w 870"/>
                  <a:gd name="T35" fmla="*/ 13 h 470"/>
                  <a:gd name="T36" fmla="*/ 397 w 870"/>
                  <a:gd name="T37" fmla="*/ 69 h 470"/>
                  <a:gd name="T38" fmla="*/ 400 w 870"/>
                  <a:gd name="T39" fmla="*/ 13 h 470"/>
                  <a:gd name="T40" fmla="*/ 456 w 870"/>
                  <a:gd name="T41" fmla="*/ 60 h 470"/>
                  <a:gd name="T42" fmla="*/ 502 w 870"/>
                  <a:gd name="T43" fmla="*/ 0 h 470"/>
                  <a:gd name="T44" fmla="*/ 500 w 870"/>
                  <a:gd name="T45" fmla="*/ 69 h 470"/>
                  <a:gd name="T46" fmla="*/ 585 w 870"/>
                  <a:gd name="T47" fmla="*/ 28 h 470"/>
                  <a:gd name="T48" fmla="*/ 553 w 870"/>
                  <a:gd name="T49" fmla="*/ 88 h 470"/>
                  <a:gd name="T50" fmla="*/ 632 w 870"/>
                  <a:gd name="T51" fmla="*/ 44 h 470"/>
                  <a:gd name="T52" fmla="*/ 615 w 870"/>
                  <a:gd name="T53" fmla="*/ 111 h 470"/>
                  <a:gd name="T54" fmla="*/ 698 w 870"/>
                  <a:gd name="T55" fmla="*/ 88 h 470"/>
                  <a:gd name="T56" fmla="*/ 681 w 870"/>
                  <a:gd name="T57" fmla="*/ 140 h 470"/>
                  <a:gd name="T58" fmla="*/ 766 w 870"/>
                  <a:gd name="T59" fmla="*/ 132 h 470"/>
                  <a:gd name="T60" fmla="*/ 721 w 870"/>
                  <a:gd name="T61" fmla="*/ 187 h 470"/>
                  <a:gd name="T62" fmla="*/ 819 w 870"/>
                  <a:gd name="T63" fmla="*/ 191 h 470"/>
                  <a:gd name="T64" fmla="*/ 768 w 870"/>
                  <a:gd name="T65" fmla="*/ 242 h 470"/>
                  <a:gd name="T66" fmla="*/ 844 w 870"/>
                  <a:gd name="T67" fmla="*/ 256 h 470"/>
                  <a:gd name="T68" fmla="*/ 785 w 870"/>
                  <a:gd name="T69" fmla="*/ 286 h 470"/>
                  <a:gd name="T70" fmla="*/ 849 w 870"/>
                  <a:gd name="T71" fmla="*/ 322 h 470"/>
                  <a:gd name="T72" fmla="*/ 786 w 870"/>
                  <a:gd name="T73" fmla="*/ 359 h 470"/>
                  <a:gd name="T74" fmla="*/ 870 w 870"/>
                  <a:gd name="T75" fmla="*/ 403 h 470"/>
                  <a:gd name="T76" fmla="*/ 793 w 870"/>
                  <a:gd name="T77" fmla="*/ 424 h 470"/>
                  <a:gd name="T78" fmla="*/ 844 w 870"/>
                  <a:gd name="T79" fmla="*/ 470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70" h="470">
                    <a:moveTo>
                      <a:pt x="844" y="470"/>
                    </a:moveTo>
                    <a:lnTo>
                      <a:pt x="11" y="470"/>
                    </a:lnTo>
                    <a:cubicBezTo>
                      <a:pt x="11" y="470"/>
                      <a:pt x="27" y="428"/>
                      <a:pt x="105" y="419"/>
                    </a:cubicBezTo>
                    <a:cubicBezTo>
                      <a:pt x="105" y="419"/>
                      <a:pt x="62" y="403"/>
                      <a:pt x="0" y="426"/>
                    </a:cubicBezTo>
                    <a:cubicBezTo>
                      <a:pt x="0" y="426"/>
                      <a:pt x="11" y="387"/>
                      <a:pt x="105" y="364"/>
                    </a:cubicBezTo>
                    <a:cubicBezTo>
                      <a:pt x="105" y="364"/>
                      <a:pt x="25" y="361"/>
                      <a:pt x="0" y="330"/>
                    </a:cubicBezTo>
                    <a:cubicBezTo>
                      <a:pt x="0" y="330"/>
                      <a:pt x="50" y="344"/>
                      <a:pt x="90" y="323"/>
                    </a:cubicBezTo>
                    <a:cubicBezTo>
                      <a:pt x="90" y="323"/>
                      <a:pt x="45" y="279"/>
                      <a:pt x="8" y="287"/>
                    </a:cubicBezTo>
                    <a:cubicBezTo>
                      <a:pt x="8" y="287"/>
                      <a:pt x="44" y="255"/>
                      <a:pt x="125" y="267"/>
                    </a:cubicBezTo>
                    <a:cubicBezTo>
                      <a:pt x="125" y="267"/>
                      <a:pt x="82" y="216"/>
                      <a:pt x="54" y="219"/>
                    </a:cubicBezTo>
                    <a:cubicBezTo>
                      <a:pt x="54" y="219"/>
                      <a:pt x="79" y="194"/>
                      <a:pt x="147" y="208"/>
                    </a:cubicBezTo>
                    <a:cubicBezTo>
                      <a:pt x="147" y="208"/>
                      <a:pt x="125" y="170"/>
                      <a:pt x="99" y="166"/>
                    </a:cubicBezTo>
                    <a:cubicBezTo>
                      <a:pt x="99" y="166"/>
                      <a:pt x="111" y="132"/>
                      <a:pt x="188" y="150"/>
                    </a:cubicBezTo>
                    <a:cubicBezTo>
                      <a:pt x="188" y="150"/>
                      <a:pt x="176" y="103"/>
                      <a:pt x="139" y="101"/>
                    </a:cubicBezTo>
                    <a:cubicBezTo>
                      <a:pt x="139" y="101"/>
                      <a:pt x="182" y="73"/>
                      <a:pt x="235" y="97"/>
                    </a:cubicBezTo>
                    <a:cubicBezTo>
                      <a:pt x="235" y="97"/>
                      <a:pt x="222" y="48"/>
                      <a:pt x="201" y="44"/>
                    </a:cubicBezTo>
                    <a:cubicBezTo>
                      <a:pt x="201" y="44"/>
                      <a:pt x="300" y="44"/>
                      <a:pt x="333" y="79"/>
                    </a:cubicBezTo>
                    <a:cubicBezTo>
                      <a:pt x="333" y="79"/>
                      <a:pt x="319" y="34"/>
                      <a:pt x="298" y="13"/>
                    </a:cubicBezTo>
                    <a:cubicBezTo>
                      <a:pt x="298" y="13"/>
                      <a:pt x="394" y="31"/>
                      <a:pt x="397" y="69"/>
                    </a:cubicBezTo>
                    <a:cubicBezTo>
                      <a:pt x="397" y="69"/>
                      <a:pt x="409" y="41"/>
                      <a:pt x="400" y="13"/>
                    </a:cubicBezTo>
                    <a:cubicBezTo>
                      <a:pt x="400" y="13"/>
                      <a:pt x="450" y="25"/>
                      <a:pt x="456" y="60"/>
                    </a:cubicBezTo>
                    <a:cubicBezTo>
                      <a:pt x="456" y="60"/>
                      <a:pt x="475" y="8"/>
                      <a:pt x="502" y="0"/>
                    </a:cubicBezTo>
                    <a:cubicBezTo>
                      <a:pt x="502" y="0"/>
                      <a:pt x="491" y="49"/>
                      <a:pt x="500" y="69"/>
                    </a:cubicBezTo>
                    <a:cubicBezTo>
                      <a:pt x="500" y="69"/>
                      <a:pt x="544" y="42"/>
                      <a:pt x="585" y="28"/>
                    </a:cubicBezTo>
                    <a:cubicBezTo>
                      <a:pt x="585" y="28"/>
                      <a:pt x="553" y="61"/>
                      <a:pt x="553" y="88"/>
                    </a:cubicBezTo>
                    <a:cubicBezTo>
                      <a:pt x="553" y="88"/>
                      <a:pt x="594" y="47"/>
                      <a:pt x="632" y="44"/>
                    </a:cubicBezTo>
                    <a:cubicBezTo>
                      <a:pt x="632" y="44"/>
                      <a:pt x="583" y="97"/>
                      <a:pt x="615" y="111"/>
                    </a:cubicBezTo>
                    <a:cubicBezTo>
                      <a:pt x="615" y="111"/>
                      <a:pt x="656" y="83"/>
                      <a:pt x="698" y="88"/>
                    </a:cubicBezTo>
                    <a:cubicBezTo>
                      <a:pt x="698" y="88"/>
                      <a:pt x="668" y="122"/>
                      <a:pt x="681" y="140"/>
                    </a:cubicBezTo>
                    <a:cubicBezTo>
                      <a:pt x="681" y="140"/>
                      <a:pt x="719" y="122"/>
                      <a:pt x="766" y="132"/>
                    </a:cubicBezTo>
                    <a:cubicBezTo>
                      <a:pt x="766" y="132"/>
                      <a:pt x="702" y="166"/>
                      <a:pt x="721" y="187"/>
                    </a:cubicBezTo>
                    <a:cubicBezTo>
                      <a:pt x="721" y="187"/>
                      <a:pt x="770" y="175"/>
                      <a:pt x="819" y="191"/>
                    </a:cubicBezTo>
                    <a:cubicBezTo>
                      <a:pt x="819" y="191"/>
                      <a:pt x="759" y="223"/>
                      <a:pt x="768" y="242"/>
                    </a:cubicBezTo>
                    <a:cubicBezTo>
                      <a:pt x="768" y="242"/>
                      <a:pt x="800" y="246"/>
                      <a:pt x="844" y="256"/>
                    </a:cubicBezTo>
                    <a:cubicBezTo>
                      <a:pt x="844" y="256"/>
                      <a:pt x="800" y="263"/>
                      <a:pt x="785" y="286"/>
                    </a:cubicBezTo>
                    <a:cubicBezTo>
                      <a:pt x="785" y="286"/>
                      <a:pt x="813" y="286"/>
                      <a:pt x="849" y="322"/>
                    </a:cubicBezTo>
                    <a:cubicBezTo>
                      <a:pt x="849" y="322"/>
                      <a:pt x="791" y="325"/>
                      <a:pt x="786" y="359"/>
                    </a:cubicBezTo>
                    <a:cubicBezTo>
                      <a:pt x="786" y="359"/>
                      <a:pt x="830" y="356"/>
                      <a:pt x="870" y="403"/>
                    </a:cubicBezTo>
                    <a:cubicBezTo>
                      <a:pt x="870" y="403"/>
                      <a:pt x="798" y="389"/>
                      <a:pt x="793" y="424"/>
                    </a:cubicBezTo>
                    <a:cubicBezTo>
                      <a:pt x="832" y="424"/>
                      <a:pt x="844" y="462"/>
                      <a:pt x="844" y="47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</p:grpSp>
      </p:grpSp>
      <p:sp>
        <p:nvSpPr>
          <p:cNvPr id="24" name="자유형: 도형 45">
            <a:extLst>
              <a:ext uri="{FF2B5EF4-FFF2-40B4-BE49-F238E27FC236}">
                <a16:creationId xmlns:a16="http://schemas.microsoft.com/office/drawing/2014/main" id="{8439AF06-5F6D-47BA-8129-5F40CAE57AEF}"/>
              </a:ext>
            </a:extLst>
          </p:cNvPr>
          <p:cNvSpPr>
            <a:spLocks/>
          </p:cNvSpPr>
          <p:nvPr/>
        </p:nvSpPr>
        <p:spPr bwMode="auto">
          <a:xfrm rot="20979719">
            <a:off x="2020308" y="1071958"/>
            <a:ext cx="2701088" cy="5227681"/>
          </a:xfrm>
          <a:custGeom>
            <a:avLst/>
            <a:gdLst>
              <a:gd name="connsiteX0" fmla="*/ 202698 w 2322382"/>
              <a:gd name="connsiteY0" fmla="*/ 1752488 h 4494734"/>
              <a:gd name="connsiteX1" fmla="*/ 202894 w 2322382"/>
              <a:gd name="connsiteY1" fmla="*/ 1753838 h 4494734"/>
              <a:gd name="connsiteX2" fmla="*/ 202698 w 2322382"/>
              <a:gd name="connsiteY2" fmla="*/ 1754255 h 4494734"/>
              <a:gd name="connsiteX3" fmla="*/ 1327635 w 2322382"/>
              <a:gd name="connsiteY3" fmla="*/ 1083664 h 4494734"/>
              <a:gd name="connsiteX4" fmla="*/ 1308769 w 2322382"/>
              <a:gd name="connsiteY4" fmla="*/ 1102572 h 4494734"/>
              <a:gd name="connsiteX5" fmla="*/ 1295048 w 2322382"/>
              <a:gd name="connsiteY5" fmla="*/ 1121823 h 4494734"/>
              <a:gd name="connsiteX6" fmla="*/ 1281327 w 2322382"/>
              <a:gd name="connsiteY6" fmla="*/ 1212579 h 4494734"/>
              <a:gd name="connsiteX7" fmla="*/ 1289560 w 2322382"/>
              <a:gd name="connsiteY7" fmla="*/ 1240081 h 4494734"/>
              <a:gd name="connsiteX8" fmla="*/ 1314257 w 2322382"/>
              <a:gd name="connsiteY8" fmla="*/ 1264832 h 4494734"/>
              <a:gd name="connsiteX9" fmla="*/ 1344443 w 2322382"/>
              <a:gd name="connsiteY9" fmla="*/ 1259332 h 4494734"/>
              <a:gd name="connsiteX10" fmla="*/ 1435000 w 2322382"/>
              <a:gd name="connsiteY10" fmla="*/ 1237331 h 4494734"/>
              <a:gd name="connsiteX11" fmla="*/ 1503603 w 2322382"/>
              <a:gd name="connsiteY11" fmla="*/ 1212579 h 4494734"/>
              <a:gd name="connsiteX12" fmla="*/ 1506347 w 2322382"/>
              <a:gd name="connsiteY12" fmla="*/ 1198828 h 4494734"/>
              <a:gd name="connsiteX13" fmla="*/ 1500859 w 2322382"/>
              <a:gd name="connsiteY13" fmla="*/ 1190578 h 4494734"/>
              <a:gd name="connsiteX14" fmla="*/ 1454209 w 2322382"/>
              <a:gd name="connsiteY14" fmla="*/ 1157576 h 4494734"/>
              <a:gd name="connsiteX15" fmla="*/ 1352675 w 2322382"/>
              <a:gd name="connsiteY15" fmla="*/ 1091571 h 4494734"/>
              <a:gd name="connsiteX16" fmla="*/ 1327635 w 2322382"/>
              <a:gd name="connsiteY16" fmla="*/ 1083664 h 4494734"/>
              <a:gd name="connsiteX17" fmla="*/ 752333 w 2322382"/>
              <a:gd name="connsiteY17" fmla="*/ 0 h 4494734"/>
              <a:gd name="connsiteX18" fmla="*/ 777119 w 2322382"/>
              <a:gd name="connsiteY18" fmla="*/ 4130 h 4494734"/>
              <a:gd name="connsiteX19" fmla="*/ 870758 w 2322382"/>
              <a:gd name="connsiteY19" fmla="*/ 34423 h 4494734"/>
              <a:gd name="connsiteX20" fmla="*/ 914823 w 2322382"/>
              <a:gd name="connsiteY20" fmla="*/ 42684 h 4494734"/>
              <a:gd name="connsiteX21" fmla="*/ 928593 w 2322382"/>
              <a:gd name="connsiteY21" fmla="*/ 50945 h 4494734"/>
              <a:gd name="connsiteX22" fmla="*/ 961642 w 2322382"/>
              <a:gd name="connsiteY22" fmla="*/ 64715 h 4494734"/>
              <a:gd name="connsiteX23" fmla="*/ 967150 w 2322382"/>
              <a:gd name="connsiteY23" fmla="*/ 78484 h 4494734"/>
              <a:gd name="connsiteX24" fmla="*/ 980921 w 2322382"/>
              <a:gd name="connsiteY24" fmla="*/ 64715 h 4494734"/>
              <a:gd name="connsiteX25" fmla="*/ 986429 w 2322382"/>
              <a:gd name="connsiteY25" fmla="*/ 70222 h 4494734"/>
              <a:gd name="connsiteX26" fmla="*/ 989183 w 2322382"/>
              <a:gd name="connsiteY26" fmla="*/ 83991 h 4494734"/>
              <a:gd name="connsiteX27" fmla="*/ 1011216 w 2322382"/>
              <a:gd name="connsiteY27" fmla="*/ 75730 h 4494734"/>
              <a:gd name="connsiteX28" fmla="*/ 1005707 w 2322382"/>
              <a:gd name="connsiteY28" fmla="*/ 61961 h 4494734"/>
              <a:gd name="connsiteX29" fmla="*/ 1002954 w 2322382"/>
              <a:gd name="connsiteY29" fmla="*/ 45438 h 4494734"/>
              <a:gd name="connsiteX30" fmla="*/ 994691 w 2322382"/>
              <a:gd name="connsiteY30" fmla="*/ 28915 h 4494734"/>
              <a:gd name="connsiteX31" fmla="*/ 1011216 w 2322382"/>
              <a:gd name="connsiteY31" fmla="*/ 4130 h 4494734"/>
              <a:gd name="connsiteX32" fmla="*/ 1024986 w 2322382"/>
              <a:gd name="connsiteY32" fmla="*/ 12392 h 4494734"/>
              <a:gd name="connsiteX33" fmla="*/ 1041511 w 2322382"/>
              <a:gd name="connsiteY33" fmla="*/ 17900 h 4494734"/>
              <a:gd name="connsiteX34" fmla="*/ 1082822 w 2322382"/>
              <a:gd name="connsiteY34" fmla="*/ 23407 h 4494734"/>
              <a:gd name="connsiteX35" fmla="*/ 1099347 w 2322382"/>
              <a:gd name="connsiteY35" fmla="*/ 61961 h 4494734"/>
              <a:gd name="connsiteX36" fmla="*/ 1113117 w 2322382"/>
              <a:gd name="connsiteY36" fmla="*/ 177621 h 4494734"/>
              <a:gd name="connsiteX37" fmla="*/ 1102100 w 2322382"/>
              <a:gd name="connsiteY37" fmla="*/ 224436 h 4494734"/>
              <a:gd name="connsiteX38" fmla="*/ 1115871 w 2322382"/>
              <a:gd name="connsiteY38" fmla="*/ 227190 h 4494734"/>
              <a:gd name="connsiteX39" fmla="*/ 1135149 w 2322382"/>
              <a:gd name="connsiteY39" fmla="*/ 243713 h 4494734"/>
              <a:gd name="connsiteX40" fmla="*/ 1154428 w 2322382"/>
              <a:gd name="connsiteY40" fmla="*/ 249220 h 4494734"/>
              <a:gd name="connsiteX41" fmla="*/ 1140657 w 2322382"/>
              <a:gd name="connsiteY41" fmla="*/ 271251 h 4494734"/>
              <a:gd name="connsiteX42" fmla="*/ 1148920 w 2322382"/>
              <a:gd name="connsiteY42" fmla="*/ 287774 h 4494734"/>
              <a:gd name="connsiteX43" fmla="*/ 1151674 w 2322382"/>
              <a:gd name="connsiteY43" fmla="*/ 298789 h 4494734"/>
              <a:gd name="connsiteX44" fmla="*/ 1154428 w 2322382"/>
              <a:gd name="connsiteY44" fmla="*/ 359373 h 4494734"/>
              <a:gd name="connsiteX45" fmla="*/ 1157182 w 2322382"/>
              <a:gd name="connsiteY45" fmla="*/ 367635 h 4494734"/>
              <a:gd name="connsiteX46" fmla="*/ 1143412 w 2322382"/>
              <a:gd name="connsiteY46" fmla="*/ 367635 h 4494734"/>
              <a:gd name="connsiteX47" fmla="*/ 1135149 w 2322382"/>
              <a:gd name="connsiteY47" fmla="*/ 359373 h 4494734"/>
              <a:gd name="connsiteX48" fmla="*/ 1110363 w 2322382"/>
              <a:gd name="connsiteY48" fmla="*/ 356619 h 4494734"/>
              <a:gd name="connsiteX49" fmla="*/ 1102100 w 2322382"/>
              <a:gd name="connsiteY49" fmla="*/ 373142 h 4494734"/>
              <a:gd name="connsiteX50" fmla="*/ 1107608 w 2322382"/>
              <a:gd name="connsiteY50" fmla="*/ 400680 h 4494734"/>
              <a:gd name="connsiteX51" fmla="*/ 1049773 w 2322382"/>
              <a:gd name="connsiteY51" fmla="*/ 400680 h 4494734"/>
              <a:gd name="connsiteX52" fmla="*/ 1005707 w 2322382"/>
              <a:gd name="connsiteY52" fmla="*/ 422711 h 4494734"/>
              <a:gd name="connsiteX53" fmla="*/ 958889 w 2322382"/>
              <a:gd name="connsiteY53" fmla="*/ 477787 h 4494734"/>
              <a:gd name="connsiteX54" fmla="*/ 939610 w 2322382"/>
              <a:gd name="connsiteY54" fmla="*/ 513587 h 4494734"/>
              <a:gd name="connsiteX55" fmla="*/ 953380 w 2322382"/>
              <a:gd name="connsiteY55" fmla="*/ 543879 h 4494734"/>
              <a:gd name="connsiteX56" fmla="*/ 1005707 w 2322382"/>
              <a:gd name="connsiteY56" fmla="*/ 582433 h 4494734"/>
              <a:gd name="connsiteX57" fmla="*/ 1011216 w 2322382"/>
              <a:gd name="connsiteY57" fmla="*/ 604463 h 4494734"/>
              <a:gd name="connsiteX58" fmla="*/ 1024986 w 2322382"/>
              <a:gd name="connsiteY58" fmla="*/ 618232 h 4494734"/>
              <a:gd name="connsiteX59" fmla="*/ 1058035 w 2322382"/>
              <a:gd name="connsiteY59" fmla="*/ 634755 h 4494734"/>
              <a:gd name="connsiteX60" fmla="*/ 1107608 w 2322382"/>
              <a:gd name="connsiteY60" fmla="*/ 654032 h 4494734"/>
              <a:gd name="connsiteX61" fmla="*/ 1157182 w 2322382"/>
              <a:gd name="connsiteY61" fmla="*/ 665047 h 4494734"/>
              <a:gd name="connsiteX62" fmla="*/ 1248067 w 2322382"/>
              <a:gd name="connsiteY62" fmla="*/ 689832 h 4494734"/>
              <a:gd name="connsiteX63" fmla="*/ 1372000 w 2322382"/>
              <a:gd name="connsiteY63" fmla="*/ 764185 h 4494734"/>
              <a:gd name="connsiteX64" fmla="*/ 1473901 w 2322382"/>
              <a:gd name="connsiteY64" fmla="*/ 874337 h 4494734"/>
              <a:gd name="connsiteX65" fmla="*/ 1548262 w 2322382"/>
              <a:gd name="connsiteY65" fmla="*/ 954198 h 4494734"/>
              <a:gd name="connsiteX66" fmla="*/ 1677703 w 2322382"/>
              <a:gd name="connsiteY66" fmla="*/ 1050582 h 4494734"/>
              <a:gd name="connsiteX67" fmla="*/ 1694228 w 2322382"/>
              <a:gd name="connsiteY67" fmla="*/ 1067104 h 4494734"/>
              <a:gd name="connsiteX68" fmla="*/ 1774096 w 2322382"/>
              <a:gd name="connsiteY68" fmla="*/ 1180011 h 4494734"/>
              <a:gd name="connsiteX69" fmla="*/ 1782358 w 2322382"/>
              <a:gd name="connsiteY69" fmla="*/ 1193779 h 4494734"/>
              <a:gd name="connsiteX70" fmla="*/ 1801637 w 2322382"/>
              <a:gd name="connsiteY70" fmla="*/ 1254364 h 4494734"/>
              <a:gd name="connsiteX71" fmla="*/ 1801637 w 2322382"/>
              <a:gd name="connsiteY71" fmla="*/ 1270887 h 4494734"/>
              <a:gd name="connsiteX72" fmla="*/ 1749309 w 2322382"/>
              <a:gd name="connsiteY72" fmla="*/ 1339733 h 4494734"/>
              <a:gd name="connsiteX73" fmla="*/ 1683211 w 2322382"/>
              <a:gd name="connsiteY73" fmla="*/ 1353501 h 4494734"/>
              <a:gd name="connsiteX74" fmla="*/ 1614359 w 2322382"/>
              <a:gd name="connsiteY74" fmla="*/ 1372778 h 4494734"/>
              <a:gd name="connsiteX75" fmla="*/ 1570294 w 2322382"/>
              <a:gd name="connsiteY75" fmla="*/ 1381040 h 4494734"/>
              <a:gd name="connsiteX76" fmla="*/ 1498688 w 2322382"/>
              <a:gd name="connsiteY76" fmla="*/ 1386547 h 4494734"/>
              <a:gd name="connsiteX77" fmla="*/ 1468393 w 2322382"/>
              <a:gd name="connsiteY77" fmla="*/ 1394809 h 4494734"/>
              <a:gd name="connsiteX78" fmla="*/ 1440852 w 2322382"/>
              <a:gd name="connsiteY78" fmla="*/ 1400316 h 4494734"/>
              <a:gd name="connsiteX79" fmla="*/ 1432590 w 2322382"/>
              <a:gd name="connsiteY79" fmla="*/ 1400316 h 4494734"/>
              <a:gd name="connsiteX80" fmla="*/ 1305902 w 2322382"/>
              <a:gd name="connsiteY80" fmla="*/ 1405824 h 4494734"/>
              <a:gd name="connsiteX81" fmla="*/ 1311411 w 2322382"/>
              <a:gd name="connsiteY81" fmla="*/ 1477423 h 4494734"/>
              <a:gd name="connsiteX82" fmla="*/ 1322427 w 2322382"/>
              <a:gd name="connsiteY82" fmla="*/ 1526992 h 4494734"/>
              <a:gd name="connsiteX83" fmla="*/ 1347214 w 2322382"/>
              <a:gd name="connsiteY83" fmla="*/ 1617868 h 4494734"/>
              <a:gd name="connsiteX84" fmla="*/ 1377508 w 2322382"/>
              <a:gd name="connsiteY84" fmla="*/ 1711498 h 4494734"/>
              <a:gd name="connsiteX85" fmla="*/ 1394033 w 2322382"/>
              <a:gd name="connsiteY85" fmla="*/ 1758313 h 4494734"/>
              <a:gd name="connsiteX86" fmla="*/ 1432590 w 2322382"/>
              <a:gd name="connsiteY86" fmla="*/ 1843681 h 4494734"/>
              <a:gd name="connsiteX87" fmla="*/ 1471147 w 2322382"/>
              <a:gd name="connsiteY87" fmla="*/ 1942818 h 4494734"/>
              <a:gd name="connsiteX88" fmla="*/ 1476656 w 2322382"/>
              <a:gd name="connsiteY88" fmla="*/ 1984125 h 4494734"/>
              <a:gd name="connsiteX89" fmla="*/ 1493180 w 2322382"/>
              <a:gd name="connsiteY89" fmla="*/ 2011664 h 4494734"/>
              <a:gd name="connsiteX90" fmla="*/ 1506950 w 2322382"/>
              <a:gd name="connsiteY90" fmla="*/ 2077755 h 4494734"/>
              <a:gd name="connsiteX91" fmla="*/ 1517966 w 2322382"/>
              <a:gd name="connsiteY91" fmla="*/ 2157616 h 4494734"/>
              <a:gd name="connsiteX92" fmla="*/ 1539999 w 2322382"/>
              <a:gd name="connsiteY92" fmla="*/ 2237477 h 4494734"/>
              <a:gd name="connsiteX93" fmla="*/ 1559278 w 2322382"/>
              <a:gd name="connsiteY93" fmla="*/ 2309076 h 4494734"/>
              <a:gd name="connsiteX94" fmla="*/ 1570294 w 2322382"/>
              <a:gd name="connsiteY94" fmla="*/ 2366907 h 4494734"/>
              <a:gd name="connsiteX95" fmla="*/ 1584065 w 2322382"/>
              <a:gd name="connsiteY95" fmla="*/ 2424737 h 4494734"/>
              <a:gd name="connsiteX96" fmla="*/ 1567540 w 2322382"/>
              <a:gd name="connsiteY96" fmla="*/ 2446767 h 4494734"/>
              <a:gd name="connsiteX97" fmla="*/ 1490426 w 2322382"/>
              <a:gd name="connsiteY97" fmla="*/ 2452274 h 4494734"/>
              <a:gd name="connsiteX98" fmla="*/ 1427082 w 2322382"/>
              <a:gd name="connsiteY98" fmla="*/ 2460536 h 4494734"/>
              <a:gd name="connsiteX99" fmla="*/ 1366492 w 2322382"/>
              <a:gd name="connsiteY99" fmla="*/ 2466044 h 4494734"/>
              <a:gd name="connsiteX100" fmla="*/ 1349968 w 2322382"/>
              <a:gd name="connsiteY100" fmla="*/ 2488074 h 4494734"/>
              <a:gd name="connsiteX101" fmla="*/ 1319673 w 2322382"/>
              <a:gd name="connsiteY101" fmla="*/ 2576196 h 4494734"/>
              <a:gd name="connsiteX102" fmla="*/ 1275608 w 2322382"/>
              <a:gd name="connsiteY102" fmla="*/ 2713887 h 4494734"/>
              <a:gd name="connsiteX103" fmla="*/ 1256329 w 2322382"/>
              <a:gd name="connsiteY103" fmla="*/ 2804763 h 4494734"/>
              <a:gd name="connsiteX104" fmla="*/ 1248067 w 2322382"/>
              <a:gd name="connsiteY104" fmla="*/ 2832301 h 4494734"/>
              <a:gd name="connsiteX105" fmla="*/ 1253575 w 2322382"/>
              <a:gd name="connsiteY105" fmla="*/ 2873609 h 4494734"/>
              <a:gd name="connsiteX106" fmla="*/ 1275608 w 2322382"/>
              <a:gd name="connsiteY106" fmla="*/ 2950716 h 4494734"/>
              <a:gd name="connsiteX107" fmla="*/ 1294886 w 2322382"/>
              <a:gd name="connsiteY107" fmla="*/ 3022315 h 4494734"/>
              <a:gd name="connsiteX108" fmla="*/ 1352722 w 2322382"/>
              <a:gd name="connsiteY108" fmla="*/ 3121453 h 4494734"/>
              <a:gd name="connsiteX109" fmla="*/ 1413312 w 2322382"/>
              <a:gd name="connsiteY109" fmla="*/ 3148990 h 4494734"/>
              <a:gd name="connsiteX110" fmla="*/ 1471147 w 2322382"/>
              <a:gd name="connsiteY110" fmla="*/ 3162760 h 4494734"/>
              <a:gd name="connsiteX111" fmla="*/ 1539999 w 2322382"/>
              <a:gd name="connsiteY111" fmla="*/ 3182036 h 4494734"/>
              <a:gd name="connsiteX112" fmla="*/ 1655671 w 2322382"/>
              <a:gd name="connsiteY112" fmla="*/ 3237113 h 4494734"/>
              <a:gd name="connsiteX113" fmla="*/ 1672195 w 2322382"/>
              <a:gd name="connsiteY113" fmla="*/ 3250882 h 4494734"/>
              <a:gd name="connsiteX114" fmla="*/ 1741047 w 2322382"/>
              <a:gd name="connsiteY114" fmla="*/ 3319728 h 4494734"/>
              <a:gd name="connsiteX115" fmla="*/ 1831932 w 2322382"/>
              <a:gd name="connsiteY115" fmla="*/ 3391326 h 4494734"/>
              <a:gd name="connsiteX116" fmla="*/ 1898030 w 2322382"/>
              <a:gd name="connsiteY116" fmla="*/ 3443649 h 4494734"/>
              <a:gd name="connsiteX117" fmla="*/ 1997176 w 2322382"/>
              <a:gd name="connsiteY117" fmla="*/ 3515248 h 4494734"/>
              <a:gd name="connsiteX118" fmla="*/ 2002685 w 2322382"/>
              <a:gd name="connsiteY118" fmla="*/ 3518002 h 4494734"/>
              <a:gd name="connsiteX119" fmla="*/ 2043996 w 2322382"/>
              <a:gd name="connsiteY119" fmla="*/ 3526264 h 4494734"/>
              <a:gd name="connsiteX120" fmla="*/ 2060520 w 2322382"/>
              <a:gd name="connsiteY120" fmla="*/ 3520756 h 4494734"/>
              <a:gd name="connsiteX121" fmla="*/ 2099077 w 2322382"/>
              <a:gd name="connsiteY121" fmla="*/ 3512494 h 4494734"/>
              <a:gd name="connsiteX122" fmla="*/ 2167930 w 2322382"/>
              <a:gd name="connsiteY122" fmla="*/ 3506987 h 4494734"/>
              <a:gd name="connsiteX123" fmla="*/ 2181700 w 2322382"/>
              <a:gd name="connsiteY123" fmla="*/ 3506987 h 4494734"/>
              <a:gd name="connsiteX124" fmla="*/ 2203732 w 2322382"/>
              <a:gd name="connsiteY124" fmla="*/ 3506987 h 4494734"/>
              <a:gd name="connsiteX125" fmla="*/ 2211995 w 2322382"/>
              <a:gd name="connsiteY125" fmla="*/ 3504233 h 4494734"/>
              <a:gd name="connsiteX126" fmla="*/ 2242290 w 2322382"/>
              <a:gd name="connsiteY126" fmla="*/ 3512494 h 4494734"/>
              <a:gd name="connsiteX127" fmla="*/ 2272584 w 2322382"/>
              <a:gd name="connsiteY127" fmla="*/ 3506987 h 4494734"/>
              <a:gd name="connsiteX128" fmla="*/ 2313896 w 2322382"/>
              <a:gd name="connsiteY128" fmla="*/ 3537279 h 4494734"/>
              <a:gd name="connsiteX129" fmla="*/ 2311142 w 2322382"/>
              <a:gd name="connsiteY129" fmla="*/ 3553802 h 4494734"/>
              <a:gd name="connsiteX130" fmla="*/ 2311142 w 2322382"/>
              <a:gd name="connsiteY130" fmla="*/ 3564817 h 4494734"/>
              <a:gd name="connsiteX131" fmla="*/ 2322158 w 2322382"/>
              <a:gd name="connsiteY131" fmla="*/ 3600617 h 4494734"/>
              <a:gd name="connsiteX132" fmla="*/ 2322158 w 2322382"/>
              <a:gd name="connsiteY132" fmla="*/ 3669462 h 4494734"/>
              <a:gd name="connsiteX133" fmla="*/ 2313896 w 2322382"/>
              <a:gd name="connsiteY133" fmla="*/ 3730046 h 4494734"/>
              <a:gd name="connsiteX134" fmla="*/ 2297372 w 2322382"/>
              <a:gd name="connsiteY134" fmla="*/ 3763092 h 4494734"/>
              <a:gd name="connsiteX135" fmla="*/ 2286355 w 2322382"/>
              <a:gd name="connsiteY135" fmla="*/ 3782368 h 4494734"/>
              <a:gd name="connsiteX136" fmla="*/ 2275339 w 2322382"/>
              <a:gd name="connsiteY136" fmla="*/ 3820922 h 4494734"/>
              <a:gd name="connsiteX137" fmla="*/ 2289109 w 2322382"/>
              <a:gd name="connsiteY137" fmla="*/ 3853968 h 4494734"/>
              <a:gd name="connsiteX138" fmla="*/ 2294617 w 2322382"/>
              <a:gd name="connsiteY138" fmla="*/ 3862230 h 4494734"/>
              <a:gd name="connsiteX139" fmla="*/ 2300125 w 2322382"/>
              <a:gd name="connsiteY139" fmla="*/ 3936583 h 4494734"/>
              <a:gd name="connsiteX140" fmla="*/ 2300125 w 2322382"/>
              <a:gd name="connsiteY140" fmla="*/ 3947597 h 4494734"/>
              <a:gd name="connsiteX141" fmla="*/ 2294617 w 2322382"/>
              <a:gd name="connsiteY141" fmla="*/ 3983397 h 4494734"/>
              <a:gd name="connsiteX142" fmla="*/ 2278093 w 2322382"/>
              <a:gd name="connsiteY142" fmla="*/ 4046735 h 4494734"/>
              <a:gd name="connsiteX143" fmla="*/ 2267076 w 2322382"/>
              <a:gd name="connsiteY143" fmla="*/ 4082535 h 4494734"/>
              <a:gd name="connsiteX144" fmla="*/ 2256060 w 2322382"/>
              <a:gd name="connsiteY144" fmla="*/ 4112827 h 4494734"/>
              <a:gd name="connsiteX145" fmla="*/ 2239536 w 2322382"/>
              <a:gd name="connsiteY145" fmla="*/ 4140365 h 4494734"/>
              <a:gd name="connsiteX146" fmla="*/ 2187208 w 2322382"/>
              <a:gd name="connsiteY146" fmla="*/ 4187180 h 4494734"/>
              <a:gd name="connsiteX147" fmla="*/ 2145897 w 2322382"/>
              <a:gd name="connsiteY147" fmla="*/ 4192687 h 4494734"/>
              <a:gd name="connsiteX148" fmla="*/ 2079799 w 2322382"/>
              <a:gd name="connsiteY148" fmla="*/ 4159642 h 4494734"/>
              <a:gd name="connsiteX149" fmla="*/ 2074290 w 2322382"/>
              <a:gd name="connsiteY149" fmla="*/ 4107319 h 4494734"/>
              <a:gd name="connsiteX150" fmla="*/ 2093569 w 2322382"/>
              <a:gd name="connsiteY150" fmla="*/ 4054996 h 4494734"/>
              <a:gd name="connsiteX151" fmla="*/ 2093569 w 2322382"/>
              <a:gd name="connsiteY151" fmla="*/ 4013689 h 4494734"/>
              <a:gd name="connsiteX152" fmla="*/ 2066029 w 2322382"/>
              <a:gd name="connsiteY152" fmla="*/ 3942090 h 4494734"/>
              <a:gd name="connsiteX153" fmla="*/ 2041242 w 2322382"/>
              <a:gd name="connsiteY153" fmla="*/ 3903537 h 4494734"/>
              <a:gd name="connsiteX154" fmla="*/ 2027472 w 2322382"/>
              <a:gd name="connsiteY154" fmla="*/ 3903537 h 4494734"/>
              <a:gd name="connsiteX155" fmla="*/ 2005439 w 2322382"/>
              <a:gd name="connsiteY155" fmla="*/ 3895275 h 4494734"/>
              <a:gd name="connsiteX156" fmla="*/ 1983406 w 2322382"/>
              <a:gd name="connsiteY156" fmla="*/ 3856721 h 4494734"/>
              <a:gd name="connsiteX157" fmla="*/ 1972390 w 2322382"/>
              <a:gd name="connsiteY157" fmla="*/ 3851214 h 4494734"/>
              <a:gd name="connsiteX158" fmla="*/ 1944849 w 2322382"/>
              <a:gd name="connsiteY158" fmla="*/ 3853968 h 4494734"/>
              <a:gd name="connsiteX159" fmla="*/ 1922816 w 2322382"/>
              <a:gd name="connsiteY159" fmla="*/ 3831937 h 4494734"/>
              <a:gd name="connsiteX160" fmla="*/ 1947603 w 2322382"/>
              <a:gd name="connsiteY160" fmla="*/ 3809907 h 4494734"/>
              <a:gd name="connsiteX161" fmla="*/ 1953111 w 2322382"/>
              <a:gd name="connsiteY161" fmla="*/ 3801645 h 4494734"/>
              <a:gd name="connsiteX162" fmla="*/ 1955866 w 2322382"/>
              <a:gd name="connsiteY162" fmla="*/ 3752077 h 4494734"/>
              <a:gd name="connsiteX163" fmla="*/ 1953111 w 2322382"/>
              <a:gd name="connsiteY163" fmla="*/ 3735554 h 4494734"/>
              <a:gd name="connsiteX164" fmla="*/ 1928324 w 2322382"/>
              <a:gd name="connsiteY164" fmla="*/ 3710769 h 4494734"/>
              <a:gd name="connsiteX165" fmla="*/ 1815408 w 2322382"/>
              <a:gd name="connsiteY165" fmla="*/ 3630909 h 4494734"/>
              <a:gd name="connsiteX166" fmla="*/ 1699736 w 2322382"/>
              <a:gd name="connsiteY166" fmla="*/ 3573079 h 4494734"/>
              <a:gd name="connsiteX167" fmla="*/ 1625376 w 2322382"/>
              <a:gd name="connsiteY167" fmla="*/ 3542787 h 4494734"/>
              <a:gd name="connsiteX168" fmla="*/ 1575802 w 2322382"/>
              <a:gd name="connsiteY168" fmla="*/ 3523510 h 4494734"/>
              <a:gd name="connsiteX169" fmla="*/ 1528983 w 2322382"/>
              <a:gd name="connsiteY169" fmla="*/ 3504233 h 4494734"/>
              <a:gd name="connsiteX170" fmla="*/ 1465639 w 2322382"/>
              <a:gd name="connsiteY170" fmla="*/ 3471187 h 4494734"/>
              <a:gd name="connsiteX171" fmla="*/ 1438099 w 2322382"/>
              <a:gd name="connsiteY171" fmla="*/ 3471187 h 4494734"/>
              <a:gd name="connsiteX172" fmla="*/ 1405049 w 2322382"/>
              <a:gd name="connsiteY172" fmla="*/ 3471187 h 4494734"/>
              <a:gd name="connsiteX173" fmla="*/ 1256329 w 2322382"/>
              <a:gd name="connsiteY173" fmla="*/ 3424372 h 4494734"/>
              <a:gd name="connsiteX174" fmla="*/ 1212264 w 2322382"/>
              <a:gd name="connsiteY174" fmla="*/ 3407849 h 4494734"/>
              <a:gd name="connsiteX175" fmla="*/ 1151674 w 2322382"/>
              <a:gd name="connsiteY175" fmla="*/ 3383065 h 4494734"/>
              <a:gd name="connsiteX176" fmla="*/ 1110363 w 2322382"/>
              <a:gd name="connsiteY176" fmla="*/ 3355527 h 4494734"/>
              <a:gd name="connsiteX177" fmla="*/ 1058035 w 2322382"/>
              <a:gd name="connsiteY177" fmla="*/ 3292189 h 4494734"/>
              <a:gd name="connsiteX178" fmla="*/ 1019478 w 2322382"/>
              <a:gd name="connsiteY178" fmla="*/ 3212329 h 4494734"/>
              <a:gd name="connsiteX179" fmla="*/ 1000199 w 2322382"/>
              <a:gd name="connsiteY179" fmla="*/ 3179283 h 4494734"/>
              <a:gd name="connsiteX180" fmla="*/ 956134 w 2322382"/>
              <a:gd name="connsiteY180" fmla="*/ 3085653 h 4494734"/>
              <a:gd name="connsiteX181" fmla="*/ 887282 w 2322382"/>
              <a:gd name="connsiteY181" fmla="*/ 2958977 h 4494734"/>
              <a:gd name="connsiteX182" fmla="*/ 810168 w 2322382"/>
              <a:gd name="connsiteY182" fmla="*/ 3058115 h 4494734"/>
              <a:gd name="connsiteX183" fmla="*/ 771611 w 2322382"/>
              <a:gd name="connsiteY183" fmla="*/ 3121453 h 4494734"/>
              <a:gd name="connsiteX184" fmla="*/ 755086 w 2322382"/>
              <a:gd name="connsiteY184" fmla="*/ 3176529 h 4494734"/>
              <a:gd name="connsiteX185" fmla="*/ 749578 w 2322382"/>
              <a:gd name="connsiteY185" fmla="*/ 3250882 h 4494734"/>
              <a:gd name="connsiteX186" fmla="*/ 757840 w 2322382"/>
              <a:gd name="connsiteY186" fmla="*/ 3300450 h 4494734"/>
              <a:gd name="connsiteX187" fmla="*/ 763349 w 2322382"/>
              <a:gd name="connsiteY187" fmla="*/ 3347265 h 4494734"/>
              <a:gd name="connsiteX188" fmla="*/ 763349 w 2322382"/>
              <a:gd name="connsiteY188" fmla="*/ 3369296 h 4494734"/>
              <a:gd name="connsiteX189" fmla="*/ 763349 w 2322382"/>
              <a:gd name="connsiteY189" fmla="*/ 3545540 h 4494734"/>
              <a:gd name="connsiteX190" fmla="*/ 749578 w 2322382"/>
              <a:gd name="connsiteY190" fmla="*/ 3611632 h 4494734"/>
              <a:gd name="connsiteX191" fmla="*/ 708267 w 2322382"/>
              <a:gd name="connsiteY191" fmla="*/ 3743815 h 4494734"/>
              <a:gd name="connsiteX192" fmla="*/ 669710 w 2322382"/>
              <a:gd name="connsiteY192" fmla="*/ 3845707 h 4494734"/>
              <a:gd name="connsiteX193" fmla="*/ 628399 w 2322382"/>
              <a:gd name="connsiteY193" fmla="*/ 3972382 h 4494734"/>
              <a:gd name="connsiteX194" fmla="*/ 600858 w 2322382"/>
              <a:gd name="connsiteY194" fmla="*/ 4049489 h 4494734"/>
              <a:gd name="connsiteX195" fmla="*/ 600858 w 2322382"/>
              <a:gd name="connsiteY195" fmla="*/ 4063258 h 4494734"/>
              <a:gd name="connsiteX196" fmla="*/ 600858 w 2322382"/>
              <a:gd name="connsiteY196" fmla="*/ 4099058 h 4494734"/>
              <a:gd name="connsiteX197" fmla="*/ 603612 w 2322382"/>
              <a:gd name="connsiteY197" fmla="*/ 4112827 h 4494734"/>
              <a:gd name="connsiteX198" fmla="*/ 617382 w 2322382"/>
              <a:gd name="connsiteY198" fmla="*/ 4126596 h 4494734"/>
              <a:gd name="connsiteX199" fmla="*/ 621890 w 2322382"/>
              <a:gd name="connsiteY199" fmla="*/ 4136854 h 4494734"/>
              <a:gd name="connsiteX200" fmla="*/ 624225 w 2322382"/>
              <a:gd name="connsiteY200" fmla="*/ 4136808 h 4494734"/>
              <a:gd name="connsiteX201" fmla="*/ 633278 w 2322382"/>
              <a:gd name="connsiteY201" fmla="*/ 4152109 h 4494734"/>
              <a:gd name="connsiteX202" fmla="*/ 660366 w 2322382"/>
              <a:gd name="connsiteY202" fmla="*/ 4215649 h 4494734"/>
              <a:gd name="connsiteX203" fmla="*/ 664739 w 2322382"/>
              <a:gd name="connsiteY203" fmla="*/ 4228706 h 4494734"/>
              <a:gd name="connsiteX204" fmla="*/ 671735 w 2322382"/>
              <a:gd name="connsiteY204" fmla="*/ 4249597 h 4494734"/>
              <a:gd name="connsiteX205" fmla="*/ 676971 w 2322382"/>
              <a:gd name="connsiteY205" fmla="*/ 4256558 h 4494734"/>
              <a:gd name="connsiteX206" fmla="*/ 678758 w 2322382"/>
              <a:gd name="connsiteY206" fmla="*/ 4287908 h 4494734"/>
              <a:gd name="connsiteX207" fmla="*/ 693601 w 2322382"/>
              <a:gd name="connsiteY207" fmla="*/ 4314885 h 4494734"/>
              <a:gd name="connsiteX208" fmla="*/ 677996 w 2322382"/>
              <a:gd name="connsiteY208" fmla="*/ 4363678 h 4494734"/>
              <a:gd name="connsiteX209" fmla="*/ 661454 w 2322382"/>
              <a:gd name="connsiteY209" fmla="*/ 4366314 h 4494734"/>
              <a:gd name="connsiteX210" fmla="*/ 651009 w 2322382"/>
              <a:gd name="connsiteY210" fmla="*/ 4369812 h 4494734"/>
              <a:gd name="connsiteX211" fmla="*/ 620561 w 2322382"/>
              <a:gd name="connsiteY211" fmla="*/ 4391627 h 4494734"/>
              <a:gd name="connsiteX212" fmla="*/ 555280 w 2322382"/>
              <a:gd name="connsiteY212" fmla="*/ 4413490 h 4494734"/>
              <a:gd name="connsiteX213" fmla="*/ 495208 w 2322382"/>
              <a:gd name="connsiteY213" fmla="*/ 4424896 h 4494734"/>
              <a:gd name="connsiteX214" fmla="*/ 458625 w 2322382"/>
              <a:gd name="connsiteY214" fmla="*/ 4419722 h 4494734"/>
              <a:gd name="connsiteX215" fmla="*/ 436848 w 2322382"/>
              <a:gd name="connsiteY215" fmla="*/ 4415396 h 4494734"/>
              <a:gd name="connsiteX216" fmla="*/ 396792 w 2322382"/>
              <a:gd name="connsiteY216" fmla="*/ 4417194 h 4494734"/>
              <a:gd name="connsiteX217" fmla="*/ 369829 w 2322382"/>
              <a:gd name="connsiteY217" fmla="*/ 4440746 h 4494734"/>
              <a:gd name="connsiteX218" fmla="*/ 363744 w 2322382"/>
              <a:gd name="connsiteY218" fmla="*/ 4448593 h 4494734"/>
              <a:gd name="connsiteX219" fmla="*/ 294989 w 2322382"/>
              <a:gd name="connsiteY219" fmla="*/ 4477428 h 4494734"/>
              <a:gd name="connsiteX220" fmla="*/ 284545 w 2322382"/>
              <a:gd name="connsiteY220" fmla="*/ 4480926 h 4494734"/>
              <a:gd name="connsiteX221" fmla="*/ 248849 w 2322382"/>
              <a:gd name="connsiteY221" fmla="*/ 4487072 h 4494734"/>
              <a:gd name="connsiteX222" fmla="*/ 183542 w 2322382"/>
              <a:gd name="connsiteY222" fmla="*/ 4491518 h 4494734"/>
              <a:gd name="connsiteX223" fmla="*/ 146097 w 2322382"/>
              <a:gd name="connsiteY223" fmla="*/ 4492440 h 4494734"/>
              <a:gd name="connsiteX224" fmla="*/ 113875 w 2322382"/>
              <a:gd name="connsiteY224" fmla="*/ 4491614 h 4494734"/>
              <a:gd name="connsiteX225" fmla="*/ 82515 w 2322382"/>
              <a:gd name="connsiteY225" fmla="*/ 4484691 h 4494734"/>
              <a:gd name="connsiteX226" fmla="*/ 21505 w 2322382"/>
              <a:gd name="connsiteY226" fmla="*/ 4449939 h 4494734"/>
              <a:gd name="connsiteX227" fmla="*/ 3164 w 2322382"/>
              <a:gd name="connsiteY227" fmla="*/ 4412515 h 4494734"/>
              <a:gd name="connsiteX228" fmla="*/ 13508 w 2322382"/>
              <a:gd name="connsiteY228" fmla="*/ 4339344 h 4494734"/>
              <a:gd name="connsiteX229" fmla="*/ 61373 w 2322382"/>
              <a:gd name="connsiteY229" fmla="*/ 4317504 h 4494734"/>
              <a:gd name="connsiteX230" fmla="*/ 117109 w 2322382"/>
              <a:gd name="connsiteY230" fmla="*/ 4319169 h 4494734"/>
              <a:gd name="connsiteX231" fmla="*/ 156278 w 2322382"/>
              <a:gd name="connsiteY231" fmla="*/ 4306051 h 4494734"/>
              <a:gd name="connsiteX232" fmla="*/ 215425 w 2322382"/>
              <a:gd name="connsiteY232" fmla="*/ 4257199 h 4494734"/>
              <a:gd name="connsiteX233" fmla="*/ 244111 w 2322382"/>
              <a:gd name="connsiteY233" fmla="*/ 4221452 h 4494734"/>
              <a:gd name="connsiteX234" fmla="*/ 239738 w 2322382"/>
              <a:gd name="connsiteY234" fmla="*/ 4208394 h 4494734"/>
              <a:gd name="connsiteX235" fmla="*/ 239571 w 2322382"/>
              <a:gd name="connsiteY235" fmla="*/ 4207895 h 4494734"/>
              <a:gd name="connsiteX236" fmla="*/ 234316 w 2322382"/>
              <a:gd name="connsiteY236" fmla="*/ 4207895 h 4494734"/>
              <a:gd name="connsiteX237" fmla="*/ 235943 w 2322382"/>
              <a:gd name="connsiteY237" fmla="*/ 4206113 h 4494734"/>
              <a:gd name="connsiteX238" fmla="*/ 236309 w 2322382"/>
              <a:gd name="connsiteY238" fmla="*/ 4198155 h 4494734"/>
              <a:gd name="connsiteX239" fmla="*/ 235912 w 2322382"/>
              <a:gd name="connsiteY239" fmla="*/ 4196968 h 4494734"/>
              <a:gd name="connsiteX240" fmla="*/ 236424 w 2322382"/>
              <a:gd name="connsiteY240" fmla="*/ 4195639 h 4494734"/>
              <a:gd name="connsiteX241" fmla="*/ 237319 w 2322382"/>
              <a:gd name="connsiteY241" fmla="*/ 4176164 h 4494734"/>
              <a:gd name="connsiteX242" fmla="*/ 223549 w 2322382"/>
              <a:gd name="connsiteY242" fmla="*/ 4167903 h 4494734"/>
              <a:gd name="connsiteX243" fmla="*/ 212532 w 2322382"/>
              <a:gd name="connsiteY243" fmla="*/ 4145872 h 4494734"/>
              <a:gd name="connsiteX244" fmla="*/ 251090 w 2322382"/>
              <a:gd name="connsiteY244" fmla="*/ 4110073 h 4494734"/>
              <a:gd name="connsiteX245" fmla="*/ 262106 w 2322382"/>
              <a:gd name="connsiteY245" fmla="*/ 4088042 h 4494734"/>
              <a:gd name="connsiteX246" fmla="*/ 278631 w 2322382"/>
              <a:gd name="connsiteY246" fmla="*/ 4068766 h 4494734"/>
              <a:gd name="connsiteX247" fmla="*/ 292401 w 2322382"/>
              <a:gd name="connsiteY247" fmla="*/ 4071519 h 4494734"/>
              <a:gd name="connsiteX248" fmla="*/ 306172 w 2322382"/>
              <a:gd name="connsiteY248" fmla="*/ 4088042 h 4494734"/>
              <a:gd name="connsiteX249" fmla="*/ 352990 w 2322382"/>
              <a:gd name="connsiteY249" fmla="*/ 4071519 h 4494734"/>
              <a:gd name="connsiteX250" fmla="*/ 386040 w 2322382"/>
              <a:gd name="connsiteY250" fmla="*/ 4054996 h 4494734"/>
              <a:gd name="connsiteX251" fmla="*/ 424597 w 2322382"/>
              <a:gd name="connsiteY251" fmla="*/ 3966874 h 4494734"/>
              <a:gd name="connsiteX252" fmla="*/ 435613 w 2322382"/>
              <a:gd name="connsiteY252" fmla="*/ 3920060 h 4494734"/>
              <a:gd name="connsiteX253" fmla="*/ 446630 w 2322382"/>
              <a:gd name="connsiteY253" fmla="*/ 3873244 h 4494734"/>
              <a:gd name="connsiteX254" fmla="*/ 460400 w 2322382"/>
              <a:gd name="connsiteY254" fmla="*/ 3760338 h 4494734"/>
              <a:gd name="connsiteX255" fmla="*/ 465908 w 2322382"/>
              <a:gd name="connsiteY255" fmla="*/ 3666708 h 4494734"/>
              <a:gd name="connsiteX256" fmla="*/ 474170 w 2322382"/>
              <a:gd name="connsiteY256" fmla="*/ 3570324 h 4494734"/>
              <a:gd name="connsiteX257" fmla="*/ 479679 w 2322382"/>
              <a:gd name="connsiteY257" fmla="*/ 3484957 h 4494734"/>
              <a:gd name="connsiteX258" fmla="*/ 485187 w 2322382"/>
              <a:gd name="connsiteY258" fmla="*/ 3383065 h 4494734"/>
              <a:gd name="connsiteX259" fmla="*/ 490695 w 2322382"/>
              <a:gd name="connsiteY259" fmla="*/ 3369296 h 4494734"/>
              <a:gd name="connsiteX260" fmla="*/ 476924 w 2322382"/>
              <a:gd name="connsiteY260" fmla="*/ 3339004 h 4494734"/>
              <a:gd name="connsiteX261" fmla="*/ 457646 w 2322382"/>
              <a:gd name="connsiteY261" fmla="*/ 3316973 h 4494734"/>
              <a:gd name="connsiteX262" fmla="*/ 457646 w 2322382"/>
              <a:gd name="connsiteY262" fmla="*/ 3270159 h 4494734"/>
              <a:gd name="connsiteX263" fmla="*/ 446630 w 2322382"/>
              <a:gd name="connsiteY263" fmla="*/ 3184790 h 4494734"/>
              <a:gd name="connsiteX264" fmla="*/ 438367 w 2322382"/>
              <a:gd name="connsiteY264" fmla="*/ 3157252 h 4494734"/>
              <a:gd name="connsiteX265" fmla="*/ 432859 w 2322382"/>
              <a:gd name="connsiteY265" fmla="*/ 3129714 h 4494734"/>
              <a:gd name="connsiteX266" fmla="*/ 424597 w 2322382"/>
              <a:gd name="connsiteY266" fmla="*/ 3110437 h 4494734"/>
              <a:gd name="connsiteX267" fmla="*/ 435613 w 2322382"/>
              <a:gd name="connsiteY267" fmla="*/ 3033330 h 4494734"/>
              <a:gd name="connsiteX268" fmla="*/ 496203 w 2322382"/>
              <a:gd name="connsiteY268" fmla="*/ 2890132 h 4494734"/>
              <a:gd name="connsiteX269" fmla="*/ 598104 w 2322382"/>
              <a:gd name="connsiteY269" fmla="*/ 2669826 h 4494734"/>
              <a:gd name="connsiteX270" fmla="*/ 705513 w 2322382"/>
              <a:gd name="connsiteY270" fmla="*/ 2460536 h 4494734"/>
              <a:gd name="connsiteX271" fmla="*/ 713775 w 2322382"/>
              <a:gd name="connsiteY271" fmla="*/ 2446767 h 4494734"/>
              <a:gd name="connsiteX272" fmla="*/ 724791 w 2322382"/>
              <a:gd name="connsiteY272" fmla="*/ 2416475 h 4494734"/>
              <a:gd name="connsiteX273" fmla="*/ 719283 w 2322382"/>
              <a:gd name="connsiteY273" fmla="*/ 2394444 h 4494734"/>
              <a:gd name="connsiteX274" fmla="*/ 719283 w 2322382"/>
              <a:gd name="connsiteY274" fmla="*/ 2375168 h 4494734"/>
              <a:gd name="connsiteX275" fmla="*/ 741316 w 2322382"/>
              <a:gd name="connsiteY275" fmla="*/ 2306322 h 4494734"/>
              <a:gd name="connsiteX276" fmla="*/ 755086 w 2322382"/>
              <a:gd name="connsiteY276" fmla="*/ 2207185 h 4494734"/>
              <a:gd name="connsiteX277" fmla="*/ 763349 w 2322382"/>
              <a:gd name="connsiteY277" fmla="*/ 2072248 h 4494734"/>
              <a:gd name="connsiteX278" fmla="*/ 755086 w 2322382"/>
              <a:gd name="connsiteY278" fmla="*/ 2025433 h 4494734"/>
              <a:gd name="connsiteX279" fmla="*/ 755086 w 2322382"/>
              <a:gd name="connsiteY279" fmla="*/ 1975864 h 4494734"/>
              <a:gd name="connsiteX280" fmla="*/ 749578 w 2322382"/>
              <a:gd name="connsiteY280" fmla="*/ 1918034 h 4494734"/>
              <a:gd name="connsiteX281" fmla="*/ 741316 w 2322382"/>
              <a:gd name="connsiteY281" fmla="*/ 1868465 h 4494734"/>
              <a:gd name="connsiteX282" fmla="*/ 741316 w 2322382"/>
              <a:gd name="connsiteY282" fmla="*/ 1821650 h 4494734"/>
              <a:gd name="connsiteX283" fmla="*/ 730299 w 2322382"/>
              <a:gd name="connsiteY283" fmla="*/ 1755559 h 4494734"/>
              <a:gd name="connsiteX284" fmla="*/ 683481 w 2322382"/>
              <a:gd name="connsiteY284" fmla="*/ 1670190 h 4494734"/>
              <a:gd name="connsiteX285" fmla="*/ 664202 w 2322382"/>
              <a:gd name="connsiteY285" fmla="*/ 1650914 h 4494734"/>
              <a:gd name="connsiteX286" fmla="*/ 653185 w 2322382"/>
              <a:gd name="connsiteY286" fmla="*/ 1620622 h 4494734"/>
              <a:gd name="connsiteX287" fmla="*/ 639415 w 2322382"/>
              <a:gd name="connsiteY287" fmla="*/ 1609607 h 4494734"/>
              <a:gd name="connsiteX288" fmla="*/ 617382 w 2322382"/>
              <a:gd name="connsiteY288" fmla="*/ 1604098 h 4494734"/>
              <a:gd name="connsiteX289" fmla="*/ 581580 w 2322382"/>
              <a:gd name="connsiteY289" fmla="*/ 1590329 h 4494734"/>
              <a:gd name="connsiteX290" fmla="*/ 576071 w 2322382"/>
              <a:gd name="connsiteY290" fmla="*/ 1587576 h 4494734"/>
              <a:gd name="connsiteX291" fmla="*/ 540268 w 2322382"/>
              <a:gd name="connsiteY291" fmla="*/ 1560038 h 4494734"/>
              <a:gd name="connsiteX292" fmla="*/ 465908 w 2322382"/>
              <a:gd name="connsiteY292" fmla="*/ 1491192 h 4494734"/>
              <a:gd name="connsiteX293" fmla="*/ 427351 w 2322382"/>
              <a:gd name="connsiteY293" fmla="*/ 1438870 h 4494734"/>
              <a:gd name="connsiteX294" fmla="*/ 405318 w 2322382"/>
              <a:gd name="connsiteY294" fmla="*/ 1414086 h 4494734"/>
              <a:gd name="connsiteX295" fmla="*/ 388794 w 2322382"/>
              <a:gd name="connsiteY295" fmla="*/ 1386547 h 4494734"/>
              <a:gd name="connsiteX296" fmla="*/ 380532 w 2322382"/>
              <a:gd name="connsiteY296" fmla="*/ 1378286 h 4494734"/>
              <a:gd name="connsiteX297" fmla="*/ 336466 w 2322382"/>
              <a:gd name="connsiteY297" fmla="*/ 1334224 h 4494734"/>
              <a:gd name="connsiteX298" fmla="*/ 281385 w 2322382"/>
              <a:gd name="connsiteY298" fmla="*/ 1295671 h 4494734"/>
              <a:gd name="connsiteX299" fmla="*/ 270368 w 2322382"/>
              <a:gd name="connsiteY299" fmla="*/ 1279148 h 4494734"/>
              <a:gd name="connsiteX300" fmla="*/ 270368 w 2322382"/>
              <a:gd name="connsiteY300" fmla="*/ 1254364 h 4494734"/>
              <a:gd name="connsiteX301" fmla="*/ 275876 w 2322382"/>
              <a:gd name="connsiteY301" fmla="*/ 1224072 h 4494734"/>
              <a:gd name="connsiteX302" fmla="*/ 311680 w 2322382"/>
              <a:gd name="connsiteY302" fmla="*/ 1119427 h 4494734"/>
              <a:gd name="connsiteX303" fmla="*/ 325450 w 2322382"/>
              <a:gd name="connsiteY303" fmla="*/ 1089135 h 4494734"/>
              <a:gd name="connsiteX304" fmla="*/ 355745 w 2322382"/>
              <a:gd name="connsiteY304" fmla="*/ 1069858 h 4494734"/>
              <a:gd name="connsiteX305" fmla="*/ 377777 w 2322382"/>
              <a:gd name="connsiteY305" fmla="*/ 1061596 h 4494734"/>
              <a:gd name="connsiteX306" fmla="*/ 380532 w 2322382"/>
              <a:gd name="connsiteY306" fmla="*/ 1050582 h 4494734"/>
              <a:gd name="connsiteX307" fmla="*/ 399810 w 2322382"/>
              <a:gd name="connsiteY307" fmla="*/ 1047827 h 4494734"/>
              <a:gd name="connsiteX308" fmla="*/ 432859 w 2322382"/>
              <a:gd name="connsiteY308" fmla="*/ 1094643 h 4494734"/>
              <a:gd name="connsiteX309" fmla="*/ 474170 w 2322382"/>
              <a:gd name="connsiteY309" fmla="*/ 1185518 h 4494734"/>
              <a:gd name="connsiteX310" fmla="*/ 479679 w 2322382"/>
              <a:gd name="connsiteY310" fmla="*/ 1254364 h 4494734"/>
              <a:gd name="connsiteX311" fmla="*/ 485187 w 2322382"/>
              <a:gd name="connsiteY311" fmla="*/ 1287410 h 4494734"/>
              <a:gd name="connsiteX312" fmla="*/ 493449 w 2322382"/>
              <a:gd name="connsiteY312" fmla="*/ 1292917 h 4494734"/>
              <a:gd name="connsiteX313" fmla="*/ 498957 w 2322382"/>
              <a:gd name="connsiteY313" fmla="*/ 1284656 h 4494734"/>
              <a:gd name="connsiteX314" fmla="*/ 498957 w 2322382"/>
              <a:gd name="connsiteY314" fmla="*/ 1270887 h 4494734"/>
              <a:gd name="connsiteX315" fmla="*/ 507219 w 2322382"/>
              <a:gd name="connsiteY315" fmla="*/ 1135950 h 4494734"/>
              <a:gd name="connsiteX316" fmla="*/ 512727 w 2322382"/>
              <a:gd name="connsiteY316" fmla="*/ 1036812 h 4494734"/>
              <a:gd name="connsiteX317" fmla="*/ 504466 w 2322382"/>
              <a:gd name="connsiteY317" fmla="*/ 976228 h 4494734"/>
              <a:gd name="connsiteX318" fmla="*/ 512727 w 2322382"/>
              <a:gd name="connsiteY318" fmla="*/ 921152 h 4494734"/>
              <a:gd name="connsiteX319" fmla="*/ 512727 w 2322382"/>
              <a:gd name="connsiteY319" fmla="*/ 866075 h 4494734"/>
              <a:gd name="connsiteX320" fmla="*/ 537514 w 2322382"/>
              <a:gd name="connsiteY320" fmla="*/ 799984 h 4494734"/>
              <a:gd name="connsiteX321" fmla="*/ 540268 w 2322382"/>
              <a:gd name="connsiteY321" fmla="*/ 788969 h 4494734"/>
              <a:gd name="connsiteX322" fmla="*/ 540268 w 2322382"/>
              <a:gd name="connsiteY322" fmla="*/ 775199 h 4494734"/>
              <a:gd name="connsiteX323" fmla="*/ 559547 w 2322382"/>
              <a:gd name="connsiteY323" fmla="*/ 753169 h 4494734"/>
              <a:gd name="connsiteX324" fmla="*/ 554039 w 2322382"/>
              <a:gd name="connsiteY324" fmla="*/ 725630 h 4494734"/>
              <a:gd name="connsiteX325" fmla="*/ 554039 w 2322382"/>
              <a:gd name="connsiteY325" fmla="*/ 698093 h 4494734"/>
              <a:gd name="connsiteX326" fmla="*/ 567809 w 2322382"/>
              <a:gd name="connsiteY326" fmla="*/ 659539 h 4494734"/>
              <a:gd name="connsiteX327" fmla="*/ 578825 w 2322382"/>
              <a:gd name="connsiteY327" fmla="*/ 651278 h 4494734"/>
              <a:gd name="connsiteX328" fmla="*/ 592596 w 2322382"/>
              <a:gd name="connsiteY328" fmla="*/ 629247 h 4494734"/>
              <a:gd name="connsiteX329" fmla="*/ 584333 w 2322382"/>
              <a:gd name="connsiteY329" fmla="*/ 598955 h 4494734"/>
              <a:gd name="connsiteX330" fmla="*/ 570563 w 2322382"/>
              <a:gd name="connsiteY330" fmla="*/ 579678 h 4494734"/>
              <a:gd name="connsiteX331" fmla="*/ 565055 w 2322382"/>
              <a:gd name="connsiteY331" fmla="*/ 549387 h 4494734"/>
              <a:gd name="connsiteX332" fmla="*/ 559547 w 2322382"/>
              <a:gd name="connsiteY332" fmla="*/ 532864 h 4494734"/>
              <a:gd name="connsiteX333" fmla="*/ 545776 w 2322382"/>
              <a:gd name="connsiteY333" fmla="*/ 499818 h 4494734"/>
              <a:gd name="connsiteX334" fmla="*/ 529252 w 2322382"/>
              <a:gd name="connsiteY334" fmla="*/ 475034 h 4494734"/>
              <a:gd name="connsiteX335" fmla="*/ 515482 w 2322382"/>
              <a:gd name="connsiteY335" fmla="*/ 417203 h 4494734"/>
              <a:gd name="connsiteX336" fmla="*/ 526498 w 2322382"/>
              <a:gd name="connsiteY336" fmla="*/ 381403 h 4494734"/>
              <a:gd name="connsiteX337" fmla="*/ 523744 w 2322382"/>
              <a:gd name="connsiteY337" fmla="*/ 375896 h 4494734"/>
              <a:gd name="connsiteX338" fmla="*/ 512727 w 2322382"/>
              <a:gd name="connsiteY338" fmla="*/ 362127 h 4494734"/>
              <a:gd name="connsiteX339" fmla="*/ 509974 w 2322382"/>
              <a:gd name="connsiteY339" fmla="*/ 356619 h 4494734"/>
              <a:gd name="connsiteX340" fmla="*/ 493449 w 2322382"/>
              <a:gd name="connsiteY340" fmla="*/ 304297 h 4494734"/>
              <a:gd name="connsiteX341" fmla="*/ 485187 w 2322382"/>
              <a:gd name="connsiteY341" fmla="*/ 257482 h 4494734"/>
              <a:gd name="connsiteX342" fmla="*/ 504466 w 2322382"/>
              <a:gd name="connsiteY342" fmla="*/ 191390 h 4494734"/>
              <a:gd name="connsiteX343" fmla="*/ 512727 w 2322382"/>
              <a:gd name="connsiteY343" fmla="*/ 141821 h 4494734"/>
              <a:gd name="connsiteX344" fmla="*/ 529252 w 2322382"/>
              <a:gd name="connsiteY344" fmla="*/ 97761 h 4494734"/>
              <a:gd name="connsiteX345" fmla="*/ 647677 w 2322382"/>
              <a:gd name="connsiteY345" fmla="*/ 17900 h 4494734"/>
              <a:gd name="connsiteX346" fmla="*/ 727546 w 2322382"/>
              <a:gd name="connsiteY346" fmla="*/ 4130 h 4494734"/>
              <a:gd name="connsiteX347" fmla="*/ 752333 w 2322382"/>
              <a:gd name="connsiteY347" fmla="*/ 0 h 4494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</a:cxnLst>
            <a:rect l="l" t="t" r="r" b="b"/>
            <a:pathLst>
              <a:path w="2322382" h="4494734">
                <a:moveTo>
                  <a:pt x="202698" y="1752488"/>
                </a:moveTo>
                <a:lnTo>
                  <a:pt x="202894" y="1753838"/>
                </a:lnTo>
                <a:lnTo>
                  <a:pt x="202698" y="1754255"/>
                </a:lnTo>
                <a:close/>
                <a:moveTo>
                  <a:pt x="1327635" y="1083664"/>
                </a:moveTo>
                <a:cubicBezTo>
                  <a:pt x="1321118" y="1085383"/>
                  <a:pt x="1315629" y="1091571"/>
                  <a:pt x="1308769" y="1102572"/>
                </a:cubicBezTo>
                <a:cubicBezTo>
                  <a:pt x="1306025" y="1110822"/>
                  <a:pt x="1297792" y="1113573"/>
                  <a:pt x="1295048" y="1121823"/>
                </a:cubicBezTo>
                <a:cubicBezTo>
                  <a:pt x="1292304" y="1152075"/>
                  <a:pt x="1281327" y="1182327"/>
                  <a:pt x="1281327" y="1212579"/>
                </a:cubicBezTo>
                <a:cubicBezTo>
                  <a:pt x="1281327" y="1223580"/>
                  <a:pt x="1289560" y="1229080"/>
                  <a:pt x="1289560" y="1240081"/>
                </a:cubicBezTo>
                <a:cubicBezTo>
                  <a:pt x="1289560" y="1262082"/>
                  <a:pt x="1292304" y="1264832"/>
                  <a:pt x="1314257" y="1264832"/>
                </a:cubicBezTo>
                <a:cubicBezTo>
                  <a:pt x="1325234" y="1267583"/>
                  <a:pt x="1333467" y="1259332"/>
                  <a:pt x="1344443" y="1259332"/>
                </a:cubicBezTo>
                <a:cubicBezTo>
                  <a:pt x="1374628" y="1256582"/>
                  <a:pt x="1404814" y="1245581"/>
                  <a:pt x="1435000" y="1237331"/>
                </a:cubicBezTo>
                <a:cubicBezTo>
                  <a:pt x="1456953" y="1229080"/>
                  <a:pt x="1481650" y="1223580"/>
                  <a:pt x="1503603" y="1212579"/>
                </a:cubicBezTo>
                <a:cubicBezTo>
                  <a:pt x="1511836" y="1207079"/>
                  <a:pt x="1511836" y="1204329"/>
                  <a:pt x="1506347" y="1198828"/>
                </a:cubicBezTo>
                <a:cubicBezTo>
                  <a:pt x="1506347" y="1196078"/>
                  <a:pt x="1503603" y="1193328"/>
                  <a:pt x="1500859" y="1190578"/>
                </a:cubicBezTo>
                <a:cubicBezTo>
                  <a:pt x="1487139" y="1176827"/>
                  <a:pt x="1467930" y="1168576"/>
                  <a:pt x="1454209" y="1157576"/>
                </a:cubicBezTo>
                <a:cubicBezTo>
                  <a:pt x="1421279" y="1132824"/>
                  <a:pt x="1388349" y="1110822"/>
                  <a:pt x="1352675" y="1091571"/>
                </a:cubicBezTo>
                <a:cubicBezTo>
                  <a:pt x="1341699" y="1084696"/>
                  <a:pt x="1334152" y="1081945"/>
                  <a:pt x="1327635" y="1083664"/>
                </a:cubicBezTo>
                <a:close/>
                <a:moveTo>
                  <a:pt x="752333" y="0"/>
                </a:moveTo>
                <a:cubicBezTo>
                  <a:pt x="760595" y="0"/>
                  <a:pt x="768857" y="1377"/>
                  <a:pt x="777119" y="4130"/>
                </a:cubicBezTo>
                <a:cubicBezTo>
                  <a:pt x="810168" y="4130"/>
                  <a:pt x="843217" y="15146"/>
                  <a:pt x="870758" y="34423"/>
                </a:cubicBezTo>
                <a:cubicBezTo>
                  <a:pt x="876266" y="39930"/>
                  <a:pt x="898299" y="42684"/>
                  <a:pt x="914823" y="42684"/>
                </a:cubicBezTo>
                <a:cubicBezTo>
                  <a:pt x="923085" y="45438"/>
                  <a:pt x="925840" y="48192"/>
                  <a:pt x="928593" y="50945"/>
                </a:cubicBezTo>
                <a:cubicBezTo>
                  <a:pt x="939610" y="56453"/>
                  <a:pt x="945118" y="70222"/>
                  <a:pt x="961642" y="64715"/>
                </a:cubicBezTo>
                <a:cubicBezTo>
                  <a:pt x="967150" y="64715"/>
                  <a:pt x="961642" y="75730"/>
                  <a:pt x="967150" y="78484"/>
                </a:cubicBezTo>
                <a:cubicBezTo>
                  <a:pt x="972659" y="72976"/>
                  <a:pt x="978167" y="70222"/>
                  <a:pt x="980921" y="64715"/>
                </a:cubicBezTo>
                <a:cubicBezTo>
                  <a:pt x="983675" y="67468"/>
                  <a:pt x="983675" y="67468"/>
                  <a:pt x="986429" y="70222"/>
                </a:cubicBezTo>
                <a:cubicBezTo>
                  <a:pt x="986429" y="75730"/>
                  <a:pt x="980921" y="83991"/>
                  <a:pt x="989183" y="83991"/>
                </a:cubicBezTo>
                <a:cubicBezTo>
                  <a:pt x="997446" y="86745"/>
                  <a:pt x="1005707" y="83991"/>
                  <a:pt x="1011216" y="75730"/>
                </a:cubicBezTo>
                <a:cubicBezTo>
                  <a:pt x="1013970" y="70222"/>
                  <a:pt x="1011216" y="67468"/>
                  <a:pt x="1005707" y="61961"/>
                </a:cubicBezTo>
                <a:cubicBezTo>
                  <a:pt x="1000199" y="59207"/>
                  <a:pt x="1002954" y="53699"/>
                  <a:pt x="1002954" y="45438"/>
                </a:cubicBezTo>
                <a:cubicBezTo>
                  <a:pt x="1002954" y="39930"/>
                  <a:pt x="997446" y="34423"/>
                  <a:pt x="994691" y="28915"/>
                </a:cubicBezTo>
                <a:cubicBezTo>
                  <a:pt x="991937" y="23407"/>
                  <a:pt x="1005707" y="4130"/>
                  <a:pt x="1011216" y="4130"/>
                </a:cubicBezTo>
                <a:cubicBezTo>
                  <a:pt x="1019478" y="4130"/>
                  <a:pt x="1022232" y="9638"/>
                  <a:pt x="1024986" y="12392"/>
                </a:cubicBezTo>
                <a:cubicBezTo>
                  <a:pt x="1027740" y="26161"/>
                  <a:pt x="1030494" y="26161"/>
                  <a:pt x="1041511" y="17900"/>
                </a:cubicBezTo>
                <a:cubicBezTo>
                  <a:pt x="1058035" y="4130"/>
                  <a:pt x="1069051" y="6885"/>
                  <a:pt x="1082822" y="23407"/>
                </a:cubicBezTo>
                <a:cubicBezTo>
                  <a:pt x="1091084" y="34423"/>
                  <a:pt x="1088330" y="50945"/>
                  <a:pt x="1099347" y="61961"/>
                </a:cubicBezTo>
                <a:cubicBezTo>
                  <a:pt x="1104855" y="100514"/>
                  <a:pt x="1118625" y="136314"/>
                  <a:pt x="1113117" y="177621"/>
                </a:cubicBezTo>
                <a:cubicBezTo>
                  <a:pt x="1110363" y="194144"/>
                  <a:pt x="1104855" y="207913"/>
                  <a:pt x="1102100" y="224436"/>
                </a:cubicBezTo>
                <a:cubicBezTo>
                  <a:pt x="1104855" y="227190"/>
                  <a:pt x="1113117" y="227190"/>
                  <a:pt x="1115871" y="227190"/>
                </a:cubicBezTo>
                <a:cubicBezTo>
                  <a:pt x="1124133" y="227190"/>
                  <a:pt x="1124133" y="227190"/>
                  <a:pt x="1135149" y="243713"/>
                </a:cubicBezTo>
                <a:cubicBezTo>
                  <a:pt x="1137904" y="251974"/>
                  <a:pt x="1146165" y="243713"/>
                  <a:pt x="1154428" y="249220"/>
                </a:cubicBezTo>
                <a:cubicBezTo>
                  <a:pt x="1148920" y="257482"/>
                  <a:pt x="1143412" y="262990"/>
                  <a:pt x="1140657" y="271251"/>
                </a:cubicBezTo>
                <a:cubicBezTo>
                  <a:pt x="1140657" y="276759"/>
                  <a:pt x="1135149" y="285020"/>
                  <a:pt x="1148920" y="287774"/>
                </a:cubicBezTo>
                <a:cubicBezTo>
                  <a:pt x="1157182" y="287774"/>
                  <a:pt x="1154428" y="293281"/>
                  <a:pt x="1151674" y="298789"/>
                </a:cubicBezTo>
                <a:cubicBezTo>
                  <a:pt x="1140657" y="318066"/>
                  <a:pt x="1146165" y="340096"/>
                  <a:pt x="1154428" y="359373"/>
                </a:cubicBezTo>
                <a:cubicBezTo>
                  <a:pt x="1154428" y="362127"/>
                  <a:pt x="1162690" y="362127"/>
                  <a:pt x="1157182" y="367635"/>
                </a:cubicBezTo>
                <a:cubicBezTo>
                  <a:pt x="1154428" y="370389"/>
                  <a:pt x="1148920" y="370389"/>
                  <a:pt x="1143412" y="367635"/>
                </a:cubicBezTo>
                <a:cubicBezTo>
                  <a:pt x="1140657" y="367635"/>
                  <a:pt x="1137904" y="362127"/>
                  <a:pt x="1135149" y="359373"/>
                </a:cubicBezTo>
                <a:cubicBezTo>
                  <a:pt x="1126887" y="351112"/>
                  <a:pt x="1118625" y="353866"/>
                  <a:pt x="1110363" y="356619"/>
                </a:cubicBezTo>
                <a:cubicBezTo>
                  <a:pt x="1104855" y="356619"/>
                  <a:pt x="1093838" y="364880"/>
                  <a:pt x="1102100" y="373142"/>
                </a:cubicBezTo>
                <a:cubicBezTo>
                  <a:pt x="1110363" y="381403"/>
                  <a:pt x="1104855" y="389665"/>
                  <a:pt x="1107608" y="400680"/>
                </a:cubicBezTo>
                <a:cubicBezTo>
                  <a:pt x="1088330" y="400680"/>
                  <a:pt x="1069051" y="400680"/>
                  <a:pt x="1049773" y="400680"/>
                </a:cubicBezTo>
                <a:cubicBezTo>
                  <a:pt x="1036003" y="403434"/>
                  <a:pt x="1019478" y="414449"/>
                  <a:pt x="1005707" y="422711"/>
                </a:cubicBezTo>
                <a:cubicBezTo>
                  <a:pt x="983675" y="436480"/>
                  <a:pt x="972659" y="458511"/>
                  <a:pt x="958889" y="477787"/>
                </a:cubicBezTo>
                <a:cubicBezTo>
                  <a:pt x="950626" y="488802"/>
                  <a:pt x="950626" y="505325"/>
                  <a:pt x="939610" y="513587"/>
                </a:cubicBezTo>
                <a:cubicBezTo>
                  <a:pt x="931348" y="519094"/>
                  <a:pt x="945118" y="543879"/>
                  <a:pt x="953380" y="543879"/>
                </a:cubicBezTo>
                <a:cubicBezTo>
                  <a:pt x="983675" y="538371"/>
                  <a:pt x="994691" y="560402"/>
                  <a:pt x="1005707" y="582433"/>
                </a:cubicBezTo>
                <a:cubicBezTo>
                  <a:pt x="1008462" y="587940"/>
                  <a:pt x="1011216" y="596201"/>
                  <a:pt x="1011216" y="604463"/>
                </a:cubicBezTo>
                <a:cubicBezTo>
                  <a:pt x="1011216" y="615478"/>
                  <a:pt x="1013970" y="618232"/>
                  <a:pt x="1024986" y="618232"/>
                </a:cubicBezTo>
                <a:cubicBezTo>
                  <a:pt x="1036003" y="620986"/>
                  <a:pt x="1044265" y="634755"/>
                  <a:pt x="1058035" y="634755"/>
                </a:cubicBezTo>
                <a:cubicBezTo>
                  <a:pt x="1071806" y="648524"/>
                  <a:pt x="1091084" y="648524"/>
                  <a:pt x="1107608" y="654032"/>
                </a:cubicBezTo>
                <a:cubicBezTo>
                  <a:pt x="1121379" y="662293"/>
                  <a:pt x="1140657" y="665047"/>
                  <a:pt x="1157182" y="665047"/>
                </a:cubicBezTo>
                <a:cubicBezTo>
                  <a:pt x="1187477" y="667801"/>
                  <a:pt x="1220526" y="676062"/>
                  <a:pt x="1248067" y="689832"/>
                </a:cubicBezTo>
                <a:cubicBezTo>
                  <a:pt x="1292132" y="709108"/>
                  <a:pt x="1333443" y="736646"/>
                  <a:pt x="1372000" y="764185"/>
                </a:cubicBezTo>
                <a:cubicBezTo>
                  <a:pt x="1413312" y="794476"/>
                  <a:pt x="1443607" y="833029"/>
                  <a:pt x="1473901" y="874337"/>
                </a:cubicBezTo>
                <a:cubicBezTo>
                  <a:pt x="1498688" y="901875"/>
                  <a:pt x="1517966" y="932167"/>
                  <a:pt x="1548262" y="954198"/>
                </a:cubicBezTo>
                <a:cubicBezTo>
                  <a:pt x="1592327" y="984490"/>
                  <a:pt x="1628130" y="1025797"/>
                  <a:pt x="1677703" y="1050582"/>
                </a:cubicBezTo>
                <a:cubicBezTo>
                  <a:pt x="1683211" y="1053335"/>
                  <a:pt x="1688720" y="1061596"/>
                  <a:pt x="1694228" y="1067104"/>
                </a:cubicBezTo>
                <a:cubicBezTo>
                  <a:pt x="1724523" y="1102904"/>
                  <a:pt x="1754817" y="1138703"/>
                  <a:pt x="1774096" y="1180011"/>
                </a:cubicBezTo>
                <a:cubicBezTo>
                  <a:pt x="1776850" y="1185518"/>
                  <a:pt x="1779604" y="1193779"/>
                  <a:pt x="1782358" y="1193779"/>
                </a:cubicBezTo>
                <a:cubicBezTo>
                  <a:pt x="1804391" y="1210303"/>
                  <a:pt x="1801637" y="1232334"/>
                  <a:pt x="1801637" y="1254364"/>
                </a:cubicBezTo>
                <a:cubicBezTo>
                  <a:pt x="1801637" y="1259871"/>
                  <a:pt x="1801637" y="1265379"/>
                  <a:pt x="1801637" y="1270887"/>
                </a:cubicBezTo>
                <a:cubicBezTo>
                  <a:pt x="1801637" y="1306687"/>
                  <a:pt x="1785112" y="1334224"/>
                  <a:pt x="1749309" y="1339733"/>
                </a:cubicBezTo>
                <a:cubicBezTo>
                  <a:pt x="1727277" y="1342486"/>
                  <a:pt x="1705244" y="1350747"/>
                  <a:pt x="1683211" y="1353501"/>
                </a:cubicBezTo>
                <a:cubicBezTo>
                  <a:pt x="1661179" y="1359009"/>
                  <a:pt x="1636392" y="1361763"/>
                  <a:pt x="1614359" y="1372778"/>
                </a:cubicBezTo>
                <a:cubicBezTo>
                  <a:pt x="1603343" y="1378286"/>
                  <a:pt x="1584065" y="1370024"/>
                  <a:pt x="1570294" y="1381040"/>
                </a:cubicBezTo>
                <a:cubicBezTo>
                  <a:pt x="1548262" y="1375532"/>
                  <a:pt x="1523475" y="1392055"/>
                  <a:pt x="1498688" y="1386547"/>
                </a:cubicBezTo>
                <a:cubicBezTo>
                  <a:pt x="1487672" y="1383793"/>
                  <a:pt x="1479409" y="1394809"/>
                  <a:pt x="1468393" y="1394809"/>
                </a:cubicBezTo>
                <a:cubicBezTo>
                  <a:pt x="1460131" y="1394809"/>
                  <a:pt x="1449115" y="1389301"/>
                  <a:pt x="1440852" y="1400316"/>
                </a:cubicBezTo>
                <a:cubicBezTo>
                  <a:pt x="1440852" y="1400316"/>
                  <a:pt x="1435344" y="1400316"/>
                  <a:pt x="1432590" y="1400316"/>
                </a:cubicBezTo>
                <a:cubicBezTo>
                  <a:pt x="1388525" y="1397563"/>
                  <a:pt x="1347214" y="1414086"/>
                  <a:pt x="1305902" y="1405824"/>
                </a:cubicBezTo>
                <a:cubicBezTo>
                  <a:pt x="1294886" y="1430609"/>
                  <a:pt x="1305902" y="1455393"/>
                  <a:pt x="1311411" y="1477423"/>
                </a:cubicBezTo>
                <a:cubicBezTo>
                  <a:pt x="1314165" y="1493946"/>
                  <a:pt x="1316919" y="1510469"/>
                  <a:pt x="1322427" y="1526992"/>
                </a:cubicBezTo>
                <a:cubicBezTo>
                  <a:pt x="1330689" y="1554530"/>
                  <a:pt x="1336198" y="1587576"/>
                  <a:pt x="1347214" y="1617868"/>
                </a:cubicBezTo>
                <a:cubicBezTo>
                  <a:pt x="1355476" y="1648160"/>
                  <a:pt x="1363738" y="1681205"/>
                  <a:pt x="1377508" y="1711498"/>
                </a:cubicBezTo>
                <a:cubicBezTo>
                  <a:pt x="1383016" y="1728021"/>
                  <a:pt x="1388525" y="1744543"/>
                  <a:pt x="1394033" y="1758313"/>
                </a:cubicBezTo>
                <a:cubicBezTo>
                  <a:pt x="1407803" y="1788605"/>
                  <a:pt x="1421574" y="1816143"/>
                  <a:pt x="1432590" y="1843681"/>
                </a:cubicBezTo>
                <a:cubicBezTo>
                  <a:pt x="1446360" y="1876726"/>
                  <a:pt x="1460131" y="1909772"/>
                  <a:pt x="1471147" y="1942818"/>
                </a:cubicBezTo>
                <a:cubicBezTo>
                  <a:pt x="1473901" y="1956588"/>
                  <a:pt x="1473901" y="1970357"/>
                  <a:pt x="1476656" y="1984125"/>
                </a:cubicBezTo>
                <a:cubicBezTo>
                  <a:pt x="1479409" y="1995141"/>
                  <a:pt x="1490426" y="2000648"/>
                  <a:pt x="1493180" y="2011664"/>
                </a:cubicBezTo>
                <a:cubicBezTo>
                  <a:pt x="1495934" y="2033694"/>
                  <a:pt x="1498688" y="2055725"/>
                  <a:pt x="1506950" y="2077755"/>
                </a:cubicBezTo>
                <a:cubicBezTo>
                  <a:pt x="1515213" y="2102540"/>
                  <a:pt x="1509705" y="2130078"/>
                  <a:pt x="1517966" y="2157616"/>
                </a:cubicBezTo>
                <a:cubicBezTo>
                  <a:pt x="1526229" y="2182400"/>
                  <a:pt x="1534491" y="2209939"/>
                  <a:pt x="1539999" y="2237477"/>
                </a:cubicBezTo>
                <a:cubicBezTo>
                  <a:pt x="1545508" y="2262261"/>
                  <a:pt x="1551016" y="2284292"/>
                  <a:pt x="1559278" y="2309076"/>
                </a:cubicBezTo>
                <a:cubicBezTo>
                  <a:pt x="1564786" y="2325599"/>
                  <a:pt x="1564786" y="2347629"/>
                  <a:pt x="1570294" y="2366907"/>
                </a:cubicBezTo>
                <a:cubicBezTo>
                  <a:pt x="1578557" y="2386183"/>
                  <a:pt x="1578557" y="2405460"/>
                  <a:pt x="1584065" y="2424737"/>
                </a:cubicBezTo>
                <a:cubicBezTo>
                  <a:pt x="1589573" y="2435751"/>
                  <a:pt x="1581310" y="2446767"/>
                  <a:pt x="1567540" y="2446767"/>
                </a:cubicBezTo>
                <a:cubicBezTo>
                  <a:pt x="1539999" y="2446767"/>
                  <a:pt x="1515213" y="2457783"/>
                  <a:pt x="1490426" y="2452274"/>
                </a:cubicBezTo>
                <a:cubicBezTo>
                  <a:pt x="1471147" y="2466044"/>
                  <a:pt x="1449115" y="2457783"/>
                  <a:pt x="1427082" y="2460536"/>
                </a:cubicBezTo>
                <a:cubicBezTo>
                  <a:pt x="1421574" y="2460536"/>
                  <a:pt x="1369246" y="2463290"/>
                  <a:pt x="1366492" y="2466044"/>
                </a:cubicBezTo>
                <a:cubicBezTo>
                  <a:pt x="1360984" y="2474305"/>
                  <a:pt x="1352722" y="2477059"/>
                  <a:pt x="1349968" y="2488074"/>
                </a:cubicBezTo>
                <a:cubicBezTo>
                  <a:pt x="1344459" y="2518366"/>
                  <a:pt x="1325181" y="2545904"/>
                  <a:pt x="1319673" y="2576196"/>
                </a:cubicBezTo>
                <a:cubicBezTo>
                  <a:pt x="1308657" y="2623011"/>
                  <a:pt x="1289378" y="2667072"/>
                  <a:pt x="1275608" y="2713887"/>
                </a:cubicBezTo>
                <a:cubicBezTo>
                  <a:pt x="1267345" y="2744179"/>
                  <a:pt x="1253575" y="2771717"/>
                  <a:pt x="1256329" y="2804763"/>
                </a:cubicBezTo>
                <a:cubicBezTo>
                  <a:pt x="1245313" y="2813024"/>
                  <a:pt x="1248067" y="2824040"/>
                  <a:pt x="1248067" y="2832301"/>
                </a:cubicBezTo>
                <a:cubicBezTo>
                  <a:pt x="1248067" y="2846070"/>
                  <a:pt x="1248067" y="2859840"/>
                  <a:pt x="1253575" y="2873609"/>
                </a:cubicBezTo>
                <a:cubicBezTo>
                  <a:pt x="1264591" y="2898393"/>
                  <a:pt x="1267345" y="2925932"/>
                  <a:pt x="1275608" y="2950716"/>
                </a:cubicBezTo>
                <a:cubicBezTo>
                  <a:pt x="1281116" y="2975500"/>
                  <a:pt x="1297641" y="2997531"/>
                  <a:pt x="1294886" y="3022315"/>
                </a:cubicBezTo>
                <a:cubicBezTo>
                  <a:pt x="1311411" y="3055361"/>
                  <a:pt x="1319673" y="3093914"/>
                  <a:pt x="1352722" y="3121453"/>
                </a:cubicBezTo>
                <a:cubicBezTo>
                  <a:pt x="1369246" y="3135221"/>
                  <a:pt x="1388525" y="3146237"/>
                  <a:pt x="1413312" y="3148990"/>
                </a:cubicBezTo>
                <a:cubicBezTo>
                  <a:pt x="1432590" y="3148990"/>
                  <a:pt x="1451869" y="3157252"/>
                  <a:pt x="1471147" y="3162760"/>
                </a:cubicBezTo>
                <a:cubicBezTo>
                  <a:pt x="1493180" y="3168267"/>
                  <a:pt x="1517966" y="3173775"/>
                  <a:pt x="1539999" y="3182036"/>
                </a:cubicBezTo>
                <a:cubicBezTo>
                  <a:pt x="1581310" y="3195806"/>
                  <a:pt x="1619867" y="3215082"/>
                  <a:pt x="1655671" y="3237113"/>
                </a:cubicBezTo>
                <a:cubicBezTo>
                  <a:pt x="1661179" y="3239866"/>
                  <a:pt x="1666687" y="3245374"/>
                  <a:pt x="1672195" y="3250882"/>
                </a:cubicBezTo>
                <a:cubicBezTo>
                  <a:pt x="1696982" y="3275666"/>
                  <a:pt x="1719015" y="3297696"/>
                  <a:pt x="1741047" y="3319728"/>
                </a:cubicBezTo>
                <a:cubicBezTo>
                  <a:pt x="1768588" y="3347265"/>
                  <a:pt x="1798882" y="3369296"/>
                  <a:pt x="1831932" y="3391326"/>
                </a:cubicBezTo>
                <a:cubicBezTo>
                  <a:pt x="1853965" y="3407849"/>
                  <a:pt x="1875997" y="3424372"/>
                  <a:pt x="1898030" y="3443649"/>
                </a:cubicBezTo>
                <a:cubicBezTo>
                  <a:pt x="1931079" y="3468434"/>
                  <a:pt x="1964128" y="3493218"/>
                  <a:pt x="1997176" y="3515248"/>
                </a:cubicBezTo>
                <a:cubicBezTo>
                  <a:pt x="1999931" y="3518002"/>
                  <a:pt x="2002685" y="3520756"/>
                  <a:pt x="2002685" y="3518002"/>
                </a:cubicBezTo>
                <a:cubicBezTo>
                  <a:pt x="2019209" y="3506987"/>
                  <a:pt x="2030225" y="3520756"/>
                  <a:pt x="2043996" y="3526264"/>
                </a:cubicBezTo>
                <a:cubicBezTo>
                  <a:pt x="2049504" y="3529017"/>
                  <a:pt x="2055012" y="3526264"/>
                  <a:pt x="2060520" y="3520756"/>
                </a:cubicBezTo>
                <a:cubicBezTo>
                  <a:pt x="2071537" y="3512494"/>
                  <a:pt x="2085307" y="3512494"/>
                  <a:pt x="2099077" y="3512494"/>
                </a:cubicBezTo>
                <a:cubicBezTo>
                  <a:pt x="2121110" y="3512494"/>
                  <a:pt x="2145897" y="3515248"/>
                  <a:pt x="2167930" y="3506987"/>
                </a:cubicBezTo>
                <a:cubicBezTo>
                  <a:pt x="2173438" y="3504233"/>
                  <a:pt x="2181700" y="3504233"/>
                  <a:pt x="2181700" y="3506987"/>
                </a:cubicBezTo>
                <a:cubicBezTo>
                  <a:pt x="2189962" y="3515248"/>
                  <a:pt x="2195470" y="3512494"/>
                  <a:pt x="2203732" y="3506987"/>
                </a:cubicBezTo>
                <a:cubicBezTo>
                  <a:pt x="2206487" y="3504233"/>
                  <a:pt x="2209240" y="3506987"/>
                  <a:pt x="2211995" y="3504233"/>
                </a:cubicBezTo>
                <a:cubicBezTo>
                  <a:pt x="2223011" y="3501479"/>
                  <a:pt x="2231274" y="3518002"/>
                  <a:pt x="2242290" y="3512494"/>
                </a:cubicBezTo>
                <a:cubicBezTo>
                  <a:pt x="2250552" y="3504233"/>
                  <a:pt x="2261568" y="3504233"/>
                  <a:pt x="2272584" y="3506987"/>
                </a:cubicBezTo>
                <a:cubicBezTo>
                  <a:pt x="2286355" y="3506987"/>
                  <a:pt x="2311142" y="3523510"/>
                  <a:pt x="2313896" y="3537279"/>
                </a:cubicBezTo>
                <a:cubicBezTo>
                  <a:pt x="2316650" y="3542787"/>
                  <a:pt x="2316650" y="3548294"/>
                  <a:pt x="2311142" y="3553802"/>
                </a:cubicBezTo>
                <a:cubicBezTo>
                  <a:pt x="2305633" y="3556556"/>
                  <a:pt x="2305633" y="3562063"/>
                  <a:pt x="2311142" y="3564817"/>
                </a:cubicBezTo>
                <a:cubicBezTo>
                  <a:pt x="2324912" y="3573079"/>
                  <a:pt x="2322158" y="3586847"/>
                  <a:pt x="2322158" y="3600617"/>
                </a:cubicBezTo>
                <a:cubicBezTo>
                  <a:pt x="2322158" y="3622647"/>
                  <a:pt x="2319404" y="3644678"/>
                  <a:pt x="2322158" y="3669462"/>
                </a:cubicBezTo>
                <a:cubicBezTo>
                  <a:pt x="2322158" y="3688739"/>
                  <a:pt x="2311142" y="3708015"/>
                  <a:pt x="2313896" y="3730046"/>
                </a:cubicBezTo>
                <a:cubicBezTo>
                  <a:pt x="2313896" y="3741061"/>
                  <a:pt x="2302880" y="3752077"/>
                  <a:pt x="2297372" y="3763092"/>
                </a:cubicBezTo>
                <a:cubicBezTo>
                  <a:pt x="2291863" y="3768599"/>
                  <a:pt x="2289109" y="3774107"/>
                  <a:pt x="2286355" y="3782368"/>
                </a:cubicBezTo>
                <a:cubicBezTo>
                  <a:pt x="2278093" y="3793384"/>
                  <a:pt x="2267076" y="3807153"/>
                  <a:pt x="2275339" y="3820922"/>
                </a:cubicBezTo>
                <a:cubicBezTo>
                  <a:pt x="2283601" y="3831937"/>
                  <a:pt x="2272584" y="3848460"/>
                  <a:pt x="2289109" y="3853968"/>
                </a:cubicBezTo>
                <a:cubicBezTo>
                  <a:pt x="2291863" y="3856721"/>
                  <a:pt x="2294617" y="3859475"/>
                  <a:pt x="2294617" y="3862230"/>
                </a:cubicBezTo>
                <a:cubicBezTo>
                  <a:pt x="2294617" y="3887014"/>
                  <a:pt x="2305633" y="3911798"/>
                  <a:pt x="2300125" y="3936583"/>
                </a:cubicBezTo>
                <a:cubicBezTo>
                  <a:pt x="2300125" y="3942090"/>
                  <a:pt x="2302880" y="3947597"/>
                  <a:pt x="2300125" y="3947597"/>
                </a:cubicBezTo>
                <a:cubicBezTo>
                  <a:pt x="2280847" y="3955859"/>
                  <a:pt x="2297372" y="3972382"/>
                  <a:pt x="2294617" y="3983397"/>
                </a:cubicBezTo>
                <a:cubicBezTo>
                  <a:pt x="2286355" y="4005428"/>
                  <a:pt x="2294617" y="4027459"/>
                  <a:pt x="2278093" y="4046735"/>
                </a:cubicBezTo>
                <a:cubicBezTo>
                  <a:pt x="2269831" y="4054996"/>
                  <a:pt x="2269831" y="4071519"/>
                  <a:pt x="2267076" y="4082535"/>
                </a:cubicBezTo>
                <a:cubicBezTo>
                  <a:pt x="2267076" y="4093550"/>
                  <a:pt x="2261568" y="4104565"/>
                  <a:pt x="2256060" y="4112827"/>
                </a:cubicBezTo>
                <a:cubicBezTo>
                  <a:pt x="2250552" y="4121088"/>
                  <a:pt x="2245044" y="4129349"/>
                  <a:pt x="2239536" y="4140365"/>
                </a:cubicBezTo>
                <a:cubicBezTo>
                  <a:pt x="2228519" y="4162395"/>
                  <a:pt x="2206487" y="4173411"/>
                  <a:pt x="2187208" y="4187180"/>
                </a:cubicBezTo>
                <a:cubicBezTo>
                  <a:pt x="2176191" y="4195441"/>
                  <a:pt x="2159667" y="4195441"/>
                  <a:pt x="2145897" y="4192687"/>
                </a:cubicBezTo>
                <a:cubicBezTo>
                  <a:pt x="2121110" y="4189934"/>
                  <a:pt x="2096324" y="4181672"/>
                  <a:pt x="2079799" y="4159642"/>
                </a:cubicBezTo>
                <a:cubicBezTo>
                  <a:pt x="2068782" y="4143119"/>
                  <a:pt x="2068782" y="4123842"/>
                  <a:pt x="2074290" y="4107319"/>
                </a:cubicBezTo>
                <a:cubicBezTo>
                  <a:pt x="2079799" y="4088042"/>
                  <a:pt x="2088061" y="4071519"/>
                  <a:pt x="2093569" y="4054996"/>
                </a:cubicBezTo>
                <a:cubicBezTo>
                  <a:pt x="2099077" y="4038473"/>
                  <a:pt x="2099077" y="4027459"/>
                  <a:pt x="2093569" y="4013689"/>
                </a:cubicBezTo>
                <a:cubicBezTo>
                  <a:pt x="2079799" y="3991659"/>
                  <a:pt x="2071537" y="3966874"/>
                  <a:pt x="2066029" y="3942090"/>
                </a:cubicBezTo>
                <a:cubicBezTo>
                  <a:pt x="2060520" y="3925567"/>
                  <a:pt x="2052258" y="3914552"/>
                  <a:pt x="2041242" y="3903537"/>
                </a:cubicBezTo>
                <a:cubicBezTo>
                  <a:pt x="2035733" y="3895275"/>
                  <a:pt x="2032980" y="3900783"/>
                  <a:pt x="2027472" y="3903537"/>
                </a:cubicBezTo>
                <a:cubicBezTo>
                  <a:pt x="2019209" y="3906290"/>
                  <a:pt x="2010947" y="3903537"/>
                  <a:pt x="2005439" y="3895275"/>
                </a:cubicBezTo>
                <a:cubicBezTo>
                  <a:pt x="1999931" y="3884260"/>
                  <a:pt x="1988915" y="3870491"/>
                  <a:pt x="1983406" y="3856721"/>
                </a:cubicBezTo>
                <a:cubicBezTo>
                  <a:pt x="1980652" y="3848460"/>
                  <a:pt x="1977898" y="3848460"/>
                  <a:pt x="1972390" y="3851214"/>
                </a:cubicBezTo>
                <a:cubicBezTo>
                  <a:pt x="1961374" y="3859475"/>
                  <a:pt x="1953111" y="3859475"/>
                  <a:pt x="1944849" y="3853968"/>
                </a:cubicBezTo>
                <a:cubicBezTo>
                  <a:pt x="1933832" y="3848460"/>
                  <a:pt x="1920062" y="3845707"/>
                  <a:pt x="1922816" y="3831937"/>
                </a:cubicBezTo>
                <a:cubicBezTo>
                  <a:pt x="1925571" y="3818168"/>
                  <a:pt x="1933832" y="3812661"/>
                  <a:pt x="1947603" y="3809907"/>
                </a:cubicBezTo>
                <a:cubicBezTo>
                  <a:pt x="1950358" y="3807153"/>
                  <a:pt x="1958619" y="3812661"/>
                  <a:pt x="1953111" y="3801645"/>
                </a:cubicBezTo>
                <a:cubicBezTo>
                  <a:pt x="1944849" y="3785122"/>
                  <a:pt x="1933832" y="3768599"/>
                  <a:pt x="1955866" y="3752077"/>
                </a:cubicBezTo>
                <a:cubicBezTo>
                  <a:pt x="1958619" y="3749323"/>
                  <a:pt x="1958619" y="3741061"/>
                  <a:pt x="1953111" y="3735554"/>
                </a:cubicBezTo>
                <a:cubicBezTo>
                  <a:pt x="1944849" y="3727292"/>
                  <a:pt x="1939341" y="3719031"/>
                  <a:pt x="1928324" y="3710769"/>
                </a:cubicBezTo>
                <a:cubicBezTo>
                  <a:pt x="1889767" y="3685985"/>
                  <a:pt x="1853965" y="3655693"/>
                  <a:pt x="1815408" y="3630909"/>
                </a:cubicBezTo>
                <a:cubicBezTo>
                  <a:pt x="1779604" y="3606124"/>
                  <a:pt x="1741047" y="3586847"/>
                  <a:pt x="1699736" y="3573079"/>
                </a:cubicBezTo>
                <a:cubicBezTo>
                  <a:pt x="1674949" y="3564817"/>
                  <a:pt x="1650163" y="3551048"/>
                  <a:pt x="1625376" y="3542787"/>
                </a:cubicBezTo>
                <a:cubicBezTo>
                  <a:pt x="1608851" y="3534525"/>
                  <a:pt x="1592327" y="3529017"/>
                  <a:pt x="1575802" y="3523510"/>
                </a:cubicBezTo>
                <a:cubicBezTo>
                  <a:pt x="1559278" y="3520756"/>
                  <a:pt x="1545508" y="3509741"/>
                  <a:pt x="1528983" y="3504233"/>
                </a:cubicBezTo>
                <a:cubicBezTo>
                  <a:pt x="1506950" y="3498725"/>
                  <a:pt x="1487672" y="3482203"/>
                  <a:pt x="1465639" y="3471187"/>
                </a:cubicBezTo>
                <a:cubicBezTo>
                  <a:pt x="1457377" y="3465680"/>
                  <a:pt x="1446360" y="3462925"/>
                  <a:pt x="1438099" y="3471187"/>
                </a:cubicBezTo>
                <a:cubicBezTo>
                  <a:pt x="1427082" y="3479448"/>
                  <a:pt x="1416066" y="3482203"/>
                  <a:pt x="1405049" y="3471187"/>
                </a:cubicBezTo>
                <a:cubicBezTo>
                  <a:pt x="1355476" y="3460172"/>
                  <a:pt x="1305902" y="3438141"/>
                  <a:pt x="1256329" y="3424372"/>
                </a:cubicBezTo>
                <a:cubicBezTo>
                  <a:pt x="1242558" y="3418865"/>
                  <a:pt x="1228788" y="3413357"/>
                  <a:pt x="1212264" y="3407849"/>
                </a:cubicBezTo>
                <a:cubicBezTo>
                  <a:pt x="1192985" y="3399588"/>
                  <a:pt x="1176461" y="3385819"/>
                  <a:pt x="1151674" y="3383065"/>
                </a:cubicBezTo>
                <a:cubicBezTo>
                  <a:pt x="1132395" y="3383065"/>
                  <a:pt x="1126887" y="3361035"/>
                  <a:pt x="1110363" y="3355527"/>
                </a:cubicBezTo>
                <a:cubicBezTo>
                  <a:pt x="1091084" y="3336250"/>
                  <a:pt x="1069051" y="3319728"/>
                  <a:pt x="1058035" y="3292189"/>
                </a:cubicBezTo>
                <a:cubicBezTo>
                  <a:pt x="1047019" y="3264651"/>
                  <a:pt x="1030494" y="3239866"/>
                  <a:pt x="1019478" y="3212329"/>
                </a:cubicBezTo>
                <a:cubicBezTo>
                  <a:pt x="1013970" y="3201313"/>
                  <a:pt x="1005707" y="3190298"/>
                  <a:pt x="1000199" y="3179283"/>
                </a:cubicBezTo>
                <a:cubicBezTo>
                  <a:pt x="983675" y="3148990"/>
                  <a:pt x="972659" y="3115945"/>
                  <a:pt x="956134" y="3085653"/>
                </a:cubicBezTo>
                <a:cubicBezTo>
                  <a:pt x="936856" y="3041592"/>
                  <a:pt x="917577" y="2997531"/>
                  <a:pt x="887282" y="2958977"/>
                </a:cubicBezTo>
                <a:cubicBezTo>
                  <a:pt x="856988" y="2989269"/>
                  <a:pt x="834955" y="3025069"/>
                  <a:pt x="810168" y="3058115"/>
                </a:cubicBezTo>
                <a:cubicBezTo>
                  <a:pt x="796398" y="3077391"/>
                  <a:pt x="782627" y="3096668"/>
                  <a:pt x="771611" y="3121453"/>
                </a:cubicBezTo>
                <a:cubicBezTo>
                  <a:pt x="766103" y="3137975"/>
                  <a:pt x="760595" y="3157252"/>
                  <a:pt x="755086" y="3176529"/>
                </a:cubicBezTo>
                <a:cubicBezTo>
                  <a:pt x="749578" y="3201313"/>
                  <a:pt x="752332" y="3226097"/>
                  <a:pt x="749578" y="3250882"/>
                </a:cubicBezTo>
                <a:cubicBezTo>
                  <a:pt x="746824" y="3270159"/>
                  <a:pt x="757840" y="3283928"/>
                  <a:pt x="757840" y="3300450"/>
                </a:cubicBezTo>
                <a:cubicBezTo>
                  <a:pt x="755086" y="3316973"/>
                  <a:pt x="749578" y="3333496"/>
                  <a:pt x="763349" y="3347265"/>
                </a:cubicBezTo>
                <a:cubicBezTo>
                  <a:pt x="766103" y="3352773"/>
                  <a:pt x="763349" y="3361035"/>
                  <a:pt x="763349" y="3369296"/>
                </a:cubicBezTo>
                <a:cubicBezTo>
                  <a:pt x="763349" y="3427126"/>
                  <a:pt x="763349" y="3487710"/>
                  <a:pt x="763349" y="3545540"/>
                </a:cubicBezTo>
                <a:cubicBezTo>
                  <a:pt x="763349" y="3570324"/>
                  <a:pt x="755086" y="3589601"/>
                  <a:pt x="749578" y="3611632"/>
                </a:cubicBezTo>
                <a:cubicBezTo>
                  <a:pt x="738562" y="3655693"/>
                  <a:pt x="724791" y="3699754"/>
                  <a:pt x="708267" y="3743815"/>
                </a:cubicBezTo>
                <a:cubicBezTo>
                  <a:pt x="694497" y="3776861"/>
                  <a:pt x="680726" y="3812661"/>
                  <a:pt x="669710" y="3845707"/>
                </a:cubicBezTo>
                <a:cubicBezTo>
                  <a:pt x="655940" y="3887014"/>
                  <a:pt x="633907" y="3928321"/>
                  <a:pt x="628399" y="3972382"/>
                </a:cubicBezTo>
                <a:cubicBezTo>
                  <a:pt x="609120" y="3994413"/>
                  <a:pt x="620137" y="4027459"/>
                  <a:pt x="600858" y="4049489"/>
                </a:cubicBezTo>
                <a:cubicBezTo>
                  <a:pt x="598104" y="4052243"/>
                  <a:pt x="598104" y="4060504"/>
                  <a:pt x="600858" y="4063258"/>
                </a:cubicBezTo>
                <a:cubicBezTo>
                  <a:pt x="611874" y="4074273"/>
                  <a:pt x="609120" y="4085289"/>
                  <a:pt x="600858" y="4099058"/>
                </a:cubicBezTo>
                <a:cubicBezTo>
                  <a:pt x="598104" y="4101812"/>
                  <a:pt x="598104" y="4112827"/>
                  <a:pt x="603612" y="4112827"/>
                </a:cubicBezTo>
                <a:cubicBezTo>
                  <a:pt x="617382" y="4110073"/>
                  <a:pt x="614628" y="4123842"/>
                  <a:pt x="617382" y="4126596"/>
                </a:cubicBezTo>
                <a:lnTo>
                  <a:pt x="621890" y="4136854"/>
                </a:lnTo>
                <a:lnTo>
                  <a:pt x="624225" y="4136808"/>
                </a:lnTo>
                <a:lnTo>
                  <a:pt x="633278" y="4152109"/>
                </a:lnTo>
                <a:cubicBezTo>
                  <a:pt x="640275" y="4173001"/>
                  <a:pt x="645535" y="4197380"/>
                  <a:pt x="660366" y="4215649"/>
                </a:cubicBezTo>
                <a:cubicBezTo>
                  <a:pt x="664726" y="4219997"/>
                  <a:pt x="667350" y="4227831"/>
                  <a:pt x="664739" y="4228706"/>
                </a:cubicBezTo>
                <a:cubicBezTo>
                  <a:pt x="659529" y="4239163"/>
                  <a:pt x="663890" y="4243512"/>
                  <a:pt x="671735" y="4249597"/>
                </a:cubicBezTo>
                <a:cubicBezTo>
                  <a:pt x="675222" y="4251335"/>
                  <a:pt x="673484" y="4254820"/>
                  <a:pt x="676971" y="4256558"/>
                </a:cubicBezTo>
                <a:cubicBezTo>
                  <a:pt x="683081" y="4266129"/>
                  <a:pt x="670037" y="4279212"/>
                  <a:pt x="678758" y="4287908"/>
                </a:cubicBezTo>
                <a:cubicBezTo>
                  <a:pt x="689215" y="4293119"/>
                  <a:pt x="692714" y="4303565"/>
                  <a:pt x="693601" y="4314885"/>
                </a:cubicBezTo>
                <a:cubicBezTo>
                  <a:pt x="697974" y="4327943"/>
                  <a:pt x="690178" y="4356694"/>
                  <a:pt x="677996" y="4363678"/>
                </a:cubicBezTo>
                <a:cubicBezTo>
                  <a:pt x="673648" y="4368039"/>
                  <a:pt x="668426" y="4369788"/>
                  <a:pt x="661454" y="4366314"/>
                </a:cubicBezTo>
                <a:cubicBezTo>
                  <a:pt x="657093" y="4361965"/>
                  <a:pt x="651871" y="4363714"/>
                  <a:pt x="651009" y="4369812"/>
                </a:cubicBezTo>
                <a:cubicBezTo>
                  <a:pt x="647548" y="4385493"/>
                  <a:pt x="633618" y="4387254"/>
                  <a:pt x="620561" y="4391627"/>
                </a:cubicBezTo>
                <a:cubicBezTo>
                  <a:pt x="599671" y="4398623"/>
                  <a:pt x="577906" y="4403008"/>
                  <a:pt x="555280" y="4413490"/>
                </a:cubicBezTo>
                <a:cubicBezTo>
                  <a:pt x="537001" y="4419612"/>
                  <a:pt x="515224" y="4415288"/>
                  <a:pt x="495208" y="4424896"/>
                </a:cubicBezTo>
                <a:cubicBezTo>
                  <a:pt x="484763" y="4428394"/>
                  <a:pt x="470819" y="4421446"/>
                  <a:pt x="458625" y="4419722"/>
                </a:cubicBezTo>
                <a:cubicBezTo>
                  <a:pt x="451654" y="4416247"/>
                  <a:pt x="445556" y="4415384"/>
                  <a:pt x="436848" y="4415396"/>
                </a:cubicBezTo>
                <a:cubicBezTo>
                  <a:pt x="423779" y="4411060"/>
                  <a:pt x="407224" y="4404986"/>
                  <a:pt x="396792" y="4417194"/>
                </a:cubicBezTo>
                <a:cubicBezTo>
                  <a:pt x="388971" y="4428527"/>
                  <a:pt x="369804" y="4423327"/>
                  <a:pt x="369829" y="4440746"/>
                </a:cubicBezTo>
                <a:cubicBezTo>
                  <a:pt x="368093" y="4444232"/>
                  <a:pt x="366357" y="4447718"/>
                  <a:pt x="363744" y="4448593"/>
                </a:cubicBezTo>
                <a:cubicBezTo>
                  <a:pt x="340243" y="4456463"/>
                  <a:pt x="320240" y="4474780"/>
                  <a:pt x="294989" y="4477428"/>
                </a:cubicBezTo>
                <a:cubicBezTo>
                  <a:pt x="289767" y="4479177"/>
                  <a:pt x="285420" y="4483538"/>
                  <a:pt x="284545" y="4480926"/>
                </a:cubicBezTo>
                <a:cubicBezTo>
                  <a:pt x="270589" y="4465269"/>
                  <a:pt x="260169" y="4486186"/>
                  <a:pt x="248849" y="4487072"/>
                </a:cubicBezTo>
                <a:cubicBezTo>
                  <a:pt x="225335" y="4486234"/>
                  <a:pt x="207068" y="4501065"/>
                  <a:pt x="183542" y="4491518"/>
                </a:cubicBezTo>
                <a:cubicBezTo>
                  <a:pt x="173085" y="4486307"/>
                  <a:pt x="157418" y="4491554"/>
                  <a:pt x="146097" y="4492440"/>
                </a:cubicBezTo>
                <a:cubicBezTo>
                  <a:pt x="135652" y="4495938"/>
                  <a:pt x="123458" y="4494213"/>
                  <a:pt x="113875" y="4491614"/>
                </a:cubicBezTo>
                <a:cubicBezTo>
                  <a:pt x="104292" y="4489015"/>
                  <a:pt x="94710" y="4486415"/>
                  <a:pt x="82515" y="4484691"/>
                </a:cubicBezTo>
                <a:cubicBezTo>
                  <a:pt x="58126" y="4481240"/>
                  <a:pt x="40684" y="4463847"/>
                  <a:pt x="21505" y="4449939"/>
                </a:cubicBezTo>
                <a:cubicBezTo>
                  <a:pt x="10173" y="4442115"/>
                  <a:pt x="4926" y="4426447"/>
                  <a:pt x="3164" y="4412515"/>
                </a:cubicBezTo>
                <a:cubicBezTo>
                  <a:pt x="-2097" y="4388137"/>
                  <a:pt x="-2134" y="4362010"/>
                  <a:pt x="13508" y="4339344"/>
                </a:cubicBezTo>
                <a:cubicBezTo>
                  <a:pt x="25677" y="4323650"/>
                  <a:pt x="43956" y="4317529"/>
                  <a:pt x="61373" y="4317504"/>
                </a:cubicBezTo>
                <a:cubicBezTo>
                  <a:pt x="81401" y="4316606"/>
                  <a:pt x="99693" y="4319193"/>
                  <a:pt x="117109" y="4319169"/>
                </a:cubicBezTo>
                <a:cubicBezTo>
                  <a:pt x="134526" y="4319145"/>
                  <a:pt x="144970" y="4315647"/>
                  <a:pt x="156278" y="4306051"/>
                </a:cubicBezTo>
                <a:cubicBezTo>
                  <a:pt x="172795" y="4285998"/>
                  <a:pt x="193673" y="4270292"/>
                  <a:pt x="215425" y="4257199"/>
                </a:cubicBezTo>
                <a:cubicBezTo>
                  <a:pt x="229343" y="4246728"/>
                  <a:pt x="237164" y="4235395"/>
                  <a:pt x="244111" y="4221452"/>
                </a:cubicBezTo>
                <a:cubicBezTo>
                  <a:pt x="250196" y="4213604"/>
                  <a:pt x="244098" y="4212743"/>
                  <a:pt x="239738" y="4208394"/>
                </a:cubicBezTo>
                <a:lnTo>
                  <a:pt x="239571" y="4207895"/>
                </a:lnTo>
                <a:lnTo>
                  <a:pt x="234316" y="4207895"/>
                </a:lnTo>
                <a:lnTo>
                  <a:pt x="235943" y="4206113"/>
                </a:lnTo>
                <a:lnTo>
                  <a:pt x="236309" y="4198155"/>
                </a:lnTo>
                <a:lnTo>
                  <a:pt x="235912" y="4196968"/>
                </a:lnTo>
                <a:lnTo>
                  <a:pt x="236424" y="4195639"/>
                </a:lnTo>
                <a:lnTo>
                  <a:pt x="237319" y="4176164"/>
                </a:lnTo>
                <a:cubicBezTo>
                  <a:pt x="234566" y="4167903"/>
                  <a:pt x="231811" y="4167903"/>
                  <a:pt x="223549" y="4167903"/>
                </a:cubicBezTo>
                <a:cubicBezTo>
                  <a:pt x="207024" y="4165149"/>
                  <a:pt x="207024" y="4162395"/>
                  <a:pt x="212532" y="4145872"/>
                </a:cubicBezTo>
                <a:cubicBezTo>
                  <a:pt x="220795" y="4129349"/>
                  <a:pt x="231811" y="4115581"/>
                  <a:pt x="251090" y="4110073"/>
                </a:cubicBezTo>
                <a:cubicBezTo>
                  <a:pt x="262106" y="4104565"/>
                  <a:pt x="264860" y="4099058"/>
                  <a:pt x="262106" y="4088042"/>
                </a:cubicBezTo>
                <a:cubicBezTo>
                  <a:pt x="259352" y="4074273"/>
                  <a:pt x="270368" y="4074273"/>
                  <a:pt x="278631" y="4068766"/>
                </a:cubicBezTo>
                <a:cubicBezTo>
                  <a:pt x="284139" y="4063258"/>
                  <a:pt x="286893" y="4066012"/>
                  <a:pt x="292401" y="4071519"/>
                </a:cubicBezTo>
                <a:cubicBezTo>
                  <a:pt x="295155" y="4077027"/>
                  <a:pt x="300663" y="4082535"/>
                  <a:pt x="306172" y="4088042"/>
                </a:cubicBezTo>
                <a:cubicBezTo>
                  <a:pt x="322696" y="4079781"/>
                  <a:pt x="336466" y="4068766"/>
                  <a:pt x="352990" y="4071519"/>
                </a:cubicBezTo>
                <a:cubicBezTo>
                  <a:pt x="369516" y="4077027"/>
                  <a:pt x="377777" y="4066012"/>
                  <a:pt x="386040" y="4054996"/>
                </a:cubicBezTo>
                <a:cubicBezTo>
                  <a:pt x="405318" y="4027459"/>
                  <a:pt x="413581" y="3994413"/>
                  <a:pt x="424597" y="3966874"/>
                </a:cubicBezTo>
                <a:cubicBezTo>
                  <a:pt x="430105" y="3950352"/>
                  <a:pt x="432859" y="3936583"/>
                  <a:pt x="435613" y="3920060"/>
                </a:cubicBezTo>
                <a:cubicBezTo>
                  <a:pt x="441122" y="3906290"/>
                  <a:pt x="443875" y="3889767"/>
                  <a:pt x="446630" y="3873244"/>
                </a:cubicBezTo>
                <a:cubicBezTo>
                  <a:pt x="452138" y="3834691"/>
                  <a:pt x="454892" y="3798891"/>
                  <a:pt x="460400" y="3760338"/>
                </a:cubicBezTo>
                <a:cubicBezTo>
                  <a:pt x="465908" y="3730046"/>
                  <a:pt x="460400" y="3697000"/>
                  <a:pt x="465908" y="3666708"/>
                </a:cubicBezTo>
                <a:cubicBezTo>
                  <a:pt x="471416" y="3633662"/>
                  <a:pt x="468662" y="3600617"/>
                  <a:pt x="474170" y="3570324"/>
                </a:cubicBezTo>
                <a:cubicBezTo>
                  <a:pt x="479679" y="3542787"/>
                  <a:pt x="474170" y="3512494"/>
                  <a:pt x="479679" y="3484957"/>
                </a:cubicBezTo>
                <a:cubicBezTo>
                  <a:pt x="487940" y="3451911"/>
                  <a:pt x="485187" y="3418865"/>
                  <a:pt x="485187" y="3383065"/>
                </a:cubicBezTo>
                <a:cubicBezTo>
                  <a:pt x="485187" y="3377558"/>
                  <a:pt x="487940" y="3374804"/>
                  <a:pt x="490695" y="3369296"/>
                </a:cubicBezTo>
                <a:cubicBezTo>
                  <a:pt x="496203" y="3352773"/>
                  <a:pt x="490695" y="3339004"/>
                  <a:pt x="476924" y="3339004"/>
                </a:cubicBezTo>
                <a:cubicBezTo>
                  <a:pt x="460400" y="3336250"/>
                  <a:pt x="457646" y="3330742"/>
                  <a:pt x="457646" y="3316973"/>
                </a:cubicBezTo>
                <a:cubicBezTo>
                  <a:pt x="460400" y="3303205"/>
                  <a:pt x="457646" y="3286682"/>
                  <a:pt x="457646" y="3270159"/>
                </a:cubicBezTo>
                <a:cubicBezTo>
                  <a:pt x="460400" y="3242620"/>
                  <a:pt x="449383" y="3215082"/>
                  <a:pt x="446630" y="3184790"/>
                </a:cubicBezTo>
                <a:cubicBezTo>
                  <a:pt x="435613" y="3179283"/>
                  <a:pt x="443875" y="3165513"/>
                  <a:pt x="438367" y="3157252"/>
                </a:cubicBezTo>
                <a:cubicBezTo>
                  <a:pt x="430105" y="3148990"/>
                  <a:pt x="432859" y="3140729"/>
                  <a:pt x="432859" y="3129714"/>
                </a:cubicBezTo>
                <a:cubicBezTo>
                  <a:pt x="432859" y="3121453"/>
                  <a:pt x="427351" y="3115945"/>
                  <a:pt x="424597" y="3110437"/>
                </a:cubicBezTo>
                <a:cubicBezTo>
                  <a:pt x="421843" y="3082899"/>
                  <a:pt x="424597" y="3058115"/>
                  <a:pt x="435613" y="3033330"/>
                </a:cubicBezTo>
                <a:cubicBezTo>
                  <a:pt x="457646" y="2986515"/>
                  <a:pt x="479679" y="2936946"/>
                  <a:pt x="496203" y="2890132"/>
                </a:cubicBezTo>
                <a:cubicBezTo>
                  <a:pt x="526498" y="2813024"/>
                  <a:pt x="559547" y="2738671"/>
                  <a:pt x="598104" y="2669826"/>
                </a:cubicBezTo>
                <a:cubicBezTo>
                  <a:pt x="636661" y="2600981"/>
                  <a:pt x="669710" y="2529382"/>
                  <a:pt x="705513" y="2460536"/>
                </a:cubicBezTo>
                <a:cubicBezTo>
                  <a:pt x="708267" y="2455028"/>
                  <a:pt x="708267" y="2449521"/>
                  <a:pt x="713775" y="2446767"/>
                </a:cubicBezTo>
                <a:cubicBezTo>
                  <a:pt x="724791" y="2441260"/>
                  <a:pt x="719283" y="2427490"/>
                  <a:pt x="724791" y="2416475"/>
                </a:cubicBezTo>
                <a:cubicBezTo>
                  <a:pt x="727546" y="2413721"/>
                  <a:pt x="724791" y="2399952"/>
                  <a:pt x="719283" y="2394444"/>
                </a:cubicBezTo>
                <a:cubicBezTo>
                  <a:pt x="716529" y="2386183"/>
                  <a:pt x="716529" y="2383429"/>
                  <a:pt x="719283" y="2375168"/>
                </a:cubicBezTo>
                <a:cubicBezTo>
                  <a:pt x="733054" y="2355891"/>
                  <a:pt x="735808" y="2331107"/>
                  <a:pt x="741316" y="2306322"/>
                </a:cubicBezTo>
                <a:cubicBezTo>
                  <a:pt x="749578" y="2276030"/>
                  <a:pt x="760595" y="2242985"/>
                  <a:pt x="755086" y="2207185"/>
                </a:cubicBezTo>
                <a:cubicBezTo>
                  <a:pt x="768857" y="2163124"/>
                  <a:pt x="757840" y="2119063"/>
                  <a:pt x="763349" y="2072248"/>
                </a:cubicBezTo>
                <a:cubicBezTo>
                  <a:pt x="763349" y="2055725"/>
                  <a:pt x="752332" y="2041955"/>
                  <a:pt x="755086" y="2025433"/>
                </a:cubicBezTo>
                <a:cubicBezTo>
                  <a:pt x="757840" y="2008910"/>
                  <a:pt x="760595" y="1989634"/>
                  <a:pt x="755086" y="1975864"/>
                </a:cubicBezTo>
                <a:cubicBezTo>
                  <a:pt x="746824" y="1956588"/>
                  <a:pt x="749578" y="1937311"/>
                  <a:pt x="749578" y="1918034"/>
                </a:cubicBezTo>
                <a:cubicBezTo>
                  <a:pt x="749578" y="1898758"/>
                  <a:pt x="738562" y="1884988"/>
                  <a:pt x="741316" y="1868465"/>
                </a:cubicBezTo>
                <a:cubicBezTo>
                  <a:pt x="744070" y="1854696"/>
                  <a:pt x="746824" y="1835419"/>
                  <a:pt x="741316" y="1821650"/>
                </a:cubicBezTo>
                <a:cubicBezTo>
                  <a:pt x="730299" y="1799620"/>
                  <a:pt x="738562" y="1777589"/>
                  <a:pt x="730299" y="1755559"/>
                </a:cubicBezTo>
                <a:cubicBezTo>
                  <a:pt x="719283" y="1725267"/>
                  <a:pt x="708267" y="1694975"/>
                  <a:pt x="683481" y="1670190"/>
                </a:cubicBezTo>
                <a:cubicBezTo>
                  <a:pt x="677972" y="1664683"/>
                  <a:pt x="672464" y="1656421"/>
                  <a:pt x="664202" y="1650914"/>
                </a:cubicBezTo>
                <a:cubicBezTo>
                  <a:pt x="655940" y="1642652"/>
                  <a:pt x="653185" y="1634391"/>
                  <a:pt x="653185" y="1620622"/>
                </a:cubicBezTo>
                <a:cubicBezTo>
                  <a:pt x="655940" y="1609607"/>
                  <a:pt x="653185" y="1609607"/>
                  <a:pt x="639415" y="1609607"/>
                </a:cubicBezTo>
                <a:cubicBezTo>
                  <a:pt x="633907" y="1609607"/>
                  <a:pt x="625645" y="1609607"/>
                  <a:pt x="617382" y="1604098"/>
                </a:cubicBezTo>
                <a:cubicBezTo>
                  <a:pt x="606366" y="1598591"/>
                  <a:pt x="595350" y="1587576"/>
                  <a:pt x="581580" y="1590329"/>
                </a:cubicBezTo>
                <a:cubicBezTo>
                  <a:pt x="578825" y="1590329"/>
                  <a:pt x="576071" y="1587576"/>
                  <a:pt x="576071" y="1587576"/>
                </a:cubicBezTo>
                <a:cubicBezTo>
                  <a:pt x="573317" y="1568299"/>
                  <a:pt x="551284" y="1568299"/>
                  <a:pt x="540268" y="1560038"/>
                </a:cubicBezTo>
                <a:cubicBezTo>
                  <a:pt x="515482" y="1535253"/>
                  <a:pt x="487940" y="1518731"/>
                  <a:pt x="465908" y="1491192"/>
                </a:cubicBezTo>
                <a:cubicBezTo>
                  <a:pt x="452138" y="1474669"/>
                  <a:pt x="441122" y="1455393"/>
                  <a:pt x="427351" y="1438870"/>
                </a:cubicBezTo>
                <a:cubicBezTo>
                  <a:pt x="419089" y="1430609"/>
                  <a:pt x="413581" y="1419593"/>
                  <a:pt x="405318" y="1414086"/>
                </a:cubicBezTo>
                <a:cubicBezTo>
                  <a:pt x="397056" y="1405824"/>
                  <a:pt x="397056" y="1392055"/>
                  <a:pt x="388794" y="1386547"/>
                </a:cubicBezTo>
                <a:cubicBezTo>
                  <a:pt x="386040" y="1383793"/>
                  <a:pt x="380532" y="1383793"/>
                  <a:pt x="380532" y="1378286"/>
                </a:cubicBezTo>
                <a:cubicBezTo>
                  <a:pt x="375024" y="1356255"/>
                  <a:pt x="355745" y="1347994"/>
                  <a:pt x="336466" y="1334224"/>
                </a:cubicBezTo>
                <a:cubicBezTo>
                  <a:pt x="317188" y="1323210"/>
                  <a:pt x="300663" y="1309440"/>
                  <a:pt x="281385" y="1295671"/>
                </a:cubicBezTo>
                <a:cubicBezTo>
                  <a:pt x="278631" y="1290164"/>
                  <a:pt x="273123" y="1287410"/>
                  <a:pt x="270368" y="1279148"/>
                </a:cubicBezTo>
                <a:cubicBezTo>
                  <a:pt x="267615" y="1270887"/>
                  <a:pt x="259352" y="1265379"/>
                  <a:pt x="270368" y="1254364"/>
                </a:cubicBezTo>
                <a:cubicBezTo>
                  <a:pt x="275876" y="1248857"/>
                  <a:pt x="278631" y="1235087"/>
                  <a:pt x="275876" y="1224072"/>
                </a:cubicBezTo>
                <a:cubicBezTo>
                  <a:pt x="275876" y="1185518"/>
                  <a:pt x="284139" y="1149719"/>
                  <a:pt x="311680" y="1119427"/>
                </a:cubicBezTo>
                <a:cubicBezTo>
                  <a:pt x="308925" y="1105658"/>
                  <a:pt x="325450" y="1102904"/>
                  <a:pt x="325450" y="1089135"/>
                </a:cubicBezTo>
                <a:cubicBezTo>
                  <a:pt x="325450" y="1075366"/>
                  <a:pt x="341974" y="1064350"/>
                  <a:pt x="355745" y="1069858"/>
                </a:cubicBezTo>
                <a:cubicBezTo>
                  <a:pt x="369516" y="1075366"/>
                  <a:pt x="372269" y="1067104"/>
                  <a:pt x="377777" y="1061596"/>
                </a:cubicBezTo>
                <a:cubicBezTo>
                  <a:pt x="377777" y="1058843"/>
                  <a:pt x="380532" y="1053335"/>
                  <a:pt x="380532" y="1050582"/>
                </a:cubicBezTo>
                <a:cubicBezTo>
                  <a:pt x="386040" y="1039566"/>
                  <a:pt x="394302" y="1039566"/>
                  <a:pt x="399810" y="1047827"/>
                </a:cubicBezTo>
                <a:cubicBezTo>
                  <a:pt x="410826" y="1064350"/>
                  <a:pt x="424597" y="1078120"/>
                  <a:pt x="432859" y="1094643"/>
                </a:cubicBezTo>
                <a:cubicBezTo>
                  <a:pt x="449383" y="1124935"/>
                  <a:pt x="463154" y="1155226"/>
                  <a:pt x="474170" y="1185518"/>
                </a:cubicBezTo>
                <a:cubicBezTo>
                  <a:pt x="479679" y="1210303"/>
                  <a:pt x="476924" y="1232334"/>
                  <a:pt x="479679" y="1254364"/>
                </a:cubicBezTo>
                <a:cubicBezTo>
                  <a:pt x="479679" y="1265379"/>
                  <a:pt x="479679" y="1276394"/>
                  <a:pt x="485187" y="1287410"/>
                </a:cubicBezTo>
                <a:cubicBezTo>
                  <a:pt x="487940" y="1290164"/>
                  <a:pt x="490695" y="1292917"/>
                  <a:pt x="493449" y="1292917"/>
                </a:cubicBezTo>
                <a:cubicBezTo>
                  <a:pt x="498957" y="1292917"/>
                  <a:pt x="498957" y="1290164"/>
                  <a:pt x="498957" y="1284656"/>
                </a:cubicBezTo>
                <a:cubicBezTo>
                  <a:pt x="498957" y="1281902"/>
                  <a:pt x="498957" y="1276394"/>
                  <a:pt x="498957" y="1270887"/>
                </a:cubicBezTo>
                <a:cubicBezTo>
                  <a:pt x="493449" y="1226825"/>
                  <a:pt x="509974" y="1182765"/>
                  <a:pt x="507219" y="1135950"/>
                </a:cubicBezTo>
                <a:cubicBezTo>
                  <a:pt x="518236" y="1102904"/>
                  <a:pt x="512727" y="1069858"/>
                  <a:pt x="512727" y="1036812"/>
                </a:cubicBezTo>
                <a:cubicBezTo>
                  <a:pt x="512727" y="1017536"/>
                  <a:pt x="504466" y="998259"/>
                  <a:pt x="504466" y="976228"/>
                </a:cubicBezTo>
                <a:cubicBezTo>
                  <a:pt x="507219" y="956951"/>
                  <a:pt x="515482" y="940428"/>
                  <a:pt x="512727" y="921152"/>
                </a:cubicBezTo>
                <a:cubicBezTo>
                  <a:pt x="509974" y="901875"/>
                  <a:pt x="509974" y="882598"/>
                  <a:pt x="512727" y="866075"/>
                </a:cubicBezTo>
                <a:cubicBezTo>
                  <a:pt x="520990" y="844045"/>
                  <a:pt x="515482" y="816507"/>
                  <a:pt x="537514" y="799984"/>
                </a:cubicBezTo>
                <a:cubicBezTo>
                  <a:pt x="540268" y="797230"/>
                  <a:pt x="540268" y="791722"/>
                  <a:pt x="540268" y="788969"/>
                </a:cubicBezTo>
                <a:cubicBezTo>
                  <a:pt x="540268" y="783461"/>
                  <a:pt x="540268" y="777953"/>
                  <a:pt x="540268" y="775199"/>
                </a:cubicBezTo>
                <a:cubicBezTo>
                  <a:pt x="545776" y="766938"/>
                  <a:pt x="562301" y="761430"/>
                  <a:pt x="559547" y="753169"/>
                </a:cubicBezTo>
                <a:cubicBezTo>
                  <a:pt x="556793" y="744908"/>
                  <a:pt x="554039" y="733892"/>
                  <a:pt x="554039" y="725630"/>
                </a:cubicBezTo>
                <a:cubicBezTo>
                  <a:pt x="554039" y="717369"/>
                  <a:pt x="554039" y="706354"/>
                  <a:pt x="554039" y="698093"/>
                </a:cubicBezTo>
                <a:cubicBezTo>
                  <a:pt x="551284" y="684323"/>
                  <a:pt x="556793" y="670554"/>
                  <a:pt x="567809" y="659539"/>
                </a:cubicBezTo>
                <a:cubicBezTo>
                  <a:pt x="570563" y="656786"/>
                  <a:pt x="576071" y="654032"/>
                  <a:pt x="578825" y="651278"/>
                </a:cubicBezTo>
                <a:cubicBezTo>
                  <a:pt x="581580" y="643016"/>
                  <a:pt x="595350" y="640263"/>
                  <a:pt x="592596" y="629247"/>
                </a:cubicBezTo>
                <a:cubicBezTo>
                  <a:pt x="592596" y="618232"/>
                  <a:pt x="589841" y="607217"/>
                  <a:pt x="584333" y="598955"/>
                </a:cubicBezTo>
                <a:cubicBezTo>
                  <a:pt x="578825" y="590694"/>
                  <a:pt x="576071" y="585186"/>
                  <a:pt x="570563" y="579678"/>
                </a:cubicBezTo>
                <a:cubicBezTo>
                  <a:pt x="565055" y="568663"/>
                  <a:pt x="554039" y="563155"/>
                  <a:pt x="565055" y="549387"/>
                </a:cubicBezTo>
                <a:cubicBezTo>
                  <a:pt x="565055" y="546633"/>
                  <a:pt x="562301" y="535617"/>
                  <a:pt x="559547" y="532864"/>
                </a:cubicBezTo>
                <a:cubicBezTo>
                  <a:pt x="545776" y="524602"/>
                  <a:pt x="545776" y="513587"/>
                  <a:pt x="545776" y="499818"/>
                </a:cubicBezTo>
                <a:cubicBezTo>
                  <a:pt x="548531" y="486049"/>
                  <a:pt x="543023" y="480541"/>
                  <a:pt x="529252" y="475034"/>
                </a:cubicBezTo>
                <a:cubicBezTo>
                  <a:pt x="498957" y="461265"/>
                  <a:pt x="498957" y="447495"/>
                  <a:pt x="515482" y="417203"/>
                </a:cubicBezTo>
                <a:cubicBezTo>
                  <a:pt x="520990" y="406188"/>
                  <a:pt x="515482" y="392419"/>
                  <a:pt x="526498" y="381403"/>
                </a:cubicBezTo>
                <a:cubicBezTo>
                  <a:pt x="526498" y="381403"/>
                  <a:pt x="523744" y="375896"/>
                  <a:pt x="523744" y="375896"/>
                </a:cubicBezTo>
                <a:cubicBezTo>
                  <a:pt x="512727" y="375896"/>
                  <a:pt x="512727" y="370389"/>
                  <a:pt x="512727" y="362127"/>
                </a:cubicBezTo>
                <a:cubicBezTo>
                  <a:pt x="512727" y="359373"/>
                  <a:pt x="512727" y="356619"/>
                  <a:pt x="509974" y="356619"/>
                </a:cubicBezTo>
                <a:cubicBezTo>
                  <a:pt x="487940" y="342850"/>
                  <a:pt x="493449" y="323573"/>
                  <a:pt x="493449" y="304297"/>
                </a:cubicBezTo>
                <a:cubicBezTo>
                  <a:pt x="490695" y="290527"/>
                  <a:pt x="498957" y="271251"/>
                  <a:pt x="485187" y="257482"/>
                </a:cubicBezTo>
                <a:cubicBezTo>
                  <a:pt x="496203" y="235451"/>
                  <a:pt x="490695" y="210667"/>
                  <a:pt x="504466" y="191390"/>
                </a:cubicBezTo>
                <a:cubicBezTo>
                  <a:pt x="515482" y="177621"/>
                  <a:pt x="529252" y="161098"/>
                  <a:pt x="512727" y="141821"/>
                </a:cubicBezTo>
                <a:cubicBezTo>
                  <a:pt x="518236" y="128052"/>
                  <a:pt x="520990" y="111529"/>
                  <a:pt x="529252" y="97761"/>
                </a:cubicBezTo>
                <a:cubicBezTo>
                  <a:pt x="554039" y="53699"/>
                  <a:pt x="600858" y="34423"/>
                  <a:pt x="647677" y="17900"/>
                </a:cubicBezTo>
                <a:cubicBezTo>
                  <a:pt x="672464" y="9638"/>
                  <a:pt x="700005" y="-1377"/>
                  <a:pt x="727546" y="4130"/>
                </a:cubicBezTo>
                <a:cubicBezTo>
                  <a:pt x="735808" y="1377"/>
                  <a:pt x="744070" y="0"/>
                  <a:pt x="7523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1CFB00B9-9E8D-4860-9FEE-08943104D0F1}"/>
              </a:ext>
            </a:extLst>
          </p:cNvPr>
          <p:cNvGrpSpPr/>
          <p:nvPr/>
        </p:nvGrpSpPr>
        <p:grpSpPr>
          <a:xfrm>
            <a:off x="9400531" y="288184"/>
            <a:ext cx="2392338" cy="3335788"/>
            <a:chOff x="4372976" y="1747714"/>
            <a:chExt cx="3427951" cy="477980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955FA8C-AAD1-4D46-8DDC-F786C7A3AC47}"/>
                </a:ext>
              </a:extLst>
            </p:cNvPr>
            <p:cNvGrpSpPr/>
            <p:nvPr/>
          </p:nvGrpSpPr>
          <p:grpSpPr>
            <a:xfrm>
              <a:off x="5011204" y="4959484"/>
              <a:ext cx="2050634" cy="1568039"/>
              <a:chOff x="3432883" y="4959482"/>
              <a:chExt cx="2050634" cy="1568039"/>
            </a:xfrm>
            <a:solidFill>
              <a:schemeClr val="tx1"/>
            </a:solidFill>
          </p:grpSpPr>
          <p:sp>
            <p:nvSpPr>
              <p:cNvPr id="26" name="Freeform 8">
                <a:extLst>
                  <a:ext uri="{FF2B5EF4-FFF2-40B4-BE49-F238E27FC236}">
                    <a16:creationId xmlns:a16="http://schemas.microsoft.com/office/drawing/2014/main" id="{E4EEB723-B248-4C37-ADDF-053AA04AFC33}"/>
                  </a:ext>
                </a:extLst>
              </p:cNvPr>
              <p:cNvSpPr/>
              <p:nvPr/>
            </p:nvSpPr>
            <p:spPr>
              <a:xfrm>
                <a:off x="3768393" y="5031845"/>
                <a:ext cx="1617554" cy="1495676"/>
              </a:xfrm>
              <a:custGeom>
                <a:avLst/>
                <a:gdLst>
                  <a:gd name="connsiteX0" fmla="*/ 922351 w 1836751"/>
                  <a:gd name="connsiteY0" fmla="*/ 0 h 1001864"/>
                  <a:gd name="connsiteX1" fmla="*/ 0 w 1836751"/>
                  <a:gd name="connsiteY1" fmla="*/ 405516 h 1001864"/>
                  <a:gd name="connsiteX2" fmla="*/ 842838 w 1836751"/>
                  <a:gd name="connsiteY2" fmla="*/ 143123 h 1001864"/>
                  <a:gd name="connsiteX3" fmla="*/ 652007 w 1836751"/>
                  <a:gd name="connsiteY3" fmla="*/ 787179 h 1001864"/>
                  <a:gd name="connsiteX4" fmla="*/ 962108 w 1836751"/>
                  <a:gd name="connsiteY4" fmla="*/ 159026 h 1001864"/>
                  <a:gd name="connsiteX5" fmla="*/ 930303 w 1836751"/>
                  <a:gd name="connsiteY5" fmla="*/ 1001864 h 1001864"/>
                  <a:gd name="connsiteX6" fmla="*/ 1033670 w 1836751"/>
                  <a:gd name="connsiteY6" fmla="*/ 95416 h 1001864"/>
                  <a:gd name="connsiteX7" fmla="*/ 1272209 w 1836751"/>
                  <a:gd name="connsiteY7" fmla="*/ 985962 h 1001864"/>
                  <a:gd name="connsiteX8" fmla="*/ 1160891 w 1836751"/>
                  <a:gd name="connsiteY8" fmla="*/ 95416 h 1001864"/>
                  <a:gd name="connsiteX9" fmla="*/ 1733385 w 1836751"/>
                  <a:gd name="connsiteY9" fmla="*/ 763325 h 1001864"/>
                  <a:gd name="connsiteX10" fmla="*/ 1264258 w 1836751"/>
                  <a:gd name="connsiteY10" fmla="*/ 79513 h 1001864"/>
                  <a:gd name="connsiteX11" fmla="*/ 1836751 w 1836751"/>
                  <a:gd name="connsiteY11" fmla="*/ 214685 h 1001864"/>
                  <a:gd name="connsiteX12" fmla="*/ 922351 w 1836751"/>
                  <a:gd name="connsiteY12" fmla="*/ 0 h 1001864"/>
                  <a:gd name="connsiteX0" fmla="*/ 943782 w 1836751"/>
                  <a:gd name="connsiteY0" fmla="*/ 0 h 989958"/>
                  <a:gd name="connsiteX1" fmla="*/ 0 w 1836751"/>
                  <a:gd name="connsiteY1" fmla="*/ 393610 h 989958"/>
                  <a:gd name="connsiteX2" fmla="*/ 842838 w 1836751"/>
                  <a:gd name="connsiteY2" fmla="*/ 131217 h 989958"/>
                  <a:gd name="connsiteX3" fmla="*/ 652007 w 1836751"/>
                  <a:gd name="connsiteY3" fmla="*/ 775273 h 989958"/>
                  <a:gd name="connsiteX4" fmla="*/ 962108 w 1836751"/>
                  <a:gd name="connsiteY4" fmla="*/ 147120 h 989958"/>
                  <a:gd name="connsiteX5" fmla="*/ 930303 w 1836751"/>
                  <a:gd name="connsiteY5" fmla="*/ 989958 h 989958"/>
                  <a:gd name="connsiteX6" fmla="*/ 1033670 w 1836751"/>
                  <a:gd name="connsiteY6" fmla="*/ 83510 h 989958"/>
                  <a:gd name="connsiteX7" fmla="*/ 1272209 w 1836751"/>
                  <a:gd name="connsiteY7" fmla="*/ 974056 h 989958"/>
                  <a:gd name="connsiteX8" fmla="*/ 1160891 w 1836751"/>
                  <a:gd name="connsiteY8" fmla="*/ 83510 h 989958"/>
                  <a:gd name="connsiteX9" fmla="*/ 1733385 w 1836751"/>
                  <a:gd name="connsiteY9" fmla="*/ 751419 h 989958"/>
                  <a:gd name="connsiteX10" fmla="*/ 1264258 w 1836751"/>
                  <a:gd name="connsiteY10" fmla="*/ 67607 h 989958"/>
                  <a:gd name="connsiteX11" fmla="*/ 1836751 w 1836751"/>
                  <a:gd name="connsiteY11" fmla="*/ 202779 h 989958"/>
                  <a:gd name="connsiteX12" fmla="*/ 943782 w 1836751"/>
                  <a:gd name="connsiteY12" fmla="*/ 0 h 989958"/>
                  <a:gd name="connsiteX0" fmla="*/ 943782 w 1836751"/>
                  <a:gd name="connsiteY0" fmla="*/ 0 h 989958"/>
                  <a:gd name="connsiteX1" fmla="*/ 0 w 1836751"/>
                  <a:gd name="connsiteY1" fmla="*/ 393610 h 989958"/>
                  <a:gd name="connsiteX2" fmla="*/ 885701 w 1836751"/>
                  <a:gd name="connsiteY2" fmla="*/ 78829 h 989958"/>
                  <a:gd name="connsiteX3" fmla="*/ 652007 w 1836751"/>
                  <a:gd name="connsiteY3" fmla="*/ 775273 h 989958"/>
                  <a:gd name="connsiteX4" fmla="*/ 962108 w 1836751"/>
                  <a:gd name="connsiteY4" fmla="*/ 147120 h 989958"/>
                  <a:gd name="connsiteX5" fmla="*/ 930303 w 1836751"/>
                  <a:gd name="connsiteY5" fmla="*/ 989958 h 989958"/>
                  <a:gd name="connsiteX6" fmla="*/ 1033670 w 1836751"/>
                  <a:gd name="connsiteY6" fmla="*/ 83510 h 989958"/>
                  <a:gd name="connsiteX7" fmla="*/ 1272209 w 1836751"/>
                  <a:gd name="connsiteY7" fmla="*/ 974056 h 989958"/>
                  <a:gd name="connsiteX8" fmla="*/ 1160891 w 1836751"/>
                  <a:gd name="connsiteY8" fmla="*/ 83510 h 989958"/>
                  <a:gd name="connsiteX9" fmla="*/ 1733385 w 1836751"/>
                  <a:gd name="connsiteY9" fmla="*/ 751419 h 989958"/>
                  <a:gd name="connsiteX10" fmla="*/ 1264258 w 1836751"/>
                  <a:gd name="connsiteY10" fmla="*/ 67607 h 989958"/>
                  <a:gd name="connsiteX11" fmla="*/ 1836751 w 1836751"/>
                  <a:gd name="connsiteY11" fmla="*/ 202779 h 989958"/>
                  <a:gd name="connsiteX12" fmla="*/ 943782 w 1836751"/>
                  <a:gd name="connsiteY12" fmla="*/ 0 h 989958"/>
                  <a:gd name="connsiteX0" fmla="*/ 929495 w 1822464"/>
                  <a:gd name="connsiteY0" fmla="*/ 0 h 989958"/>
                  <a:gd name="connsiteX1" fmla="*/ 0 w 1822464"/>
                  <a:gd name="connsiteY1" fmla="*/ 476953 h 989958"/>
                  <a:gd name="connsiteX2" fmla="*/ 871414 w 1822464"/>
                  <a:gd name="connsiteY2" fmla="*/ 78829 h 989958"/>
                  <a:gd name="connsiteX3" fmla="*/ 637720 w 1822464"/>
                  <a:gd name="connsiteY3" fmla="*/ 775273 h 989958"/>
                  <a:gd name="connsiteX4" fmla="*/ 947821 w 1822464"/>
                  <a:gd name="connsiteY4" fmla="*/ 147120 h 989958"/>
                  <a:gd name="connsiteX5" fmla="*/ 916016 w 1822464"/>
                  <a:gd name="connsiteY5" fmla="*/ 989958 h 989958"/>
                  <a:gd name="connsiteX6" fmla="*/ 1019383 w 1822464"/>
                  <a:gd name="connsiteY6" fmla="*/ 83510 h 989958"/>
                  <a:gd name="connsiteX7" fmla="*/ 1257922 w 1822464"/>
                  <a:gd name="connsiteY7" fmla="*/ 974056 h 989958"/>
                  <a:gd name="connsiteX8" fmla="*/ 1146604 w 1822464"/>
                  <a:gd name="connsiteY8" fmla="*/ 83510 h 989958"/>
                  <a:gd name="connsiteX9" fmla="*/ 1719098 w 1822464"/>
                  <a:gd name="connsiteY9" fmla="*/ 751419 h 989958"/>
                  <a:gd name="connsiteX10" fmla="*/ 1249971 w 1822464"/>
                  <a:gd name="connsiteY10" fmla="*/ 67607 h 989958"/>
                  <a:gd name="connsiteX11" fmla="*/ 1822464 w 1822464"/>
                  <a:gd name="connsiteY11" fmla="*/ 202779 h 989958"/>
                  <a:gd name="connsiteX12" fmla="*/ 929495 w 1822464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575808 w 1760552"/>
                  <a:gd name="connsiteY3" fmla="*/ 775273 h 989958"/>
                  <a:gd name="connsiteX4" fmla="*/ 885909 w 1760552"/>
                  <a:gd name="connsiteY4" fmla="*/ 147120 h 989958"/>
                  <a:gd name="connsiteX5" fmla="*/ 854104 w 1760552"/>
                  <a:gd name="connsiteY5" fmla="*/ 989958 h 989958"/>
                  <a:gd name="connsiteX6" fmla="*/ 957471 w 1760552"/>
                  <a:gd name="connsiteY6" fmla="*/ 83510 h 989958"/>
                  <a:gd name="connsiteX7" fmla="*/ 1196010 w 1760552"/>
                  <a:gd name="connsiteY7" fmla="*/ 974056 h 989958"/>
                  <a:gd name="connsiteX8" fmla="*/ 1084692 w 1760552"/>
                  <a:gd name="connsiteY8" fmla="*/ 83510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85909 w 1760552"/>
                  <a:gd name="connsiteY4" fmla="*/ 147120 h 989958"/>
                  <a:gd name="connsiteX5" fmla="*/ 854104 w 1760552"/>
                  <a:gd name="connsiteY5" fmla="*/ 989958 h 989958"/>
                  <a:gd name="connsiteX6" fmla="*/ 957471 w 1760552"/>
                  <a:gd name="connsiteY6" fmla="*/ 83510 h 989958"/>
                  <a:gd name="connsiteX7" fmla="*/ 1196010 w 1760552"/>
                  <a:gd name="connsiteY7" fmla="*/ 974056 h 989958"/>
                  <a:gd name="connsiteX8" fmla="*/ 1084692 w 1760552"/>
                  <a:gd name="connsiteY8" fmla="*/ 83510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57471 w 1760552"/>
                  <a:gd name="connsiteY6" fmla="*/ 83510 h 989958"/>
                  <a:gd name="connsiteX7" fmla="*/ 1196010 w 1760552"/>
                  <a:gd name="connsiteY7" fmla="*/ 974056 h 989958"/>
                  <a:gd name="connsiteX8" fmla="*/ 1084692 w 1760552"/>
                  <a:gd name="connsiteY8" fmla="*/ 83510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12227 w 1760552"/>
                  <a:gd name="connsiteY6" fmla="*/ 57316 h 989958"/>
                  <a:gd name="connsiteX7" fmla="*/ 1196010 w 1760552"/>
                  <a:gd name="connsiteY7" fmla="*/ 974056 h 989958"/>
                  <a:gd name="connsiteX8" fmla="*/ 1084692 w 1760552"/>
                  <a:gd name="connsiteY8" fmla="*/ 83510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12227 w 1760552"/>
                  <a:gd name="connsiteY6" fmla="*/ 57316 h 989958"/>
                  <a:gd name="connsiteX7" fmla="*/ 1079329 w 1760552"/>
                  <a:gd name="connsiteY7" fmla="*/ 971675 h 989958"/>
                  <a:gd name="connsiteX8" fmla="*/ 1084692 w 1760552"/>
                  <a:gd name="connsiteY8" fmla="*/ 83510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12227 w 1760552"/>
                  <a:gd name="connsiteY6" fmla="*/ 57316 h 989958"/>
                  <a:gd name="connsiteX7" fmla="*/ 1079329 w 1760552"/>
                  <a:gd name="connsiteY7" fmla="*/ 971675 h 989958"/>
                  <a:gd name="connsiteX8" fmla="*/ 958485 w 1760552"/>
                  <a:gd name="connsiteY8" fmla="*/ 66841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12227 w 1760552"/>
                  <a:gd name="connsiteY6" fmla="*/ 57316 h 989958"/>
                  <a:gd name="connsiteX7" fmla="*/ 1079329 w 1760552"/>
                  <a:gd name="connsiteY7" fmla="*/ 971675 h 989958"/>
                  <a:gd name="connsiteX8" fmla="*/ 958485 w 1760552"/>
                  <a:gd name="connsiteY8" fmla="*/ 66841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12227 w 1760552"/>
                  <a:gd name="connsiteY6" fmla="*/ 57316 h 989958"/>
                  <a:gd name="connsiteX7" fmla="*/ 1079329 w 1760552"/>
                  <a:gd name="connsiteY7" fmla="*/ 971675 h 989958"/>
                  <a:gd name="connsiteX8" fmla="*/ 958485 w 1760552"/>
                  <a:gd name="connsiteY8" fmla="*/ 66841 h 989958"/>
                  <a:gd name="connsiteX9" fmla="*/ 1657186 w 1760552"/>
                  <a:gd name="connsiteY9" fmla="*/ 751419 h 989958"/>
                  <a:gd name="connsiteX10" fmla="*/ 1188059 w 1760552"/>
                  <a:gd name="connsiteY10" fmla="*/ 67607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0 h 989958"/>
                  <a:gd name="connsiteX1" fmla="*/ 0 w 1760552"/>
                  <a:gd name="connsiteY1" fmla="*/ 619828 h 989958"/>
                  <a:gd name="connsiteX2" fmla="*/ 809502 w 1760552"/>
                  <a:gd name="connsiteY2" fmla="*/ 78829 h 989958"/>
                  <a:gd name="connsiteX3" fmla="*/ 480558 w 1760552"/>
                  <a:gd name="connsiteY3" fmla="*/ 784798 h 989958"/>
                  <a:gd name="connsiteX4" fmla="*/ 871622 w 1760552"/>
                  <a:gd name="connsiteY4" fmla="*/ 85208 h 989958"/>
                  <a:gd name="connsiteX5" fmla="*/ 854104 w 1760552"/>
                  <a:gd name="connsiteY5" fmla="*/ 989958 h 989958"/>
                  <a:gd name="connsiteX6" fmla="*/ 912227 w 1760552"/>
                  <a:gd name="connsiteY6" fmla="*/ 57316 h 989958"/>
                  <a:gd name="connsiteX7" fmla="*/ 1079329 w 1760552"/>
                  <a:gd name="connsiteY7" fmla="*/ 971675 h 989958"/>
                  <a:gd name="connsiteX8" fmla="*/ 958485 w 1760552"/>
                  <a:gd name="connsiteY8" fmla="*/ 66841 h 989958"/>
                  <a:gd name="connsiteX9" fmla="*/ 1657186 w 1760552"/>
                  <a:gd name="connsiteY9" fmla="*/ 751419 h 989958"/>
                  <a:gd name="connsiteX10" fmla="*/ 983272 w 1760552"/>
                  <a:gd name="connsiteY10" fmla="*/ 53320 h 989958"/>
                  <a:gd name="connsiteX11" fmla="*/ 1760552 w 1760552"/>
                  <a:gd name="connsiteY11" fmla="*/ 202779 h 989958"/>
                  <a:gd name="connsiteX12" fmla="*/ 867583 w 1760552"/>
                  <a:gd name="connsiteY12" fmla="*/ 0 h 989958"/>
                  <a:gd name="connsiteX0" fmla="*/ 867583 w 1760552"/>
                  <a:gd name="connsiteY0" fmla="*/ 4327 h 994285"/>
                  <a:gd name="connsiteX1" fmla="*/ 0 w 1760552"/>
                  <a:gd name="connsiteY1" fmla="*/ 624155 h 994285"/>
                  <a:gd name="connsiteX2" fmla="*/ 809502 w 1760552"/>
                  <a:gd name="connsiteY2" fmla="*/ 83156 h 994285"/>
                  <a:gd name="connsiteX3" fmla="*/ 480558 w 1760552"/>
                  <a:gd name="connsiteY3" fmla="*/ 789125 h 994285"/>
                  <a:gd name="connsiteX4" fmla="*/ 871622 w 1760552"/>
                  <a:gd name="connsiteY4" fmla="*/ 89535 h 994285"/>
                  <a:gd name="connsiteX5" fmla="*/ 854104 w 1760552"/>
                  <a:gd name="connsiteY5" fmla="*/ 994285 h 994285"/>
                  <a:gd name="connsiteX6" fmla="*/ 912227 w 1760552"/>
                  <a:gd name="connsiteY6" fmla="*/ 61643 h 994285"/>
                  <a:gd name="connsiteX7" fmla="*/ 1079329 w 1760552"/>
                  <a:gd name="connsiteY7" fmla="*/ 976002 h 994285"/>
                  <a:gd name="connsiteX8" fmla="*/ 958485 w 1760552"/>
                  <a:gd name="connsiteY8" fmla="*/ 71168 h 994285"/>
                  <a:gd name="connsiteX9" fmla="*/ 1657186 w 1760552"/>
                  <a:gd name="connsiteY9" fmla="*/ 755746 h 994285"/>
                  <a:gd name="connsiteX10" fmla="*/ 983272 w 1760552"/>
                  <a:gd name="connsiteY10" fmla="*/ 57647 h 994285"/>
                  <a:gd name="connsiteX11" fmla="*/ 1760552 w 1760552"/>
                  <a:gd name="connsiteY11" fmla="*/ 207106 h 994285"/>
                  <a:gd name="connsiteX12" fmla="*/ 907339 w 1760552"/>
                  <a:gd name="connsiteY12" fmla="*/ 0 h 994285"/>
                  <a:gd name="connsiteX13" fmla="*/ 867583 w 1760552"/>
                  <a:gd name="connsiteY13" fmla="*/ 4327 h 994285"/>
                  <a:gd name="connsiteX0" fmla="*/ 867583 w 1769068"/>
                  <a:gd name="connsiteY0" fmla="*/ 4327 h 994285"/>
                  <a:gd name="connsiteX1" fmla="*/ 0 w 1769068"/>
                  <a:gd name="connsiteY1" fmla="*/ 624155 h 994285"/>
                  <a:gd name="connsiteX2" fmla="*/ 809502 w 1769068"/>
                  <a:gd name="connsiteY2" fmla="*/ 83156 h 994285"/>
                  <a:gd name="connsiteX3" fmla="*/ 480558 w 1769068"/>
                  <a:gd name="connsiteY3" fmla="*/ 789125 h 994285"/>
                  <a:gd name="connsiteX4" fmla="*/ 871622 w 1769068"/>
                  <a:gd name="connsiteY4" fmla="*/ 89535 h 994285"/>
                  <a:gd name="connsiteX5" fmla="*/ 854104 w 1769068"/>
                  <a:gd name="connsiteY5" fmla="*/ 994285 h 994285"/>
                  <a:gd name="connsiteX6" fmla="*/ 912227 w 1769068"/>
                  <a:gd name="connsiteY6" fmla="*/ 61643 h 994285"/>
                  <a:gd name="connsiteX7" fmla="*/ 1079329 w 1769068"/>
                  <a:gd name="connsiteY7" fmla="*/ 976002 h 994285"/>
                  <a:gd name="connsiteX8" fmla="*/ 958485 w 1769068"/>
                  <a:gd name="connsiteY8" fmla="*/ 71168 h 994285"/>
                  <a:gd name="connsiteX9" fmla="*/ 1657186 w 1769068"/>
                  <a:gd name="connsiteY9" fmla="*/ 755746 h 994285"/>
                  <a:gd name="connsiteX10" fmla="*/ 983272 w 1769068"/>
                  <a:gd name="connsiteY10" fmla="*/ 57647 h 994285"/>
                  <a:gd name="connsiteX11" fmla="*/ 1760552 w 1769068"/>
                  <a:gd name="connsiteY11" fmla="*/ 207106 h 994285"/>
                  <a:gd name="connsiteX12" fmla="*/ 1381208 w 1769068"/>
                  <a:gd name="connsiteY12" fmla="*/ 97632 h 994285"/>
                  <a:gd name="connsiteX13" fmla="*/ 907339 w 1769068"/>
                  <a:gd name="connsiteY13" fmla="*/ 0 h 994285"/>
                  <a:gd name="connsiteX14" fmla="*/ 867583 w 1769068"/>
                  <a:gd name="connsiteY14" fmla="*/ 4327 h 994285"/>
                  <a:gd name="connsiteX0" fmla="*/ 867583 w 1731999"/>
                  <a:gd name="connsiteY0" fmla="*/ 4327 h 994285"/>
                  <a:gd name="connsiteX1" fmla="*/ 0 w 1731999"/>
                  <a:gd name="connsiteY1" fmla="*/ 624155 h 994285"/>
                  <a:gd name="connsiteX2" fmla="*/ 809502 w 1731999"/>
                  <a:gd name="connsiteY2" fmla="*/ 83156 h 994285"/>
                  <a:gd name="connsiteX3" fmla="*/ 480558 w 1731999"/>
                  <a:gd name="connsiteY3" fmla="*/ 789125 h 994285"/>
                  <a:gd name="connsiteX4" fmla="*/ 871622 w 1731999"/>
                  <a:gd name="connsiteY4" fmla="*/ 89535 h 994285"/>
                  <a:gd name="connsiteX5" fmla="*/ 854104 w 1731999"/>
                  <a:gd name="connsiteY5" fmla="*/ 994285 h 994285"/>
                  <a:gd name="connsiteX6" fmla="*/ 912227 w 1731999"/>
                  <a:gd name="connsiteY6" fmla="*/ 61643 h 994285"/>
                  <a:gd name="connsiteX7" fmla="*/ 1079329 w 1731999"/>
                  <a:gd name="connsiteY7" fmla="*/ 976002 h 994285"/>
                  <a:gd name="connsiteX8" fmla="*/ 958485 w 1731999"/>
                  <a:gd name="connsiteY8" fmla="*/ 71168 h 994285"/>
                  <a:gd name="connsiteX9" fmla="*/ 1657186 w 1731999"/>
                  <a:gd name="connsiteY9" fmla="*/ 755746 h 994285"/>
                  <a:gd name="connsiteX10" fmla="*/ 983272 w 1731999"/>
                  <a:gd name="connsiteY10" fmla="*/ 57647 h 994285"/>
                  <a:gd name="connsiteX11" fmla="*/ 1722452 w 1731999"/>
                  <a:gd name="connsiteY11" fmla="*/ 388081 h 994285"/>
                  <a:gd name="connsiteX12" fmla="*/ 1381208 w 1731999"/>
                  <a:gd name="connsiteY12" fmla="*/ 97632 h 994285"/>
                  <a:gd name="connsiteX13" fmla="*/ 907339 w 1731999"/>
                  <a:gd name="connsiteY13" fmla="*/ 0 h 994285"/>
                  <a:gd name="connsiteX14" fmla="*/ 867583 w 1731999"/>
                  <a:gd name="connsiteY14" fmla="*/ 4327 h 994285"/>
                  <a:gd name="connsiteX0" fmla="*/ 867583 w 1731999"/>
                  <a:gd name="connsiteY0" fmla="*/ 4327 h 994285"/>
                  <a:gd name="connsiteX1" fmla="*/ 0 w 1731999"/>
                  <a:gd name="connsiteY1" fmla="*/ 624155 h 994285"/>
                  <a:gd name="connsiteX2" fmla="*/ 809502 w 1731999"/>
                  <a:gd name="connsiteY2" fmla="*/ 83156 h 994285"/>
                  <a:gd name="connsiteX3" fmla="*/ 480558 w 1731999"/>
                  <a:gd name="connsiteY3" fmla="*/ 789125 h 994285"/>
                  <a:gd name="connsiteX4" fmla="*/ 871622 w 1731999"/>
                  <a:gd name="connsiteY4" fmla="*/ 89535 h 994285"/>
                  <a:gd name="connsiteX5" fmla="*/ 854104 w 1731999"/>
                  <a:gd name="connsiteY5" fmla="*/ 994285 h 994285"/>
                  <a:gd name="connsiteX6" fmla="*/ 912227 w 1731999"/>
                  <a:gd name="connsiteY6" fmla="*/ 61643 h 994285"/>
                  <a:gd name="connsiteX7" fmla="*/ 1079329 w 1731999"/>
                  <a:gd name="connsiteY7" fmla="*/ 976002 h 994285"/>
                  <a:gd name="connsiteX8" fmla="*/ 958485 w 1731999"/>
                  <a:gd name="connsiteY8" fmla="*/ 71168 h 994285"/>
                  <a:gd name="connsiteX9" fmla="*/ 1657186 w 1731999"/>
                  <a:gd name="connsiteY9" fmla="*/ 755746 h 994285"/>
                  <a:gd name="connsiteX10" fmla="*/ 983272 w 1731999"/>
                  <a:gd name="connsiteY10" fmla="*/ 57647 h 994285"/>
                  <a:gd name="connsiteX11" fmla="*/ 1722452 w 1731999"/>
                  <a:gd name="connsiteY11" fmla="*/ 388081 h 994285"/>
                  <a:gd name="connsiteX12" fmla="*/ 1381208 w 1731999"/>
                  <a:gd name="connsiteY12" fmla="*/ 97632 h 994285"/>
                  <a:gd name="connsiteX13" fmla="*/ 907339 w 1731999"/>
                  <a:gd name="connsiteY13" fmla="*/ 0 h 994285"/>
                  <a:gd name="connsiteX14" fmla="*/ 867583 w 1731999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381208 w 1722452"/>
                  <a:gd name="connsiteY12" fmla="*/ 97632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381208 w 1722452"/>
                  <a:gd name="connsiteY12" fmla="*/ 97632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381208 w 1722452"/>
                  <a:gd name="connsiteY12" fmla="*/ 97632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381208 w 1722452"/>
                  <a:gd name="connsiteY12" fmla="*/ 97632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233570 w 1722452"/>
                  <a:gd name="connsiteY12" fmla="*/ 61914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271670 w 1722452"/>
                  <a:gd name="connsiteY12" fmla="*/ 64295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271670 w 1722452"/>
                  <a:gd name="connsiteY12" fmla="*/ 64295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0 w 1722452"/>
                  <a:gd name="connsiteY1" fmla="*/ 624155 h 994285"/>
                  <a:gd name="connsiteX2" fmla="*/ 809502 w 1722452"/>
                  <a:gd name="connsiteY2" fmla="*/ 83156 h 994285"/>
                  <a:gd name="connsiteX3" fmla="*/ 480558 w 1722452"/>
                  <a:gd name="connsiteY3" fmla="*/ 789125 h 994285"/>
                  <a:gd name="connsiteX4" fmla="*/ 871622 w 1722452"/>
                  <a:gd name="connsiteY4" fmla="*/ 89535 h 994285"/>
                  <a:gd name="connsiteX5" fmla="*/ 854104 w 1722452"/>
                  <a:gd name="connsiteY5" fmla="*/ 994285 h 994285"/>
                  <a:gd name="connsiteX6" fmla="*/ 912227 w 1722452"/>
                  <a:gd name="connsiteY6" fmla="*/ 61643 h 994285"/>
                  <a:gd name="connsiteX7" fmla="*/ 1079329 w 1722452"/>
                  <a:gd name="connsiteY7" fmla="*/ 976002 h 994285"/>
                  <a:gd name="connsiteX8" fmla="*/ 958485 w 1722452"/>
                  <a:gd name="connsiteY8" fmla="*/ 71168 h 994285"/>
                  <a:gd name="connsiteX9" fmla="*/ 1657186 w 1722452"/>
                  <a:gd name="connsiteY9" fmla="*/ 755746 h 994285"/>
                  <a:gd name="connsiteX10" fmla="*/ 983272 w 1722452"/>
                  <a:gd name="connsiteY10" fmla="*/ 57647 h 994285"/>
                  <a:gd name="connsiteX11" fmla="*/ 1722452 w 1722452"/>
                  <a:gd name="connsiteY11" fmla="*/ 388081 h 994285"/>
                  <a:gd name="connsiteX12" fmla="*/ 1271670 w 1722452"/>
                  <a:gd name="connsiteY12" fmla="*/ 64295 h 994285"/>
                  <a:gd name="connsiteX13" fmla="*/ 907339 w 1722452"/>
                  <a:gd name="connsiteY13" fmla="*/ 0 h 994285"/>
                  <a:gd name="connsiteX14" fmla="*/ 867583 w 1722452"/>
                  <a:gd name="connsiteY14" fmla="*/ 4327 h 994285"/>
                  <a:gd name="connsiteX0" fmla="*/ 867583 w 1722452"/>
                  <a:gd name="connsiteY0" fmla="*/ 4327 h 994285"/>
                  <a:gd name="connsiteX1" fmla="*/ 528722 w 1722452"/>
                  <a:gd name="connsiteY1" fmla="*/ 200026 h 994285"/>
                  <a:gd name="connsiteX2" fmla="*/ 0 w 1722452"/>
                  <a:gd name="connsiteY2" fmla="*/ 624155 h 994285"/>
                  <a:gd name="connsiteX3" fmla="*/ 809502 w 1722452"/>
                  <a:gd name="connsiteY3" fmla="*/ 83156 h 994285"/>
                  <a:gd name="connsiteX4" fmla="*/ 480558 w 1722452"/>
                  <a:gd name="connsiteY4" fmla="*/ 789125 h 994285"/>
                  <a:gd name="connsiteX5" fmla="*/ 871622 w 1722452"/>
                  <a:gd name="connsiteY5" fmla="*/ 89535 h 994285"/>
                  <a:gd name="connsiteX6" fmla="*/ 854104 w 1722452"/>
                  <a:gd name="connsiteY6" fmla="*/ 994285 h 994285"/>
                  <a:gd name="connsiteX7" fmla="*/ 912227 w 1722452"/>
                  <a:gd name="connsiteY7" fmla="*/ 61643 h 994285"/>
                  <a:gd name="connsiteX8" fmla="*/ 1079329 w 1722452"/>
                  <a:gd name="connsiteY8" fmla="*/ 976002 h 994285"/>
                  <a:gd name="connsiteX9" fmla="*/ 958485 w 1722452"/>
                  <a:gd name="connsiteY9" fmla="*/ 71168 h 994285"/>
                  <a:gd name="connsiteX10" fmla="*/ 1657186 w 1722452"/>
                  <a:gd name="connsiteY10" fmla="*/ 755746 h 994285"/>
                  <a:gd name="connsiteX11" fmla="*/ 983272 w 1722452"/>
                  <a:gd name="connsiteY11" fmla="*/ 57647 h 994285"/>
                  <a:gd name="connsiteX12" fmla="*/ 1722452 w 1722452"/>
                  <a:gd name="connsiteY12" fmla="*/ 388081 h 994285"/>
                  <a:gd name="connsiteX13" fmla="*/ 1271670 w 1722452"/>
                  <a:gd name="connsiteY13" fmla="*/ 64295 h 994285"/>
                  <a:gd name="connsiteX14" fmla="*/ 907339 w 1722452"/>
                  <a:gd name="connsiteY14" fmla="*/ 0 h 994285"/>
                  <a:gd name="connsiteX15" fmla="*/ 867583 w 1722452"/>
                  <a:gd name="connsiteY15" fmla="*/ 4327 h 994285"/>
                  <a:gd name="connsiteX0" fmla="*/ 636601 w 1491470"/>
                  <a:gd name="connsiteY0" fmla="*/ 4327 h 994285"/>
                  <a:gd name="connsiteX1" fmla="*/ 297740 w 1491470"/>
                  <a:gd name="connsiteY1" fmla="*/ 200026 h 994285"/>
                  <a:gd name="connsiteX2" fmla="*/ 0 w 1491470"/>
                  <a:gd name="connsiteY2" fmla="*/ 607487 h 994285"/>
                  <a:gd name="connsiteX3" fmla="*/ 578520 w 1491470"/>
                  <a:gd name="connsiteY3" fmla="*/ 83156 h 994285"/>
                  <a:gd name="connsiteX4" fmla="*/ 249576 w 1491470"/>
                  <a:gd name="connsiteY4" fmla="*/ 789125 h 994285"/>
                  <a:gd name="connsiteX5" fmla="*/ 640640 w 1491470"/>
                  <a:gd name="connsiteY5" fmla="*/ 89535 h 994285"/>
                  <a:gd name="connsiteX6" fmla="*/ 623122 w 1491470"/>
                  <a:gd name="connsiteY6" fmla="*/ 994285 h 994285"/>
                  <a:gd name="connsiteX7" fmla="*/ 681245 w 1491470"/>
                  <a:gd name="connsiteY7" fmla="*/ 61643 h 994285"/>
                  <a:gd name="connsiteX8" fmla="*/ 848347 w 1491470"/>
                  <a:gd name="connsiteY8" fmla="*/ 976002 h 994285"/>
                  <a:gd name="connsiteX9" fmla="*/ 727503 w 1491470"/>
                  <a:gd name="connsiteY9" fmla="*/ 71168 h 994285"/>
                  <a:gd name="connsiteX10" fmla="*/ 1426204 w 1491470"/>
                  <a:gd name="connsiteY10" fmla="*/ 755746 h 994285"/>
                  <a:gd name="connsiteX11" fmla="*/ 752290 w 1491470"/>
                  <a:gd name="connsiteY11" fmla="*/ 57647 h 994285"/>
                  <a:gd name="connsiteX12" fmla="*/ 1491470 w 1491470"/>
                  <a:gd name="connsiteY12" fmla="*/ 388081 h 994285"/>
                  <a:gd name="connsiteX13" fmla="*/ 1040688 w 1491470"/>
                  <a:gd name="connsiteY13" fmla="*/ 64295 h 994285"/>
                  <a:gd name="connsiteX14" fmla="*/ 676357 w 1491470"/>
                  <a:gd name="connsiteY14" fmla="*/ 0 h 994285"/>
                  <a:gd name="connsiteX15" fmla="*/ 636601 w 1491470"/>
                  <a:gd name="connsiteY15" fmla="*/ 4327 h 994285"/>
                  <a:gd name="connsiteX0" fmla="*/ 636601 w 1491470"/>
                  <a:gd name="connsiteY0" fmla="*/ 4327 h 994285"/>
                  <a:gd name="connsiteX1" fmla="*/ 297740 w 1491470"/>
                  <a:gd name="connsiteY1" fmla="*/ 200026 h 994285"/>
                  <a:gd name="connsiteX2" fmla="*/ 0 w 1491470"/>
                  <a:gd name="connsiteY2" fmla="*/ 607487 h 994285"/>
                  <a:gd name="connsiteX3" fmla="*/ 578520 w 1491470"/>
                  <a:gd name="connsiteY3" fmla="*/ 83156 h 994285"/>
                  <a:gd name="connsiteX4" fmla="*/ 249576 w 1491470"/>
                  <a:gd name="connsiteY4" fmla="*/ 789125 h 994285"/>
                  <a:gd name="connsiteX5" fmla="*/ 640640 w 1491470"/>
                  <a:gd name="connsiteY5" fmla="*/ 89535 h 994285"/>
                  <a:gd name="connsiteX6" fmla="*/ 623122 w 1491470"/>
                  <a:gd name="connsiteY6" fmla="*/ 994285 h 994285"/>
                  <a:gd name="connsiteX7" fmla="*/ 681245 w 1491470"/>
                  <a:gd name="connsiteY7" fmla="*/ 61643 h 994285"/>
                  <a:gd name="connsiteX8" fmla="*/ 848347 w 1491470"/>
                  <a:gd name="connsiteY8" fmla="*/ 976002 h 994285"/>
                  <a:gd name="connsiteX9" fmla="*/ 727503 w 1491470"/>
                  <a:gd name="connsiteY9" fmla="*/ 71168 h 994285"/>
                  <a:gd name="connsiteX10" fmla="*/ 1426204 w 1491470"/>
                  <a:gd name="connsiteY10" fmla="*/ 755746 h 994285"/>
                  <a:gd name="connsiteX11" fmla="*/ 752290 w 1491470"/>
                  <a:gd name="connsiteY11" fmla="*/ 57647 h 994285"/>
                  <a:gd name="connsiteX12" fmla="*/ 1491470 w 1491470"/>
                  <a:gd name="connsiteY12" fmla="*/ 388081 h 994285"/>
                  <a:gd name="connsiteX13" fmla="*/ 1040688 w 1491470"/>
                  <a:gd name="connsiteY13" fmla="*/ 64295 h 994285"/>
                  <a:gd name="connsiteX14" fmla="*/ 676357 w 1491470"/>
                  <a:gd name="connsiteY14" fmla="*/ 0 h 994285"/>
                  <a:gd name="connsiteX15" fmla="*/ 636601 w 1491470"/>
                  <a:gd name="connsiteY15" fmla="*/ 4327 h 994285"/>
                  <a:gd name="connsiteX0" fmla="*/ 636601 w 1491470"/>
                  <a:gd name="connsiteY0" fmla="*/ 4327 h 994285"/>
                  <a:gd name="connsiteX1" fmla="*/ 297740 w 1491470"/>
                  <a:gd name="connsiteY1" fmla="*/ 200026 h 994285"/>
                  <a:gd name="connsiteX2" fmla="*/ 0 w 1491470"/>
                  <a:gd name="connsiteY2" fmla="*/ 607487 h 994285"/>
                  <a:gd name="connsiteX3" fmla="*/ 578520 w 1491470"/>
                  <a:gd name="connsiteY3" fmla="*/ 83156 h 994285"/>
                  <a:gd name="connsiteX4" fmla="*/ 249576 w 1491470"/>
                  <a:gd name="connsiteY4" fmla="*/ 789125 h 994285"/>
                  <a:gd name="connsiteX5" fmla="*/ 640640 w 1491470"/>
                  <a:gd name="connsiteY5" fmla="*/ 89535 h 994285"/>
                  <a:gd name="connsiteX6" fmla="*/ 623122 w 1491470"/>
                  <a:gd name="connsiteY6" fmla="*/ 994285 h 994285"/>
                  <a:gd name="connsiteX7" fmla="*/ 681245 w 1491470"/>
                  <a:gd name="connsiteY7" fmla="*/ 61643 h 994285"/>
                  <a:gd name="connsiteX8" fmla="*/ 848347 w 1491470"/>
                  <a:gd name="connsiteY8" fmla="*/ 976002 h 994285"/>
                  <a:gd name="connsiteX9" fmla="*/ 727503 w 1491470"/>
                  <a:gd name="connsiteY9" fmla="*/ 71168 h 994285"/>
                  <a:gd name="connsiteX10" fmla="*/ 1426204 w 1491470"/>
                  <a:gd name="connsiteY10" fmla="*/ 755746 h 994285"/>
                  <a:gd name="connsiteX11" fmla="*/ 752290 w 1491470"/>
                  <a:gd name="connsiteY11" fmla="*/ 57647 h 994285"/>
                  <a:gd name="connsiteX12" fmla="*/ 1491470 w 1491470"/>
                  <a:gd name="connsiteY12" fmla="*/ 388081 h 994285"/>
                  <a:gd name="connsiteX13" fmla="*/ 1040688 w 1491470"/>
                  <a:gd name="connsiteY13" fmla="*/ 64295 h 994285"/>
                  <a:gd name="connsiteX14" fmla="*/ 676357 w 1491470"/>
                  <a:gd name="connsiteY14" fmla="*/ 0 h 994285"/>
                  <a:gd name="connsiteX15" fmla="*/ 636601 w 1491470"/>
                  <a:gd name="connsiteY15" fmla="*/ 4327 h 994285"/>
                  <a:gd name="connsiteX0" fmla="*/ 636601 w 1491470"/>
                  <a:gd name="connsiteY0" fmla="*/ 4327 h 994285"/>
                  <a:gd name="connsiteX1" fmla="*/ 297740 w 1491470"/>
                  <a:gd name="connsiteY1" fmla="*/ 200026 h 994285"/>
                  <a:gd name="connsiteX2" fmla="*/ 0 w 1491470"/>
                  <a:gd name="connsiteY2" fmla="*/ 607487 h 994285"/>
                  <a:gd name="connsiteX3" fmla="*/ 578520 w 1491470"/>
                  <a:gd name="connsiteY3" fmla="*/ 83156 h 994285"/>
                  <a:gd name="connsiteX4" fmla="*/ 249576 w 1491470"/>
                  <a:gd name="connsiteY4" fmla="*/ 789125 h 994285"/>
                  <a:gd name="connsiteX5" fmla="*/ 640640 w 1491470"/>
                  <a:gd name="connsiteY5" fmla="*/ 89535 h 994285"/>
                  <a:gd name="connsiteX6" fmla="*/ 623122 w 1491470"/>
                  <a:gd name="connsiteY6" fmla="*/ 994285 h 994285"/>
                  <a:gd name="connsiteX7" fmla="*/ 681245 w 1491470"/>
                  <a:gd name="connsiteY7" fmla="*/ 61643 h 994285"/>
                  <a:gd name="connsiteX8" fmla="*/ 848347 w 1491470"/>
                  <a:gd name="connsiteY8" fmla="*/ 976002 h 994285"/>
                  <a:gd name="connsiteX9" fmla="*/ 727503 w 1491470"/>
                  <a:gd name="connsiteY9" fmla="*/ 71168 h 994285"/>
                  <a:gd name="connsiteX10" fmla="*/ 1426204 w 1491470"/>
                  <a:gd name="connsiteY10" fmla="*/ 755746 h 994285"/>
                  <a:gd name="connsiteX11" fmla="*/ 752290 w 1491470"/>
                  <a:gd name="connsiteY11" fmla="*/ 57647 h 994285"/>
                  <a:gd name="connsiteX12" fmla="*/ 1491470 w 1491470"/>
                  <a:gd name="connsiteY12" fmla="*/ 388081 h 994285"/>
                  <a:gd name="connsiteX13" fmla="*/ 1040688 w 1491470"/>
                  <a:gd name="connsiteY13" fmla="*/ 64295 h 994285"/>
                  <a:gd name="connsiteX14" fmla="*/ 676357 w 1491470"/>
                  <a:gd name="connsiteY14" fmla="*/ 0 h 994285"/>
                  <a:gd name="connsiteX15" fmla="*/ 636601 w 1491470"/>
                  <a:gd name="connsiteY15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223383 w 1465277"/>
                  <a:gd name="connsiteY4" fmla="*/ 789125 h 994285"/>
                  <a:gd name="connsiteX5" fmla="*/ 614447 w 1465277"/>
                  <a:gd name="connsiteY5" fmla="*/ 89535 h 994285"/>
                  <a:gd name="connsiteX6" fmla="*/ 596929 w 1465277"/>
                  <a:gd name="connsiteY6" fmla="*/ 994285 h 994285"/>
                  <a:gd name="connsiteX7" fmla="*/ 655052 w 1465277"/>
                  <a:gd name="connsiteY7" fmla="*/ 61643 h 994285"/>
                  <a:gd name="connsiteX8" fmla="*/ 822154 w 1465277"/>
                  <a:gd name="connsiteY8" fmla="*/ 976002 h 994285"/>
                  <a:gd name="connsiteX9" fmla="*/ 701310 w 1465277"/>
                  <a:gd name="connsiteY9" fmla="*/ 71168 h 994285"/>
                  <a:gd name="connsiteX10" fmla="*/ 1400011 w 1465277"/>
                  <a:gd name="connsiteY10" fmla="*/ 755746 h 994285"/>
                  <a:gd name="connsiteX11" fmla="*/ 726097 w 1465277"/>
                  <a:gd name="connsiteY11" fmla="*/ 57647 h 994285"/>
                  <a:gd name="connsiteX12" fmla="*/ 1465277 w 1465277"/>
                  <a:gd name="connsiteY12" fmla="*/ 388081 h 994285"/>
                  <a:gd name="connsiteX13" fmla="*/ 1014495 w 1465277"/>
                  <a:gd name="connsiteY13" fmla="*/ 64295 h 994285"/>
                  <a:gd name="connsiteX14" fmla="*/ 650164 w 1465277"/>
                  <a:gd name="connsiteY14" fmla="*/ 0 h 994285"/>
                  <a:gd name="connsiteX15" fmla="*/ 610408 w 1465277"/>
                  <a:gd name="connsiteY15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223383 w 1465277"/>
                  <a:gd name="connsiteY4" fmla="*/ 789125 h 994285"/>
                  <a:gd name="connsiteX5" fmla="*/ 614447 w 1465277"/>
                  <a:gd name="connsiteY5" fmla="*/ 89535 h 994285"/>
                  <a:gd name="connsiteX6" fmla="*/ 596929 w 1465277"/>
                  <a:gd name="connsiteY6" fmla="*/ 994285 h 994285"/>
                  <a:gd name="connsiteX7" fmla="*/ 655052 w 1465277"/>
                  <a:gd name="connsiteY7" fmla="*/ 61643 h 994285"/>
                  <a:gd name="connsiteX8" fmla="*/ 822154 w 1465277"/>
                  <a:gd name="connsiteY8" fmla="*/ 976002 h 994285"/>
                  <a:gd name="connsiteX9" fmla="*/ 701310 w 1465277"/>
                  <a:gd name="connsiteY9" fmla="*/ 71168 h 994285"/>
                  <a:gd name="connsiteX10" fmla="*/ 1400011 w 1465277"/>
                  <a:gd name="connsiteY10" fmla="*/ 755746 h 994285"/>
                  <a:gd name="connsiteX11" fmla="*/ 726097 w 1465277"/>
                  <a:gd name="connsiteY11" fmla="*/ 57647 h 994285"/>
                  <a:gd name="connsiteX12" fmla="*/ 1465277 w 1465277"/>
                  <a:gd name="connsiteY12" fmla="*/ 388081 h 994285"/>
                  <a:gd name="connsiteX13" fmla="*/ 1014495 w 1465277"/>
                  <a:gd name="connsiteY13" fmla="*/ 64295 h 994285"/>
                  <a:gd name="connsiteX14" fmla="*/ 650164 w 1465277"/>
                  <a:gd name="connsiteY14" fmla="*/ 0 h 994285"/>
                  <a:gd name="connsiteX15" fmla="*/ 610408 w 1465277"/>
                  <a:gd name="connsiteY15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223383 w 1465277"/>
                  <a:gd name="connsiteY4" fmla="*/ 789125 h 994285"/>
                  <a:gd name="connsiteX5" fmla="*/ 614447 w 1465277"/>
                  <a:gd name="connsiteY5" fmla="*/ 89535 h 994285"/>
                  <a:gd name="connsiteX6" fmla="*/ 596929 w 1465277"/>
                  <a:gd name="connsiteY6" fmla="*/ 994285 h 994285"/>
                  <a:gd name="connsiteX7" fmla="*/ 655052 w 1465277"/>
                  <a:gd name="connsiteY7" fmla="*/ 61643 h 994285"/>
                  <a:gd name="connsiteX8" fmla="*/ 822154 w 1465277"/>
                  <a:gd name="connsiteY8" fmla="*/ 976002 h 994285"/>
                  <a:gd name="connsiteX9" fmla="*/ 701310 w 1465277"/>
                  <a:gd name="connsiteY9" fmla="*/ 71168 h 994285"/>
                  <a:gd name="connsiteX10" fmla="*/ 1400011 w 1465277"/>
                  <a:gd name="connsiteY10" fmla="*/ 755746 h 994285"/>
                  <a:gd name="connsiteX11" fmla="*/ 726097 w 1465277"/>
                  <a:gd name="connsiteY11" fmla="*/ 57647 h 994285"/>
                  <a:gd name="connsiteX12" fmla="*/ 1465277 w 1465277"/>
                  <a:gd name="connsiteY12" fmla="*/ 388081 h 994285"/>
                  <a:gd name="connsiteX13" fmla="*/ 1014495 w 1465277"/>
                  <a:gd name="connsiteY13" fmla="*/ 64295 h 994285"/>
                  <a:gd name="connsiteX14" fmla="*/ 650164 w 1465277"/>
                  <a:gd name="connsiteY14" fmla="*/ 0 h 994285"/>
                  <a:gd name="connsiteX15" fmla="*/ 610408 w 1465277"/>
                  <a:gd name="connsiteY15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223383 w 1465277"/>
                  <a:gd name="connsiteY4" fmla="*/ 789125 h 994285"/>
                  <a:gd name="connsiteX5" fmla="*/ 614447 w 1465277"/>
                  <a:gd name="connsiteY5" fmla="*/ 89535 h 994285"/>
                  <a:gd name="connsiteX6" fmla="*/ 596929 w 1465277"/>
                  <a:gd name="connsiteY6" fmla="*/ 994285 h 994285"/>
                  <a:gd name="connsiteX7" fmla="*/ 655052 w 1465277"/>
                  <a:gd name="connsiteY7" fmla="*/ 61643 h 994285"/>
                  <a:gd name="connsiteX8" fmla="*/ 822154 w 1465277"/>
                  <a:gd name="connsiteY8" fmla="*/ 976002 h 994285"/>
                  <a:gd name="connsiteX9" fmla="*/ 701310 w 1465277"/>
                  <a:gd name="connsiteY9" fmla="*/ 71168 h 994285"/>
                  <a:gd name="connsiteX10" fmla="*/ 1400011 w 1465277"/>
                  <a:gd name="connsiteY10" fmla="*/ 755746 h 994285"/>
                  <a:gd name="connsiteX11" fmla="*/ 726097 w 1465277"/>
                  <a:gd name="connsiteY11" fmla="*/ 57647 h 994285"/>
                  <a:gd name="connsiteX12" fmla="*/ 1465277 w 1465277"/>
                  <a:gd name="connsiteY12" fmla="*/ 388081 h 994285"/>
                  <a:gd name="connsiteX13" fmla="*/ 1014495 w 1465277"/>
                  <a:gd name="connsiteY13" fmla="*/ 64295 h 994285"/>
                  <a:gd name="connsiteX14" fmla="*/ 650164 w 1465277"/>
                  <a:gd name="connsiteY14" fmla="*/ 0 h 994285"/>
                  <a:gd name="connsiteX15" fmla="*/ 610408 w 1465277"/>
                  <a:gd name="connsiteY15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64415 w 1465277"/>
                  <a:gd name="connsiteY4" fmla="*/ 411957 h 994285"/>
                  <a:gd name="connsiteX5" fmla="*/ 223383 w 1465277"/>
                  <a:gd name="connsiteY5" fmla="*/ 789125 h 994285"/>
                  <a:gd name="connsiteX6" fmla="*/ 614447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64415 w 1465277"/>
                  <a:gd name="connsiteY4" fmla="*/ 411957 h 994285"/>
                  <a:gd name="connsiteX5" fmla="*/ 309108 w 1465277"/>
                  <a:gd name="connsiteY5" fmla="*/ 862944 h 994285"/>
                  <a:gd name="connsiteX6" fmla="*/ 614447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14447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14447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14447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14447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400011 w 1465277"/>
                  <a:gd name="connsiteY11" fmla="*/ 755746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171411 w 1465277"/>
                  <a:gd name="connsiteY11" fmla="*/ 784321 h 994285"/>
                  <a:gd name="connsiteX12" fmla="*/ 726097 w 1465277"/>
                  <a:gd name="connsiteY12" fmla="*/ 57647 h 994285"/>
                  <a:gd name="connsiteX13" fmla="*/ 1465277 w 1465277"/>
                  <a:gd name="connsiteY13" fmla="*/ 388081 h 994285"/>
                  <a:gd name="connsiteX14" fmla="*/ 1014495 w 1465277"/>
                  <a:gd name="connsiteY14" fmla="*/ 64295 h 994285"/>
                  <a:gd name="connsiteX15" fmla="*/ 650164 w 1465277"/>
                  <a:gd name="connsiteY15" fmla="*/ 0 h 994285"/>
                  <a:gd name="connsiteX16" fmla="*/ 610408 w 1465277"/>
                  <a:gd name="connsiteY16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171411 w 1465277"/>
                  <a:gd name="connsiteY11" fmla="*/ 784321 h 994285"/>
                  <a:gd name="connsiteX12" fmla="*/ 950203 w 1465277"/>
                  <a:gd name="connsiteY12" fmla="*/ 302419 h 994285"/>
                  <a:gd name="connsiteX13" fmla="*/ 726097 w 1465277"/>
                  <a:gd name="connsiteY13" fmla="*/ 57647 h 994285"/>
                  <a:gd name="connsiteX14" fmla="*/ 1465277 w 1465277"/>
                  <a:gd name="connsiteY14" fmla="*/ 388081 h 994285"/>
                  <a:gd name="connsiteX15" fmla="*/ 1014495 w 1465277"/>
                  <a:gd name="connsiteY15" fmla="*/ 64295 h 994285"/>
                  <a:gd name="connsiteX16" fmla="*/ 650164 w 1465277"/>
                  <a:gd name="connsiteY16" fmla="*/ 0 h 994285"/>
                  <a:gd name="connsiteX17" fmla="*/ 610408 w 1465277"/>
                  <a:gd name="connsiteY17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171411 w 1465277"/>
                  <a:gd name="connsiteY11" fmla="*/ 784321 h 994285"/>
                  <a:gd name="connsiteX12" fmla="*/ 950203 w 1465277"/>
                  <a:gd name="connsiteY12" fmla="*/ 302419 h 994285"/>
                  <a:gd name="connsiteX13" fmla="*/ 726097 w 1465277"/>
                  <a:gd name="connsiteY13" fmla="*/ 57647 h 994285"/>
                  <a:gd name="connsiteX14" fmla="*/ 1465277 w 1465277"/>
                  <a:gd name="connsiteY14" fmla="*/ 388081 h 994285"/>
                  <a:gd name="connsiteX15" fmla="*/ 1014495 w 1465277"/>
                  <a:gd name="connsiteY15" fmla="*/ 64295 h 994285"/>
                  <a:gd name="connsiteX16" fmla="*/ 650164 w 1465277"/>
                  <a:gd name="connsiteY16" fmla="*/ 0 h 994285"/>
                  <a:gd name="connsiteX17" fmla="*/ 610408 w 1465277"/>
                  <a:gd name="connsiteY17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701310 w 1465277"/>
                  <a:gd name="connsiteY10" fmla="*/ 71168 h 994285"/>
                  <a:gd name="connsiteX11" fmla="*/ 1171411 w 1465277"/>
                  <a:gd name="connsiteY11" fmla="*/ 784321 h 994285"/>
                  <a:gd name="connsiteX12" fmla="*/ 950203 w 1465277"/>
                  <a:gd name="connsiteY12" fmla="*/ 302419 h 994285"/>
                  <a:gd name="connsiteX13" fmla="*/ 726097 w 1465277"/>
                  <a:gd name="connsiteY13" fmla="*/ 57647 h 994285"/>
                  <a:gd name="connsiteX14" fmla="*/ 1465277 w 1465277"/>
                  <a:gd name="connsiteY14" fmla="*/ 388081 h 994285"/>
                  <a:gd name="connsiteX15" fmla="*/ 1014495 w 1465277"/>
                  <a:gd name="connsiteY15" fmla="*/ 64295 h 994285"/>
                  <a:gd name="connsiteX16" fmla="*/ 650164 w 1465277"/>
                  <a:gd name="connsiteY16" fmla="*/ 0 h 994285"/>
                  <a:gd name="connsiteX17" fmla="*/ 610408 w 1465277"/>
                  <a:gd name="connsiteY17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694166 w 1465277"/>
                  <a:gd name="connsiteY10" fmla="*/ 85456 h 994285"/>
                  <a:gd name="connsiteX11" fmla="*/ 1171411 w 1465277"/>
                  <a:gd name="connsiteY11" fmla="*/ 784321 h 994285"/>
                  <a:gd name="connsiteX12" fmla="*/ 950203 w 1465277"/>
                  <a:gd name="connsiteY12" fmla="*/ 302419 h 994285"/>
                  <a:gd name="connsiteX13" fmla="*/ 726097 w 1465277"/>
                  <a:gd name="connsiteY13" fmla="*/ 57647 h 994285"/>
                  <a:gd name="connsiteX14" fmla="*/ 1465277 w 1465277"/>
                  <a:gd name="connsiteY14" fmla="*/ 388081 h 994285"/>
                  <a:gd name="connsiteX15" fmla="*/ 1014495 w 1465277"/>
                  <a:gd name="connsiteY15" fmla="*/ 64295 h 994285"/>
                  <a:gd name="connsiteX16" fmla="*/ 650164 w 1465277"/>
                  <a:gd name="connsiteY16" fmla="*/ 0 h 994285"/>
                  <a:gd name="connsiteX17" fmla="*/ 610408 w 1465277"/>
                  <a:gd name="connsiteY17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694166 w 1465277"/>
                  <a:gd name="connsiteY10" fmla="*/ 85456 h 994285"/>
                  <a:gd name="connsiteX11" fmla="*/ 1171411 w 1465277"/>
                  <a:gd name="connsiteY11" fmla="*/ 784321 h 994285"/>
                  <a:gd name="connsiteX12" fmla="*/ 950203 w 1465277"/>
                  <a:gd name="connsiteY12" fmla="*/ 302419 h 994285"/>
                  <a:gd name="connsiteX13" fmla="*/ 726097 w 1465277"/>
                  <a:gd name="connsiteY13" fmla="*/ 57647 h 994285"/>
                  <a:gd name="connsiteX14" fmla="*/ 1465277 w 1465277"/>
                  <a:gd name="connsiteY14" fmla="*/ 388081 h 994285"/>
                  <a:gd name="connsiteX15" fmla="*/ 1014495 w 1465277"/>
                  <a:gd name="connsiteY15" fmla="*/ 64295 h 994285"/>
                  <a:gd name="connsiteX16" fmla="*/ 650164 w 1465277"/>
                  <a:gd name="connsiteY16" fmla="*/ 0 h 994285"/>
                  <a:gd name="connsiteX17" fmla="*/ 610408 w 1465277"/>
                  <a:gd name="connsiteY17" fmla="*/ 4327 h 994285"/>
                  <a:gd name="connsiteX0" fmla="*/ 610408 w 1465277"/>
                  <a:gd name="connsiteY0" fmla="*/ 4327 h 994285"/>
                  <a:gd name="connsiteX1" fmla="*/ 271547 w 1465277"/>
                  <a:gd name="connsiteY1" fmla="*/ 200026 h 994285"/>
                  <a:gd name="connsiteX2" fmla="*/ 0 w 1465277"/>
                  <a:gd name="connsiteY2" fmla="*/ 612249 h 994285"/>
                  <a:gd name="connsiteX3" fmla="*/ 552327 w 1465277"/>
                  <a:gd name="connsiteY3" fmla="*/ 83156 h 994285"/>
                  <a:gd name="connsiteX4" fmla="*/ 381084 w 1465277"/>
                  <a:gd name="connsiteY4" fmla="*/ 359570 h 994285"/>
                  <a:gd name="connsiteX5" fmla="*/ 309108 w 1465277"/>
                  <a:gd name="connsiteY5" fmla="*/ 862944 h 994285"/>
                  <a:gd name="connsiteX6" fmla="*/ 602540 w 1465277"/>
                  <a:gd name="connsiteY6" fmla="*/ 89535 h 994285"/>
                  <a:gd name="connsiteX7" fmla="*/ 596929 w 1465277"/>
                  <a:gd name="connsiteY7" fmla="*/ 994285 h 994285"/>
                  <a:gd name="connsiteX8" fmla="*/ 655052 w 1465277"/>
                  <a:gd name="connsiteY8" fmla="*/ 61643 h 994285"/>
                  <a:gd name="connsiteX9" fmla="*/ 822154 w 1465277"/>
                  <a:gd name="connsiteY9" fmla="*/ 976002 h 994285"/>
                  <a:gd name="connsiteX10" fmla="*/ 694166 w 1465277"/>
                  <a:gd name="connsiteY10" fmla="*/ 85456 h 994285"/>
                  <a:gd name="connsiteX11" fmla="*/ 1171411 w 1465277"/>
                  <a:gd name="connsiteY11" fmla="*/ 784321 h 994285"/>
                  <a:gd name="connsiteX12" fmla="*/ 950203 w 1465277"/>
                  <a:gd name="connsiteY12" fmla="*/ 302419 h 994285"/>
                  <a:gd name="connsiteX13" fmla="*/ 726097 w 1465277"/>
                  <a:gd name="connsiteY13" fmla="*/ 57647 h 994285"/>
                  <a:gd name="connsiteX14" fmla="*/ 1465277 w 1465277"/>
                  <a:gd name="connsiteY14" fmla="*/ 388081 h 994285"/>
                  <a:gd name="connsiteX15" fmla="*/ 1014495 w 1465277"/>
                  <a:gd name="connsiteY15" fmla="*/ 64295 h 994285"/>
                  <a:gd name="connsiteX16" fmla="*/ 650164 w 1465277"/>
                  <a:gd name="connsiteY16" fmla="*/ 0 h 994285"/>
                  <a:gd name="connsiteX17" fmla="*/ 610408 w 1465277"/>
                  <a:gd name="connsiteY17" fmla="*/ 4327 h 994285"/>
                  <a:gd name="connsiteX0" fmla="*/ 610408 w 1365264"/>
                  <a:gd name="connsiteY0" fmla="*/ 4327 h 994285"/>
                  <a:gd name="connsiteX1" fmla="*/ 271547 w 1365264"/>
                  <a:gd name="connsiteY1" fmla="*/ 200026 h 994285"/>
                  <a:gd name="connsiteX2" fmla="*/ 0 w 1365264"/>
                  <a:gd name="connsiteY2" fmla="*/ 612249 h 994285"/>
                  <a:gd name="connsiteX3" fmla="*/ 552327 w 1365264"/>
                  <a:gd name="connsiteY3" fmla="*/ 83156 h 994285"/>
                  <a:gd name="connsiteX4" fmla="*/ 381084 w 1365264"/>
                  <a:gd name="connsiteY4" fmla="*/ 359570 h 994285"/>
                  <a:gd name="connsiteX5" fmla="*/ 309108 w 1365264"/>
                  <a:gd name="connsiteY5" fmla="*/ 862944 h 994285"/>
                  <a:gd name="connsiteX6" fmla="*/ 602540 w 1365264"/>
                  <a:gd name="connsiteY6" fmla="*/ 89535 h 994285"/>
                  <a:gd name="connsiteX7" fmla="*/ 596929 w 1365264"/>
                  <a:gd name="connsiteY7" fmla="*/ 994285 h 994285"/>
                  <a:gd name="connsiteX8" fmla="*/ 655052 w 1365264"/>
                  <a:gd name="connsiteY8" fmla="*/ 61643 h 994285"/>
                  <a:gd name="connsiteX9" fmla="*/ 822154 w 1365264"/>
                  <a:gd name="connsiteY9" fmla="*/ 976002 h 994285"/>
                  <a:gd name="connsiteX10" fmla="*/ 694166 w 1365264"/>
                  <a:gd name="connsiteY10" fmla="*/ 85456 h 994285"/>
                  <a:gd name="connsiteX11" fmla="*/ 1171411 w 1365264"/>
                  <a:gd name="connsiteY11" fmla="*/ 784321 h 994285"/>
                  <a:gd name="connsiteX12" fmla="*/ 950203 w 1365264"/>
                  <a:gd name="connsiteY12" fmla="*/ 302419 h 994285"/>
                  <a:gd name="connsiteX13" fmla="*/ 726097 w 1365264"/>
                  <a:gd name="connsiteY13" fmla="*/ 57647 h 994285"/>
                  <a:gd name="connsiteX14" fmla="*/ 1365264 w 1365264"/>
                  <a:gd name="connsiteY14" fmla="*/ 507144 h 994285"/>
                  <a:gd name="connsiteX15" fmla="*/ 1014495 w 1365264"/>
                  <a:gd name="connsiteY15" fmla="*/ 64295 h 994285"/>
                  <a:gd name="connsiteX16" fmla="*/ 650164 w 1365264"/>
                  <a:gd name="connsiteY16" fmla="*/ 0 h 994285"/>
                  <a:gd name="connsiteX17" fmla="*/ 610408 w 1365264"/>
                  <a:gd name="connsiteY17" fmla="*/ 4327 h 994285"/>
                  <a:gd name="connsiteX0" fmla="*/ 610408 w 1365264"/>
                  <a:gd name="connsiteY0" fmla="*/ 4327 h 994285"/>
                  <a:gd name="connsiteX1" fmla="*/ 271547 w 1365264"/>
                  <a:gd name="connsiteY1" fmla="*/ 200026 h 994285"/>
                  <a:gd name="connsiteX2" fmla="*/ 0 w 1365264"/>
                  <a:gd name="connsiteY2" fmla="*/ 612249 h 994285"/>
                  <a:gd name="connsiteX3" fmla="*/ 552327 w 1365264"/>
                  <a:gd name="connsiteY3" fmla="*/ 83156 h 994285"/>
                  <a:gd name="connsiteX4" fmla="*/ 381084 w 1365264"/>
                  <a:gd name="connsiteY4" fmla="*/ 359570 h 994285"/>
                  <a:gd name="connsiteX5" fmla="*/ 309108 w 1365264"/>
                  <a:gd name="connsiteY5" fmla="*/ 862944 h 994285"/>
                  <a:gd name="connsiteX6" fmla="*/ 602540 w 1365264"/>
                  <a:gd name="connsiteY6" fmla="*/ 89535 h 994285"/>
                  <a:gd name="connsiteX7" fmla="*/ 596929 w 1365264"/>
                  <a:gd name="connsiteY7" fmla="*/ 994285 h 994285"/>
                  <a:gd name="connsiteX8" fmla="*/ 655052 w 1365264"/>
                  <a:gd name="connsiteY8" fmla="*/ 61643 h 994285"/>
                  <a:gd name="connsiteX9" fmla="*/ 822154 w 1365264"/>
                  <a:gd name="connsiteY9" fmla="*/ 976002 h 994285"/>
                  <a:gd name="connsiteX10" fmla="*/ 694166 w 1365264"/>
                  <a:gd name="connsiteY10" fmla="*/ 85456 h 994285"/>
                  <a:gd name="connsiteX11" fmla="*/ 1171411 w 1365264"/>
                  <a:gd name="connsiteY11" fmla="*/ 784321 h 994285"/>
                  <a:gd name="connsiteX12" fmla="*/ 950203 w 1365264"/>
                  <a:gd name="connsiteY12" fmla="*/ 302419 h 994285"/>
                  <a:gd name="connsiteX13" fmla="*/ 726097 w 1365264"/>
                  <a:gd name="connsiteY13" fmla="*/ 57647 h 994285"/>
                  <a:gd name="connsiteX14" fmla="*/ 1365264 w 1365264"/>
                  <a:gd name="connsiteY14" fmla="*/ 507144 h 994285"/>
                  <a:gd name="connsiteX15" fmla="*/ 1040689 w 1365264"/>
                  <a:gd name="connsiteY15" fmla="*/ 154782 h 994285"/>
                  <a:gd name="connsiteX16" fmla="*/ 650164 w 1365264"/>
                  <a:gd name="connsiteY16" fmla="*/ 0 h 994285"/>
                  <a:gd name="connsiteX17" fmla="*/ 610408 w 1365264"/>
                  <a:gd name="connsiteY17" fmla="*/ 4327 h 994285"/>
                  <a:gd name="connsiteX0" fmla="*/ 610408 w 1365264"/>
                  <a:gd name="connsiteY0" fmla="*/ 4327 h 994285"/>
                  <a:gd name="connsiteX1" fmla="*/ 271547 w 1365264"/>
                  <a:gd name="connsiteY1" fmla="*/ 200026 h 994285"/>
                  <a:gd name="connsiteX2" fmla="*/ 0 w 1365264"/>
                  <a:gd name="connsiteY2" fmla="*/ 612249 h 994285"/>
                  <a:gd name="connsiteX3" fmla="*/ 552327 w 1365264"/>
                  <a:gd name="connsiteY3" fmla="*/ 83156 h 994285"/>
                  <a:gd name="connsiteX4" fmla="*/ 381084 w 1365264"/>
                  <a:gd name="connsiteY4" fmla="*/ 359570 h 994285"/>
                  <a:gd name="connsiteX5" fmla="*/ 309108 w 1365264"/>
                  <a:gd name="connsiteY5" fmla="*/ 862944 h 994285"/>
                  <a:gd name="connsiteX6" fmla="*/ 602540 w 1365264"/>
                  <a:gd name="connsiteY6" fmla="*/ 89535 h 994285"/>
                  <a:gd name="connsiteX7" fmla="*/ 596929 w 1365264"/>
                  <a:gd name="connsiteY7" fmla="*/ 994285 h 994285"/>
                  <a:gd name="connsiteX8" fmla="*/ 655052 w 1365264"/>
                  <a:gd name="connsiteY8" fmla="*/ 61643 h 994285"/>
                  <a:gd name="connsiteX9" fmla="*/ 822154 w 1365264"/>
                  <a:gd name="connsiteY9" fmla="*/ 976002 h 994285"/>
                  <a:gd name="connsiteX10" fmla="*/ 694166 w 1365264"/>
                  <a:gd name="connsiteY10" fmla="*/ 85456 h 994285"/>
                  <a:gd name="connsiteX11" fmla="*/ 1171411 w 1365264"/>
                  <a:gd name="connsiteY11" fmla="*/ 784321 h 994285"/>
                  <a:gd name="connsiteX12" fmla="*/ 950203 w 1365264"/>
                  <a:gd name="connsiteY12" fmla="*/ 302419 h 994285"/>
                  <a:gd name="connsiteX13" fmla="*/ 726097 w 1365264"/>
                  <a:gd name="connsiteY13" fmla="*/ 57647 h 994285"/>
                  <a:gd name="connsiteX14" fmla="*/ 1365264 w 1365264"/>
                  <a:gd name="connsiteY14" fmla="*/ 507144 h 994285"/>
                  <a:gd name="connsiteX15" fmla="*/ 1040689 w 1365264"/>
                  <a:gd name="connsiteY15" fmla="*/ 154782 h 994285"/>
                  <a:gd name="connsiteX16" fmla="*/ 650164 w 1365264"/>
                  <a:gd name="connsiteY16" fmla="*/ 0 h 994285"/>
                  <a:gd name="connsiteX17" fmla="*/ 610408 w 1365264"/>
                  <a:gd name="connsiteY17" fmla="*/ 4327 h 994285"/>
                  <a:gd name="connsiteX0" fmla="*/ 610408 w 1365264"/>
                  <a:gd name="connsiteY0" fmla="*/ 4327 h 994285"/>
                  <a:gd name="connsiteX1" fmla="*/ 271547 w 1365264"/>
                  <a:gd name="connsiteY1" fmla="*/ 200026 h 994285"/>
                  <a:gd name="connsiteX2" fmla="*/ 0 w 1365264"/>
                  <a:gd name="connsiteY2" fmla="*/ 612249 h 994285"/>
                  <a:gd name="connsiteX3" fmla="*/ 552327 w 1365264"/>
                  <a:gd name="connsiteY3" fmla="*/ 83156 h 994285"/>
                  <a:gd name="connsiteX4" fmla="*/ 381084 w 1365264"/>
                  <a:gd name="connsiteY4" fmla="*/ 359570 h 994285"/>
                  <a:gd name="connsiteX5" fmla="*/ 309108 w 1365264"/>
                  <a:gd name="connsiteY5" fmla="*/ 862944 h 994285"/>
                  <a:gd name="connsiteX6" fmla="*/ 602540 w 1365264"/>
                  <a:gd name="connsiteY6" fmla="*/ 89535 h 994285"/>
                  <a:gd name="connsiteX7" fmla="*/ 596929 w 1365264"/>
                  <a:gd name="connsiteY7" fmla="*/ 994285 h 994285"/>
                  <a:gd name="connsiteX8" fmla="*/ 655052 w 1365264"/>
                  <a:gd name="connsiteY8" fmla="*/ 61643 h 994285"/>
                  <a:gd name="connsiteX9" fmla="*/ 822154 w 1365264"/>
                  <a:gd name="connsiteY9" fmla="*/ 976002 h 994285"/>
                  <a:gd name="connsiteX10" fmla="*/ 694166 w 1365264"/>
                  <a:gd name="connsiteY10" fmla="*/ 85456 h 994285"/>
                  <a:gd name="connsiteX11" fmla="*/ 1171411 w 1365264"/>
                  <a:gd name="connsiteY11" fmla="*/ 784321 h 994285"/>
                  <a:gd name="connsiteX12" fmla="*/ 950203 w 1365264"/>
                  <a:gd name="connsiteY12" fmla="*/ 302419 h 994285"/>
                  <a:gd name="connsiteX13" fmla="*/ 726097 w 1365264"/>
                  <a:gd name="connsiteY13" fmla="*/ 57647 h 994285"/>
                  <a:gd name="connsiteX14" fmla="*/ 1365264 w 1365264"/>
                  <a:gd name="connsiteY14" fmla="*/ 507144 h 994285"/>
                  <a:gd name="connsiteX15" fmla="*/ 1040689 w 1365264"/>
                  <a:gd name="connsiteY15" fmla="*/ 154782 h 994285"/>
                  <a:gd name="connsiteX16" fmla="*/ 650164 w 1365264"/>
                  <a:gd name="connsiteY16" fmla="*/ 0 h 994285"/>
                  <a:gd name="connsiteX17" fmla="*/ 610408 w 1365264"/>
                  <a:gd name="connsiteY17" fmla="*/ 4327 h 994285"/>
                  <a:gd name="connsiteX0" fmla="*/ 610408 w 1336689"/>
                  <a:gd name="connsiteY0" fmla="*/ 4327 h 994285"/>
                  <a:gd name="connsiteX1" fmla="*/ 271547 w 1336689"/>
                  <a:gd name="connsiteY1" fmla="*/ 200026 h 994285"/>
                  <a:gd name="connsiteX2" fmla="*/ 0 w 1336689"/>
                  <a:gd name="connsiteY2" fmla="*/ 612249 h 994285"/>
                  <a:gd name="connsiteX3" fmla="*/ 552327 w 1336689"/>
                  <a:gd name="connsiteY3" fmla="*/ 83156 h 994285"/>
                  <a:gd name="connsiteX4" fmla="*/ 381084 w 1336689"/>
                  <a:gd name="connsiteY4" fmla="*/ 359570 h 994285"/>
                  <a:gd name="connsiteX5" fmla="*/ 309108 w 1336689"/>
                  <a:gd name="connsiteY5" fmla="*/ 862944 h 994285"/>
                  <a:gd name="connsiteX6" fmla="*/ 602540 w 1336689"/>
                  <a:gd name="connsiteY6" fmla="*/ 89535 h 994285"/>
                  <a:gd name="connsiteX7" fmla="*/ 596929 w 1336689"/>
                  <a:gd name="connsiteY7" fmla="*/ 994285 h 994285"/>
                  <a:gd name="connsiteX8" fmla="*/ 655052 w 1336689"/>
                  <a:gd name="connsiteY8" fmla="*/ 61643 h 994285"/>
                  <a:gd name="connsiteX9" fmla="*/ 822154 w 1336689"/>
                  <a:gd name="connsiteY9" fmla="*/ 976002 h 994285"/>
                  <a:gd name="connsiteX10" fmla="*/ 694166 w 1336689"/>
                  <a:gd name="connsiteY10" fmla="*/ 85456 h 994285"/>
                  <a:gd name="connsiteX11" fmla="*/ 1171411 w 1336689"/>
                  <a:gd name="connsiteY11" fmla="*/ 784321 h 994285"/>
                  <a:gd name="connsiteX12" fmla="*/ 950203 w 1336689"/>
                  <a:gd name="connsiteY12" fmla="*/ 302419 h 994285"/>
                  <a:gd name="connsiteX13" fmla="*/ 726097 w 1336689"/>
                  <a:gd name="connsiteY13" fmla="*/ 57647 h 994285"/>
                  <a:gd name="connsiteX14" fmla="*/ 1336689 w 1336689"/>
                  <a:gd name="connsiteY14" fmla="*/ 554769 h 994285"/>
                  <a:gd name="connsiteX15" fmla="*/ 1040689 w 1336689"/>
                  <a:gd name="connsiteY15" fmla="*/ 154782 h 994285"/>
                  <a:gd name="connsiteX16" fmla="*/ 650164 w 1336689"/>
                  <a:gd name="connsiteY16" fmla="*/ 0 h 994285"/>
                  <a:gd name="connsiteX17" fmla="*/ 610408 w 1336689"/>
                  <a:gd name="connsiteY17" fmla="*/ 4327 h 994285"/>
                  <a:gd name="connsiteX0" fmla="*/ 610408 w 1336689"/>
                  <a:gd name="connsiteY0" fmla="*/ 4327 h 994285"/>
                  <a:gd name="connsiteX1" fmla="*/ 271547 w 1336689"/>
                  <a:gd name="connsiteY1" fmla="*/ 200026 h 994285"/>
                  <a:gd name="connsiteX2" fmla="*/ 0 w 1336689"/>
                  <a:gd name="connsiteY2" fmla="*/ 612249 h 994285"/>
                  <a:gd name="connsiteX3" fmla="*/ 552327 w 1336689"/>
                  <a:gd name="connsiteY3" fmla="*/ 83156 h 994285"/>
                  <a:gd name="connsiteX4" fmla="*/ 381084 w 1336689"/>
                  <a:gd name="connsiteY4" fmla="*/ 359570 h 994285"/>
                  <a:gd name="connsiteX5" fmla="*/ 309108 w 1336689"/>
                  <a:gd name="connsiteY5" fmla="*/ 862944 h 994285"/>
                  <a:gd name="connsiteX6" fmla="*/ 602540 w 1336689"/>
                  <a:gd name="connsiteY6" fmla="*/ 89535 h 994285"/>
                  <a:gd name="connsiteX7" fmla="*/ 596929 w 1336689"/>
                  <a:gd name="connsiteY7" fmla="*/ 994285 h 994285"/>
                  <a:gd name="connsiteX8" fmla="*/ 655052 w 1336689"/>
                  <a:gd name="connsiteY8" fmla="*/ 61643 h 994285"/>
                  <a:gd name="connsiteX9" fmla="*/ 822154 w 1336689"/>
                  <a:gd name="connsiteY9" fmla="*/ 976002 h 994285"/>
                  <a:gd name="connsiteX10" fmla="*/ 694166 w 1336689"/>
                  <a:gd name="connsiteY10" fmla="*/ 85456 h 994285"/>
                  <a:gd name="connsiteX11" fmla="*/ 1171411 w 1336689"/>
                  <a:gd name="connsiteY11" fmla="*/ 784321 h 994285"/>
                  <a:gd name="connsiteX12" fmla="*/ 950203 w 1336689"/>
                  <a:gd name="connsiteY12" fmla="*/ 302419 h 994285"/>
                  <a:gd name="connsiteX13" fmla="*/ 726097 w 1336689"/>
                  <a:gd name="connsiteY13" fmla="*/ 57647 h 994285"/>
                  <a:gd name="connsiteX14" fmla="*/ 1336689 w 1336689"/>
                  <a:gd name="connsiteY14" fmla="*/ 554769 h 994285"/>
                  <a:gd name="connsiteX15" fmla="*/ 1040689 w 1336689"/>
                  <a:gd name="connsiteY15" fmla="*/ 154782 h 994285"/>
                  <a:gd name="connsiteX16" fmla="*/ 650164 w 1336689"/>
                  <a:gd name="connsiteY16" fmla="*/ 0 h 994285"/>
                  <a:gd name="connsiteX17" fmla="*/ 610408 w 1336689"/>
                  <a:gd name="connsiteY17" fmla="*/ 4327 h 994285"/>
                  <a:gd name="connsiteX0" fmla="*/ 610408 w 1336689"/>
                  <a:gd name="connsiteY0" fmla="*/ 4327 h 994285"/>
                  <a:gd name="connsiteX1" fmla="*/ 271547 w 1336689"/>
                  <a:gd name="connsiteY1" fmla="*/ 200026 h 994285"/>
                  <a:gd name="connsiteX2" fmla="*/ 0 w 1336689"/>
                  <a:gd name="connsiteY2" fmla="*/ 612249 h 994285"/>
                  <a:gd name="connsiteX3" fmla="*/ 552327 w 1336689"/>
                  <a:gd name="connsiteY3" fmla="*/ 83156 h 994285"/>
                  <a:gd name="connsiteX4" fmla="*/ 381084 w 1336689"/>
                  <a:gd name="connsiteY4" fmla="*/ 359570 h 994285"/>
                  <a:gd name="connsiteX5" fmla="*/ 309108 w 1336689"/>
                  <a:gd name="connsiteY5" fmla="*/ 862944 h 994285"/>
                  <a:gd name="connsiteX6" fmla="*/ 602540 w 1336689"/>
                  <a:gd name="connsiteY6" fmla="*/ 89535 h 994285"/>
                  <a:gd name="connsiteX7" fmla="*/ 596929 w 1336689"/>
                  <a:gd name="connsiteY7" fmla="*/ 994285 h 994285"/>
                  <a:gd name="connsiteX8" fmla="*/ 655052 w 1336689"/>
                  <a:gd name="connsiteY8" fmla="*/ 61643 h 994285"/>
                  <a:gd name="connsiteX9" fmla="*/ 822154 w 1336689"/>
                  <a:gd name="connsiteY9" fmla="*/ 976002 h 994285"/>
                  <a:gd name="connsiteX10" fmla="*/ 694166 w 1336689"/>
                  <a:gd name="connsiteY10" fmla="*/ 85456 h 994285"/>
                  <a:gd name="connsiteX11" fmla="*/ 1171411 w 1336689"/>
                  <a:gd name="connsiteY11" fmla="*/ 784321 h 994285"/>
                  <a:gd name="connsiteX12" fmla="*/ 950203 w 1336689"/>
                  <a:gd name="connsiteY12" fmla="*/ 302419 h 994285"/>
                  <a:gd name="connsiteX13" fmla="*/ 726097 w 1336689"/>
                  <a:gd name="connsiteY13" fmla="*/ 57647 h 994285"/>
                  <a:gd name="connsiteX14" fmla="*/ 1336689 w 1336689"/>
                  <a:gd name="connsiteY14" fmla="*/ 554769 h 994285"/>
                  <a:gd name="connsiteX15" fmla="*/ 1040689 w 1336689"/>
                  <a:gd name="connsiteY15" fmla="*/ 154782 h 994285"/>
                  <a:gd name="connsiteX16" fmla="*/ 650164 w 1336689"/>
                  <a:gd name="connsiteY16" fmla="*/ 0 h 994285"/>
                  <a:gd name="connsiteX17" fmla="*/ 610408 w 1336689"/>
                  <a:gd name="connsiteY17" fmla="*/ 4327 h 994285"/>
                  <a:gd name="connsiteX0" fmla="*/ 610408 w 1336689"/>
                  <a:gd name="connsiteY0" fmla="*/ 4327 h 994285"/>
                  <a:gd name="connsiteX1" fmla="*/ 271547 w 1336689"/>
                  <a:gd name="connsiteY1" fmla="*/ 200026 h 994285"/>
                  <a:gd name="connsiteX2" fmla="*/ 0 w 1336689"/>
                  <a:gd name="connsiteY2" fmla="*/ 612249 h 994285"/>
                  <a:gd name="connsiteX3" fmla="*/ 552327 w 1336689"/>
                  <a:gd name="connsiteY3" fmla="*/ 83156 h 994285"/>
                  <a:gd name="connsiteX4" fmla="*/ 381084 w 1336689"/>
                  <a:gd name="connsiteY4" fmla="*/ 359570 h 994285"/>
                  <a:gd name="connsiteX5" fmla="*/ 309108 w 1336689"/>
                  <a:gd name="connsiteY5" fmla="*/ 862944 h 994285"/>
                  <a:gd name="connsiteX6" fmla="*/ 602540 w 1336689"/>
                  <a:gd name="connsiteY6" fmla="*/ 89535 h 994285"/>
                  <a:gd name="connsiteX7" fmla="*/ 596929 w 1336689"/>
                  <a:gd name="connsiteY7" fmla="*/ 994285 h 994285"/>
                  <a:gd name="connsiteX8" fmla="*/ 655052 w 1336689"/>
                  <a:gd name="connsiteY8" fmla="*/ 61643 h 994285"/>
                  <a:gd name="connsiteX9" fmla="*/ 822154 w 1336689"/>
                  <a:gd name="connsiteY9" fmla="*/ 976002 h 994285"/>
                  <a:gd name="connsiteX10" fmla="*/ 694166 w 1336689"/>
                  <a:gd name="connsiteY10" fmla="*/ 85456 h 994285"/>
                  <a:gd name="connsiteX11" fmla="*/ 1171411 w 1336689"/>
                  <a:gd name="connsiteY11" fmla="*/ 784321 h 994285"/>
                  <a:gd name="connsiteX12" fmla="*/ 950203 w 1336689"/>
                  <a:gd name="connsiteY12" fmla="*/ 302419 h 994285"/>
                  <a:gd name="connsiteX13" fmla="*/ 726097 w 1336689"/>
                  <a:gd name="connsiteY13" fmla="*/ 57647 h 994285"/>
                  <a:gd name="connsiteX14" fmla="*/ 1336689 w 1336689"/>
                  <a:gd name="connsiteY14" fmla="*/ 554769 h 994285"/>
                  <a:gd name="connsiteX15" fmla="*/ 1040689 w 1336689"/>
                  <a:gd name="connsiteY15" fmla="*/ 154782 h 994285"/>
                  <a:gd name="connsiteX16" fmla="*/ 650164 w 1336689"/>
                  <a:gd name="connsiteY16" fmla="*/ 0 h 994285"/>
                  <a:gd name="connsiteX17" fmla="*/ 610408 w 1336689"/>
                  <a:gd name="connsiteY17" fmla="*/ 4327 h 994285"/>
                  <a:gd name="connsiteX0" fmla="*/ 610408 w 1336689"/>
                  <a:gd name="connsiteY0" fmla="*/ 4327 h 994285"/>
                  <a:gd name="connsiteX1" fmla="*/ 271547 w 1336689"/>
                  <a:gd name="connsiteY1" fmla="*/ 200026 h 994285"/>
                  <a:gd name="connsiteX2" fmla="*/ 0 w 1336689"/>
                  <a:gd name="connsiteY2" fmla="*/ 612249 h 994285"/>
                  <a:gd name="connsiteX3" fmla="*/ 552327 w 1336689"/>
                  <a:gd name="connsiteY3" fmla="*/ 83156 h 994285"/>
                  <a:gd name="connsiteX4" fmla="*/ 381084 w 1336689"/>
                  <a:gd name="connsiteY4" fmla="*/ 359570 h 994285"/>
                  <a:gd name="connsiteX5" fmla="*/ 309108 w 1336689"/>
                  <a:gd name="connsiteY5" fmla="*/ 862944 h 994285"/>
                  <a:gd name="connsiteX6" fmla="*/ 602540 w 1336689"/>
                  <a:gd name="connsiteY6" fmla="*/ 89535 h 994285"/>
                  <a:gd name="connsiteX7" fmla="*/ 596929 w 1336689"/>
                  <a:gd name="connsiteY7" fmla="*/ 994285 h 994285"/>
                  <a:gd name="connsiteX8" fmla="*/ 655052 w 1336689"/>
                  <a:gd name="connsiteY8" fmla="*/ 61643 h 994285"/>
                  <a:gd name="connsiteX9" fmla="*/ 822154 w 1336689"/>
                  <a:gd name="connsiteY9" fmla="*/ 976002 h 994285"/>
                  <a:gd name="connsiteX10" fmla="*/ 694166 w 1336689"/>
                  <a:gd name="connsiteY10" fmla="*/ 85456 h 994285"/>
                  <a:gd name="connsiteX11" fmla="*/ 1171411 w 1336689"/>
                  <a:gd name="connsiteY11" fmla="*/ 784321 h 994285"/>
                  <a:gd name="connsiteX12" fmla="*/ 950203 w 1336689"/>
                  <a:gd name="connsiteY12" fmla="*/ 302419 h 994285"/>
                  <a:gd name="connsiteX13" fmla="*/ 726097 w 1336689"/>
                  <a:gd name="connsiteY13" fmla="*/ 57647 h 994285"/>
                  <a:gd name="connsiteX14" fmla="*/ 1336689 w 1336689"/>
                  <a:gd name="connsiteY14" fmla="*/ 554769 h 994285"/>
                  <a:gd name="connsiteX15" fmla="*/ 1040689 w 1336689"/>
                  <a:gd name="connsiteY15" fmla="*/ 154782 h 994285"/>
                  <a:gd name="connsiteX16" fmla="*/ 650164 w 1336689"/>
                  <a:gd name="connsiteY16" fmla="*/ 0 h 994285"/>
                  <a:gd name="connsiteX17" fmla="*/ 610408 w 1336689"/>
                  <a:gd name="connsiteY17" fmla="*/ 4327 h 994285"/>
                  <a:gd name="connsiteX0" fmla="*/ 610408 w 1336689"/>
                  <a:gd name="connsiteY0" fmla="*/ 4327 h 994285"/>
                  <a:gd name="connsiteX1" fmla="*/ 271547 w 1336689"/>
                  <a:gd name="connsiteY1" fmla="*/ 200026 h 994285"/>
                  <a:gd name="connsiteX2" fmla="*/ 0 w 1336689"/>
                  <a:gd name="connsiteY2" fmla="*/ 612249 h 994285"/>
                  <a:gd name="connsiteX3" fmla="*/ 552327 w 1336689"/>
                  <a:gd name="connsiteY3" fmla="*/ 83156 h 994285"/>
                  <a:gd name="connsiteX4" fmla="*/ 381084 w 1336689"/>
                  <a:gd name="connsiteY4" fmla="*/ 359570 h 994285"/>
                  <a:gd name="connsiteX5" fmla="*/ 309108 w 1336689"/>
                  <a:gd name="connsiteY5" fmla="*/ 862944 h 994285"/>
                  <a:gd name="connsiteX6" fmla="*/ 602540 w 1336689"/>
                  <a:gd name="connsiteY6" fmla="*/ 89535 h 994285"/>
                  <a:gd name="connsiteX7" fmla="*/ 596929 w 1336689"/>
                  <a:gd name="connsiteY7" fmla="*/ 994285 h 994285"/>
                  <a:gd name="connsiteX8" fmla="*/ 655052 w 1336689"/>
                  <a:gd name="connsiteY8" fmla="*/ 61643 h 994285"/>
                  <a:gd name="connsiteX9" fmla="*/ 822154 w 1336689"/>
                  <a:gd name="connsiteY9" fmla="*/ 976002 h 994285"/>
                  <a:gd name="connsiteX10" fmla="*/ 694166 w 1336689"/>
                  <a:gd name="connsiteY10" fmla="*/ 85456 h 994285"/>
                  <a:gd name="connsiteX11" fmla="*/ 1171411 w 1336689"/>
                  <a:gd name="connsiteY11" fmla="*/ 784321 h 994285"/>
                  <a:gd name="connsiteX12" fmla="*/ 950203 w 1336689"/>
                  <a:gd name="connsiteY12" fmla="*/ 302419 h 994285"/>
                  <a:gd name="connsiteX13" fmla="*/ 726097 w 1336689"/>
                  <a:gd name="connsiteY13" fmla="*/ 57647 h 994285"/>
                  <a:gd name="connsiteX14" fmla="*/ 1336689 w 1336689"/>
                  <a:gd name="connsiteY14" fmla="*/ 554769 h 994285"/>
                  <a:gd name="connsiteX15" fmla="*/ 1040689 w 1336689"/>
                  <a:gd name="connsiteY15" fmla="*/ 154782 h 994285"/>
                  <a:gd name="connsiteX16" fmla="*/ 650164 w 1336689"/>
                  <a:gd name="connsiteY16" fmla="*/ 0 h 994285"/>
                  <a:gd name="connsiteX17" fmla="*/ 610408 w 1336689"/>
                  <a:gd name="connsiteY17" fmla="*/ 4327 h 994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336689" h="994285">
                    <a:moveTo>
                      <a:pt x="610408" y="4327"/>
                    </a:moveTo>
                    <a:cubicBezTo>
                      <a:pt x="472847" y="67178"/>
                      <a:pt x="366245" y="132412"/>
                      <a:pt x="271547" y="200026"/>
                    </a:cubicBezTo>
                    <a:cubicBezTo>
                      <a:pt x="122294" y="321559"/>
                      <a:pt x="56385" y="478810"/>
                      <a:pt x="0" y="612249"/>
                    </a:cubicBezTo>
                    <a:cubicBezTo>
                      <a:pt x="183315" y="292215"/>
                      <a:pt x="288049" y="219833"/>
                      <a:pt x="552327" y="83156"/>
                    </a:cubicBezTo>
                    <a:cubicBezTo>
                      <a:pt x="502390" y="190375"/>
                      <a:pt x="431021" y="252351"/>
                      <a:pt x="381084" y="359570"/>
                    </a:cubicBezTo>
                    <a:cubicBezTo>
                      <a:pt x="302324" y="527361"/>
                      <a:pt x="309287" y="695153"/>
                      <a:pt x="309108" y="862944"/>
                    </a:cubicBezTo>
                    <a:cubicBezTo>
                      <a:pt x="353738" y="421785"/>
                      <a:pt x="395985" y="387819"/>
                      <a:pt x="602540" y="89535"/>
                    </a:cubicBezTo>
                    <a:cubicBezTo>
                      <a:pt x="600670" y="391118"/>
                      <a:pt x="598799" y="692702"/>
                      <a:pt x="596929" y="994285"/>
                    </a:cubicBezTo>
                    <a:lnTo>
                      <a:pt x="655052" y="61643"/>
                    </a:lnTo>
                    <a:lnTo>
                      <a:pt x="822154" y="976002"/>
                    </a:lnTo>
                    <a:cubicBezTo>
                      <a:pt x="795367" y="677566"/>
                      <a:pt x="749528" y="386274"/>
                      <a:pt x="694166" y="85456"/>
                    </a:cubicBezTo>
                    <a:cubicBezTo>
                      <a:pt x="886585" y="246974"/>
                      <a:pt x="1079004" y="544222"/>
                      <a:pt x="1171411" y="784321"/>
                    </a:cubicBezTo>
                    <a:cubicBezTo>
                      <a:pt x="1123869" y="610193"/>
                      <a:pt x="1042989" y="450353"/>
                      <a:pt x="950203" y="302419"/>
                    </a:cubicBezTo>
                    <a:lnTo>
                      <a:pt x="726097" y="57647"/>
                    </a:lnTo>
                    <a:cubicBezTo>
                      <a:pt x="1017734" y="120167"/>
                      <a:pt x="1137920" y="249362"/>
                      <a:pt x="1336689" y="554769"/>
                    </a:cubicBezTo>
                    <a:cubicBezTo>
                      <a:pt x="1254183" y="407842"/>
                      <a:pt x="1180510" y="277406"/>
                      <a:pt x="1040689" y="154782"/>
                    </a:cubicBezTo>
                    <a:cubicBezTo>
                      <a:pt x="922299" y="84545"/>
                      <a:pt x="732196" y="16741"/>
                      <a:pt x="650164" y="0"/>
                    </a:cubicBezTo>
                    <a:lnTo>
                      <a:pt x="610408" y="432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Freeform 10">
                <a:extLst>
                  <a:ext uri="{FF2B5EF4-FFF2-40B4-BE49-F238E27FC236}">
                    <a16:creationId xmlns:a16="http://schemas.microsoft.com/office/drawing/2014/main" id="{B6A9AEAC-FC16-48A4-81D5-606D75E2EF7D}"/>
                  </a:ext>
                </a:extLst>
              </p:cNvPr>
              <p:cNvSpPr/>
              <p:nvPr/>
            </p:nvSpPr>
            <p:spPr>
              <a:xfrm rot="3110647" flipH="1">
                <a:off x="3717171" y="5218156"/>
                <a:ext cx="126697" cy="695274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Freeform 80">
                <a:extLst>
                  <a:ext uri="{FF2B5EF4-FFF2-40B4-BE49-F238E27FC236}">
                    <a16:creationId xmlns:a16="http://schemas.microsoft.com/office/drawing/2014/main" id="{3DFE55EC-0301-43C0-ABE2-EF6301776A83}"/>
                  </a:ext>
                </a:extLst>
              </p:cNvPr>
              <p:cNvSpPr/>
              <p:nvPr/>
            </p:nvSpPr>
            <p:spPr>
              <a:xfrm rot="1873218">
                <a:off x="3899211" y="4959482"/>
                <a:ext cx="418104" cy="698519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Freeform 82">
                <a:extLst>
                  <a:ext uri="{FF2B5EF4-FFF2-40B4-BE49-F238E27FC236}">
                    <a16:creationId xmlns:a16="http://schemas.microsoft.com/office/drawing/2014/main" id="{86F04368-8447-4A5B-AB5F-8F656D47B055}"/>
                  </a:ext>
                </a:extLst>
              </p:cNvPr>
              <p:cNvSpPr/>
              <p:nvPr/>
            </p:nvSpPr>
            <p:spPr>
              <a:xfrm rot="1318805" flipH="1">
                <a:off x="3985361" y="5642449"/>
                <a:ext cx="126697" cy="695274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Freeform 83">
                <a:extLst>
                  <a:ext uri="{FF2B5EF4-FFF2-40B4-BE49-F238E27FC236}">
                    <a16:creationId xmlns:a16="http://schemas.microsoft.com/office/drawing/2014/main" id="{D2BA1697-5894-4102-9484-71C85966CBFE}"/>
                  </a:ext>
                </a:extLst>
              </p:cNvPr>
              <p:cNvSpPr/>
              <p:nvPr/>
            </p:nvSpPr>
            <p:spPr>
              <a:xfrm rot="256526" flipH="1">
                <a:off x="4263309" y="5368142"/>
                <a:ext cx="126697" cy="695274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Freeform 84">
                <a:extLst>
                  <a:ext uri="{FF2B5EF4-FFF2-40B4-BE49-F238E27FC236}">
                    <a16:creationId xmlns:a16="http://schemas.microsoft.com/office/drawing/2014/main" id="{F15D9A6C-91CB-427C-BACC-918B03CE4499}"/>
                  </a:ext>
                </a:extLst>
              </p:cNvPr>
              <p:cNvSpPr/>
              <p:nvPr/>
            </p:nvSpPr>
            <p:spPr>
              <a:xfrm rot="1453040">
                <a:off x="4062935" y="5244480"/>
                <a:ext cx="126697" cy="695274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Freeform 85">
                <a:extLst>
                  <a:ext uri="{FF2B5EF4-FFF2-40B4-BE49-F238E27FC236}">
                    <a16:creationId xmlns:a16="http://schemas.microsoft.com/office/drawing/2014/main" id="{F17A6706-058A-44F4-BC8E-33B4E6E1B564}"/>
                  </a:ext>
                </a:extLst>
              </p:cNvPr>
              <p:cNvSpPr/>
              <p:nvPr/>
            </p:nvSpPr>
            <p:spPr>
              <a:xfrm rot="20428859">
                <a:off x="4767467" y="5833485"/>
                <a:ext cx="101963" cy="559541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Freeform 86">
                <a:extLst>
                  <a:ext uri="{FF2B5EF4-FFF2-40B4-BE49-F238E27FC236}">
                    <a16:creationId xmlns:a16="http://schemas.microsoft.com/office/drawing/2014/main" id="{4630AA5E-52AC-4745-9F56-EEBC8F76C165}"/>
                  </a:ext>
                </a:extLst>
              </p:cNvPr>
              <p:cNvSpPr/>
              <p:nvPr/>
            </p:nvSpPr>
            <p:spPr>
              <a:xfrm rot="17799804" flipH="1">
                <a:off x="5152765" y="5114915"/>
                <a:ext cx="101963" cy="559541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Freeform 87">
                <a:extLst>
                  <a:ext uri="{FF2B5EF4-FFF2-40B4-BE49-F238E27FC236}">
                    <a16:creationId xmlns:a16="http://schemas.microsoft.com/office/drawing/2014/main" id="{5340981A-8ADC-485B-ADEB-465E3AE19939}"/>
                  </a:ext>
                </a:extLst>
              </p:cNvPr>
              <p:cNvSpPr/>
              <p:nvPr/>
            </p:nvSpPr>
            <p:spPr>
              <a:xfrm rot="16678242">
                <a:off x="4939097" y="5389893"/>
                <a:ext cx="304202" cy="508225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Freeform 88">
                <a:extLst>
                  <a:ext uri="{FF2B5EF4-FFF2-40B4-BE49-F238E27FC236}">
                    <a16:creationId xmlns:a16="http://schemas.microsoft.com/office/drawing/2014/main" id="{4BA4EF89-ACA0-4C28-8304-7D2418A5CB5A}"/>
                  </a:ext>
                </a:extLst>
              </p:cNvPr>
              <p:cNvSpPr/>
              <p:nvPr/>
            </p:nvSpPr>
            <p:spPr>
              <a:xfrm rot="1953358" flipH="1">
                <a:off x="4353854" y="5871794"/>
                <a:ext cx="304202" cy="508225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Freeform 89">
                <a:extLst>
                  <a:ext uri="{FF2B5EF4-FFF2-40B4-BE49-F238E27FC236}">
                    <a16:creationId xmlns:a16="http://schemas.microsoft.com/office/drawing/2014/main" id="{650DCEBA-9029-4328-9CD7-D40BFA9F9563}"/>
                  </a:ext>
                </a:extLst>
              </p:cNvPr>
              <p:cNvSpPr/>
              <p:nvPr/>
            </p:nvSpPr>
            <p:spPr>
              <a:xfrm rot="1953358" flipH="1">
                <a:off x="4844391" y="5745770"/>
                <a:ext cx="304202" cy="508225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" name="Freeform 90">
                <a:extLst>
                  <a:ext uri="{FF2B5EF4-FFF2-40B4-BE49-F238E27FC236}">
                    <a16:creationId xmlns:a16="http://schemas.microsoft.com/office/drawing/2014/main" id="{A2F1A572-3005-4C17-9E11-FBE215CD4D5D}"/>
                  </a:ext>
                </a:extLst>
              </p:cNvPr>
              <p:cNvSpPr/>
              <p:nvPr/>
            </p:nvSpPr>
            <p:spPr>
              <a:xfrm rot="18020636">
                <a:off x="4841110" y="5178289"/>
                <a:ext cx="304202" cy="508225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" name="Freeform 91">
                <a:extLst>
                  <a:ext uri="{FF2B5EF4-FFF2-40B4-BE49-F238E27FC236}">
                    <a16:creationId xmlns:a16="http://schemas.microsoft.com/office/drawing/2014/main" id="{5250D165-DED8-4A0B-BA71-881A69BD57F5}"/>
                  </a:ext>
                </a:extLst>
              </p:cNvPr>
              <p:cNvSpPr/>
              <p:nvPr/>
            </p:nvSpPr>
            <p:spPr>
              <a:xfrm rot="19439538">
                <a:off x="4676160" y="5405253"/>
                <a:ext cx="304202" cy="508225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" name="Freeform 92">
                <a:extLst>
                  <a:ext uri="{FF2B5EF4-FFF2-40B4-BE49-F238E27FC236}">
                    <a16:creationId xmlns:a16="http://schemas.microsoft.com/office/drawing/2014/main" id="{1C9178C0-5BA2-45AB-9ECB-1137B193B8C0}"/>
                  </a:ext>
                </a:extLst>
              </p:cNvPr>
              <p:cNvSpPr/>
              <p:nvPr/>
            </p:nvSpPr>
            <p:spPr>
              <a:xfrm rot="19439538">
                <a:off x="4307184" y="5646390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" name="Freeform 93">
                <a:extLst>
                  <a:ext uri="{FF2B5EF4-FFF2-40B4-BE49-F238E27FC236}">
                    <a16:creationId xmlns:a16="http://schemas.microsoft.com/office/drawing/2014/main" id="{9EF1617B-9FF4-421C-BB3A-E0C9A5709300}"/>
                  </a:ext>
                </a:extLst>
              </p:cNvPr>
              <p:cNvSpPr/>
              <p:nvPr/>
            </p:nvSpPr>
            <p:spPr>
              <a:xfrm rot="20887601">
                <a:off x="3764972" y="5637027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" name="Freeform 94">
                <a:extLst>
                  <a:ext uri="{FF2B5EF4-FFF2-40B4-BE49-F238E27FC236}">
                    <a16:creationId xmlns:a16="http://schemas.microsoft.com/office/drawing/2014/main" id="{6FA40AE9-DAD5-43E5-AAFD-63F0B03DA11A}"/>
                  </a:ext>
                </a:extLst>
              </p:cNvPr>
              <p:cNvSpPr/>
              <p:nvPr/>
            </p:nvSpPr>
            <p:spPr>
              <a:xfrm rot="19308419">
                <a:off x="4084919" y="5986007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" name="Freeform 95">
                <a:extLst>
                  <a:ext uri="{FF2B5EF4-FFF2-40B4-BE49-F238E27FC236}">
                    <a16:creationId xmlns:a16="http://schemas.microsoft.com/office/drawing/2014/main" id="{E287383F-2BF8-4A2A-87A6-50C33E25C08C}"/>
                  </a:ext>
                </a:extLst>
              </p:cNvPr>
              <p:cNvSpPr/>
              <p:nvPr/>
            </p:nvSpPr>
            <p:spPr>
              <a:xfrm rot="915568">
                <a:off x="4293387" y="5851911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3" name="Freeform 96">
                <a:extLst>
                  <a:ext uri="{FF2B5EF4-FFF2-40B4-BE49-F238E27FC236}">
                    <a16:creationId xmlns:a16="http://schemas.microsoft.com/office/drawing/2014/main" id="{07D41E59-F409-4087-B289-54D72ACD0AF5}"/>
                  </a:ext>
                </a:extLst>
              </p:cNvPr>
              <p:cNvSpPr/>
              <p:nvPr/>
            </p:nvSpPr>
            <p:spPr>
              <a:xfrm rot="900000">
                <a:off x="4521018" y="5337147"/>
                <a:ext cx="101963" cy="559541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Freeform 97">
                <a:extLst>
                  <a:ext uri="{FF2B5EF4-FFF2-40B4-BE49-F238E27FC236}">
                    <a16:creationId xmlns:a16="http://schemas.microsoft.com/office/drawing/2014/main" id="{2873DE37-BEC0-4A80-9231-59580958E468}"/>
                  </a:ext>
                </a:extLst>
              </p:cNvPr>
              <p:cNvSpPr/>
              <p:nvPr/>
            </p:nvSpPr>
            <p:spPr>
              <a:xfrm rot="445708">
                <a:off x="4459130" y="5286022"/>
                <a:ext cx="101963" cy="559541"/>
              </a:xfrm>
              <a:custGeom>
                <a:avLst/>
                <a:gdLst/>
                <a:ahLst/>
                <a:cxnLst/>
                <a:rect l="l" t="t" r="r" b="b"/>
                <a:pathLst>
                  <a:path w="146824" h="805728">
                    <a:moveTo>
                      <a:pt x="28967" y="776"/>
                    </a:moveTo>
                    <a:lnTo>
                      <a:pt x="34704" y="0"/>
                    </a:lnTo>
                    <a:cubicBezTo>
                      <a:pt x="35278" y="146"/>
                      <a:pt x="35860" y="297"/>
                      <a:pt x="36429" y="581"/>
                    </a:cubicBezTo>
                    <a:lnTo>
                      <a:pt x="65109" y="82021"/>
                    </a:lnTo>
                    <a:cubicBezTo>
                      <a:pt x="100515" y="321247"/>
                      <a:pt x="129665" y="553285"/>
                      <a:pt x="146824" y="790913"/>
                    </a:cubicBezTo>
                    <a:lnTo>
                      <a:pt x="37890" y="49954"/>
                    </a:lnTo>
                    <a:lnTo>
                      <a:pt x="0" y="805728"/>
                    </a:lnTo>
                    <a:lnTo>
                      <a:pt x="3506" y="1029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" name="Freeform 98">
                <a:extLst>
                  <a:ext uri="{FF2B5EF4-FFF2-40B4-BE49-F238E27FC236}">
                    <a16:creationId xmlns:a16="http://schemas.microsoft.com/office/drawing/2014/main" id="{B0A4D8F0-1078-4F2D-A8C0-04507C1CC9B8}"/>
                  </a:ext>
                </a:extLst>
              </p:cNvPr>
              <p:cNvSpPr/>
              <p:nvPr/>
            </p:nvSpPr>
            <p:spPr>
              <a:xfrm rot="20467473" flipH="1">
                <a:off x="5291069" y="5545339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Freeform 99">
                <a:extLst>
                  <a:ext uri="{FF2B5EF4-FFF2-40B4-BE49-F238E27FC236}">
                    <a16:creationId xmlns:a16="http://schemas.microsoft.com/office/drawing/2014/main" id="{3987C700-27F6-423E-917B-29EF2D9823CC}"/>
                  </a:ext>
                </a:extLst>
              </p:cNvPr>
              <p:cNvSpPr/>
              <p:nvPr/>
            </p:nvSpPr>
            <p:spPr>
              <a:xfrm rot="20467473" flipH="1">
                <a:off x="5118257" y="5846033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Freeform 100">
                <a:extLst>
                  <a:ext uri="{FF2B5EF4-FFF2-40B4-BE49-F238E27FC236}">
                    <a16:creationId xmlns:a16="http://schemas.microsoft.com/office/drawing/2014/main" id="{7FE1B168-1878-4923-BB7D-1212184C0E39}"/>
                  </a:ext>
                </a:extLst>
              </p:cNvPr>
              <p:cNvSpPr/>
              <p:nvPr/>
            </p:nvSpPr>
            <p:spPr>
              <a:xfrm rot="1132527">
                <a:off x="3832653" y="5882362"/>
                <a:ext cx="189756" cy="317022"/>
              </a:xfrm>
              <a:custGeom>
                <a:avLst/>
                <a:gdLst/>
                <a:ahLst/>
                <a:cxnLst/>
                <a:rect l="l" t="t" r="r" b="b"/>
                <a:pathLst>
                  <a:path w="418104" h="698519">
                    <a:moveTo>
                      <a:pt x="397924" y="2731"/>
                    </a:moveTo>
                    <a:lnTo>
                      <a:pt x="418104" y="0"/>
                    </a:lnTo>
                    <a:lnTo>
                      <a:pt x="392642" y="102124"/>
                    </a:lnTo>
                    <a:cubicBezTo>
                      <a:pt x="392693" y="92009"/>
                      <a:pt x="392744" y="81894"/>
                      <a:pt x="392794" y="71780"/>
                    </a:cubicBezTo>
                    <a:cubicBezTo>
                      <a:pt x="258142" y="313497"/>
                      <a:pt x="230601" y="341022"/>
                      <a:pt x="201507" y="698519"/>
                    </a:cubicBezTo>
                    <a:cubicBezTo>
                      <a:pt x="201623" y="562547"/>
                      <a:pt x="197084" y="426576"/>
                      <a:pt x="248428" y="290605"/>
                    </a:cubicBezTo>
                    <a:cubicBezTo>
                      <a:pt x="280982" y="203719"/>
                      <a:pt x="327507" y="153496"/>
                      <a:pt x="360060" y="66611"/>
                    </a:cubicBezTo>
                    <a:cubicBezTo>
                      <a:pt x="187778" y="177368"/>
                      <a:pt x="119503" y="236024"/>
                      <a:pt x="0" y="495367"/>
                    </a:cubicBezTo>
                    <a:cubicBezTo>
                      <a:pt x="36757" y="387232"/>
                      <a:pt x="79723" y="259803"/>
                      <a:pt x="177022" y="161317"/>
                    </a:cubicBezTo>
                    <a:cubicBezTo>
                      <a:pt x="238755" y="106525"/>
                      <a:pt x="308248" y="53662"/>
                      <a:pt x="397924" y="27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8" name="그룹 4">
              <a:extLst>
                <a:ext uri="{FF2B5EF4-FFF2-40B4-BE49-F238E27FC236}">
                  <a16:creationId xmlns:a16="http://schemas.microsoft.com/office/drawing/2014/main" id="{EA93AD4F-DDFB-4850-B31A-740691A01330}"/>
                </a:ext>
              </a:extLst>
            </p:cNvPr>
            <p:cNvGrpSpPr/>
            <p:nvPr/>
          </p:nvGrpSpPr>
          <p:grpSpPr>
            <a:xfrm>
              <a:off x="4372976" y="1747714"/>
              <a:ext cx="3427951" cy="3409730"/>
              <a:chOff x="4276854" y="1647556"/>
              <a:chExt cx="3528392" cy="3509637"/>
            </a:xfrm>
          </p:grpSpPr>
          <p:sp>
            <p:nvSpPr>
              <p:cNvPr id="49" name="Rounded Rectangle 50">
                <a:extLst>
                  <a:ext uri="{FF2B5EF4-FFF2-40B4-BE49-F238E27FC236}">
                    <a16:creationId xmlns:a16="http://schemas.microsoft.com/office/drawing/2014/main" id="{76C36ECE-85BD-4FE3-8884-ED14BA43C24E}"/>
                  </a:ext>
                </a:extLst>
              </p:cNvPr>
              <p:cNvSpPr/>
              <p:nvPr/>
            </p:nvSpPr>
            <p:spPr>
              <a:xfrm>
                <a:off x="5935814" y="1751747"/>
                <a:ext cx="288032" cy="2198154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09BFDF78-3589-41A9-AE76-DEE3477F0F9F}"/>
                  </a:ext>
                </a:extLst>
              </p:cNvPr>
              <p:cNvGrpSpPr/>
              <p:nvPr/>
            </p:nvGrpSpPr>
            <p:grpSpPr>
              <a:xfrm>
                <a:off x="4276854" y="1647556"/>
                <a:ext cx="3528392" cy="3509637"/>
                <a:chOff x="2555776" y="2420888"/>
                <a:chExt cx="3960440" cy="3237510"/>
              </a:xfrm>
            </p:grpSpPr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id="{6DE8725F-2FFA-4208-BEE1-7F80DDB6156F}"/>
                    </a:ext>
                  </a:extLst>
                </p:cNvPr>
                <p:cNvGrpSpPr/>
                <p:nvPr/>
              </p:nvGrpSpPr>
              <p:grpSpPr>
                <a:xfrm>
                  <a:off x="2771800" y="3938689"/>
                  <a:ext cx="1802976" cy="1296143"/>
                  <a:chOff x="2860082" y="2814998"/>
                  <a:chExt cx="1711918" cy="1294233"/>
                </a:xfr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73" name="Freeform 76">
                    <a:extLst>
                      <a:ext uri="{FF2B5EF4-FFF2-40B4-BE49-F238E27FC236}">
                        <a16:creationId xmlns:a16="http://schemas.microsoft.com/office/drawing/2014/main" id="{29B7B99C-05AA-46F0-8E48-C75868693F4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857760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5"/>
                      </a:gs>
                      <a:gs pos="100000">
                        <a:schemeClr val="accent5">
                          <a:lumMod val="75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/>
                  </a:p>
                </p:txBody>
              </p:sp>
              <p:sp>
                <p:nvSpPr>
                  <p:cNvPr id="74" name="Freeform 16">
                    <a:extLst>
                      <a:ext uri="{FF2B5EF4-FFF2-40B4-BE49-F238E27FC236}">
                        <a16:creationId xmlns:a16="http://schemas.microsoft.com/office/drawing/2014/main" id="{9B2B1A02-FC93-4323-AAD3-078CBFF22C0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814998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>
                    <a:gsLst>
                      <a:gs pos="77000">
                        <a:schemeClr val="accent5"/>
                      </a:gs>
                      <a:gs pos="100000">
                        <a:schemeClr val="accent5">
                          <a:lumMod val="50000"/>
                        </a:schemeClr>
                      </a:gs>
                    </a:gsLst>
                    <a:lin ang="0" scaled="1"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/>
                  </a:p>
                </p:txBody>
              </p:sp>
            </p:grpSp>
            <p:grpSp>
              <p:nvGrpSpPr>
                <p:cNvPr id="58" name="Group 57">
                  <a:extLst>
                    <a:ext uri="{FF2B5EF4-FFF2-40B4-BE49-F238E27FC236}">
                      <a16:creationId xmlns:a16="http://schemas.microsoft.com/office/drawing/2014/main" id="{A9F0BA85-9FF2-4F52-B690-FF6437B5F7FE}"/>
                    </a:ext>
                  </a:extLst>
                </p:cNvPr>
                <p:cNvGrpSpPr/>
                <p:nvPr/>
              </p:nvGrpSpPr>
              <p:grpSpPr>
                <a:xfrm flipH="1">
                  <a:off x="4574776" y="4406927"/>
                  <a:ext cx="1437384" cy="1251471"/>
                  <a:chOff x="2860082" y="2834525"/>
                  <a:chExt cx="1711918" cy="1294234"/>
                </a:xfr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71" name="Freeform 74">
                    <a:extLst>
                      <a:ext uri="{FF2B5EF4-FFF2-40B4-BE49-F238E27FC236}">
                        <a16:creationId xmlns:a16="http://schemas.microsoft.com/office/drawing/2014/main" id="{42A23565-A06A-4514-9838-0460E80FF50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877288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2"/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/>
                  </a:p>
                </p:txBody>
              </p:sp>
              <p:sp>
                <p:nvSpPr>
                  <p:cNvPr id="72" name="Freeform 16">
                    <a:extLst>
                      <a:ext uri="{FF2B5EF4-FFF2-40B4-BE49-F238E27FC236}">
                        <a16:creationId xmlns:a16="http://schemas.microsoft.com/office/drawing/2014/main" id="{576412EA-9DB6-486C-AFA6-539810101B8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834525"/>
                    <a:ext cx="1711918" cy="1251469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>
                    <a:gsLst>
                      <a:gs pos="77000">
                        <a:schemeClr val="accent2"/>
                      </a:gs>
                      <a:gs pos="100000">
                        <a:schemeClr val="accent2">
                          <a:lumMod val="50000"/>
                        </a:schemeClr>
                      </a:gs>
                    </a:gsLst>
                    <a:lin ang="0" scaled="1"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 dirty="0"/>
                  </a:p>
                </p:txBody>
              </p:sp>
            </p:grpSp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29490133-9904-458A-8128-57C6D0EFDEF2}"/>
                    </a:ext>
                  </a:extLst>
                </p:cNvPr>
                <p:cNvGrpSpPr/>
                <p:nvPr/>
              </p:nvGrpSpPr>
              <p:grpSpPr>
                <a:xfrm>
                  <a:off x="2555776" y="3067050"/>
                  <a:ext cx="2019000" cy="1440160"/>
                  <a:chOff x="2860082" y="2268017"/>
                  <a:chExt cx="1711918" cy="1294234"/>
                </a:xfr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69" name="Freeform 72">
                    <a:extLst>
                      <a:ext uri="{FF2B5EF4-FFF2-40B4-BE49-F238E27FC236}">
                        <a16:creationId xmlns:a16="http://schemas.microsoft.com/office/drawing/2014/main" id="{56C2C97E-DD59-4F3D-B980-800883FB6BE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310780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/>
                      </a:gs>
                      <a:gs pos="100000">
                        <a:schemeClr val="accent6">
                          <a:lumMod val="75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 dirty="0"/>
                  </a:p>
                </p:txBody>
              </p:sp>
              <p:sp>
                <p:nvSpPr>
                  <p:cNvPr id="70" name="Freeform 16">
                    <a:extLst>
                      <a:ext uri="{FF2B5EF4-FFF2-40B4-BE49-F238E27FC236}">
                        <a16:creationId xmlns:a16="http://schemas.microsoft.com/office/drawing/2014/main" id="{3FEC7A30-9068-460A-AA0B-351B74DBF09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268017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>
                    <a:gsLst>
                      <a:gs pos="77000">
                        <a:schemeClr val="accent6"/>
                      </a:gs>
                      <a:gs pos="100000">
                        <a:schemeClr val="accent6">
                          <a:lumMod val="50000"/>
                        </a:schemeClr>
                      </a:gs>
                    </a:gsLst>
                    <a:lin ang="0" scaled="1"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/>
                  </a:p>
                </p:txBody>
              </p:sp>
            </p:grpSp>
            <p:grpSp>
              <p:nvGrpSpPr>
                <p:cNvPr id="60" name="Group 59">
                  <a:extLst>
                    <a:ext uri="{FF2B5EF4-FFF2-40B4-BE49-F238E27FC236}">
                      <a16:creationId xmlns:a16="http://schemas.microsoft.com/office/drawing/2014/main" id="{29FB14A9-43B8-47DC-B3B4-97DECAB10AF5}"/>
                    </a:ext>
                  </a:extLst>
                </p:cNvPr>
                <p:cNvGrpSpPr/>
                <p:nvPr/>
              </p:nvGrpSpPr>
              <p:grpSpPr>
                <a:xfrm flipH="1">
                  <a:off x="4574776" y="3579961"/>
                  <a:ext cx="1656184" cy="1294234"/>
                  <a:chOff x="2860082" y="2268017"/>
                  <a:chExt cx="1711918" cy="1294234"/>
                </a:xfrm>
                <a:gradFill>
                  <a:gsLst>
                    <a:gs pos="77000">
                      <a:schemeClr val="bg1"/>
                    </a:gs>
                    <a:gs pos="100000">
                      <a:schemeClr val="bg1">
                        <a:lumMod val="64000"/>
                      </a:schemeClr>
                    </a:gs>
                  </a:gsLst>
                  <a:lin ang="0" scaled="1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67" name="Freeform 70">
                    <a:extLst>
                      <a:ext uri="{FF2B5EF4-FFF2-40B4-BE49-F238E27FC236}">
                        <a16:creationId xmlns:a16="http://schemas.microsoft.com/office/drawing/2014/main" id="{67D4E383-7F2D-4C66-BD5A-9B1AECE4C4D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310780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3"/>
                      </a:gs>
                      <a:gs pos="100000">
                        <a:schemeClr val="accent3">
                          <a:lumMod val="75000"/>
                        </a:schemeClr>
                      </a:gs>
                    </a:gsLst>
                    <a:lin ang="0" scaled="1"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 dirty="0"/>
                  </a:p>
                </p:txBody>
              </p:sp>
              <p:sp>
                <p:nvSpPr>
                  <p:cNvPr id="68" name="Freeform 16">
                    <a:extLst>
                      <a:ext uri="{FF2B5EF4-FFF2-40B4-BE49-F238E27FC236}">
                        <a16:creationId xmlns:a16="http://schemas.microsoft.com/office/drawing/2014/main" id="{0363C725-B47A-42DB-893C-88E30CA8685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268017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>
                    <a:gsLst>
                      <a:gs pos="77000">
                        <a:schemeClr val="accent3"/>
                      </a:gs>
                      <a:gs pos="100000">
                        <a:schemeClr val="accent3">
                          <a:lumMod val="50000"/>
                        </a:schemeClr>
                      </a:gs>
                    </a:gsLst>
                    <a:lin ang="0" scaled="1"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 dirty="0"/>
                  </a:p>
                </p:txBody>
              </p:sp>
            </p:grp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ABAE5577-0B86-4CCE-A35B-8227E3047BAD}"/>
                    </a:ext>
                  </a:extLst>
                </p:cNvPr>
                <p:cNvGrpSpPr/>
                <p:nvPr/>
              </p:nvGrpSpPr>
              <p:grpSpPr>
                <a:xfrm>
                  <a:off x="2860082" y="2420888"/>
                  <a:ext cx="1711918" cy="1294234"/>
                  <a:chOff x="2860082" y="2268017"/>
                  <a:chExt cx="1711918" cy="1294234"/>
                </a:xfr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65" name="Freeform 68">
                    <a:extLst>
                      <a:ext uri="{FF2B5EF4-FFF2-40B4-BE49-F238E27FC236}">
                        <a16:creationId xmlns:a16="http://schemas.microsoft.com/office/drawing/2014/main" id="{798F9A0F-A100-4868-B6CB-87D06E8D905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310780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lumMod val="75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/>
                  </a:p>
                </p:txBody>
              </p:sp>
              <p:sp>
                <p:nvSpPr>
                  <p:cNvPr id="66" name="Freeform 16">
                    <a:extLst>
                      <a:ext uri="{FF2B5EF4-FFF2-40B4-BE49-F238E27FC236}">
                        <a16:creationId xmlns:a16="http://schemas.microsoft.com/office/drawing/2014/main" id="{69AE390E-6979-4035-BFA7-541B99CD398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268017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77000">
                        <a:schemeClr val="accent1"/>
                      </a:gs>
                      <a:gs pos="100000">
                        <a:schemeClr val="accent1">
                          <a:lumMod val="50000"/>
                        </a:schemeClr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 dirty="0"/>
                  </a:p>
                </p:txBody>
              </p:sp>
            </p:grpSp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1DFF66FE-D2B6-434D-8C24-630F2892553E}"/>
                    </a:ext>
                  </a:extLst>
                </p:cNvPr>
                <p:cNvGrpSpPr/>
                <p:nvPr/>
              </p:nvGrpSpPr>
              <p:grpSpPr>
                <a:xfrm flipH="1">
                  <a:off x="4572000" y="2635002"/>
                  <a:ext cx="1944216" cy="1438250"/>
                  <a:chOff x="2860082" y="2268017"/>
                  <a:chExt cx="1711918" cy="1294234"/>
                </a:xfr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63" name="Freeform 66">
                    <a:extLst>
                      <a:ext uri="{FF2B5EF4-FFF2-40B4-BE49-F238E27FC236}">
                        <a16:creationId xmlns:a16="http://schemas.microsoft.com/office/drawing/2014/main" id="{6A7A5E32-EBCC-4A6B-9481-BB8230D8801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310780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4"/>
                      </a:gs>
                      <a:gs pos="100000">
                        <a:schemeClr val="accent4">
                          <a:lumMod val="75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/>
                  </a:p>
                </p:txBody>
              </p:sp>
              <p:sp>
                <p:nvSpPr>
                  <p:cNvPr id="64" name="Freeform 16">
                    <a:extLst>
                      <a:ext uri="{FF2B5EF4-FFF2-40B4-BE49-F238E27FC236}">
                        <a16:creationId xmlns:a16="http://schemas.microsoft.com/office/drawing/2014/main" id="{AF1E19BF-C8A6-4022-9DBB-53681D42639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0082" y="2268017"/>
                    <a:ext cx="1711918" cy="1251471"/>
                  </a:xfrm>
                  <a:custGeom>
                    <a:avLst/>
                    <a:gdLst>
                      <a:gd name="T0" fmla="*/ 194 w 798"/>
                      <a:gd name="T1" fmla="*/ 0 h 583"/>
                      <a:gd name="T2" fmla="*/ 604 w 798"/>
                      <a:gd name="T3" fmla="*/ 0 h 583"/>
                      <a:gd name="T4" fmla="*/ 798 w 798"/>
                      <a:gd name="T5" fmla="*/ 195 h 583"/>
                      <a:gd name="T6" fmla="*/ 798 w 798"/>
                      <a:gd name="T7" fmla="*/ 198 h 583"/>
                      <a:gd name="T8" fmla="*/ 798 w 798"/>
                      <a:gd name="T9" fmla="*/ 198 h 583"/>
                      <a:gd name="T10" fmla="*/ 798 w 798"/>
                      <a:gd name="T11" fmla="*/ 583 h 583"/>
                      <a:gd name="T12" fmla="*/ 604 w 798"/>
                      <a:gd name="T13" fmla="*/ 389 h 583"/>
                      <a:gd name="T14" fmla="*/ 335 w 798"/>
                      <a:gd name="T15" fmla="*/ 389 h 583"/>
                      <a:gd name="T16" fmla="*/ 194 w 798"/>
                      <a:gd name="T17" fmla="*/ 389 h 583"/>
                      <a:gd name="T18" fmla="*/ 0 w 798"/>
                      <a:gd name="T19" fmla="*/ 195 h 583"/>
                      <a:gd name="T20" fmla="*/ 194 w 798"/>
                      <a:gd name="T21" fmla="*/ 0 h 5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98" h="583">
                        <a:moveTo>
                          <a:pt x="194" y="0"/>
                        </a:moveTo>
                        <a:cubicBezTo>
                          <a:pt x="199" y="0"/>
                          <a:pt x="599" y="0"/>
                          <a:pt x="604" y="0"/>
                        </a:cubicBezTo>
                        <a:cubicBezTo>
                          <a:pt x="711" y="0"/>
                          <a:pt x="798" y="87"/>
                          <a:pt x="798" y="195"/>
                        </a:cubicBezTo>
                        <a:cubicBezTo>
                          <a:pt x="798" y="196"/>
                          <a:pt x="798" y="197"/>
                          <a:pt x="798" y="198"/>
                        </a:cubicBezTo>
                        <a:cubicBezTo>
                          <a:pt x="798" y="198"/>
                          <a:pt x="798" y="198"/>
                          <a:pt x="798" y="198"/>
                        </a:cubicBezTo>
                        <a:cubicBezTo>
                          <a:pt x="798" y="583"/>
                          <a:pt x="798" y="583"/>
                          <a:pt x="798" y="583"/>
                        </a:cubicBezTo>
                        <a:cubicBezTo>
                          <a:pt x="798" y="476"/>
                          <a:pt x="711" y="389"/>
                          <a:pt x="604" y="389"/>
                        </a:cubicBezTo>
                        <a:cubicBezTo>
                          <a:pt x="600" y="389"/>
                          <a:pt x="452" y="389"/>
                          <a:pt x="335" y="389"/>
                        </a:cubicBezTo>
                        <a:cubicBezTo>
                          <a:pt x="259" y="389"/>
                          <a:pt x="196" y="389"/>
                          <a:pt x="194" y="389"/>
                        </a:cubicBezTo>
                        <a:cubicBezTo>
                          <a:pt x="87" y="389"/>
                          <a:pt x="0" y="302"/>
                          <a:pt x="0" y="195"/>
                        </a:cubicBezTo>
                        <a:cubicBezTo>
                          <a:pt x="0" y="87"/>
                          <a:pt x="87" y="0"/>
                          <a:pt x="194" y="0"/>
                        </a:cubicBezTo>
                        <a:close/>
                      </a:path>
                    </a:pathLst>
                  </a:custGeom>
                  <a:gradFill>
                    <a:gsLst>
                      <a:gs pos="77000">
                        <a:schemeClr val="accent4"/>
                      </a:gs>
                      <a:gs pos="100000">
                        <a:schemeClr val="accent4">
                          <a:lumMod val="50000"/>
                        </a:schemeClr>
                      </a:gs>
                    </a:gsLst>
                    <a:lin ang="0" scaled="1"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 sz="2701"/>
                  </a:p>
                </p:txBody>
              </p:sp>
            </p:grpSp>
          </p:grpSp>
          <p:sp>
            <p:nvSpPr>
              <p:cNvPr id="51" name="Oval 7">
                <a:extLst>
                  <a:ext uri="{FF2B5EF4-FFF2-40B4-BE49-F238E27FC236}">
                    <a16:creationId xmlns:a16="http://schemas.microsoft.com/office/drawing/2014/main" id="{B649B66A-95FF-4E95-BB32-3540E3725193}"/>
                  </a:ext>
                </a:extLst>
              </p:cNvPr>
              <p:cNvSpPr/>
              <p:nvPr/>
            </p:nvSpPr>
            <p:spPr>
              <a:xfrm>
                <a:off x="4672730" y="2657367"/>
                <a:ext cx="375598" cy="493372"/>
              </a:xfrm>
              <a:custGeom>
                <a:avLst/>
                <a:gdLst/>
                <a:ahLst/>
                <a:cxnLst/>
                <a:rect l="l" t="t" r="r" b="b"/>
                <a:pathLst>
                  <a:path w="3025265" h="3973870">
                    <a:moveTo>
                      <a:pt x="1048235" y="955278"/>
                    </a:moveTo>
                    <a:cubicBezTo>
                      <a:pt x="1143886" y="955278"/>
                      <a:pt x="1221426" y="1089843"/>
                      <a:pt x="1221426" y="1255837"/>
                    </a:cubicBezTo>
                    <a:cubicBezTo>
                      <a:pt x="1221426" y="1421831"/>
                      <a:pt x="1143886" y="1556396"/>
                      <a:pt x="1048235" y="1556396"/>
                    </a:cubicBezTo>
                    <a:cubicBezTo>
                      <a:pt x="952584" y="1556396"/>
                      <a:pt x="875044" y="1421831"/>
                      <a:pt x="875044" y="1255837"/>
                    </a:cubicBezTo>
                    <a:cubicBezTo>
                      <a:pt x="875044" y="1089843"/>
                      <a:pt x="952584" y="955278"/>
                      <a:pt x="1048235" y="955278"/>
                    </a:cubicBezTo>
                    <a:close/>
                    <a:moveTo>
                      <a:pt x="805954" y="648071"/>
                    </a:moveTo>
                    <a:lnTo>
                      <a:pt x="805954" y="1853034"/>
                    </a:lnTo>
                    <a:cubicBezTo>
                      <a:pt x="805954" y="1947724"/>
                      <a:pt x="869395" y="2027597"/>
                      <a:pt x="956357" y="2051540"/>
                    </a:cubicBezTo>
                    <a:lnTo>
                      <a:pt x="956356" y="2473030"/>
                    </a:lnTo>
                    <a:cubicBezTo>
                      <a:pt x="956356" y="2523517"/>
                      <a:pt x="997284" y="2564445"/>
                      <a:pt x="1047771" y="2564445"/>
                    </a:cubicBezTo>
                    <a:cubicBezTo>
                      <a:pt x="1098258" y="2564445"/>
                      <a:pt x="1139186" y="2523517"/>
                      <a:pt x="1139186" y="2473030"/>
                    </a:cubicBezTo>
                    <a:lnTo>
                      <a:pt x="1139186" y="2051828"/>
                    </a:lnTo>
                    <a:cubicBezTo>
                      <a:pt x="1226618" y="2028173"/>
                      <a:pt x="1290517" y="1948066"/>
                      <a:pt x="1290517" y="1853034"/>
                    </a:cubicBezTo>
                    <a:lnTo>
                      <a:pt x="1290517" y="649328"/>
                    </a:lnTo>
                    <a:cubicBezTo>
                      <a:pt x="1740927" y="708507"/>
                      <a:pt x="2088232" y="1094132"/>
                      <a:pt x="2088232" y="1560875"/>
                    </a:cubicBezTo>
                    <a:lnTo>
                      <a:pt x="2088232" y="2137870"/>
                    </a:lnTo>
                    <a:lnTo>
                      <a:pt x="2088233" y="2137870"/>
                    </a:lnTo>
                    <a:lnTo>
                      <a:pt x="2088233" y="3055870"/>
                    </a:lnTo>
                    <a:cubicBezTo>
                      <a:pt x="2088233" y="3562867"/>
                      <a:pt x="1677230" y="3973870"/>
                      <a:pt x="1170233" y="3973870"/>
                    </a:cubicBezTo>
                    <a:lnTo>
                      <a:pt x="918001" y="3973870"/>
                    </a:lnTo>
                    <a:cubicBezTo>
                      <a:pt x="411004" y="3973870"/>
                      <a:pt x="1" y="3562867"/>
                      <a:pt x="1" y="3055870"/>
                    </a:cubicBezTo>
                    <a:lnTo>
                      <a:pt x="1" y="2152339"/>
                    </a:lnTo>
                    <a:lnTo>
                      <a:pt x="0" y="2152339"/>
                    </a:lnTo>
                    <a:lnTo>
                      <a:pt x="0" y="1560875"/>
                    </a:lnTo>
                    <a:cubicBezTo>
                      <a:pt x="0" y="1091278"/>
                      <a:pt x="351565" y="703794"/>
                      <a:pt x="805954" y="648071"/>
                    </a:cubicBezTo>
                    <a:close/>
                    <a:moveTo>
                      <a:pt x="1619797" y="91"/>
                    </a:moveTo>
                    <a:cubicBezTo>
                      <a:pt x="1732841" y="1988"/>
                      <a:pt x="1845389" y="33430"/>
                      <a:pt x="1945434" y="94215"/>
                    </a:cubicBezTo>
                    <a:cubicBezTo>
                      <a:pt x="2133478" y="208468"/>
                      <a:pt x="2249869" y="409692"/>
                      <a:pt x="2255221" y="627780"/>
                    </a:cubicBezTo>
                    <a:lnTo>
                      <a:pt x="2257891" y="627572"/>
                    </a:lnTo>
                    <a:cubicBezTo>
                      <a:pt x="2272309" y="812739"/>
                      <a:pt x="2385479" y="975734"/>
                      <a:pt x="2553934" y="1053951"/>
                    </a:cubicBezTo>
                    <a:cubicBezTo>
                      <a:pt x="2706200" y="1124651"/>
                      <a:pt x="2882234" y="1116149"/>
                      <a:pt x="3025265" y="1032491"/>
                    </a:cubicBezTo>
                    <a:lnTo>
                      <a:pt x="3025265" y="1181594"/>
                    </a:lnTo>
                    <a:cubicBezTo>
                      <a:pt x="2858744" y="1255002"/>
                      <a:pt x="2666516" y="1253932"/>
                      <a:pt x="2497514" y="1175460"/>
                    </a:cubicBezTo>
                    <a:cubicBezTo>
                      <a:pt x="2293602" y="1080779"/>
                      <a:pt x="2153951" y="887555"/>
                      <a:pt x="2128339" y="665512"/>
                    </a:cubicBezTo>
                    <a:lnTo>
                      <a:pt x="2122734" y="665324"/>
                    </a:lnTo>
                    <a:cubicBezTo>
                      <a:pt x="2128967" y="479701"/>
                      <a:pt x="2034597" y="305147"/>
                      <a:pt x="1875870" y="208708"/>
                    </a:cubicBezTo>
                    <a:cubicBezTo>
                      <a:pt x="1717143" y="112268"/>
                      <a:pt x="1518741" y="108938"/>
                      <a:pt x="1356867" y="199997"/>
                    </a:cubicBezTo>
                    <a:cubicBezTo>
                      <a:pt x="1194993" y="291056"/>
                      <a:pt x="1094818" y="462344"/>
                      <a:pt x="1094818" y="648071"/>
                    </a:cubicBezTo>
                    <a:lnTo>
                      <a:pt x="960849" y="648071"/>
                    </a:lnTo>
                    <a:cubicBezTo>
                      <a:pt x="960849" y="413945"/>
                      <a:pt x="1087128" y="198021"/>
                      <a:pt x="1291185" y="83234"/>
                    </a:cubicBezTo>
                    <a:cubicBezTo>
                      <a:pt x="1393213" y="25840"/>
                      <a:pt x="1506753" y="-1807"/>
                      <a:pt x="1619797" y="9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" name="Trapezoid 10">
                <a:extLst>
                  <a:ext uri="{FF2B5EF4-FFF2-40B4-BE49-F238E27FC236}">
                    <a16:creationId xmlns:a16="http://schemas.microsoft.com/office/drawing/2014/main" id="{A7474F9F-E5E4-4D7B-983C-E1028ADEFC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18767" y="2157134"/>
                <a:ext cx="422158" cy="421663"/>
              </a:xfrm>
              <a:custGeom>
                <a:avLst/>
                <a:gdLst/>
                <a:ahLst/>
                <a:cxnLst/>
                <a:rect l="l" t="t" r="r" b="b"/>
                <a:pathLst>
                  <a:path w="3910377" h="3905794">
                    <a:moveTo>
                      <a:pt x="1" y="3797782"/>
                    </a:moveTo>
                    <a:lnTo>
                      <a:pt x="3910377" y="3797782"/>
                    </a:lnTo>
                    <a:lnTo>
                      <a:pt x="3910377" y="3905794"/>
                    </a:lnTo>
                    <a:lnTo>
                      <a:pt x="1" y="3905794"/>
                    </a:lnTo>
                    <a:close/>
                    <a:moveTo>
                      <a:pt x="1757257" y="3353296"/>
                    </a:moveTo>
                    <a:cubicBezTo>
                      <a:pt x="1690135" y="3353296"/>
                      <a:pt x="1635721" y="3407710"/>
                      <a:pt x="1635721" y="3474832"/>
                    </a:cubicBezTo>
                    <a:cubicBezTo>
                      <a:pt x="1635721" y="3541954"/>
                      <a:pt x="1690135" y="3596368"/>
                      <a:pt x="1757257" y="3596368"/>
                    </a:cubicBezTo>
                    <a:lnTo>
                      <a:pt x="2187409" y="3596368"/>
                    </a:lnTo>
                    <a:cubicBezTo>
                      <a:pt x="2254531" y="3596368"/>
                      <a:pt x="2308945" y="3541954"/>
                      <a:pt x="2308945" y="3474832"/>
                    </a:cubicBezTo>
                    <a:cubicBezTo>
                      <a:pt x="2308945" y="3407710"/>
                      <a:pt x="2254531" y="3353296"/>
                      <a:pt x="2187409" y="3353296"/>
                    </a:cubicBezTo>
                    <a:close/>
                    <a:moveTo>
                      <a:pt x="492288" y="2449553"/>
                    </a:moveTo>
                    <a:lnTo>
                      <a:pt x="472244" y="2517369"/>
                    </a:lnTo>
                    <a:lnTo>
                      <a:pt x="3438134" y="2517369"/>
                    </a:lnTo>
                    <a:lnTo>
                      <a:pt x="3418090" y="2449553"/>
                    </a:lnTo>
                    <a:close/>
                    <a:moveTo>
                      <a:pt x="432162" y="2249610"/>
                    </a:moveTo>
                    <a:lnTo>
                      <a:pt x="3478215" y="2249610"/>
                    </a:lnTo>
                    <a:lnTo>
                      <a:pt x="3910377" y="3711740"/>
                    </a:lnTo>
                    <a:lnTo>
                      <a:pt x="0" y="3711740"/>
                    </a:lnTo>
                    <a:close/>
                    <a:moveTo>
                      <a:pt x="1637280" y="544956"/>
                    </a:moveTo>
                    <a:cubicBezTo>
                      <a:pt x="1626413" y="544956"/>
                      <a:pt x="1615547" y="549102"/>
                      <a:pt x="1607256" y="557393"/>
                    </a:cubicBezTo>
                    <a:lnTo>
                      <a:pt x="796281" y="1368368"/>
                    </a:lnTo>
                    <a:cubicBezTo>
                      <a:pt x="779699" y="1384950"/>
                      <a:pt x="779699" y="1411834"/>
                      <a:pt x="796281" y="1428415"/>
                    </a:cubicBezTo>
                    <a:lnTo>
                      <a:pt x="825565" y="1457699"/>
                    </a:lnTo>
                    <a:cubicBezTo>
                      <a:pt x="842147" y="1474281"/>
                      <a:pt x="869031" y="1474281"/>
                      <a:pt x="885612" y="1457699"/>
                    </a:cubicBezTo>
                    <a:lnTo>
                      <a:pt x="1696588" y="646724"/>
                    </a:lnTo>
                    <a:cubicBezTo>
                      <a:pt x="1713169" y="630143"/>
                      <a:pt x="1713169" y="603258"/>
                      <a:pt x="1696588" y="586677"/>
                    </a:cubicBezTo>
                    <a:lnTo>
                      <a:pt x="1667304" y="557393"/>
                    </a:lnTo>
                    <a:cubicBezTo>
                      <a:pt x="1659013" y="549102"/>
                      <a:pt x="1648146" y="544956"/>
                      <a:pt x="1637280" y="544956"/>
                    </a:cubicBezTo>
                    <a:close/>
                    <a:moveTo>
                      <a:pt x="1372791" y="439020"/>
                    </a:moveTo>
                    <a:cubicBezTo>
                      <a:pt x="1361925" y="439020"/>
                      <a:pt x="1351058" y="443165"/>
                      <a:pt x="1342767" y="451456"/>
                    </a:cubicBezTo>
                    <a:lnTo>
                      <a:pt x="851745" y="942478"/>
                    </a:lnTo>
                    <a:cubicBezTo>
                      <a:pt x="835164" y="959060"/>
                      <a:pt x="835164" y="985944"/>
                      <a:pt x="851745" y="1002526"/>
                    </a:cubicBezTo>
                    <a:lnTo>
                      <a:pt x="881029" y="1031810"/>
                    </a:lnTo>
                    <a:cubicBezTo>
                      <a:pt x="897611" y="1048392"/>
                      <a:pt x="924495" y="1048392"/>
                      <a:pt x="941077" y="1031810"/>
                    </a:cubicBezTo>
                    <a:lnTo>
                      <a:pt x="1432099" y="540788"/>
                    </a:lnTo>
                    <a:cubicBezTo>
                      <a:pt x="1448681" y="524206"/>
                      <a:pt x="1448681" y="497322"/>
                      <a:pt x="1432099" y="480740"/>
                    </a:cubicBezTo>
                    <a:lnTo>
                      <a:pt x="1402815" y="451456"/>
                    </a:lnTo>
                    <a:cubicBezTo>
                      <a:pt x="1394524" y="443165"/>
                      <a:pt x="1383658" y="439020"/>
                      <a:pt x="1372791" y="439020"/>
                    </a:cubicBezTo>
                    <a:close/>
                    <a:moveTo>
                      <a:pt x="864042" y="270000"/>
                    </a:moveTo>
                    <a:lnTo>
                      <a:pt x="2945402" y="270000"/>
                    </a:lnTo>
                    <a:cubicBezTo>
                      <a:pt x="3094522" y="270000"/>
                      <a:pt x="3215407" y="390885"/>
                      <a:pt x="3215407" y="540005"/>
                    </a:cubicBezTo>
                    <a:lnTo>
                      <a:pt x="3215407" y="1619995"/>
                    </a:lnTo>
                    <a:cubicBezTo>
                      <a:pt x="3215407" y="1769115"/>
                      <a:pt x="3094522" y="1890000"/>
                      <a:pt x="2945402" y="1890000"/>
                    </a:cubicBezTo>
                    <a:lnTo>
                      <a:pt x="864042" y="1890000"/>
                    </a:lnTo>
                    <a:cubicBezTo>
                      <a:pt x="714922" y="1890000"/>
                      <a:pt x="594037" y="1769115"/>
                      <a:pt x="594037" y="1619995"/>
                    </a:cubicBezTo>
                    <a:lnTo>
                      <a:pt x="594037" y="540005"/>
                    </a:lnTo>
                    <a:cubicBezTo>
                      <a:pt x="594037" y="390885"/>
                      <a:pt x="714922" y="270000"/>
                      <a:pt x="864042" y="270000"/>
                    </a:cubicBezTo>
                    <a:close/>
                    <a:moveTo>
                      <a:pt x="804042" y="180000"/>
                    </a:moveTo>
                    <a:cubicBezTo>
                      <a:pt x="638353" y="180000"/>
                      <a:pt x="504036" y="314317"/>
                      <a:pt x="504036" y="480006"/>
                    </a:cubicBezTo>
                    <a:lnTo>
                      <a:pt x="504036" y="1679994"/>
                    </a:lnTo>
                    <a:cubicBezTo>
                      <a:pt x="504036" y="1845683"/>
                      <a:pt x="638353" y="1980000"/>
                      <a:pt x="804042" y="1980000"/>
                    </a:cubicBezTo>
                    <a:lnTo>
                      <a:pt x="3027043" y="1980000"/>
                    </a:lnTo>
                    <a:cubicBezTo>
                      <a:pt x="3192732" y="1980000"/>
                      <a:pt x="3327049" y="1845683"/>
                      <a:pt x="3327049" y="1679994"/>
                    </a:cubicBezTo>
                    <a:lnTo>
                      <a:pt x="3327049" y="480006"/>
                    </a:lnTo>
                    <a:cubicBezTo>
                      <a:pt x="3327049" y="314317"/>
                      <a:pt x="3192732" y="180000"/>
                      <a:pt x="3027043" y="180000"/>
                    </a:cubicBezTo>
                    <a:close/>
                    <a:moveTo>
                      <a:pt x="684043" y="0"/>
                    </a:moveTo>
                    <a:lnTo>
                      <a:pt x="3190330" y="0"/>
                    </a:lnTo>
                    <a:cubicBezTo>
                      <a:pt x="3389156" y="0"/>
                      <a:pt x="3550337" y="161181"/>
                      <a:pt x="3550337" y="360007"/>
                    </a:cubicBezTo>
                    <a:lnTo>
                      <a:pt x="3550337" y="1799993"/>
                    </a:lnTo>
                    <a:cubicBezTo>
                      <a:pt x="3550337" y="1998819"/>
                      <a:pt x="3389156" y="2160000"/>
                      <a:pt x="3190330" y="2160000"/>
                    </a:cubicBezTo>
                    <a:lnTo>
                      <a:pt x="684043" y="2160000"/>
                    </a:lnTo>
                    <a:cubicBezTo>
                      <a:pt x="485217" y="2160000"/>
                      <a:pt x="324036" y="1998819"/>
                      <a:pt x="324036" y="1799993"/>
                    </a:cubicBezTo>
                    <a:lnTo>
                      <a:pt x="324036" y="360007"/>
                    </a:lnTo>
                    <a:cubicBezTo>
                      <a:pt x="324036" y="161181"/>
                      <a:pt x="485217" y="0"/>
                      <a:pt x="68404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" name="Rounded Rectangle 12">
                <a:extLst>
                  <a:ext uri="{FF2B5EF4-FFF2-40B4-BE49-F238E27FC236}">
                    <a16:creationId xmlns:a16="http://schemas.microsoft.com/office/drawing/2014/main" id="{628290F2-A03C-4A42-A5F1-583EDB7CFF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89145" y="3611356"/>
                <a:ext cx="383310" cy="456783"/>
              </a:xfrm>
              <a:custGeom>
                <a:avLst/>
                <a:gdLst/>
                <a:ahLst/>
                <a:cxnLst/>
                <a:rect l="l" t="t" r="r" b="b"/>
                <a:pathLst>
                  <a:path w="3312367" h="3947283">
                    <a:moveTo>
                      <a:pt x="2537615" y="3705909"/>
                    </a:moveTo>
                    <a:cubicBezTo>
                      <a:pt x="2512344" y="3705909"/>
                      <a:pt x="2491857" y="3726396"/>
                      <a:pt x="2491857" y="3751667"/>
                    </a:cubicBezTo>
                    <a:cubicBezTo>
                      <a:pt x="2491857" y="3776938"/>
                      <a:pt x="2512344" y="3797425"/>
                      <a:pt x="2537615" y="3797425"/>
                    </a:cubicBezTo>
                    <a:lnTo>
                      <a:pt x="2762175" y="3797425"/>
                    </a:lnTo>
                    <a:cubicBezTo>
                      <a:pt x="2787446" y="3797425"/>
                      <a:pt x="2807933" y="3776938"/>
                      <a:pt x="2807933" y="3751667"/>
                    </a:cubicBezTo>
                    <a:cubicBezTo>
                      <a:pt x="2807933" y="3726396"/>
                      <a:pt x="2787446" y="3705909"/>
                      <a:pt x="2762175" y="3705909"/>
                    </a:cubicBezTo>
                    <a:close/>
                    <a:moveTo>
                      <a:pt x="1141114" y="3408594"/>
                    </a:moveTo>
                    <a:cubicBezTo>
                      <a:pt x="1097903" y="3408594"/>
                      <a:pt x="1062874" y="3443623"/>
                      <a:pt x="1062874" y="3486834"/>
                    </a:cubicBezTo>
                    <a:cubicBezTo>
                      <a:pt x="1062874" y="3530045"/>
                      <a:pt x="1097903" y="3565073"/>
                      <a:pt x="1141114" y="3565073"/>
                    </a:cubicBezTo>
                    <a:lnTo>
                      <a:pt x="1525078" y="3565074"/>
                    </a:lnTo>
                    <a:cubicBezTo>
                      <a:pt x="1568289" y="3565074"/>
                      <a:pt x="1603318" y="3530045"/>
                      <a:pt x="1603318" y="3486834"/>
                    </a:cubicBezTo>
                    <a:lnTo>
                      <a:pt x="1603319" y="3486834"/>
                    </a:lnTo>
                    <a:cubicBezTo>
                      <a:pt x="1603319" y="3443623"/>
                      <a:pt x="1568290" y="3408594"/>
                      <a:pt x="1525079" y="3408594"/>
                    </a:cubicBezTo>
                    <a:close/>
                    <a:moveTo>
                      <a:pt x="2129393" y="1705414"/>
                    </a:moveTo>
                    <a:lnTo>
                      <a:pt x="2129393" y="3580170"/>
                    </a:lnTo>
                    <a:lnTo>
                      <a:pt x="3126216" y="3580170"/>
                    </a:lnTo>
                    <a:lnTo>
                      <a:pt x="3126216" y="1705414"/>
                    </a:lnTo>
                    <a:close/>
                    <a:moveTo>
                      <a:pt x="2481193" y="1533789"/>
                    </a:moveTo>
                    <a:cubicBezTo>
                      <a:pt x="2462682" y="1533789"/>
                      <a:pt x="2447676" y="1548795"/>
                      <a:pt x="2447676" y="1567306"/>
                    </a:cubicBezTo>
                    <a:lnTo>
                      <a:pt x="2447676" y="1572258"/>
                    </a:lnTo>
                    <a:cubicBezTo>
                      <a:pt x="2447676" y="1590769"/>
                      <a:pt x="2462682" y="1605775"/>
                      <a:pt x="2481193" y="1605775"/>
                    </a:cubicBezTo>
                    <a:lnTo>
                      <a:pt x="2774415" y="1605775"/>
                    </a:lnTo>
                    <a:cubicBezTo>
                      <a:pt x="2792926" y="1605775"/>
                      <a:pt x="2807932" y="1590769"/>
                      <a:pt x="2807932" y="1572258"/>
                    </a:cubicBezTo>
                    <a:lnTo>
                      <a:pt x="2807932" y="1567306"/>
                    </a:lnTo>
                    <a:cubicBezTo>
                      <a:pt x="2807932" y="1548795"/>
                      <a:pt x="2792926" y="1533789"/>
                      <a:pt x="2774415" y="1533789"/>
                    </a:cubicBezTo>
                    <a:close/>
                    <a:moveTo>
                      <a:pt x="2113478" y="1418392"/>
                    </a:moveTo>
                    <a:lnTo>
                      <a:pt x="3142130" y="1418392"/>
                    </a:lnTo>
                    <a:cubicBezTo>
                      <a:pt x="3236149" y="1418392"/>
                      <a:pt x="3312367" y="1494610"/>
                      <a:pt x="3312367" y="1588629"/>
                    </a:cubicBezTo>
                    <a:lnTo>
                      <a:pt x="3312367" y="3777046"/>
                    </a:lnTo>
                    <a:cubicBezTo>
                      <a:pt x="3312367" y="3871065"/>
                      <a:pt x="3236149" y="3947283"/>
                      <a:pt x="3142130" y="3947283"/>
                    </a:cubicBezTo>
                    <a:lnTo>
                      <a:pt x="2113478" y="3947283"/>
                    </a:lnTo>
                    <a:cubicBezTo>
                      <a:pt x="2019459" y="3947283"/>
                      <a:pt x="1943241" y="3871065"/>
                      <a:pt x="1943241" y="3777046"/>
                    </a:cubicBezTo>
                    <a:lnTo>
                      <a:pt x="1943241" y="1588629"/>
                    </a:lnTo>
                    <a:cubicBezTo>
                      <a:pt x="1943241" y="1494610"/>
                      <a:pt x="2019459" y="1418392"/>
                      <a:pt x="2113478" y="1418392"/>
                    </a:cubicBezTo>
                    <a:close/>
                    <a:moveTo>
                      <a:pt x="1006317" y="157391"/>
                    </a:moveTo>
                    <a:cubicBezTo>
                      <a:pt x="987806" y="157391"/>
                      <a:pt x="972800" y="172397"/>
                      <a:pt x="972800" y="190908"/>
                    </a:cubicBezTo>
                    <a:lnTo>
                      <a:pt x="972800" y="195860"/>
                    </a:lnTo>
                    <a:cubicBezTo>
                      <a:pt x="972800" y="214371"/>
                      <a:pt x="987806" y="229377"/>
                      <a:pt x="1006317" y="229377"/>
                    </a:cubicBezTo>
                    <a:lnTo>
                      <a:pt x="1659876" y="229377"/>
                    </a:lnTo>
                    <a:cubicBezTo>
                      <a:pt x="1678387" y="229377"/>
                      <a:pt x="1693393" y="214371"/>
                      <a:pt x="1693393" y="195860"/>
                    </a:cubicBezTo>
                    <a:lnTo>
                      <a:pt x="1693393" y="190908"/>
                    </a:lnTo>
                    <a:cubicBezTo>
                      <a:pt x="1693393" y="172397"/>
                      <a:pt x="1678387" y="157391"/>
                      <a:pt x="1659876" y="157391"/>
                    </a:cubicBezTo>
                    <a:close/>
                    <a:moveTo>
                      <a:pt x="264780" y="0"/>
                    </a:moveTo>
                    <a:lnTo>
                      <a:pt x="2401413" y="0"/>
                    </a:lnTo>
                    <a:cubicBezTo>
                      <a:pt x="2547647" y="0"/>
                      <a:pt x="2666193" y="118546"/>
                      <a:pt x="2666193" y="264780"/>
                    </a:cubicBezTo>
                    <a:lnTo>
                      <a:pt x="2666193" y="1345374"/>
                    </a:lnTo>
                    <a:lnTo>
                      <a:pt x="2369517" y="1345374"/>
                    </a:lnTo>
                    <a:lnTo>
                      <a:pt x="2369517" y="366783"/>
                    </a:lnTo>
                    <a:lnTo>
                      <a:pt x="296676" y="366783"/>
                    </a:lnTo>
                    <a:lnTo>
                      <a:pt x="296676" y="3219873"/>
                    </a:lnTo>
                    <a:lnTo>
                      <a:pt x="1867527" y="3219873"/>
                    </a:lnTo>
                    <a:lnTo>
                      <a:pt x="1867527" y="3778374"/>
                    </a:lnTo>
                    <a:lnTo>
                      <a:pt x="264780" y="3778374"/>
                    </a:lnTo>
                    <a:cubicBezTo>
                      <a:pt x="118546" y="3778374"/>
                      <a:pt x="0" y="3659828"/>
                      <a:pt x="0" y="3513594"/>
                    </a:cubicBezTo>
                    <a:lnTo>
                      <a:pt x="0" y="264780"/>
                    </a:lnTo>
                    <a:cubicBezTo>
                      <a:pt x="0" y="118546"/>
                      <a:pt x="118546" y="0"/>
                      <a:pt x="26478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" name="Rounded Rectangle 1">
                <a:extLst>
                  <a:ext uri="{FF2B5EF4-FFF2-40B4-BE49-F238E27FC236}">
                    <a16:creationId xmlns:a16="http://schemas.microsoft.com/office/drawing/2014/main" id="{1114998D-4A76-495B-819C-C797D70588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84170" y="1931182"/>
                <a:ext cx="393260" cy="394704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02714">
                    <a:moveTo>
                      <a:pt x="1113894" y="3227140"/>
                    </a:moveTo>
                    <a:lnTo>
                      <a:pt x="2774538" y="3227140"/>
                    </a:lnTo>
                    <a:cubicBezTo>
                      <a:pt x="2813020" y="3227140"/>
                      <a:pt x="2844216" y="3258336"/>
                      <a:pt x="2844216" y="3296818"/>
                    </a:cubicBezTo>
                    <a:lnTo>
                      <a:pt x="2844216" y="3337462"/>
                    </a:lnTo>
                    <a:cubicBezTo>
                      <a:pt x="2844216" y="3375944"/>
                      <a:pt x="2813020" y="3407140"/>
                      <a:pt x="2774538" y="3407140"/>
                    </a:cubicBezTo>
                    <a:lnTo>
                      <a:pt x="1113894" y="3407140"/>
                    </a:lnTo>
                    <a:cubicBezTo>
                      <a:pt x="1075412" y="3407140"/>
                      <a:pt x="1044216" y="3375944"/>
                      <a:pt x="1044216" y="3337462"/>
                    </a:cubicBezTo>
                    <a:lnTo>
                      <a:pt x="1044216" y="3296818"/>
                    </a:lnTo>
                    <a:cubicBezTo>
                      <a:pt x="1044216" y="3258336"/>
                      <a:pt x="1075412" y="3227140"/>
                      <a:pt x="1113894" y="3227140"/>
                    </a:cubicBezTo>
                    <a:close/>
                    <a:moveTo>
                      <a:pt x="1111898" y="2923315"/>
                    </a:moveTo>
                    <a:lnTo>
                      <a:pt x="2772542" y="2923315"/>
                    </a:lnTo>
                    <a:cubicBezTo>
                      <a:pt x="2811024" y="2923315"/>
                      <a:pt x="2842220" y="2954511"/>
                      <a:pt x="2842220" y="2992993"/>
                    </a:cubicBezTo>
                    <a:lnTo>
                      <a:pt x="2842220" y="3033637"/>
                    </a:lnTo>
                    <a:cubicBezTo>
                      <a:pt x="2842220" y="3072119"/>
                      <a:pt x="2811024" y="3103315"/>
                      <a:pt x="2772542" y="3103315"/>
                    </a:cubicBezTo>
                    <a:lnTo>
                      <a:pt x="1111898" y="3103315"/>
                    </a:lnTo>
                    <a:cubicBezTo>
                      <a:pt x="1073416" y="3103315"/>
                      <a:pt x="1042220" y="3072119"/>
                      <a:pt x="1042220" y="3033637"/>
                    </a:cubicBezTo>
                    <a:lnTo>
                      <a:pt x="1042220" y="2992993"/>
                    </a:lnTo>
                    <a:cubicBezTo>
                      <a:pt x="1042220" y="2954511"/>
                      <a:pt x="1073416" y="2923315"/>
                      <a:pt x="1111898" y="2923315"/>
                    </a:cubicBezTo>
                    <a:close/>
                    <a:moveTo>
                      <a:pt x="495275" y="2664296"/>
                    </a:moveTo>
                    <a:lnTo>
                      <a:pt x="853982" y="2664296"/>
                    </a:lnTo>
                    <a:lnTo>
                      <a:pt x="853982" y="3560524"/>
                    </a:lnTo>
                    <a:lnTo>
                      <a:pt x="3006222" y="3560524"/>
                    </a:lnTo>
                    <a:lnTo>
                      <a:pt x="3006222" y="2664296"/>
                    </a:lnTo>
                    <a:lnTo>
                      <a:pt x="3364929" y="2664296"/>
                    </a:lnTo>
                    <a:lnTo>
                      <a:pt x="3364929" y="3902714"/>
                    </a:lnTo>
                    <a:lnTo>
                      <a:pt x="495275" y="3902714"/>
                    </a:lnTo>
                    <a:close/>
                    <a:moveTo>
                      <a:pt x="1113894" y="2619490"/>
                    </a:moveTo>
                    <a:lnTo>
                      <a:pt x="2774538" y="2619490"/>
                    </a:lnTo>
                    <a:cubicBezTo>
                      <a:pt x="2813020" y="2619490"/>
                      <a:pt x="2844216" y="2650686"/>
                      <a:pt x="2844216" y="2689168"/>
                    </a:cubicBezTo>
                    <a:lnTo>
                      <a:pt x="2844216" y="2729812"/>
                    </a:lnTo>
                    <a:cubicBezTo>
                      <a:pt x="2844216" y="2768294"/>
                      <a:pt x="2813020" y="2799490"/>
                      <a:pt x="2774538" y="2799490"/>
                    </a:cubicBezTo>
                    <a:lnTo>
                      <a:pt x="1113894" y="2799490"/>
                    </a:lnTo>
                    <a:cubicBezTo>
                      <a:pt x="1075412" y="2799490"/>
                      <a:pt x="1044216" y="2768294"/>
                      <a:pt x="1044216" y="2729812"/>
                    </a:cubicBezTo>
                    <a:lnTo>
                      <a:pt x="1044216" y="2689168"/>
                    </a:lnTo>
                    <a:cubicBezTo>
                      <a:pt x="1044216" y="2650686"/>
                      <a:pt x="1075412" y="2619490"/>
                      <a:pt x="1113894" y="2619490"/>
                    </a:cubicBezTo>
                    <a:close/>
                    <a:moveTo>
                      <a:pt x="3183220" y="1512740"/>
                    </a:moveTo>
                    <a:cubicBezTo>
                      <a:pt x="3130821" y="1512740"/>
                      <a:pt x="3088344" y="1555217"/>
                      <a:pt x="3088344" y="1607616"/>
                    </a:cubicBezTo>
                    <a:lnTo>
                      <a:pt x="3088344" y="1777903"/>
                    </a:lnTo>
                    <a:cubicBezTo>
                      <a:pt x="3088344" y="1830302"/>
                      <a:pt x="3130821" y="1872779"/>
                      <a:pt x="3183220" y="1872779"/>
                    </a:cubicBezTo>
                    <a:lnTo>
                      <a:pt x="3334111" y="1872779"/>
                    </a:lnTo>
                    <a:cubicBezTo>
                      <a:pt x="3386510" y="1872779"/>
                      <a:pt x="3428987" y="1830302"/>
                      <a:pt x="3428987" y="1777903"/>
                    </a:cubicBezTo>
                    <a:lnTo>
                      <a:pt x="3428987" y="1607616"/>
                    </a:lnTo>
                    <a:cubicBezTo>
                      <a:pt x="3428987" y="1555217"/>
                      <a:pt x="3386510" y="1512740"/>
                      <a:pt x="3334111" y="1512740"/>
                    </a:cubicBezTo>
                    <a:close/>
                    <a:moveTo>
                      <a:pt x="317370" y="1192161"/>
                    </a:moveTo>
                    <a:lnTo>
                      <a:pt x="3571062" y="1192161"/>
                    </a:lnTo>
                    <a:cubicBezTo>
                      <a:pt x="3746341" y="1192161"/>
                      <a:pt x="3888432" y="1369515"/>
                      <a:pt x="3888432" y="1588294"/>
                    </a:cubicBezTo>
                    <a:lnTo>
                      <a:pt x="3888432" y="3172779"/>
                    </a:lnTo>
                    <a:cubicBezTo>
                      <a:pt x="3888432" y="3391558"/>
                      <a:pt x="3746341" y="3568912"/>
                      <a:pt x="3571062" y="3568912"/>
                    </a:cubicBezTo>
                    <a:lnTo>
                      <a:pt x="3484959" y="3568912"/>
                    </a:lnTo>
                    <a:lnTo>
                      <a:pt x="3484959" y="2490370"/>
                    </a:lnTo>
                    <a:lnTo>
                      <a:pt x="388615" y="2490370"/>
                    </a:lnTo>
                    <a:lnTo>
                      <a:pt x="388615" y="3568912"/>
                    </a:lnTo>
                    <a:lnTo>
                      <a:pt x="317370" y="3568912"/>
                    </a:lnTo>
                    <a:cubicBezTo>
                      <a:pt x="142091" y="3568912"/>
                      <a:pt x="0" y="3391558"/>
                      <a:pt x="0" y="3172779"/>
                    </a:cubicBezTo>
                    <a:lnTo>
                      <a:pt x="0" y="1588294"/>
                    </a:lnTo>
                    <a:cubicBezTo>
                      <a:pt x="0" y="1369515"/>
                      <a:pt x="142091" y="1192161"/>
                      <a:pt x="317370" y="1192161"/>
                    </a:cubicBezTo>
                    <a:close/>
                    <a:moveTo>
                      <a:pt x="3010811" y="792088"/>
                    </a:moveTo>
                    <a:lnTo>
                      <a:pt x="3369518" y="792088"/>
                    </a:lnTo>
                    <a:lnTo>
                      <a:pt x="3369518" y="1080119"/>
                    </a:lnTo>
                    <a:lnTo>
                      <a:pt x="3010811" y="1080119"/>
                    </a:lnTo>
                    <a:close/>
                    <a:moveTo>
                      <a:pt x="2700857" y="0"/>
                    </a:moveTo>
                    <a:lnTo>
                      <a:pt x="3329483" y="698376"/>
                    </a:lnTo>
                    <a:lnTo>
                      <a:pt x="2700857" y="698376"/>
                    </a:lnTo>
                    <a:close/>
                    <a:moveTo>
                      <a:pt x="499864" y="0"/>
                    </a:moveTo>
                    <a:lnTo>
                      <a:pt x="2592288" y="0"/>
                    </a:lnTo>
                    <a:lnTo>
                      <a:pt x="2592288" y="298450"/>
                    </a:lnTo>
                    <a:lnTo>
                      <a:pt x="858571" y="298450"/>
                    </a:lnTo>
                    <a:lnTo>
                      <a:pt x="858571" y="1080119"/>
                    </a:lnTo>
                    <a:lnTo>
                      <a:pt x="499864" y="108011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" name="Rectangle 9">
                <a:extLst>
                  <a:ext uri="{FF2B5EF4-FFF2-40B4-BE49-F238E27FC236}">
                    <a16:creationId xmlns:a16="http://schemas.microsoft.com/office/drawing/2014/main" id="{7C43A174-CA1E-4521-8463-BB74EB9BA6B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6735495" y="4129389"/>
                <a:ext cx="398780" cy="256007"/>
              </a:xfrm>
              <a:custGeom>
                <a:avLst/>
                <a:gdLst/>
                <a:ahLst/>
                <a:cxnLst/>
                <a:rect l="l" t="t" r="r" b="b"/>
                <a:pathLst>
                  <a:path w="4124304" h="2647702">
                    <a:moveTo>
                      <a:pt x="1686761" y="960941"/>
                    </a:moveTo>
                    <a:cubicBezTo>
                      <a:pt x="1753842" y="1028021"/>
                      <a:pt x="1798471" y="1109050"/>
                      <a:pt x="1818618" y="1195219"/>
                    </a:cubicBezTo>
                    <a:lnTo>
                      <a:pt x="1357681" y="1195218"/>
                    </a:lnTo>
                    <a:cubicBezTo>
                      <a:pt x="1313297" y="1181285"/>
                      <a:pt x="1263467" y="1193011"/>
                      <a:pt x="1228239" y="1228239"/>
                    </a:cubicBezTo>
                    <a:cubicBezTo>
                      <a:pt x="1175433" y="1281044"/>
                      <a:pt x="1175433" y="1366658"/>
                      <a:pt x="1228239" y="1419463"/>
                    </a:cubicBezTo>
                    <a:cubicBezTo>
                      <a:pt x="1268711" y="1459935"/>
                      <a:pt x="1328455" y="1469389"/>
                      <a:pt x="1377667" y="1447218"/>
                    </a:cubicBezTo>
                    <a:lnTo>
                      <a:pt x="1820178" y="1447218"/>
                    </a:lnTo>
                    <a:cubicBezTo>
                      <a:pt x="1800316" y="1535281"/>
                      <a:pt x="1755235" y="1618288"/>
                      <a:pt x="1686761" y="1686762"/>
                    </a:cubicBezTo>
                    <a:cubicBezTo>
                      <a:pt x="1486331" y="1887192"/>
                      <a:pt x="1161370" y="1887192"/>
                      <a:pt x="960940" y="1686762"/>
                    </a:cubicBezTo>
                    <a:cubicBezTo>
                      <a:pt x="760510" y="1486332"/>
                      <a:pt x="760510" y="1161371"/>
                      <a:pt x="960940" y="960941"/>
                    </a:cubicBezTo>
                    <a:cubicBezTo>
                      <a:pt x="1161370" y="760511"/>
                      <a:pt x="1486331" y="760511"/>
                      <a:pt x="1686761" y="960941"/>
                    </a:cubicBezTo>
                    <a:close/>
                    <a:moveTo>
                      <a:pt x="1990695" y="657007"/>
                    </a:moveTo>
                    <a:cubicBezTo>
                      <a:pt x="2141919" y="808231"/>
                      <a:pt x="2231048" y="998036"/>
                      <a:pt x="2254582" y="1195218"/>
                    </a:cubicBezTo>
                    <a:lnTo>
                      <a:pt x="2033623" y="1195218"/>
                    </a:lnTo>
                    <a:cubicBezTo>
                      <a:pt x="2009221" y="1055209"/>
                      <a:pt x="1942559" y="921354"/>
                      <a:pt x="1834453" y="813249"/>
                    </a:cubicBezTo>
                    <a:cubicBezTo>
                      <a:pt x="1552456" y="531251"/>
                      <a:pt x="1095246" y="531251"/>
                      <a:pt x="813248" y="813249"/>
                    </a:cubicBezTo>
                    <a:cubicBezTo>
                      <a:pt x="531251" y="1095246"/>
                      <a:pt x="531251" y="1552456"/>
                      <a:pt x="813248" y="1834454"/>
                    </a:cubicBezTo>
                    <a:cubicBezTo>
                      <a:pt x="1095246" y="2116452"/>
                      <a:pt x="1552456" y="2116452"/>
                      <a:pt x="1834453" y="1834454"/>
                    </a:cubicBezTo>
                    <a:cubicBezTo>
                      <a:pt x="1943898" y="1725009"/>
                      <a:pt x="2010867" y="1589173"/>
                      <a:pt x="2034128" y="1447218"/>
                    </a:cubicBezTo>
                    <a:lnTo>
                      <a:pt x="2255087" y="1447218"/>
                    </a:lnTo>
                    <a:cubicBezTo>
                      <a:pt x="2232632" y="1646282"/>
                      <a:pt x="2143266" y="1838124"/>
                      <a:pt x="1990695" y="1990695"/>
                    </a:cubicBezTo>
                    <a:cubicBezTo>
                      <a:pt x="1622407" y="2358984"/>
                      <a:pt x="1025295" y="2358984"/>
                      <a:pt x="657007" y="1990695"/>
                    </a:cubicBezTo>
                    <a:cubicBezTo>
                      <a:pt x="288719" y="1622407"/>
                      <a:pt x="288719" y="1025295"/>
                      <a:pt x="657007" y="657007"/>
                    </a:cubicBezTo>
                    <a:cubicBezTo>
                      <a:pt x="1025295" y="288719"/>
                      <a:pt x="1622407" y="288719"/>
                      <a:pt x="1990695" y="657007"/>
                    </a:cubicBezTo>
                    <a:close/>
                    <a:moveTo>
                      <a:pt x="2331989" y="315713"/>
                    </a:moveTo>
                    <a:cubicBezTo>
                      <a:pt x="2577620" y="561344"/>
                      <a:pt x="2714888" y="874304"/>
                      <a:pt x="2743432" y="1195218"/>
                    </a:cubicBezTo>
                    <a:lnTo>
                      <a:pt x="2495534" y="1195219"/>
                    </a:lnTo>
                    <a:cubicBezTo>
                      <a:pt x="2468062" y="937544"/>
                      <a:pt x="2355257" y="687433"/>
                      <a:pt x="2157763" y="489939"/>
                    </a:cubicBezTo>
                    <a:cubicBezTo>
                      <a:pt x="1697206" y="29382"/>
                      <a:pt x="950496" y="29382"/>
                      <a:pt x="489939" y="489939"/>
                    </a:cubicBezTo>
                    <a:cubicBezTo>
                      <a:pt x="29381" y="950496"/>
                      <a:pt x="29381" y="1697206"/>
                      <a:pt x="489939" y="2157764"/>
                    </a:cubicBezTo>
                    <a:cubicBezTo>
                      <a:pt x="950496" y="2618321"/>
                      <a:pt x="1697206" y="2618321"/>
                      <a:pt x="2157763" y="2157764"/>
                    </a:cubicBezTo>
                    <a:cubicBezTo>
                      <a:pt x="2356608" y="1958919"/>
                      <a:pt x="2469602" y="1706733"/>
                      <a:pt x="2496294" y="1447218"/>
                    </a:cubicBezTo>
                    <a:lnTo>
                      <a:pt x="2743684" y="1447218"/>
                    </a:lnTo>
                    <a:cubicBezTo>
                      <a:pt x="2716382" y="1769985"/>
                      <a:pt x="2578960" y="2085019"/>
                      <a:pt x="2331989" y="2331990"/>
                    </a:cubicBezTo>
                    <a:cubicBezTo>
                      <a:pt x="1775210" y="2888769"/>
                      <a:pt x="872492" y="2888769"/>
                      <a:pt x="315712" y="2331990"/>
                    </a:cubicBezTo>
                    <a:cubicBezTo>
                      <a:pt x="-241067" y="1775210"/>
                      <a:pt x="-241067" y="872492"/>
                      <a:pt x="315712" y="315713"/>
                    </a:cubicBezTo>
                    <a:cubicBezTo>
                      <a:pt x="872492" y="-241067"/>
                      <a:pt x="1775210" y="-241067"/>
                      <a:pt x="2331989" y="315713"/>
                    </a:cubicBezTo>
                    <a:close/>
                    <a:moveTo>
                      <a:pt x="2647702" y="0"/>
                    </a:moveTo>
                    <a:cubicBezTo>
                      <a:pt x="2980508" y="332806"/>
                      <a:pt x="3161825" y="759734"/>
                      <a:pt x="3189918" y="1195218"/>
                    </a:cubicBezTo>
                    <a:lnTo>
                      <a:pt x="2940090" y="1195219"/>
                    </a:lnTo>
                    <a:cubicBezTo>
                      <a:pt x="2911774" y="823816"/>
                      <a:pt x="2755074" y="460681"/>
                      <a:pt x="2471047" y="176655"/>
                    </a:cubicBezTo>
                    <a:cubicBezTo>
                      <a:pt x="1837468" y="-456924"/>
                      <a:pt x="810233" y="-456924"/>
                      <a:pt x="176654" y="176655"/>
                    </a:cubicBezTo>
                    <a:cubicBezTo>
                      <a:pt x="-456925" y="810234"/>
                      <a:pt x="-456925" y="1837469"/>
                      <a:pt x="176654" y="2471048"/>
                    </a:cubicBezTo>
                    <a:cubicBezTo>
                      <a:pt x="810233" y="3104627"/>
                      <a:pt x="1837468" y="3104627"/>
                      <a:pt x="2471047" y="2471048"/>
                    </a:cubicBezTo>
                    <a:cubicBezTo>
                      <a:pt x="2756414" y="2185682"/>
                      <a:pt x="2913250" y="1820457"/>
                      <a:pt x="2940341" y="1447218"/>
                    </a:cubicBezTo>
                    <a:lnTo>
                      <a:pt x="3190169" y="1447219"/>
                    </a:lnTo>
                    <a:cubicBezTo>
                      <a:pt x="3163284" y="1884525"/>
                      <a:pt x="2981849" y="2313555"/>
                      <a:pt x="2647702" y="2647702"/>
                    </a:cubicBezTo>
                    <a:cubicBezTo>
                      <a:pt x="1916559" y="3378845"/>
                      <a:pt x="731143" y="3378845"/>
                      <a:pt x="0" y="2647702"/>
                    </a:cubicBezTo>
                    <a:cubicBezTo>
                      <a:pt x="-731143" y="1916559"/>
                      <a:pt x="-731143" y="731143"/>
                      <a:pt x="0" y="0"/>
                    </a:cubicBezTo>
                    <a:cubicBezTo>
                      <a:pt x="731143" y="-731142"/>
                      <a:pt x="1916559" y="-731142"/>
                      <a:pt x="2647702" y="0"/>
                    </a:cubicBezTo>
                    <a:close/>
                    <a:moveTo>
                      <a:pt x="4124304" y="1067606"/>
                    </a:moveTo>
                    <a:lnTo>
                      <a:pt x="3881988" y="1309922"/>
                    </a:lnTo>
                    <a:lnTo>
                      <a:pt x="4124304" y="1552238"/>
                    </a:lnTo>
                    <a:lnTo>
                      <a:pt x="3582443" y="1552238"/>
                    </a:lnTo>
                    <a:lnTo>
                      <a:pt x="3423422" y="1393218"/>
                    </a:lnTo>
                    <a:lnTo>
                      <a:pt x="1314873" y="1393218"/>
                    </a:lnTo>
                    <a:cubicBezTo>
                      <a:pt x="1275517" y="1350840"/>
                      <a:pt x="1278327" y="1311274"/>
                      <a:pt x="1314873" y="1249218"/>
                    </a:cubicBezTo>
                    <a:lnTo>
                      <a:pt x="3400831" y="1249218"/>
                    </a:lnTo>
                    <a:lnTo>
                      <a:pt x="3582443" y="106760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" name="Round Same Side Corner Rectangle 7">
                <a:extLst>
                  <a:ext uri="{FF2B5EF4-FFF2-40B4-BE49-F238E27FC236}">
                    <a16:creationId xmlns:a16="http://schemas.microsoft.com/office/drawing/2014/main" id="{B8959FFA-0F47-408A-A0C8-A96A1D784C1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836970" y="3206105"/>
                <a:ext cx="379318" cy="398780"/>
              </a:xfrm>
              <a:custGeom>
                <a:avLst/>
                <a:gdLst/>
                <a:ahLst/>
                <a:cxnLst/>
                <a:rect l="l" t="t" r="r" b="b"/>
                <a:pathLst>
                  <a:path w="3749229" h="3941586">
                    <a:moveTo>
                      <a:pt x="1841173" y="2251014"/>
                    </a:moveTo>
                    <a:cubicBezTo>
                      <a:pt x="1901032" y="2251014"/>
                      <a:pt x="1949557" y="2202489"/>
                      <a:pt x="1949557" y="2142630"/>
                    </a:cubicBezTo>
                    <a:cubicBezTo>
                      <a:pt x="1949557" y="2082771"/>
                      <a:pt x="1901032" y="2034246"/>
                      <a:pt x="1841173" y="2034246"/>
                    </a:cubicBezTo>
                    <a:cubicBezTo>
                      <a:pt x="1781314" y="2034246"/>
                      <a:pt x="1732789" y="2082771"/>
                      <a:pt x="1732789" y="2142630"/>
                    </a:cubicBezTo>
                    <a:cubicBezTo>
                      <a:pt x="1732789" y="2202489"/>
                      <a:pt x="1781314" y="2251014"/>
                      <a:pt x="1841173" y="2251014"/>
                    </a:cubicBezTo>
                    <a:close/>
                    <a:moveTo>
                      <a:pt x="2197713" y="2395667"/>
                    </a:moveTo>
                    <a:lnTo>
                      <a:pt x="1492210" y="2296503"/>
                    </a:lnTo>
                    <a:lnTo>
                      <a:pt x="1492210" y="2109382"/>
                    </a:lnTo>
                    <a:cubicBezTo>
                      <a:pt x="1492210" y="2024878"/>
                      <a:pt x="1583949" y="1956178"/>
                      <a:pt x="1697980" y="1955114"/>
                    </a:cubicBezTo>
                    <a:lnTo>
                      <a:pt x="1697980" y="1800200"/>
                    </a:lnTo>
                    <a:lnTo>
                      <a:pt x="1431133" y="1800200"/>
                    </a:lnTo>
                    <a:lnTo>
                      <a:pt x="1431133" y="1461593"/>
                    </a:lnTo>
                    <a:lnTo>
                      <a:pt x="643489" y="471679"/>
                    </a:lnTo>
                    <a:lnTo>
                      <a:pt x="785968" y="352125"/>
                    </a:lnTo>
                    <a:lnTo>
                      <a:pt x="1699128" y="1384562"/>
                    </a:lnTo>
                    <a:lnTo>
                      <a:pt x="1735187" y="0"/>
                    </a:lnTo>
                    <a:lnTo>
                      <a:pt x="1921179" y="0"/>
                    </a:lnTo>
                    <a:lnTo>
                      <a:pt x="1958328" y="1426402"/>
                    </a:lnTo>
                    <a:lnTo>
                      <a:pt x="1976872" y="1426402"/>
                    </a:lnTo>
                    <a:lnTo>
                      <a:pt x="1972364" y="1422619"/>
                    </a:lnTo>
                    <a:lnTo>
                      <a:pt x="2919184" y="352125"/>
                    </a:lnTo>
                    <a:lnTo>
                      <a:pt x="3061662" y="471679"/>
                    </a:lnTo>
                    <a:lnTo>
                      <a:pt x="2239212" y="1505339"/>
                    </a:lnTo>
                    <a:lnTo>
                      <a:pt x="2239212" y="1800200"/>
                    </a:lnTo>
                    <a:lnTo>
                      <a:pt x="1972364" y="1800200"/>
                    </a:lnTo>
                    <a:lnTo>
                      <a:pt x="1972364" y="1954485"/>
                    </a:lnTo>
                    <a:lnTo>
                      <a:pt x="1987720" y="1954485"/>
                    </a:lnTo>
                    <a:cubicBezTo>
                      <a:pt x="2103696" y="1954485"/>
                      <a:pt x="2197713" y="2023835"/>
                      <a:pt x="2197713" y="2109382"/>
                    </a:cubicBezTo>
                    <a:close/>
                    <a:moveTo>
                      <a:pt x="112363" y="2735659"/>
                    </a:moveTo>
                    <a:cubicBezTo>
                      <a:pt x="100580" y="2737300"/>
                      <a:pt x="88281" y="2736658"/>
                      <a:pt x="76067" y="2733385"/>
                    </a:cubicBezTo>
                    <a:lnTo>
                      <a:pt x="67901" y="2731197"/>
                    </a:lnTo>
                    <a:cubicBezTo>
                      <a:pt x="19046" y="2718106"/>
                      <a:pt x="-9948" y="2667888"/>
                      <a:pt x="3143" y="2619032"/>
                    </a:cubicBezTo>
                    <a:lnTo>
                      <a:pt x="136132" y="2122709"/>
                    </a:lnTo>
                    <a:cubicBezTo>
                      <a:pt x="149223" y="2073853"/>
                      <a:pt x="199442" y="2044859"/>
                      <a:pt x="248297" y="2057950"/>
                    </a:cubicBezTo>
                    <a:lnTo>
                      <a:pt x="256463" y="2060138"/>
                    </a:lnTo>
                    <a:cubicBezTo>
                      <a:pt x="305319" y="2073229"/>
                      <a:pt x="334312" y="2123447"/>
                      <a:pt x="321221" y="2172303"/>
                    </a:cubicBezTo>
                    <a:lnTo>
                      <a:pt x="188232" y="2668627"/>
                    </a:lnTo>
                    <a:cubicBezTo>
                      <a:pt x="178414" y="2705268"/>
                      <a:pt x="147712" y="2730738"/>
                      <a:pt x="112363" y="2735659"/>
                    </a:cubicBezTo>
                    <a:close/>
                    <a:moveTo>
                      <a:pt x="816379" y="2803284"/>
                    </a:moveTo>
                    <a:lnTo>
                      <a:pt x="296148" y="2663889"/>
                    </a:lnTo>
                    <a:lnTo>
                      <a:pt x="412311" y="2230363"/>
                    </a:lnTo>
                    <a:lnTo>
                      <a:pt x="932542" y="2369758"/>
                    </a:lnTo>
                    <a:close/>
                    <a:moveTo>
                      <a:pt x="2025342" y="3266622"/>
                    </a:moveTo>
                    <a:lnTo>
                      <a:pt x="881030" y="2960004"/>
                    </a:lnTo>
                    <a:lnTo>
                      <a:pt x="1066890" y="2266362"/>
                    </a:lnTo>
                    <a:lnTo>
                      <a:pt x="2211202" y="2572980"/>
                    </a:lnTo>
                    <a:close/>
                    <a:moveTo>
                      <a:pt x="2928285" y="3694425"/>
                    </a:moveTo>
                    <a:lnTo>
                      <a:pt x="2109557" y="3475047"/>
                    </a:lnTo>
                    <a:lnTo>
                      <a:pt x="2388347" y="2434586"/>
                    </a:lnTo>
                    <a:lnTo>
                      <a:pt x="3207076" y="2653963"/>
                    </a:lnTo>
                    <a:close/>
                    <a:moveTo>
                      <a:pt x="3361202" y="3940500"/>
                    </a:moveTo>
                    <a:cubicBezTo>
                      <a:pt x="3346463" y="3942552"/>
                      <a:pt x="3331077" y="3941748"/>
                      <a:pt x="3315798" y="3937654"/>
                    </a:cubicBezTo>
                    <a:lnTo>
                      <a:pt x="3103596" y="3880795"/>
                    </a:lnTo>
                    <a:cubicBezTo>
                      <a:pt x="3042479" y="3864419"/>
                      <a:pt x="3006210" y="3801598"/>
                      <a:pt x="3022586" y="3740481"/>
                    </a:cubicBezTo>
                    <a:lnTo>
                      <a:pt x="3311771" y="2661227"/>
                    </a:lnTo>
                    <a:cubicBezTo>
                      <a:pt x="3328148" y="2600110"/>
                      <a:pt x="3390968" y="2563840"/>
                      <a:pt x="3452085" y="2580216"/>
                    </a:cubicBezTo>
                    <a:lnTo>
                      <a:pt x="3664287" y="2637076"/>
                    </a:lnTo>
                    <a:cubicBezTo>
                      <a:pt x="3725404" y="2653452"/>
                      <a:pt x="3761673" y="2716273"/>
                      <a:pt x="3745297" y="2777390"/>
                    </a:cubicBezTo>
                    <a:lnTo>
                      <a:pt x="3456112" y="3856644"/>
                    </a:lnTo>
                    <a:cubicBezTo>
                      <a:pt x="3443830" y="3902482"/>
                      <a:pt x="3405423" y="3934343"/>
                      <a:pt x="3361202" y="394050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75" name="그룹 3">
            <a:extLst>
              <a:ext uri="{FF2B5EF4-FFF2-40B4-BE49-F238E27FC236}">
                <a16:creationId xmlns:a16="http://schemas.microsoft.com/office/drawing/2014/main" id="{E20EBA1D-5D78-48F4-89D8-6B2AD6DBCFFC}"/>
              </a:ext>
            </a:extLst>
          </p:cNvPr>
          <p:cNvGrpSpPr/>
          <p:nvPr/>
        </p:nvGrpSpPr>
        <p:grpSpPr>
          <a:xfrm>
            <a:off x="6595659" y="1137987"/>
            <a:ext cx="2460500" cy="2805177"/>
            <a:chOff x="6765777" y="1996709"/>
            <a:chExt cx="3316219" cy="3780769"/>
          </a:xfrm>
        </p:grpSpPr>
        <p:grpSp>
          <p:nvGrpSpPr>
            <p:cNvPr id="76" name="그룹 4">
              <a:extLst>
                <a:ext uri="{FF2B5EF4-FFF2-40B4-BE49-F238E27FC236}">
                  <a16:creationId xmlns:a16="http://schemas.microsoft.com/office/drawing/2014/main" id="{7B141E14-7752-4940-9B50-23A854C78AE5}"/>
                </a:ext>
              </a:extLst>
            </p:cNvPr>
            <p:cNvGrpSpPr/>
            <p:nvPr/>
          </p:nvGrpSpPr>
          <p:grpSpPr>
            <a:xfrm>
              <a:off x="6765777" y="1996709"/>
              <a:ext cx="3316219" cy="3780769"/>
              <a:chOff x="8553440" y="1930392"/>
              <a:chExt cx="2715589" cy="3096000"/>
            </a:xfrm>
          </p:grpSpPr>
          <p:sp>
            <p:nvSpPr>
              <p:cNvPr id="80" name="자유형: 도형 38">
                <a:extLst>
                  <a:ext uri="{FF2B5EF4-FFF2-40B4-BE49-F238E27FC236}">
                    <a16:creationId xmlns:a16="http://schemas.microsoft.com/office/drawing/2014/main" id="{E3D21F91-557F-4D9B-AC14-DF2F00D3D0C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916058" y="1930392"/>
                <a:ext cx="2274503" cy="720000"/>
              </a:xfrm>
              <a:custGeom>
                <a:avLst/>
                <a:gdLst>
                  <a:gd name="connsiteX0" fmla="*/ 1036713 w 2274503"/>
                  <a:gd name="connsiteY0" fmla="*/ 0 h 720000"/>
                  <a:gd name="connsiteX1" fmla="*/ 1154863 w 2274503"/>
                  <a:gd name="connsiteY1" fmla="*/ 954 h 720000"/>
                  <a:gd name="connsiteX2" fmla="*/ 1265628 w 2274503"/>
                  <a:gd name="connsiteY2" fmla="*/ 9535 h 720000"/>
                  <a:gd name="connsiteX3" fmla="*/ 1370854 w 2274503"/>
                  <a:gd name="connsiteY3" fmla="*/ 23837 h 720000"/>
                  <a:gd name="connsiteX4" fmla="*/ 1471466 w 2274503"/>
                  <a:gd name="connsiteY4" fmla="*/ 44814 h 720000"/>
                  <a:gd name="connsiteX5" fmla="*/ 1567462 w 2274503"/>
                  <a:gd name="connsiteY5" fmla="*/ 70559 h 720000"/>
                  <a:gd name="connsiteX6" fmla="*/ 1656074 w 2274503"/>
                  <a:gd name="connsiteY6" fmla="*/ 103931 h 720000"/>
                  <a:gd name="connsiteX7" fmla="*/ 1741917 w 2274503"/>
                  <a:gd name="connsiteY7" fmla="*/ 140164 h 720000"/>
                  <a:gd name="connsiteX8" fmla="*/ 1820376 w 2274503"/>
                  <a:gd name="connsiteY8" fmla="*/ 183071 h 720000"/>
                  <a:gd name="connsiteX9" fmla="*/ 1894219 w 2274503"/>
                  <a:gd name="connsiteY9" fmla="*/ 231700 h 720000"/>
                  <a:gd name="connsiteX10" fmla="*/ 1965294 w 2274503"/>
                  <a:gd name="connsiteY10" fmla="*/ 286049 h 720000"/>
                  <a:gd name="connsiteX11" fmla="*/ 2028983 w 2274503"/>
                  <a:gd name="connsiteY11" fmla="*/ 344212 h 720000"/>
                  <a:gd name="connsiteX12" fmla="*/ 2087135 w 2274503"/>
                  <a:gd name="connsiteY12" fmla="*/ 409050 h 720000"/>
                  <a:gd name="connsiteX13" fmla="*/ 2141594 w 2274503"/>
                  <a:gd name="connsiteY13" fmla="*/ 476748 h 720000"/>
                  <a:gd name="connsiteX14" fmla="*/ 2189592 w 2274503"/>
                  <a:gd name="connsiteY14" fmla="*/ 549214 h 720000"/>
                  <a:gd name="connsiteX15" fmla="*/ 2233898 w 2274503"/>
                  <a:gd name="connsiteY15" fmla="*/ 625493 h 720000"/>
                  <a:gd name="connsiteX16" fmla="*/ 2263436 w 2274503"/>
                  <a:gd name="connsiteY16" fmla="*/ 689377 h 720000"/>
                  <a:gd name="connsiteX17" fmla="*/ 2274503 w 2274503"/>
                  <a:gd name="connsiteY17" fmla="*/ 720000 h 720000"/>
                  <a:gd name="connsiteX18" fmla="*/ 0 w 2274503"/>
                  <a:gd name="connsiteY18" fmla="*/ 720000 h 720000"/>
                  <a:gd name="connsiteX19" fmla="*/ 11214 w 2274503"/>
                  <a:gd name="connsiteY19" fmla="*/ 672215 h 720000"/>
                  <a:gd name="connsiteX20" fmla="*/ 43520 w 2274503"/>
                  <a:gd name="connsiteY20" fmla="*/ 592121 h 720000"/>
                  <a:gd name="connsiteX21" fmla="*/ 82288 w 2274503"/>
                  <a:gd name="connsiteY21" fmla="*/ 517748 h 720000"/>
                  <a:gd name="connsiteX22" fmla="*/ 127517 w 2274503"/>
                  <a:gd name="connsiteY22" fmla="*/ 448143 h 720000"/>
                  <a:gd name="connsiteX23" fmla="*/ 179208 w 2274503"/>
                  <a:gd name="connsiteY23" fmla="*/ 382352 h 720000"/>
                  <a:gd name="connsiteX24" fmla="*/ 236436 w 2274503"/>
                  <a:gd name="connsiteY24" fmla="*/ 322282 h 720000"/>
                  <a:gd name="connsiteX25" fmla="*/ 298280 w 2274503"/>
                  <a:gd name="connsiteY25" fmla="*/ 266979 h 720000"/>
                  <a:gd name="connsiteX26" fmla="*/ 365662 w 2274503"/>
                  <a:gd name="connsiteY26" fmla="*/ 216444 h 720000"/>
                  <a:gd name="connsiteX27" fmla="*/ 435813 w 2274503"/>
                  <a:gd name="connsiteY27" fmla="*/ 171629 h 720000"/>
                  <a:gd name="connsiteX28" fmla="*/ 511503 w 2274503"/>
                  <a:gd name="connsiteY28" fmla="*/ 131582 h 720000"/>
                  <a:gd name="connsiteX29" fmla="*/ 589038 w 2274503"/>
                  <a:gd name="connsiteY29" fmla="*/ 98210 h 720000"/>
                  <a:gd name="connsiteX30" fmla="*/ 667497 w 2274503"/>
                  <a:gd name="connsiteY30" fmla="*/ 68652 h 720000"/>
                  <a:gd name="connsiteX31" fmla="*/ 931487 w 2274503"/>
                  <a:gd name="connsiteY31" fmla="*/ 858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74503" h="720000">
                    <a:moveTo>
                      <a:pt x="1036713" y="0"/>
                    </a:moveTo>
                    <a:lnTo>
                      <a:pt x="1154863" y="954"/>
                    </a:lnTo>
                    <a:lnTo>
                      <a:pt x="1265628" y="9535"/>
                    </a:lnTo>
                    <a:lnTo>
                      <a:pt x="1370854" y="23837"/>
                    </a:lnTo>
                    <a:lnTo>
                      <a:pt x="1471466" y="44814"/>
                    </a:lnTo>
                    <a:lnTo>
                      <a:pt x="1567462" y="70559"/>
                    </a:lnTo>
                    <a:lnTo>
                      <a:pt x="1656074" y="103931"/>
                    </a:lnTo>
                    <a:lnTo>
                      <a:pt x="1741917" y="140164"/>
                    </a:lnTo>
                    <a:lnTo>
                      <a:pt x="1820376" y="183071"/>
                    </a:lnTo>
                    <a:lnTo>
                      <a:pt x="1894219" y="231700"/>
                    </a:lnTo>
                    <a:lnTo>
                      <a:pt x="1965294" y="286049"/>
                    </a:lnTo>
                    <a:lnTo>
                      <a:pt x="2028983" y="344212"/>
                    </a:lnTo>
                    <a:lnTo>
                      <a:pt x="2087135" y="409050"/>
                    </a:lnTo>
                    <a:lnTo>
                      <a:pt x="2141594" y="476748"/>
                    </a:lnTo>
                    <a:lnTo>
                      <a:pt x="2189592" y="549214"/>
                    </a:lnTo>
                    <a:lnTo>
                      <a:pt x="2233898" y="625493"/>
                    </a:lnTo>
                    <a:lnTo>
                      <a:pt x="2263436" y="689377"/>
                    </a:lnTo>
                    <a:lnTo>
                      <a:pt x="2274503" y="720000"/>
                    </a:lnTo>
                    <a:lnTo>
                      <a:pt x="0" y="720000"/>
                    </a:lnTo>
                    <a:lnTo>
                      <a:pt x="11214" y="672215"/>
                    </a:lnTo>
                    <a:lnTo>
                      <a:pt x="43520" y="592121"/>
                    </a:lnTo>
                    <a:lnTo>
                      <a:pt x="82288" y="517748"/>
                    </a:lnTo>
                    <a:lnTo>
                      <a:pt x="127517" y="448143"/>
                    </a:lnTo>
                    <a:lnTo>
                      <a:pt x="179208" y="382352"/>
                    </a:lnTo>
                    <a:lnTo>
                      <a:pt x="236436" y="322282"/>
                    </a:lnTo>
                    <a:lnTo>
                      <a:pt x="298280" y="266979"/>
                    </a:lnTo>
                    <a:lnTo>
                      <a:pt x="365662" y="216444"/>
                    </a:lnTo>
                    <a:lnTo>
                      <a:pt x="435813" y="171629"/>
                    </a:lnTo>
                    <a:lnTo>
                      <a:pt x="511503" y="131582"/>
                    </a:lnTo>
                    <a:lnTo>
                      <a:pt x="589038" y="98210"/>
                    </a:lnTo>
                    <a:lnTo>
                      <a:pt x="667497" y="68652"/>
                    </a:lnTo>
                    <a:lnTo>
                      <a:pt x="931487" y="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  <p:sp>
            <p:nvSpPr>
              <p:cNvPr id="81" name="자유형: 도형 35">
                <a:extLst>
                  <a:ext uri="{FF2B5EF4-FFF2-40B4-BE49-F238E27FC236}">
                    <a16:creationId xmlns:a16="http://schemas.microsoft.com/office/drawing/2014/main" id="{78AA6259-3DD0-4457-8D97-284C055416DC}"/>
                  </a:ext>
                </a:extLst>
              </p:cNvPr>
              <p:cNvSpPr/>
              <p:nvPr/>
            </p:nvSpPr>
            <p:spPr>
              <a:xfrm>
                <a:off x="8865429" y="4306392"/>
                <a:ext cx="2155303" cy="720000"/>
              </a:xfrm>
              <a:custGeom>
                <a:avLst/>
                <a:gdLst>
                  <a:gd name="connsiteX0" fmla="*/ 2595 w 2155303"/>
                  <a:gd name="connsiteY0" fmla="*/ 0 h 720000"/>
                  <a:gd name="connsiteX1" fmla="*/ 1989711 w 2155303"/>
                  <a:gd name="connsiteY1" fmla="*/ 0 h 720000"/>
                  <a:gd name="connsiteX2" fmla="*/ 1991924 w 2155303"/>
                  <a:gd name="connsiteY2" fmla="*/ 10599 h 720000"/>
                  <a:gd name="connsiteX3" fmla="*/ 2003924 w 2155303"/>
                  <a:gd name="connsiteY3" fmla="*/ 59228 h 720000"/>
                  <a:gd name="connsiteX4" fmla="*/ 2015924 w 2155303"/>
                  <a:gd name="connsiteY4" fmla="*/ 105949 h 720000"/>
                  <a:gd name="connsiteX5" fmla="*/ 2028846 w 2155303"/>
                  <a:gd name="connsiteY5" fmla="*/ 150763 h 720000"/>
                  <a:gd name="connsiteX6" fmla="*/ 2040846 w 2155303"/>
                  <a:gd name="connsiteY6" fmla="*/ 190810 h 720000"/>
                  <a:gd name="connsiteX7" fmla="*/ 2052845 w 2155303"/>
                  <a:gd name="connsiteY7" fmla="*/ 226089 h 720000"/>
                  <a:gd name="connsiteX8" fmla="*/ 2062998 w 2155303"/>
                  <a:gd name="connsiteY8" fmla="*/ 251834 h 720000"/>
                  <a:gd name="connsiteX9" fmla="*/ 2077767 w 2155303"/>
                  <a:gd name="connsiteY9" fmla="*/ 289974 h 720000"/>
                  <a:gd name="connsiteX10" fmla="*/ 2091613 w 2155303"/>
                  <a:gd name="connsiteY10" fmla="*/ 336695 h 720000"/>
                  <a:gd name="connsiteX11" fmla="*/ 2106382 w 2155303"/>
                  <a:gd name="connsiteY11" fmla="*/ 389137 h 720000"/>
                  <a:gd name="connsiteX12" fmla="*/ 2121150 w 2155303"/>
                  <a:gd name="connsiteY12" fmla="*/ 442533 h 720000"/>
                  <a:gd name="connsiteX13" fmla="*/ 2137765 w 2155303"/>
                  <a:gd name="connsiteY13" fmla="*/ 491161 h 720000"/>
                  <a:gd name="connsiteX14" fmla="*/ 2155303 w 2155303"/>
                  <a:gd name="connsiteY14" fmla="*/ 534068 h 720000"/>
                  <a:gd name="connsiteX15" fmla="*/ 1997462 w 2155303"/>
                  <a:gd name="connsiteY15" fmla="*/ 586511 h 720000"/>
                  <a:gd name="connsiteX16" fmla="*/ 1844238 w 2155303"/>
                  <a:gd name="connsiteY16" fmla="*/ 631325 h 720000"/>
                  <a:gd name="connsiteX17" fmla="*/ 1698397 w 2155303"/>
                  <a:gd name="connsiteY17" fmla="*/ 667558 h 720000"/>
                  <a:gd name="connsiteX18" fmla="*/ 1556249 w 2155303"/>
                  <a:gd name="connsiteY18" fmla="*/ 694256 h 720000"/>
                  <a:gd name="connsiteX19" fmla="*/ 1417792 w 2155303"/>
                  <a:gd name="connsiteY19" fmla="*/ 713326 h 720000"/>
                  <a:gd name="connsiteX20" fmla="*/ 1283951 w 2155303"/>
                  <a:gd name="connsiteY20" fmla="*/ 720000 h 720000"/>
                  <a:gd name="connsiteX21" fmla="*/ 1152879 w 2155303"/>
                  <a:gd name="connsiteY21" fmla="*/ 718093 h 720000"/>
                  <a:gd name="connsiteX22" fmla="*/ 1025500 w 2155303"/>
                  <a:gd name="connsiteY22" fmla="*/ 705698 h 720000"/>
                  <a:gd name="connsiteX23" fmla="*/ 899966 w 2155303"/>
                  <a:gd name="connsiteY23" fmla="*/ 683767 h 720000"/>
                  <a:gd name="connsiteX24" fmla="*/ 894428 w 2155303"/>
                  <a:gd name="connsiteY24" fmla="*/ 652302 h 720000"/>
                  <a:gd name="connsiteX25" fmla="*/ 887966 w 2155303"/>
                  <a:gd name="connsiteY25" fmla="*/ 616069 h 720000"/>
                  <a:gd name="connsiteX26" fmla="*/ 879659 w 2155303"/>
                  <a:gd name="connsiteY26" fmla="*/ 572208 h 720000"/>
                  <a:gd name="connsiteX27" fmla="*/ 873198 w 2155303"/>
                  <a:gd name="connsiteY27" fmla="*/ 525487 h 720000"/>
                  <a:gd name="connsiteX28" fmla="*/ 863967 w 2155303"/>
                  <a:gd name="connsiteY28" fmla="*/ 474952 h 720000"/>
                  <a:gd name="connsiteX29" fmla="*/ 854737 w 2155303"/>
                  <a:gd name="connsiteY29" fmla="*/ 423463 h 720000"/>
                  <a:gd name="connsiteX30" fmla="*/ 844583 w 2155303"/>
                  <a:gd name="connsiteY30" fmla="*/ 372928 h 720000"/>
                  <a:gd name="connsiteX31" fmla="*/ 832584 w 2155303"/>
                  <a:gd name="connsiteY31" fmla="*/ 324299 h 720000"/>
                  <a:gd name="connsiteX32" fmla="*/ 820584 w 2155303"/>
                  <a:gd name="connsiteY32" fmla="*/ 277578 h 720000"/>
                  <a:gd name="connsiteX33" fmla="*/ 805816 w 2155303"/>
                  <a:gd name="connsiteY33" fmla="*/ 236578 h 720000"/>
                  <a:gd name="connsiteX34" fmla="*/ 790124 w 2155303"/>
                  <a:gd name="connsiteY34" fmla="*/ 201299 h 720000"/>
                  <a:gd name="connsiteX35" fmla="*/ 773509 w 2155303"/>
                  <a:gd name="connsiteY35" fmla="*/ 173647 h 720000"/>
                  <a:gd name="connsiteX36" fmla="*/ 755048 w 2155303"/>
                  <a:gd name="connsiteY36" fmla="*/ 156484 h 720000"/>
                  <a:gd name="connsiteX37" fmla="*/ 734741 w 2155303"/>
                  <a:gd name="connsiteY37" fmla="*/ 147903 h 720000"/>
                  <a:gd name="connsiteX38" fmla="*/ 711665 w 2155303"/>
                  <a:gd name="connsiteY38" fmla="*/ 144089 h 720000"/>
                  <a:gd name="connsiteX39" fmla="*/ 684897 w 2155303"/>
                  <a:gd name="connsiteY39" fmla="*/ 145996 h 720000"/>
                  <a:gd name="connsiteX40" fmla="*/ 658129 w 2155303"/>
                  <a:gd name="connsiteY40" fmla="*/ 149810 h 720000"/>
                  <a:gd name="connsiteX41" fmla="*/ 633207 w 2155303"/>
                  <a:gd name="connsiteY41" fmla="*/ 156484 h 720000"/>
                  <a:gd name="connsiteX42" fmla="*/ 609208 w 2155303"/>
                  <a:gd name="connsiteY42" fmla="*/ 163159 h 720000"/>
                  <a:gd name="connsiteX43" fmla="*/ 587055 w 2155303"/>
                  <a:gd name="connsiteY43" fmla="*/ 169833 h 720000"/>
                  <a:gd name="connsiteX44" fmla="*/ 570440 w 2155303"/>
                  <a:gd name="connsiteY44" fmla="*/ 175554 h 720000"/>
                  <a:gd name="connsiteX45" fmla="*/ 530749 w 2155303"/>
                  <a:gd name="connsiteY45" fmla="*/ 188903 h 720000"/>
                  <a:gd name="connsiteX46" fmla="*/ 485520 w 2155303"/>
                  <a:gd name="connsiteY46" fmla="*/ 201299 h 720000"/>
                  <a:gd name="connsiteX47" fmla="*/ 434753 w 2155303"/>
                  <a:gd name="connsiteY47" fmla="*/ 211787 h 720000"/>
                  <a:gd name="connsiteX48" fmla="*/ 381216 w 2155303"/>
                  <a:gd name="connsiteY48" fmla="*/ 218461 h 720000"/>
                  <a:gd name="connsiteX49" fmla="*/ 327680 w 2155303"/>
                  <a:gd name="connsiteY49" fmla="*/ 224182 h 720000"/>
                  <a:gd name="connsiteX50" fmla="*/ 273220 w 2155303"/>
                  <a:gd name="connsiteY50" fmla="*/ 226089 h 720000"/>
                  <a:gd name="connsiteX51" fmla="*/ 221530 w 2155303"/>
                  <a:gd name="connsiteY51" fmla="*/ 222275 h 720000"/>
                  <a:gd name="connsiteX52" fmla="*/ 172609 w 2155303"/>
                  <a:gd name="connsiteY52" fmla="*/ 213694 h 720000"/>
                  <a:gd name="connsiteX53" fmla="*/ 145841 w 2155303"/>
                  <a:gd name="connsiteY53" fmla="*/ 207020 h 720000"/>
                  <a:gd name="connsiteX54" fmla="*/ 119073 w 2155303"/>
                  <a:gd name="connsiteY54" fmla="*/ 194624 h 720000"/>
                  <a:gd name="connsiteX55" fmla="*/ 92304 w 2155303"/>
                  <a:gd name="connsiteY55" fmla="*/ 180322 h 720000"/>
                  <a:gd name="connsiteX56" fmla="*/ 69228 w 2155303"/>
                  <a:gd name="connsiteY56" fmla="*/ 163159 h 720000"/>
                  <a:gd name="connsiteX57" fmla="*/ 45229 w 2155303"/>
                  <a:gd name="connsiteY57" fmla="*/ 142182 h 720000"/>
                  <a:gd name="connsiteX58" fmla="*/ 26768 w 2155303"/>
                  <a:gd name="connsiteY58" fmla="*/ 120251 h 720000"/>
                  <a:gd name="connsiteX59" fmla="*/ 13846 w 2155303"/>
                  <a:gd name="connsiteY59" fmla="*/ 92600 h 720000"/>
                  <a:gd name="connsiteX60" fmla="*/ 3692 w 2155303"/>
                  <a:gd name="connsiteY60" fmla="*/ 61135 h 720000"/>
                  <a:gd name="connsiteX61" fmla="*/ 0 w 2155303"/>
                  <a:gd name="connsiteY61" fmla="*/ 26809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2155303" h="720000">
                    <a:moveTo>
                      <a:pt x="2595" y="0"/>
                    </a:moveTo>
                    <a:lnTo>
                      <a:pt x="1989711" y="0"/>
                    </a:lnTo>
                    <a:lnTo>
                      <a:pt x="1991924" y="10599"/>
                    </a:lnTo>
                    <a:lnTo>
                      <a:pt x="2003924" y="59228"/>
                    </a:lnTo>
                    <a:lnTo>
                      <a:pt x="2015924" y="105949"/>
                    </a:lnTo>
                    <a:lnTo>
                      <a:pt x="2028846" y="150763"/>
                    </a:lnTo>
                    <a:lnTo>
                      <a:pt x="2040846" y="190810"/>
                    </a:lnTo>
                    <a:lnTo>
                      <a:pt x="2052845" y="226089"/>
                    </a:lnTo>
                    <a:lnTo>
                      <a:pt x="2062998" y="251834"/>
                    </a:lnTo>
                    <a:lnTo>
                      <a:pt x="2077767" y="289974"/>
                    </a:lnTo>
                    <a:lnTo>
                      <a:pt x="2091613" y="336695"/>
                    </a:lnTo>
                    <a:lnTo>
                      <a:pt x="2106382" y="389137"/>
                    </a:lnTo>
                    <a:lnTo>
                      <a:pt x="2121150" y="442533"/>
                    </a:lnTo>
                    <a:lnTo>
                      <a:pt x="2137765" y="491161"/>
                    </a:lnTo>
                    <a:lnTo>
                      <a:pt x="2155303" y="534068"/>
                    </a:lnTo>
                    <a:lnTo>
                      <a:pt x="1997462" y="586511"/>
                    </a:lnTo>
                    <a:lnTo>
                      <a:pt x="1844238" y="631325"/>
                    </a:lnTo>
                    <a:lnTo>
                      <a:pt x="1698397" y="667558"/>
                    </a:lnTo>
                    <a:lnTo>
                      <a:pt x="1556249" y="694256"/>
                    </a:lnTo>
                    <a:lnTo>
                      <a:pt x="1417792" y="713326"/>
                    </a:lnTo>
                    <a:lnTo>
                      <a:pt x="1283951" y="720000"/>
                    </a:lnTo>
                    <a:lnTo>
                      <a:pt x="1152879" y="718093"/>
                    </a:lnTo>
                    <a:lnTo>
                      <a:pt x="1025500" y="705698"/>
                    </a:lnTo>
                    <a:lnTo>
                      <a:pt x="899966" y="683767"/>
                    </a:lnTo>
                    <a:lnTo>
                      <a:pt x="894428" y="652302"/>
                    </a:lnTo>
                    <a:lnTo>
                      <a:pt x="887966" y="616069"/>
                    </a:lnTo>
                    <a:lnTo>
                      <a:pt x="879659" y="572208"/>
                    </a:lnTo>
                    <a:lnTo>
                      <a:pt x="873198" y="525487"/>
                    </a:lnTo>
                    <a:lnTo>
                      <a:pt x="863967" y="474952"/>
                    </a:lnTo>
                    <a:lnTo>
                      <a:pt x="854737" y="423463"/>
                    </a:lnTo>
                    <a:lnTo>
                      <a:pt x="844583" y="372928"/>
                    </a:lnTo>
                    <a:lnTo>
                      <a:pt x="832584" y="324299"/>
                    </a:lnTo>
                    <a:lnTo>
                      <a:pt x="820584" y="277578"/>
                    </a:lnTo>
                    <a:lnTo>
                      <a:pt x="805816" y="236578"/>
                    </a:lnTo>
                    <a:lnTo>
                      <a:pt x="790124" y="201299"/>
                    </a:lnTo>
                    <a:lnTo>
                      <a:pt x="773509" y="173647"/>
                    </a:lnTo>
                    <a:lnTo>
                      <a:pt x="755048" y="156484"/>
                    </a:lnTo>
                    <a:lnTo>
                      <a:pt x="734741" y="147903"/>
                    </a:lnTo>
                    <a:lnTo>
                      <a:pt x="711665" y="144089"/>
                    </a:lnTo>
                    <a:lnTo>
                      <a:pt x="684897" y="145996"/>
                    </a:lnTo>
                    <a:lnTo>
                      <a:pt x="658129" y="149810"/>
                    </a:lnTo>
                    <a:lnTo>
                      <a:pt x="633207" y="156484"/>
                    </a:lnTo>
                    <a:lnTo>
                      <a:pt x="609208" y="163159"/>
                    </a:lnTo>
                    <a:lnTo>
                      <a:pt x="587055" y="169833"/>
                    </a:lnTo>
                    <a:lnTo>
                      <a:pt x="570440" y="175554"/>
                    </a:lnTo>
                    <a:lnTo>
                      <a:pt x="530749" y="188903"/>
                    </a:lnTo>
                    <a:lnTo>
                      <a:pt x="485520" y="201299"/>
                    </a:lnTo>
                    <a:lnTo>
                      <a:pt x="434753" y="211787"/>
                    </a:lnTo>
                    <a:lnTo>
                      <a:pt x="381216" y="218461"/>
                    </a:lnTo>
                    <a:lnTo>
                      <a:pt x="327680" y="224182"/>
                    </a:lnTo>
                    <a:lnTo>
                      <a:pt x="273220" y="226089"/>
                    </a:lnTo>
                    <a:lnTo>
                      <a:pt x="221530" y="222275"/>
                    </a:lnTo>
                    <a:lnTo>
                      <a:pt x="172609" y="213694"/>
                    </a:lnTo>
                    <a:lnTo>
                      <a:pt x="145841" y="207020"/>
                    </a:lnTo>
                    <a:lnTo>
                      <a:pt x="119073" y="194624"/>
                    </a:lnTo>
                    <a:lnTo>
                      <a:pt x="92304" y="180322"/>
                    </a:lnTo>
                    <a:lnTo>
                      <a:pt x="69228" y="163159"/>
                    </a:lnTo>
                    <a:lnTo>
                      <a:pt x="45229" y="142182"/>
                    </a:lnTo>
                    <a:lnTo>
                      <a:pt x="26768" y="120251"/>
                    </a:lnTo>
                    <a:lnTo>
                      <a:pt x="13846" y="92600"/>
                    </a:lnTo>
                    <a:lnTo>
                      <a:pt x="3692" y="61135"/>
                    </a:lnTo>
                    <a:lnTo>
                      <a:pt x="0" y="2680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" name="자유형: 도형 37">
                <a:extLst>
                  <a:ext uri="{FF2B5EF4-FFF2-40B4-BE49-F238E27FC236}">
                    <a16:creationId xmlns:a16="http://schemas.microsoft.com/office/drawing/2014/main" id="{67F5745A-0772-4F6C-BD00-CF4E0ED7436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623418" y="2722392"/>
                <a:ext cx="2645611" cy="720000"/>
              </a:xfrm>
              <a:custGeom>
                <a:avLst/>
                <a:gdLst>
                  <a:gd name="connsiteX0" fmla="*/ 275743 w 2645611"/>
                  <a:gd name="connsiteY0" fmla="*/ 0 h 720000"/>
                  <a:gd name="connsiteX1" fmla="*/ 2591103 w 2645611"/>
                  <a:gd name="connsiteY1" fmla="*/ 0 h 720000"/>
                  <a:gd name="connsiteX2" fmla="*/ 2604997 w 2645611"/>
                  <a:gd name="connsiteY2" fmla="*/ 47076 h 720000"/>
                  <a:gd name="connsiteX3" fmla="*/ 2623458 w 2645611"/>
                  <a:gd name="connsiteY3" fmla="*/ 131937 h 720000"/>
                  <a:gd name="connsiteX4" fmla="*/ 2637304 w 2645611"/>
                  <a:gd name="connsiteY4" fmla="*/ 218705 h 720000"/>
                  <a:gd name="connsiteX5" fmla="*/ 2643765 w 2645611"/>
                  <a:gd name="connsiteY5" fmla="*/ 308334 h 720000"/>
                  <a:gd name="connsiteX6" fmla="*/ 2645611 w 2645611"/>
                  <a:gd name="connsiteY6" fmla="*/ 399870 h 720000"/>
                  <a:gd name="connsiteX7" fmla="*/ 2640073 w 2645611"/>
                  <a:gd name="connsiteY7" fmla="*/ 490452 h 720000"/>
                  <a:gd name="connsiteX8" fmla="*/ 2628996 w 2645611"/>
                  <a:gd name="connsiteY8" fmla="*/ 579127 h 720000"/>
                  <a:gd name="connsiteX9" fmla="*/ 2608689 w 2645611"/>
                  <a:gd name="connsiteY9" fmla="*/ 665895 h 720000"/>
                  <a:gd name="connsiteX10" fmla="*/ 2589216 w 2645611"/>
                  <a:gd name="connsiteY10" fmla="*/ 720000 h 720000"/>
                  <a:gd name="connsiteX11" fmla="*/ 0 w 2645611"/>
                  <a:gd name="connsiteY11" fmla="*/ 720000 h 720000"/>
                  <a:gd name="connsiteX12" fmla="*/ 32480 w 2645611"/>
                  <a:gd name="connsiteY12" fmla="*/ 681151 h 720000"/>
                  <a:gd name="connsiteX13" fmla="*/ 69401 w 2645611"/>
                  <a:gd name="connsiteY13" fmla="*/ 643011 h 720000"/>
                  <a:gd name="connsiteX14" fmla="*/ 106323 w 2645611"/>
                  <a:gd name="connsiteY14" fmla="*/ 604871 h 720000"/>
                  <a:gd name="connsiteX15" fmla="*/ 141399 w 2645611"/>
                  <a:gd name="connsiteY15" fmla="*/ 562917 h 720000"/>
                  <a:gd name="connsiteX16" fmla="*/ 174628 w 2645611"/>
                  <a:gd name="connsiteY16" fmla="*/ 521917 h 720000"/>
                  <a:gd name="connsiteX17" fmla="*/ 205088 w 2645611"/>
                  <a:gd name="connsiteY17" fmla="*/ 475196 h 720000"/>
                  <a:gd name="connsiteX18" fmla="*/ 230011 w 2645611"/>
                  <a:gd name="connsiteY18" fmla="*/ 424660 h 720000"/>
                  <a:gd name="connsiteX19" fmla="*/ 243856 w 2645611"/>
                  <a:gd name="connsiteY19" fmla="*/ 382707 h 720000"/>
                  <a:gd name="connsiteX20" fmla="*/ 248471 w 2645611"/>
                  <a:gd name="connsiteY20" fmla="*/ 341706 h 720000"/>
                  <a:gd name="connsiteX21" fmla="*/ 248471 w 2645611"/>
                  <a:gd name="connsiteY21" fmla="*/ 297846 h 720000"/>
                  <a:gd name="connsiteX22" fmla="*/ 247548 w 2645611"/>
                  <a:gd name="connsiteY22" fmla="*/ 251124 h 720000"/>
                  <a:gd name="connsiteX23" fmla="*/ 245702 w 2645611"/>
                  <a:gd name="connsiteY23" fmla="*/ 204403 h 720000"/>
                  <a:gd name="connsiteX24" fmla="*/ 247548 w 2645611"/>
                  <a:gd name="connsiteY24" fmla="*/ 153868 h 720000"/>
                  <a:gd name="connsiteX25" fmla="*/ 252164 w 2645611"/>
                  <a:gd name="connsiteY25" fmla="*/ 10047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645611" h="720000">
                    <a:moveTo>
                      <a:pt x="275743" y="0"/>
                    </a:moveTo>
                    <a:lnTo>
                      <a:pt x="2591103" y="0"/>
                    </a:lnTo>
                    <a:lnTo>
                      <a:pt x="2604997" y="47076"/>
                    </a:lnTo>
                    <a:lnTo>
                      <a:pt x="2623458" y="131937"/>
                    </a:lnTo>
                    <a:lnTo>
                      <a:pt x="2637304" y="218705"/>
                    </a:lnTo>
                    <a:lnTo>
                      <a:pt x="2643765" y="308334"/>
                    </a:lnTo>
                    <a:lnTo>
                      <a:pt x="2645611" y="399870"/>
                    </a:lnTo>
                    <a:lnTo>
                      <a:pt x="2640073" y="490452"/>
                    </a:lnTo>
                    <a:lnTo>
                      <a:pt x="2628996" y="579127"/>
                    </a:lnTo>
                    <a:lnTo>
                      <a:pt x="2608689" y="665895"/>
                    </a:lnTo>
                    <a:lnTo>
                      <a:pt x="2589216" y="720000"/>
                    </a:lnTo>
                    <a:lnTo>
                      <a:pt x="0" y="720000"/>
                    </a:lnTo>
                    <a:lnTo>
                      <a:pt x="32480" y="681151"/>
                    </a:lnTo>
                    <a:lnTo>
                      <a:pt x="69401" y="643011"/>
                    </a:lnTo>
                    <a:lnTo>
                      <a:pt x="106323" y="604871"/>
                    </a:lnTo>
                    <a:lnTo>
                      <a:pt x="141399" y="562917"/>
                    </a:lnTo>
                    <a:lnTo>
                      <a:pt x="174628" y="521917"/>
                    </a:lnTo>
                    <a:lnTo>
                      <a:pt x="205088" y="475196"/>
                    </a:lnTo>
                    <a:lnTo>
                      <a:pt x="230011" y="424660"/>
                    </a:lnTo>
                    <a:lnTo>
                      <a:pt x="243856" y="382707"/>
                    </a:lnTo>
                    <a:lnTo>
                      <a:pt x="248471" y="341706"/>
                    </a:lnTo>
                    <a:lnTo>
                      <a:pt x="248471" y="297846"/>
                    </a:lnTo>
                    <a:lnTo>
                      <a:pt x="247548" y="251124"/>
                    </a:lnTo>
                    <a:lnTo>
                      <a:pt x="245702" y="204403"/>
                    </a:lnTo>
                    <a:lnTo>
                      <a:pt x="247548" y="153868"/>
                    </a:lnTo>
                    <a:lnTo>
                      <a:pt x="252164" y="10047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  <p:sp>
            <p:nvSpPr>
              <p:cNvPr id="83" name="자유형: 도형 36">
                <a:extLst>
                  <a:ext uri="{FF2B5EF4-FFF2-40B4-BE49-F238E27FC236}">
                    <a16:creationId xmlns:a16="http://schemas.microsoft.com/office/drawing/2014/main" id="{FFAB541C-C7B6-4444-B293-3E3CE5C9389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553440" y="3514392"/>
                <a:ext cx="2627888" cy="720000"/>
              </a:xfrm>
              <a:custGeom>
                <a:avLst/>
                <a:gdLst>
                  <a:gd name="connsiteX0" fmla="*/ 8505 w 2627888"/>
                  <a:gd name="connsiteY0" fmla="*/ 0 h 720000"/>
                  <a:gd name="connsiteX1" fmla="*/ 2627888 w 2627888"/>
                  <a:gd name="connsiteY1" fmla="*/ 0 h 720000"/>
                  <a:gd name="connsiteX2" fmla="*/ 2619593 w 2627888"/>
                  <a:gd name="connsiteY2" fmla="*/ 17873 h 720000"/>
                  <a:gd name="connsiteX3" fmla="*/ 2580825 w 2627888"/>
                  <a:gd name="connsiteY3" fmla="*/ 81757 h 720000"/>
                  <a:gd name="connsiteX4" fmla="*/ 2541134 w 2627888"/>
                  <a:gd name="connsiteY4" fmla="*/ 143734 h 720000"/>
                  <a:gd name="connsiteX5" fmla="*/ 2496828 w 2627888"/>
                  <a:gd name="connsiteY5" fmla="*/ 204758 h 720000"/>
                  <a:gd name="connsiteX6" fmla="*/ 2453445 w 2627888"/>
                  <a:gd name="connsiteY6" fmla="*/ 261968 h 720000"/>
                  <a:gd name="connsiteX7" fmla="*/ 2410062 w 2627888"/>
                  <a:gd name="connsiteY7" fmla="*/ 321084 h 720000"/>
                  <a:gd name="connsiteX8" fmla="*/ 2367602 w 2627888"/>
                  <a:gd name="connsiteY8" fmla="*/ 380201 h 720000"/>
                  <a:gd name="connsiteX9" fmla="*/ 2338988 w 2627888"/>
                  <a:gd name="connsiteY9" fmla="*/ 427876 h 720000"/>
                  <a:gd name="connsiteX10" fmla="*/ 2315912 w 2627888"/>
                  <a:gd name="connsiteY10" fmla="*/ 482225 h 720000"/>
                  <a:gd name="connsiteX11" fmla="*/ 2297451 w 2627888"/>
                  <a:gd name="connsiteY11" fmla="*/ 539435 h 720000"/>
                  <a:gd name="connsiteX12" fmla="*/ 2282682 w 2627888"/>
                  <a:gd name="connsiteY12" fmla="*/ 601412 h 720000"/>
                  <a:gd name="connsiteX13" fmla="*/ 2280836 w 2627888"/>
                  <a:gd name="connsiteY13" fmla="*/ 630970 h 720000"/>
                  <a:gd name="connsiteX14" fmla="*/ 2282682 w 2627888"/>
                  <a:gd name="connsiteY14" fmla="*/ 666250 h 720000"/>
                  <a:gd name="connsiteX15" fmla="*/ 2287298 w 2627888"/>
                  <a:gd name="connsiteY15" fmla="*/ 709157 h 720000"/>
                  <a:gd name="connsiteX16" fmla="*/ 2288861 w 2627888"/>
                  <a:gd name="connsiteY16" fmla="*/ 720000 h 720000"/>
                  <a:gd name="connsiteX17" fmla="*/ 327825 w 2627888"/>
                  <a:gd name="connsiteY17" fmla="*/ 720000 h 720000"/>
                  <a:gd name="connsiteX18" fmla="*/ 334141 w 2627888"/>
                  <a:gd name="connsiteY18" fmla="*/ 693901 h 720000"/>
                  <a:gd name="connsiteX19" fmla="*/ 336910 w 2627888"/>
                  <a:gd name="connsiteY19" fmla="*/ 664343 h 720000"/>
                  <a:gd name="connsiteX20" fmla="*/ 336910 w 2627888"/>
                  <a:gd name="connsiteY20" fmla="*/ 632877 h 720000"/>
                  <a:gd name="connsiteX21" fmla="*/ 328603 w 2627888"/>
                  <a:gd name="connsiteY21" fmla="*/ 605226 h 720000"/>
                  <a:gd name="connsiteX22" fmla="*/ 320296 w 2627888"/>
                  <a:gd name="connsiteY22" fmla="*/ 589970 h 720000"/>
                  <a:gd name="connsiteX23" fmla="*/ 305527 w 2627888"/>
                  <a:gd name="connsiteY23" fmla="*/ 575668 h 720000"/>
                  <a:gd name="connsiteX24" fmla="*/ 289835 w 2627888"/>
                  <a:gd name="connsiteY24" fmla="*/ 565179 h 720000"/>
                  <a:gd name="connsiteX25" fmla="*/ 273220 w 2627888"/>
                  <a:gd name="connsiteY25" fmla="*/ 556598 h 720000"/>
                  <a:gd name="connsiteX26" fmla="*/ 256606 w 2627888"/>
                  <a:gd name="connsiteY26" fmla="*/ 544202 h 720000"/>
                  <a:gd name="connsiteX27" fmla="*/ 243683 w 2627888"/>
                  <a:gd name="connsiteY27" fmla="*/ 530853 h 720000"/>
                  <a:gd name="connsiteX28" fmla="*/ 233530 w 2627888"/>
                  <a:gd name="connsiteY28" fmla="*/ 513690 h 720000"/>
                  <a:gd name="connsiteX29" fmla="*/ 229837 w 2627888"/>
                  <a:gd name="connsiteY29" fmla="*/ 494620 h 720000"/>
                  <a:gd name="connsiteX30" fmla="*/ 231684 w 2627888"/>
                  <a:gd name="connsiteY30" fmla="*/ 475551 h 720000"/>
                  <a:gd name="connsiteX31" fmla="*/ 238145 w 2627888"/>
                  <a:gd name="connsiteY31" fmla="*/ 457434 h 720000"/>
                  <a:gd name="connsiteX32" fmla="*/ 246452 w 2627888"/>
                  <a:gd name="connsiteY32" fmla="*/ 442178 h 720000"/>
                  <a:gd name="connsiteX33" fmla="*/ 251990 w 2627888"/>
                  <a:gd name="connsiteY33" fmla="*/ 426922 h 720000"/>
                  <a:gd name="connsiteX34" fmla="*/ 225222 w 2627888"/>
                  <a:gd name="connsiteY34" fmla="*/ 407852 h 720000"/>
                  <a:gd name="connsiteX35" fmla="*/ 206761 w 2627888"/>
                  <a:gd name="connsiteY35" fmla="*/ 388782 h 720000"/>
                  <a:gd name="connsiteX36" fmla="*/ 196608 w 2627888"/>
                  <a:gd name="connsiteY36" fmla="*/ 369713 h 720000"/>
                  <a:gd name="connsiteX37" fmla="*/ 194762 w 2627888"/>
                  <a:gd name="connsiteY37" fmla="*/ 348736 h 720000"/>
                  <a:gd name="connsiteX38" fmla="*/ 197531 w 2627888"/>
                  <a:gd name="connsiteY38" fmla="*/ 329666 h 720000"/>
                  <a:gd name="connsiteX39" fmla="*/ 204915 w 2627888"/>
                  <a:gd name="connsiteY39" fmla="*/ 308689 h 720000"/>
                  <a:gd name="connsiteX40" fmla="*/ 215069 w 2627888"/>
                  <a:gd name="connsiteY40" fmla="*/ 287712 h 720000"/>
                  <a:gd name="connsiteX41" fmla="*/ 226145 w 2627888"/>
                  <a:gd name="connsiteY41" fmla="*/ 266735 h 720000"/>
                  <a:gd name="connsiteX42" fmla="*/ 236299 w 2627888"/>
                  <a:gd name="connsiteY42" fmla="*/ 244805 h 720000"/>
                  <a:gd name="connsiteX43" fmla="*/ 246452 w 2627888"/>
                  <a:gd name="connsiteY43" fmla="*/ 223828 h 720000"/>
                  <a:gd name="connsiteX44" fmla="*/ 251990 w 2627888"/>
                  <a:gd name="connsiteY44" fmla="*/ 200944 h 720000"/>
                  <a:gd name="connsiteX45" fmla="*/ 233530 w 2627888"/>
                  <a:gd name="connsiteY45" fmla="*/ 183781 h 720000"/>
                  <a:gd name="connsiteX46" fmla="*/ 207684 w 2627888"/>
                  <a:gd name="connsiteY46" fmla="*/ 170432 h 720000"/>
                  <a:gd name="connsiteX47" fmla="*/ 179070 w 2627888"/>
                  <a:gd name="connsiteY47" fmla="*/ 158037 h 720000"/>
                  <a:gd name="connsiteX48" fmla="*/ 149533 w 2627888"/>
                  <a:gd name="connsiteY48" fmla="*/ 147548 h 720000"/>
                  <a:gd name="connsiteX49" fmla="*/ 119072 w 2627888"/>
                  <a:gd name="connsiteY49" fmla="*/ 137060 h 720000"/>
                  <a:gd name="connsiteX50" fmla="*/ 88612 w 2627888"/>
                  <a:gd name="connsiteY50" fmla="*/ 126571 h 720000"/>
                  <a:gd name="connsiteX51" fmla="*/ 59998 w 2627888"/>
                  <a:gd name="connsiteY51" fmla="*/ 114176 h 720000"/>
                  <a:gd name="connsiteX52" fmla="*/ 36922 w 2627888"/>
                  <a:gd name="connsiteY52" fmla="*/ 100827 h 720000"/>
                  <a:gd name="connsiteX53" fmla="*/ 16615 w 2627888"/>
                  <a:gd name="connsiteY53" fmla="*/ 81757 h 720000"/>
                  <a:gd name="connsiteX54" fmla="*/ 4615 w 2627888"/>
                  <a:gd name="connsiteY54" fmla="*/ 58873 h 720000"/>
                  <a:gd name="connsiteX55" fmla="*/ 0 w 2627888"/>
                  <a:gd name="connsiteY55" fmla="*/ 35036 h 720000"/>
                  <a:gd name="connsiteX56" fmla="*/ 3692 w 2627888"/>
                  <a:gd name="connsiteY56" fmla="*/ 1215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2627888" h="720000">
                    <a:moveTo>
                      <a:pt x="8505" y="0"/>
                    </a:moveTo>
                    <a:lnTo>
                      <a:pt x="2627888" y="0"/>
                    </a:lnTo>
                    <a:lnTo>
                      <a:pt x="2619593" y="17873"/>
                    </a:lnTo>
                    <a:lnTo>
                      <a:pt x="2580825" y="81757"/>
                    </a:lnTo>
                    <a:lnTo>
                      <a:pt x="2541134" y="143734"/>
                    </a:lnTo>
                    <a:lnTo>
                      <a:pt x="2496828" y="204758"/>
                    </a:lnTo>
                    <a:lnTo>
                      <a:pt x="2453445" y="261968"/>
                    </a:lnTo>
                    <a:lnTo>
                      <a:pt x="2410062" y="321084"/>
                    </a:lnTo>
                    <a:lnTo>
                      <a:pt x="2367602" y="380201"/>
                    </a:lnTo>
                    <a:lnTo>
                      <a:pt x="2338988" y="427876"/>
                    </a:lnTo>
                    <a:lnTo>
                      <a:pt x="2315912" y="482225"/>
                    </a:lnTo>
                    <a:lnTo>
                      <a:pt x="2297451" y="539435"/>
                    </a:lnTo>
                    <a:lnTo>
                      <a:pt x="2282682" y="601412"/>
                    </a:lnTo>
                    <a:lnTo>
                      <a:pt x="2280836" y="630970"/>
                    </a:lnTo>
                    <a:lnTo>
                      <a:pt x="2282682" y="666250"/>
                    </a:lnTo>
                    <a:lnTo>
                      <a:pt x="2287298" y="709157"/>
                    </a:lnTo>
                    <a:lnTo>
                      <a:pt x="2288861" y="720000"/>
                    </a:lnTo>
                    <a:lnTo>
                      <a:pt x="327825" y="720000"/>
                    </a:lnTo>
                    <a:lnTo>
                      <a:pt x="334141" y="693901"/>
                    </a:lnTo>
                    <a:lnTo>
                      <a:pt x="336910" y="664343"/>
                    </a:lnTo>
                    <a:lnTo>
                      <a:pt x="336910" y="632877"/>
                    </a:lnTo>
                    <a:lnTo>
                      <a:pt x="328603" y="605226"/>
                    </a:lnTo>
                    <a:lnTo>
                      <a:pt x="320296" y="589970"/>
                    </a:lnTo>
                    <a:lnTo>
                      <a:pt x="305527" y="575668"/>
                    </a:lnTo>
                    <a:lnTo>
                      <a:pt x="289835" y="565179"/>
                    </a:lnTo>
                    <a:lnTo>
                      <a:pt x="273220" y="556598"/>
                    </a:lnTo>
                    <a:lnTo>
                      <a:pt x="256606" y="544202"/>
                    </a:lnTo>
                    <a:lnTo>
                      <a:pt x="243683" y="530853"/>
                    </a:lnTo>
                    <a:lnTo>
                      <a:pt x="233530" y="513690"/>
                    </a:lnTo>
                    <a:lnTo>
                      <a:pt x="229837" y="494620"/>
                    </a:lnTo>
                    <a:lnTo>
                      <a:pt x="231684" y="475551"/>
                    </a:lnTo>
                    <a:lnTo>
                      <a:pt x="238145" y="457434"/>
                    </a:lnTo>
                    <a:lnTo>
                      <a:pt x="246452" y="442178"/>
                    </a:lnTo>
                    <a:lnTo>
                      <a:pt x="251990" y="426922"/>
                    </a:lnTo>
                    <a:lnTo>
                      <a:pt x="225222" y="407852"/>
                    </a:lnTo>
                    <a:lnTo>
                      <a:pt x="206761" y="388782"/>
                    </a:lnTo>
                    <a:lnTo>
                      <a:pt x="196608" y="369713"/>
                    </a:lnTo>
                    <a:lnTo>
                      <a:pt x="194762" y="348736"/>
                    </a:lnTo>
                    <a:lnTo>
                      <a:pt x="197531" y="329666"/>
                    </a:lnTo>
                    <a:lnTo>
                      <a:pt x="204915" y="308689"/>
                    </a:lnTo>
                    <a:lnTo>
                      <a:pt x="215069" y="287712"/>
                    </a:lnTo>
                    <a:lnTo>
                      <a:pt x="226145" y="266735"/>
                    </a:lnTo>
                    <a:lnTo>
                      <a:pt x="236299" y="244805"/>
                    </a:lnTo>
                    <a:lnTo>
                      <a:pt x="246452" y="223828"/>
                    </a:lnTo>
                    <a:lnTo>
                      <a:pt x="251990" y="200944"/>
                    </a:lnTo>
                    <a:lnTo>
                      <a:pt x="233530" y="183781"/>
                    </a:lnTo>
                    <a:lnTo>
                      <a:pt x="207684" y="170432"/>
                    </a:lnTo>
                    <a:lnTo>
                      <a:pt x="179070" y="158037"/>
                    </a:lnTo>
                    <a:lnTo>
                      <a:pt x="149533" y="147548"/>
                    </a:lnTo>
                    <a:lnTo>
                      <a:pt x="119072" y="137060"/>
                    </a:lnTo>
                    <a:lnTo>
                      <a:pt x="88612" y="126571"/>
                    </a:lnTo>
                    <a:lnTo>
                      <a:pt x="59998" y="114176"/>
                    </a:lnTo>
                    <a:lnTo>
                      <a:pt x="36922" y="100827"/>
                    </a:lnTo>
                    <a:lnTo>
                      <a:pt x="16615" y="81757"/>
                    </a:lnTo>
                    <a:lnTo>
                      <a:pt x="4615" y="58873"/>
                    </a:lnTo>
                    <a:lnTo>
                      <a:pt x="0" y="35036"/>
                    </a:lnTo>
                    <a:lnTo>
                      <a:pt x="3692" y="1215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</p:grpSp>
        <p:sp>
          <p:nvSpPr>
            <p:cNvPr id="77" name="화살표: 위쪽/아래쪽 5">
              <a:extLst>
                <a:ext uri="{FF2B5EF4-FFF2-40B4-BE49-F238E27FC236}">
                  <a16:creationId xmlns:a16="http://schemas.microsoft.com/office/drawing/2014/main" id="{7E07E78F-3D5D-4E55-A084-5AD9F06B4AC3}"/>
                </a:ext>
              </a:extLst>
            </p:cNvPr>
            <p:cNvSpPr/>
            <p:nvPr/>
          </p:nvSpPr>
          <p:spPr>
            <a:xfrm>
              <a:off x="8937916" y="2503492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" name="화살표: 위쪽/아래쪽 39">
              <a:extLst>
                <a:ext uri="{FF2B5EF4-FFF2-40B4-BE49-F238E27FC236}">
                  <a16:creationId xmlns:a16="http://schemas.microsoft.com/office/drawing/2014/main" id="{2CEAD19F-C909-4231-8B28-438F23713022}"/>
                </a:ext>
              </a:extLst>
            </p:cNvPr>
            <p:cNvSpPr/>
            <p:nvPr/>
          </p:nvSpPr>
          <p:spPr>
            <a:xfrm>
              <a:off x="8246751" y="3462758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화살표: 위쪽/아래쪽 40">
              <a:extLst>
                <a:ext uri="{FF2B5EF4-FFF2-40B4-BE49-F238E27FC236}">
                  <a16:creationId xmlns:a16="http://schemas.microsoft.com/office/drawing/2014/main" id="{F48073AD-A26F-4E61-B78B-5DC542923C2F}"/>
                </a:ext>
              </a:extLst>
            </p:cNvPr>
            <p:cNvSpPr/>
            <p:nvPr/>
          </p:nvSpPr>
          <p:spPr>
            <a:xfrm>
              <a:off x="8937916" y="4422024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4AC4BEAD-4843-4F8C-AFA5-591AACD0BBF8}"/>
              </a:ext>
            </a:extLst>
          </p:cNvPr>
          <p:cNvGrpSpPr/>
          <p:nvPr/>
        </p:nvGrpSpPr>
        <p:grpSpPr>
          <a:xfrm>
            <a:off x="7588982" y="3595425"/>
            <a:ext cx="4307744" cy="3126519"/>
            <a:chOff x="3401967" y="1838633"/>
            <a:chExt cx="5874014" cy="4263302"/>
          </a:xfrm>
        </p:grpSpPr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D6BA00E7-8D30-4A44-9B77-B233A08CAAAC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3401967" y="2752022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87" name="Freeform 2">
              <a:extLst>
                <a:ext uri="{FF2B5EF4-FFF2-40B4-BE49-F238E27FC236}">
                  <a16:creationId xmlns:a16="http://schemas.microsoft.com/office/drawing/2014/main" id="{2D883BBD-6ED7-40D2-AD10-CDBE180E581D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999937" y="1838633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88" name="Freeform 3">
              <a:extLst>
                <a:ext uri="{FF2B5EF4-FFF2-40B4-BE49-F238E27FC236}">
                  <a16:creationId xmlns:a16="http://schemas.microsoft.com/office/drawing/2014/main" id="{375D0929-7222-41B3-A8F5-CA2E6AE2D139}"/>
                </a:ext>
              </a:extLst>
            </p:cNvPr>
            <p:cNvSpPr/>
            <p:nvPr/>
          </p:nvSpPr>
          <p:spPr>
            <a:xfrm>
              <a:off x="3693448" y="4545100"/>
              <a:ext cx="1400546" cy="853194"/>
            </a:xfrm>
            <a:custGeom>
              <a:avLst/>
              <a:gdLst>
                <a:gd name="connsiteX0" fmla="*/ 590550 w 2305050"/>
                <a:gd name="connsiteY0" fmla="*/ 1571625 h 1571625"/>
                <a:gd name="connsiteX1" fmla="*/ 1952625 w 2305050"/>
                <a:gd name="connsiteY1" fmla="*/ 1504950 h 1571625"/>
                <a:gd name="connsiteX2" fmla="*/ 2305050 w 2305050"/>
                <a:gd name="connsiteY2" fmla="*/ 876300 h 1571625"/>
                <a:gd name="connsiteX3" fmla="*/ 1762125 w 2305050"/>
                <a:gd name="connsiteY3" fmla="*/ 885825 h 1571625"/>
                <a:gd name="connsiteX4" fmla="*/ 2047875 w 2305050"/>
                <a:gd name="connsiteY4" fmla="*/ 409575 h 1571625"/>
                <a:gd name="connsiteX5" fmla="*/ 1581150 w 2305050"/>
                <a:gd name="connsiteY5" fmla="*/ 390525 h 1571625"/>
                <a:gd name="connsiteX6" fmla="*/ 1495425 w 2305050"/>
                <a:gd name="connsiteY6" fmla="*/ 1019175 h 1571625"/>
                <a:gd name="connsiteX7" fmla="*/ 1190625 w 2305050"/>
                <a:gd name="connsiteY7" fmla="*/ 0 h 1571625"/>
                <a:gd name="connsiteX8" fmla="*/ 542925 w 2305050"/>
                <a:gd name="connsiteY8" fmla="*/ 352425 h 1571625"/>
                <a:gd name="connsiteX9" fmla="*/ 1028700 w 2305050"/>
                <a:gd name="connsiteY9" fmla="*/ 923925 h 1571625"/>
                <a:gd name="connsiteX10" fmla="*/ 0 w 2305050"/>
                <a:gd name="connsiteY10" fmla="*/ 695325 h 1571625"/>
                <a:gd name="connsiteX11" fmla="*/ 590550 w 2305050"/>
                <a:gd name="connsiteY11" fmla="*/ 1571625 h 1571625"/>
                <a:gd name="connsiteX0" fmla="*/ 590550 w 2305050"/>
                <a:gd name="connsiteY0" fmla="*/ 1571625 h 1571625"/>
                <a:gd name="connsiteX1" fmla="*/ 1952625 w 2305050"/>
                <a:gd name="connsiteY1" fmla="*/ 1504950 h 1571625"/>
                <a:gd name="connsiteX2" fmla="*/ 2305050 w 2305050"/>
                <a:gd name="connsiteY2" fmla="*/ 876300 h 1571625"/>
                <a:gd name="connsiteX3" fmla="*/ 1762125 w 2305050"/>
                <a:gd name="connsiteY3" fmla="*/ 885825 h 1571625"/>
                <a:gd name="connsiteX4" fmla="*/ 2047875 w 2305050"/>
                <a:gd name="connsiteY4" fmla="*/ 409575 h 1571625"/>
                <a:gd name="connsiteX5" fmla="*/ 1581150 w 2305050"/>
                <a:gd name="connsiteY5" fmla="*/ 390525 h 1571625"/>
                <a:gd name="connsiteX6" fmla="*/ 1495425 w 2305050"/>
                <a:gd name="connsiteY6" fmla="*/ 1019175 h 1571625"/>
                <a:gd name="connsiteX7" fmla="*/ 1190625 w 2305050"/>
                <a:gd name="connsiteY7" fmla="*/ 0 h 1571625"/>
                <a:gd name="connsiteX8" fmla="*/ 542925 w 2305050"/>
                <a:gd name="connsiteY8" fmla="*/ 378853 h 1571625"/>
                <a:gd name="connsiteX9" fmla="*/ 1028700 w 2305050"/>
                <a:gd name="connsiteY9" fmla="*/ 923925 h 1571625"/>
                <a:gd name="connsiteX10" fmla="*/ 0 w 2305050"/>
                <a:gd name="connsiteY10" fmla="*/ 695325 h 1571625"/>
                <a:gd name="connsiteX11" fmla="*/ 590550 w 2305050"/>
                <a:gd name="connsiteY11" fmla="*/ 1571625 h 1571625"/>
                <a:gd name="connsiteX0" fmla="*/ 590550 w 2305050"/>
                <a:gd name="connsiteY0" fmla="*/ 1571625 h 1571625"/>
                <a:gd name="connsiteX1" fmla="*/ 1952625 w 2305050"/>
                <a:gd name="connsiteY1" fmla="*/ 1504950 h 1571625"/>
                <a:gd name="connsiteX2" fmla="*/ 2305050 w 2305050"/>
                <a:gd name="connsiteY2" fmla="*/ 876300 h 1571625"/>
                <a:gd name="connsiteX3" fmla="*/ 1762125 w 2305050"/>
                <a:gd name="connsiteY3" fmla="*/ 885825 h 1571625"/>
                <a:gd name="connsiteX4" fmla="*/ 2047875 w 2305050"/>
                <a:gd name="connsiteY4" fmla="*/ 409575 h 1571625"/>
                <a:gd name="connsiteX5" fmla="*/ 1581150 w 2305050"/>
                <a:gd name="connsiteY5" fmla="*/ 390525 h 1571625"/>
                <a:gd name="connsiteX6" fmla="*/ 1495425 w 2305050"/>
                <a:gd name="connsiteY6" fmla="*/ 1019175 h 1571625"/>
                <a:gd name="connsiteX7" fmla="*/ 1190625 w 2305050"/>
                <a:gd name="connsiteY7" fmla="*/ 0 h 1571625"/>
                <a:gd name="connsiteX8" fmla="*/ 542925 w 2305050"/>
                <a:gd name="connsiteY8" fmla="*/ 378853 h 1571625"/>
                <a:gd name="connsiteX9" fmla="*/ 1028700 w 2305050"/>
                <a:gd name="connsiteY9" fmla="*/ 923925 h 1571625"/>
                <a:gd name="connsiteX10" fmla="*/ 0 w 2305050"/>
                <a:gd name="connsiteY10" fmla="*/ 695325 h 1571625"/>
                <a:gd name="connsiteX11" fmla="*/ 590550 w 2305050"/>
                <a:gd name="connsiteY11" fmla="*/ 1571625 h 1571625"/>
                <a:gd name="connsiteX0" fmla="*/ 590550 w 2305050"/>
                <a:gd name="connsiteY0" fmla="*/ 1539911 h 1539911"/>
                <a:gd name="connsiteX1" fmla="*/ 1952625 w 2305050"/>
                <a:gd name="connsiteY1" fmla="*/ 1473236 h 1539911"/>
                <a:gd name="connsiteX2" fmla="*/ 2305050 w 2305050"/>
                <a:gd name="connsiteY2" fmla="*/ 844586 h 1539911"/>
                <a:gd name="connsiteX3" fmla="*/ 1762125 w 2305050"/>
                <a:gd name="connsiteY3" fmla="*/ 854111 h 1539911"/>
                <a:gd name="connsiteX4" fmla="*/ 2047875 w 2305050"/>
                <a:gd name="connsiteY4" fmla="*/ 377861 h 1539911"/>
                <a:gd name="connsiteX5" fmla="*/ 1581150 w 2305050"/>
                <a:gd name="connsiteY5" fmla="*/ 358811 h 1539911"/>
                <a:gd name="connsiteX6" fmla="*/ 1495425 w 2305050"/>
                <a:gd name="connsiteY6" fmla="*/ 987461 h 1539911"/>
                <a:gd name="connsiteX7" fmla="*/ 1195910 w 2305050"/>
                <a:gd name="connsiteY7" fmla="*/ 0 h 1539911"/>
                <a:gd name="connsiteX8" fmla="*/ 542925 w 2305050"/>
                <a:gd name="connsiteY8" fmla="*/ 347139 h 1539911"/>
                <a:gd name="connsiteX9" fmla="*/ 1028700 w 2305050"/>
                <a:gd name="connsiteY9" fmla="*/ 892211 h 1539911"/>
                <a:gd name="connsiteX10" fmla="*/ 0 w 2305050"/>
                <a:gd name="connsiteY10" fmla="*/ 663611 h 1539911"/>
                <a:gd name="connsiteX11" fmla="*/ 590550 w 2305050"/>
                <a:gd name="connsiteY11" fmla="*/ 1539911 h 1539911"/>
                <a:gd name="connsiteX0" fmla="*/ 590550 w 2305050"/>
                <a:gd name="connsiteY0" fmla="*/ 1565699 h 1565699"/>
                <a:gd name="connsiteX1" fmla="*/ 1952625 w 2305050"/>
                <a:gd name="connsiteY1" fmla="*/ 1499024 h 1565699"/>
                <a:gd name="connsiteX2" fmla="*/ 2305050 w 2305050"/>
                <a:gd name="connsiteY2" fmla="*/ 870374 h 1565699"/>
                <a:gd name="connsiteX3" fmla="*/ 1762125 w 2305050"/>
                <a:gd name="connsiteY3" fmla="*/ 879899 h 1565699"/>
                <a:gd name="connsiteX4" fmla="*/ 2047875 w 2305050"/>
                <a:gd name="connsiteY4" fmla="*/ 403649 h 1565699"/>
                <a:gd name="connsiteX5" fmla="*/ 1581150 w 2305050"/>
                <a:gd name="connsiteY5" fmla="*/ 384599 h 1565699"/>
                <a:gd name="connsiteX6" fmla="*/ 1495425 w 2305050"/>
                <a:gd name="connsiteY6" fmla="*/ 1013249 h 1565699"/>
                <a:gd name="connsiteX7" fmla="*/ 1195910 w 2305050"/>
                <a:gd name="connsiteY7" fmla="*/ 25788 h 1565699"/>
                <a:gd name="connsiteX8" fmla="*/ 542925 w 2305050"/>
                <a:gd name="connsiteY8" fmla="*/ 372927 h 1565699"/>
                <a:gd name="connsiteX9" fmla="*/ 1028700 w 2305050"/>
                <a:gd name="connsiteY9" fmla="*/ 917999 h 1565699"/>
                <a:gd name="connsiteX10" fmla="*/ 0 w 2305050"/>
                <a:gd name="connsiteY10" fmla="*/ 689399 h 1565699"/>
                <a:gd name="connsiteX11" fmla="*/ 590550 w 2305050"/>
                <a:gd name="connsiteY11" fmla="*/ 1565699 h 1565699"/>
                <a:gd name="connsiteX0" fmla="*/ 590550 w 2305050"/>
                <a:gd name="connsiteY0" fmla="*/ 1565699 h 1565699"/>
                <a:gd name="connsiteX1" fmla="*/ 1952625 w 2305050"/>
                <a:gd name="connsiteY1" fmla="*/ 1499024 h 1565699"/>
                <a:gd name="connsiteX2" fmla="*/ 2305050 w 2305050"/>
                <a:gd name="connsiteY2" fmla="*/ 870374 h 1565699"/>
                <a:gd name="connsiteX3" fmla="*/ 1762125 w 2305050"/>
                <a:gd name="connsiteY3" fmla="*/ 879899 h 1565699"/>
                <a:gd name="connsiteX4" fmla="*/ 2047875 w 2305050"/>
                <a:gd name="connsiteY4" fmla="*/ 403649 h 1565699"/>
                <a:gd name="connsiteX5" fmla="*/ 1581150 w 2305050"/>
                <a:gd name="connsiteY5" fmla="*/ 384599 h 1565699"/>
                <a:gd name="connsiteX6" fmla="*/ 1495425 w 2305050"/>
                <a:gd name="connsiteY6" fmla="*/ 1013249 h 1565699"/>
                <a:gd name="connsiteX7" fmla="*/ 1195910 w 2305050"/>
                <a:gd name="connsiteY7" fmla="*/ 25788 h 1565699"/>
                <a:gd name="connsiteX8" fmla="*/ 521783 w 2305050"/>
                <a:gd name="connsiteY8" fmla="*/ 372927 h 1565699"/>
                <a:gd name="connsiteX9" fmla="*/ 1028700 w 2305050"/>
                <a:gd name="connsiteY9" fmla="*/ 917999 h 1565699"/>
                <a:gd name="connsiteX10" fmla="*/ 0 w 2305050"/>
                <a:gd name="connsiteY10" fmla="*/ 689399 h 1565699"/>
                <a:gd name="connsiteX11" fmla="*/ 590550 w 2305050"/>
                <a:gd name="connsiteY11" fmla="*/ 1565699 h 1565699"/>
                <a:gd name="connsiteX0" fmla="*/ 590550 w 2305050"/>
                <a:gd name="connsiteY0" fmla="*/ 1556076 h 1556076"/>
                <a:gd name="connsiteX1" fmla="*/ 1952625 w 2305050"/>
                <a:gd name="connsiteY1" fmla="*/ 1489401 h 1556076"/>
                <a:gd name="connsiteX2" fmla="*/ 2305050 w 2305050"/>
                <a:gd name="connsiteY2" fmla="*/ 860751 h 1556076"/>
                <a:gd name="connsiteX3" fmla="*/ 1762125 w 2305050"/>
                <a:gd name="connsiteY3" fmla="*/ 870276 h 1556076"/>
                <a:gd name="connsiteX4" fmla="*/ 2047875 w 2305050"/>
                <a:gd name="connsiteY4" fmla="*/ 394026 h 1556076"/>
                <a:gd name="connsiteX5" fmla="*/ 1581150 w 2305050"/>
                <a:gd name="connsiteY5" fmla="*/ 374976 h 1556076"/>
                <a:gd name="connsiteX6" fmla="*/ 1495425 w 2305050"/>
                <a:gd name="connsiteY6" fmla="*/ 1003626 h 1556076"/>
                <a:gd name="connsiteX7" fmla="*/ 1195910 w 2305050"/>
                <a:gd name="connsiteY7" fmla="*/ 16165 h 1556076"/>
                <a:gd name="connsiteX8" fmla="*/ 521783 w 2305050"/>
                <a:gd name="connsiteY8" fmla="*/ 363304 h 1556076"/>
                <a:gd name="connsiteX9" fmla="*/ 1028700 w 2305050"/>
                <a:gd name="connsiteY9" fmla="*/ 908376 h 1556076"/>
                <a:gd name="connsiteX10" fmla="*/ 0 w 2305050"/>
                <a:gd name="connsiteY10" fmla="*/ 679776 h 1556076"/>
                <a:gd name="connsiteX11" fmla="*/ 590550 w 2305050"/>
                <a:gd name="connsiteY11" fmla="*/ 1556076 h 1556076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81150 w 2305050"/>
                <a:gd name="connsiteY5" fmla="*/ 376239 h 1557339"/>
                <a:gd name="connsiteX6" fmla="*/ 1495425 w 2305050"/>
                <a:gd name="connsiteY6" fmla="*/ 1004889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81150 w 2305050"/>
                <a:gd name="connsiteY5" fmla="*/ 376239 h 1557339"/>
                <a:gd name="connsiteX6" fmla="*/ 1542995 w 2305050"/>
                <a:gd name="connsiteY6" fmla="*/ 904463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81150 w 2305050"/>
                <a:gd name="connsiteY5" fmla="*/ 376239 h 1557339"/>
                <a:gd name="connsiteX6" fmla="*/ 1542995 w 2305050"/>
                <a:gd name="connsiteY6" fmla="*/ 904463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81150 w 2305050"/>
                <a:gd name="connsiteY5" fmla="*/ 376239 h 1557339"/>
                <a:gd name="connsiteX6" fmla="*/ 1542995 w 2305050"/>
                <a:gd name="connsiteY6" fmla="*/ 904463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42995 w 2305050"/>
                <a:gd name="connsiteY6" fmla="*/ 904463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42995 w 2305050"/>
                <a:gd name="connsiteY6" fmla="*/ 904463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88539"/>
                <a:gd name="connsiteY0" fmla="*/ 1557339 h 1557339"/>
                <a:gd name="connsiteX1" fmla="*/ 1952625 w 2388539"/>
                <a:gd name="connsiteY1" fmla="*/ 1490664 h 1557339"/>
                <a:gd name="connsiteX2" fmla="*/ 2388539 w 2388539"/>
                <a:gd name="connsiteY2" fmla="*/ 1017065 h 1557339"/>
                <a:gd name="connsiteX3" fmla="*/ 1846694 w 2388539"/>
                <a:gd name="connsiteY3" fmla="*/ 818683 h 1557339"/>
                <a:gd name="connsiteX4" fmla="*/ 2144446 w 2388539"/>
                <a:gd name="connsiteY4" fmla="*/ 775628 h 1557339"/>
                <a:gd name="connsiteX5" fmla="*/ 2047875 w 2388539"/>
                <a:gd name="connsiteY5" fmla="*/ 395289 h 1557339"/>
                <a:gd name="connsiteX6" fmla="*/ 1597007 w 2388539"/>
                <a:gd name="connsiteY6" fmla="*/ 370953 h 1557339"/>
                <a:gd name="connsiteX7" fmla="*/ 1537710 w 2388539"/>
                <a:gd name="connsiteY7" fmla="*/ 878035 h 1557339"/>
                <a:gd name="connsiteX8" fmla="*/ 1195910 w 2388539"/>
                <a:gd name="connsiteY8" fmla="*/ 17428 h 1557339"/>
                <a:gd name="connsiteX9" fmla="*/ 521783 w 2388539"/>
                <a:gd name="connsiteY9" fmla="*/ 364567 h 1557339"/>
                <a:gd name="connsiteX10" fmla="*/ 1028700 w 2388539"/>
                <a:gd name="connsiteY10" fmla="*/ 909639 h 1557339"/>
                <a:gd name="connsiteX11" fmla="*/ 0 w 2388539"/>
                <a:gd name="connsiteY11" fmla="*/ 681039 h 1557339"/>
                <a:gd name="connsiteX12" fmla="*/ 590550 w 2388539"/>
                <a:gd name="connsiteY12" fmla="*/ 1557339 h 1557339"/>
                <a:gd name="connsiteX0" fmla="*/ 590550 w 2388539"/>
                <a:gd name="connsiteY0" fmla="*/ 1557339 h 1557339"/>
                <a:gd name="connsiteX1" fmla="*/ 1952625 w 2388539"/>
                <a:gd name="connsiteY1" fmla="*/ 1490664 h 1557339"/>
                <a:gd name="connsiteX2" fmla="*/ 2388539 w 2388539"/>
                <a:gd name="connsiteY2" fmla="*/ 1017065 h 1557339"/>
                <a:gd name="connsiteX3" fmla="*/ 1846694 w 2388539"/>
                <a:gd name="connsiteY3" fmla="*/ 818683 h 1557339"/>
                <a:gd name="connsiteX4" fmla="*/ 2144446 w 2388539"/>
                <a:gd name="connsiteY4" fmla="*/ 775628 h 1557339"/>
                <a:gd name="connsiteX5" fmla="*/ 2047875 w 2388539"/>
                <a:gd name="connsiteY5" fmla="*/ 395289 h 1557339"/>
                <a:gd name="connsiteX6" fmla="*/ 1597007 w 2388539"/>
                <a:gd name="connsiteY6" fmla="*/ 370953 h 1557339"/>
                <a:gd name="connsiteX7" fmla="*/ 1537710 w 2388539"/>
                <a:gd name="connsiteY7" fmla="*/ 878035 h 1557339"/>
                <a:gd name="connsiteX8" fmla="*/ 1195910 w 2388539"/>
                <a:gd name="connsiteY8" fmla="*/ 17428 h 1557339"/>
                <a:gd name="connsiteX9" fmla="*/ 521783 w 2388539"/>
                <a:gd name="connsiteY9" fmla="*/ 364567 h 1557339"/>
                <a:gd name="connsiteX10" fmla="*/ 1028700 w 2388539"/>
                <a:gd name="connsiteY10" fmla="*/ 909639 h 1557339"/>
                <a:gd name="connsiteX11" fmla="*/ 0 w 2388539"/>
                <a:gd name="connsiteY11" fmla="*/ 681039 h 1557339"/>
                <a:gd name="connsiteX12" fmla="*/ 590550 w 2388539"/>
                <a:gd name="connsiteY12" fmla="*/ 1557339 h 1557339"/>
                <a:gd name="connsiteX0" fmla="*/ 590550 w 2384564"/>
                <a:gd name="connsiteY0" fmla="*/ 1557339 h 1557339"/>
                <a:gd name="connsiteX1" fmla="*/ 1952625 w 2384564"/>
                <a:gd name="connsiteY1" fmla="*/ 1490664 h 1557339"/>
                <a:gd name="connsiteX2" fmla="*/ 2384564 w 2384564"/>
                <a:gd name="connsiteY2" fmla="*/ 1040919 h 1557339"/>
                <a:gd name="connsiteX3" fmla="*/ 1846694 w 2384564"/>
                <a:gd name="connsiteY3" fmla="*/ 818683 h 1557339"/>
                <a:gd name="connsiteX4" fmla="*/ 2144446 w 2384564"/>
                <a:gd name="connsiteY4" fmla="*/ 775628 h 1557339"/>
                <a:gd name="connsiteX5" fmla="*/ 2047875 w 2384564"/>
                <a:gd name="connsiteY5" fmla="*/ 395289 h 1557339"/>
                <a:gd name="connsiteX6" fmla="*/ 1597007 w 2384564"/>
                <a:gd name="connsiteY6" fmla="*/ 370953 h 1557339"/>
                <a:gd name="connsiteX7" fmla="*/ 1537710 w 2384564"/>
                <a:gd name="connsiteY7" fmla="*/ 878035 h 1557339"/>
                <a:gd name="connsiteX8" fmla="*/ 1195910 w 2384564"/>
                <a:gd name="connsiteY8" fmla="*/ 17428 h 1557339"/>
                <a:gd name="connsiteX9" fmla="*/ 521783 w 2384564"/>
                <a:gd name="connsiteY9" fmla="*/ 364567 h 1557339"/>
                <a:gd name="connsiteX10" fmla="*/ 1028700 w 2384564"/>
                <a:gd name="connsiteY10" fmla="*/ 909639 h 1557339"/>
                <a:gd name="connsiteX11" fmla="*/ 0 w 2384564"/>
                <a:gd name="connsiteY11" fmla="*/ 681039 h 1557339"/>
                <a:gd name="connsiteX12" fmla="*/ 590550 w 2384564"/>
                <a:gd name="connsiteY12" fmla="*/ 1557339 h 1557339"/>
                <a:gd name="connsiteX0" fmla="*/ 590550 w 2384564"/>
                <a:gd name="connsiteY0" fmla="*/ 1557339 h 1557339"/>
                <a:gd name="connsiteX1" fmla="*/ 1952625 w 2384564"/>
                <a:gd name="connsiteY1" fmla="*/ 1490664 h 1557339"/>
                <a:gd name="connsiteX2" fmla="*/ 2384564 w 2384564"/>
                <a:gd name="connsiteY2" fmla="*/ 1040919 h 1557339"/>
                <a:gd name="connsiteX3" fmla="*/ 1846694 w 2384564"/>
                <a:gd name="connsiteY3" fmla="*/ 818683 h 1557339"/>
                <a:gd name="connsiteX4" fmla="*/ 2144446 w 2384564"/>
                <a:gd name="connsiteY4" fmla="*/ 775628 h 1557339"/>
                <a:gd name="connsiteX5" fmla="*/ 2047875 w 2384564"/>
                <a:gd name="connsiteY5" fmla="*/ 395289 h 1557339"/>
                <a:gd name="connsiteX6" fmla="*/ 1597007 w 2384564"/>
                <a:gd name="connsiteY6" fmla="*/ 370953 h 1557339"/>
                <a:gd name="connsiteX7" fmla="*/ 1537710 w 2384564"/>
                <a:gd name="connsiteY7" fmla="*/ 878035 h 1557339"/>
                <a:gd name="connsiteX8" fmla="*/ 1195910 w 2384564"/>
                <a:gd name="connsiteY8" fmla="*/ 17428 h 1557339"/>
                <a:gd name="connsiteX9" fmla="*/ 521783 w 2384564"/>
                <a:gd name="connsiteY9" fmla="*/ 364567 h 1557339"/>
                <a:gd name="connsiteX10" fmla="*/ 1028700 w 2384564"/>
                <a:gd name="connsiteY10" fmla="*/ 909639 h 1557339"/>
                <a:gd name="connsiteX11" fmla="*/ 0 w 2384564"/>
                <a:gd name="connsiteY11" fmla="*/ 681039 h 1557339"/>
                <a:gd name="connsiteX12" fmla="*/ 590550 w 2384564"/>
                <a:gd name="connsiteY12" fmla="*/ 1557339 h 1557339"/>
                <a:gd name="connsiteX0" fmla="*/ 590550 w 2384564"/>
                <a:gd name="connsiteY0" fmla="*/ 1557339 h 1557339"/>
                <a:gd name="connsiteX1" fmla="*/ 1952625 w 2384564"/>
                <a:gd name="connsiteY1" fmla="*/ 1490664 h 1557339"/>
                <a:gd name="connsiteX2" fmla="*/ 2384564 w 2384564"/>
                <a:gd name="connsiteY2" fmla="*/ 1040919 h 1557339"/>
                <a:gd name="connsiteX3" fmla="*/ 1846694 w 2384564"/>
                <a:gd name="connsiteY3" fmla="*/ 818683 h 1557339"/>
                <a:gd name="connsiteX4" fmla="*/ 2144446 w 2384564"/>
                <a:gd name="connsiteY4" fmla="*/ 775628 h 1557339"/>
                <a:gd name="connsiteX5" fmla="*/ 2047875 w 2384564"/>
                <a:gd name="connsiteY5" fmla="*/ 395289 h 1557339"/>
                <a:gd name="connsiteX6" fmla="*/ 1597007 w 2384564"/>
                <a:gd name="connsiteY6" fmla="*/ 370953 h 1557339"/>
                <a:gd name="connsiteX7" fmla="*/ 1537710 w 2384564"/>
                <a:gd name="connsiteY7" fmla="*/ 878035 h 1557339"/>
                <a:gd name="connsiteX8" fmla="*/ 1195910 w 2384564"/>
                <a:gd name="connsiteY8" fmla="*/ 17428 h 1557339"/>
                <a:gd name="connsiteX9" fmla="*/ 521783 w 2384564"/>
                <a:gd name="connsiteY9" fmla="*/ 364567 h 1557339"/>
                <a:gd name="connsiteX10" fmla="*/ 1028700 w 2384564"/>
                <a:gd name="connsiteY10" fmla="*/ 909639 h 1557339"/>
                <a:gd name="connsiteX11" fmla="*/ 0 w 2384564"/>
                <a:gd name="connsiteY11" fmla="*/ 681039 h 1557339"/>
                <a:gd name="connsiteX12" fmla="*/ 590550 w 2384564"/>
                <a:gd name="connsiteY12" fmla="*/ 1557339 h 1557339"/>
                <a:gd name="connsiteX0" fmla="*/ 590550 w 2389712"/>
                <a:gd name="connsiteY0" fmla="*/ 1557339 h 1557339"/>
                <a:gd name="connsiteX1" fmla="*/ 1952625 w 2389712"/>
                <a:gd name="connsiteY1" fmla="*/ 1490664 h 1557339"/>
                <a:gd name="connsiteX2" fmla="*/ 2384564 w 2389712"/>
                <a:gd name="connsiteY2" fmla="*/ 1040919 h 1557339"/>
                <a:gd name="connsiteX3" fmla="*/ 1846694 w 2389712"/>
                <a:gd name="connsiteY3" fmla="*/ 818683 h 1557339"/>
                <a:gd name="connsiteX4" fmla="*/ 2144446 w 2389712"/>
                <a:gd name="connsiteY4" fmla="*/ 775628 h 1557339"/>
                <a:gd name="connsiteX5" fmla="*/ 2047875 w 2389712"/>
                <a:gd name="connsiteY5" fmla="*/ 395289 h 1557339"/>
                <a:gd name="connsiteX6" fmla="*/ 1597007 w 2389712"/>
                <a:gd name="connsiteY6" fmla="*/ 370953 h 1557339"/>
                <a:gd name="connsiteX7" fmla="*/ 1537710 w 2389712"/>
                <a:gd name="connsiteY7" fmla="*/ 878035 h 1557339"/>
                <a:gd name="connsiteX8" fmla="*/ 1195910 w 2389712"/>
                <a:gd name="connsiteY8" fmla="*/ 17428 h 1557339"/>
                <a:gd name="connsiteX9" fmla="*/ 521783 w 2389712"/>
                <a:gd name="connsiteY9" fmla="*/ 364567 h 1557339"/>
                <a:gd name="connsiteX10" fmla="*/ 1028700 w 2389712"/>
                <a:gd name="connsiteY10" fmla="*/ 909639 h 1557339"/>
                <a:gd name="connsiteX11" fmla="*/ 0 w 2389712"/>
                <a:gd name="connsiteY11" fmla="*/ 681039 h 1557339"/>
                <a:gd name="connsiteX12" fmla="*/ 590550 w 2389712"/>
                <a:gd name="connsiteY12" fmla="*/ 1557339 h 1557339"/>
                <a:gd name="connsiteX0" fmla="*/ 590550 w 2389712"/>
                <a:gd name="connsiteY0" fmla="*/ 1557339 h 1557339"/>
                <a:gd name="connsiteX1" fmla="*/ 1952625 w 2389712"/>
                <a:gd name="connsiteY1" fmla="*/ 1490664 h 1557339"/>
                <a:gd name="connsiteX2" fmla="*/ 2384564 w 2389712"/>
                <a:gd name="connsiteY2" fmla="*/ 1040919 h 1557339"/>
                <a:gd name="connsiteX3" fmla="*/ 1846694 w 2389712"/>
                <a:gd name="connsiteY3" fmla="*/ 818683 h 1557339"/>
                <a:gd name="connsiteX4" fmla="*/ 2144446 w 2389712"/>
                <a:gd name="connsiteY4" fmla="*/ 775628 h 1557339"/>
                <a:gd name="connsiteX5" fmla="*/ 2047875 w 2389712"/>
                <a:gd name="connsiteY5" fmla="*/ 395289 h 1557339"/>
                <a:gd name="connsiteX6" fmla="*/ 1597007 w 2389712"/>
                <a:gd name="connsiteY6" fmla="*/ 370953 h 1557339"/>
                <a:gd name="connsiteX7" fmla="*/ 1537710 w 2389712"/>
                <a:gd name="connsiteY7" fmla="*/ 878035 h 1557339"/>
                <a:gd name="connsiteX8" fmla="*/ 1195910 w 2389712"/>
                <a:gd name="connsiteY8" fmla="*/ 17428 h 1557339"/>
                <a:gd name="connsiteX9" fmla="*/ 521783 w 2389712"/>
                <a:gd name="connsiteY9" fmla="*/ 364567 h 1557339"/>
                <a:gd name="connsiteX10" fmla="*/ 1028700 w 2389712"/>
                <a:gd name="connsiteY10" fmla="*/ 909639 h 1557339"/>
                <a:gd name="connsiteX11" fmla="*/ 0 w 2389712"/>
                <a:gd name="connsiteY11" fmla="*/ 681039 h 1557339"/>
                <a:gd name="connsiteX12" fmla="*/ 590550 w 2389712"/>
                <a:gd name="connsiteY12" fmla="*/ 1557339 h 1557339"/>
                <a:gd name="connsiteX0" fmla="*/ 590550 w 2389712"/>
                <a:gd name="connsiteY0" fmla="*/ 1557339 h 1557339"/>
                <a:gd name="connsiteX1" fmla="*/ 1952625 w 2389712"/>
                <a:gd name="connsiteY1" fmla="*/ 1490664 h 1557339"/>
                <a:gd name="connsiteX2" fmla="*/ 2384564 w 2389712"/>
                <a:gd name="connsiteY2" fmla="*/ 1040919 h 1557339"/>
                <a:gd name="connsiteX3" fmla="*/ 1846694 w 2389712"/>
                <a:gd name="connsiteY3" fmla="*/ 818683 h 1557339"/>
                <a:gd name="connsiteX4" fmla="*/ 2144446 w 2389712"/>
                <a:gd name="connsiteY4" fmla="*/ 775628 h 1557339"/>
                <a:gd name="connsiteX5" fmla="*/ 2047875 w 2389712"/>
                <a:gd name="connsiteY5" fmla="*/ 395289 h 1557339"/>
                <a:gd name="connsiteX6" fmla="*/ 1597007 w 2389712"/>
                <a:gd name="connsiteY6" fmla="*/ 370953 h 1557339"/>
                <a:gd name="connsiteX7" fmla="*/ 1537710 w 2389712"/>
                <a:gd name="connsiteY7" fmla="*/ 878035 h 1557339"/>
                <a:gd name="connsiteX8" fmla="*/ 1195910 w 2389712"/>
                <a:gd name="connsiteY8" fmla="*/ 17428 h 1557339"/>
                <a:gd name="connsiteX9" fmla="*/ 521783 w 2389712"/>
                <a:gd name="connsiteY9" fmla="*/ 364567 h 1557339"/>
                <a:gd name="connsiteX10" fmla="*/ 1028700 w 2389712"/>
                <a:gd name="connsiteY10" fmla="*/ 909639 h 1557339"/>
                <a:gd name="connsiteX11" fmla="*/ 0 w 2389712"/>
                <a:gd name="connsiteY11" fmla="*/ 681039 h 1557339"/>
                <a:gd name="connsiteX12" fmla="*/ 590550 w 2389712"/>
                <a:gd name="connsiteY12" fmla="*/ 1557339 h 1557339"/>
                <a:gd name="connsiteX0" fmla="*/ 590550 w 2389712"/>
                <a:gd name="connsiteY0" fmla="*/ 1557339 h 1557339"/>
                <a:gd name="connsiteX1" fmla="*/ 1952625 w 2389712"/>
                <a:gd name="connsiteY1" fmla="*/ 1490664 h 1557339"/>
                <a:gd name="connsiteX2" fmla="*/ 2384564 w 2389712"/>
                <a:gd name="connsiteY2" fmla="*/ 1040919 h 1557339"/>
                <a:gd name="connsiteX3" fmla="*/ 1846694 w 2389712"/>
                <a:gd name="connsiteY3" fmla="*/ 818683 h 1557339"/>
                <a:gd name="connsiteX4" fmla="*/ 2144446 w 2389712"/>
                <a:gd name="connsiteY4" fmla="*/ 775628 h 1557339"/>
                <a:gd name="connsiteX5" fmla="*/ 2047875 w 2389712"/>
                <a:gd name="connsiteY5" fmla="*/ 395289 h 1557339"/>
                <a:gd name="connsiteX6" fmla="*/ 1597007 w 2389712"/>
                <a:gd name="connsiteY6" fmla="*/ 370953 h 1557339"/>
                <a:gd name="connsiteX7" fmla="*/ 1537710 w 2389712"/>
                <a:gd name="connsiteY7" fmla="*/ 878035 h 1557339"/>
                <a:gd name="connsiteX8" fmla="*/ 1195910 w 2389712"/>
                <a:gd name="connsiteY8" fmla="*/ 17428 h 1557339"/>
                <a:gd name="connsiteX9" fmla="*/ 521783 w 2389712"/>
                <a:gd name="connsiteY9" fmla="*/ 364567 h 1557339"/>
                <a:gd name="connsiteX10" fmla="*/ 1028700 w 2389712"/>
                <a:gd name="connsiteY10" fmla="*/ 909639 h 1557339"/>
                <a:gd name="connsiteX11" fmla="*/ 0 w 2389712"/>
                <a:gd name="connsiteY11" fmla="*/ 681039 h 1557339"/>
                <a:gd name="connsiteX12" fmla="*/ 590550 w 2389712"/>
                <a:gd name="connsiteY12" fmla="*/ 1557339 h 1557339"/>
                <a:gd name="connsiteX0" fmla="*/ 590550 w 2389822"/>
                <a:gd name="connsiteY0" fmla="*/ 1557339 h 1557339"/>
                <a:gd name="connsiteX1" fmla="*/ 1960576 w 2389822"/>
                <a:gd name="connsiteY1" fmla="*/ 1510542 h 1557339"/>
                <a:gd name="connsiteX2" fmla="*/ 2384564 w 2389822"/>
                <a:gd name="connsiteY2" fmla="*/ 1040919 h 1557339"/>
                <a:gd name="connsiteX3" fmla="*/ 1846694 w 2389822"/>
                <a:gd name="connsiteY3" fmla="*/ 818683 h 1557339"/>
                <a:gd name="connsiteX4" fmla="*/ 2144446 w 2389822"/>
                <a:gd name="connsiteY4" fmla="*/ 775628 h 1557339"/>
                <a:gd name="connsiteX5" fmla="*/ 2047875 w 2389822"/>
                <a:gd name="connsiteY5" fmla="*/ 395289 h 1557339"/>
                <a:gd name="connsiteX6" fmla="*/ 1597007 w 2389822"/>
                <a:gd name="connsiteY6" fmla="*/ 370953 h 1557339"/>
                <a:gd name="connsiteX7" fmla="*/ 1537710 w 2389822"/>
                <a:gd name="connsiteY7" fmla="*/ 878035 h 1557339"/>
                <a:gd name="connsiteX8" fmla="*/ 1195910 w 2389822"/>
                <a:gd name="connsiteY8" fmla="*/ 17428 h 1557339"/>
                <a:gd name="connsiteX9" fmla="*/ 521783 w 2389822"/>
                <a:gd name="connsiteY9" fmla="*/ 364567 h 1557339"/>
                <a:gd name="connsiteX10" fmla="*/ 1028700 w 2389822"/>
                <a:gd name="connsiteY10" fmla="*/ 909639 h 1557339"/>
                <a:gd name="connsiteX11" fmla="*/ 0 w 2389822"/>
                <a:gd name="connsiteY11" fmla="*/ 681039 h 1557339"/>
                <a:gd name="connsiteX12" fmla="*/ 590550 w 2389822"/>
                <a:gd name="connsiteY12" fmla="*/ 1557339 h 1557339"/>
                <a:gd name="connsiteX0" fmla="*/ 590550 w 2396855"/>
                <a:gd name="connsiteY0" fmla="*/ 1557339 h 1557339"/>
                <a:gd name="connsiteX1" fmla="*/ 1960576 w 2396855"/>
                <a:gd name="connsiteY1" fmla="*/ 1510542 h 1557339"/>
                <a:gd name="connsiteX2" fmla="*/ 2384564 w 2396855"/>
                <a:gd name="connsiteY2" fmla="*/ 1040919 h 1557339"/>
                <a:gd name="connsiteX3" fmla="*/ 1846694 w 2396855"/>
                <a:gd name="connsiteY3" fmla="*/ 818683 h 1557339"/>
                <a:gd name="connsiteX4" fmla="*/ 2144446 w 2396855"/>
                <a:gd name="connsiteY4" fmla="*/ 775628 h 1557339"/>
                <a:gd name="connsiteX5" fmla="*/ 2047875 w 2396855"/>
                <a:gd name="connsiteY5" fmla="*/ 395289 h 1557339"/>
                <a:gd name="connsiteX6" fmla="*/ 1597007 w 2396855"/>
                <a:gd name="connsiteY6" fmla="*/ 370953 h 1557339"/>
                <a:gd name="connsiteX7" fmla="*/ 1537710 w 2396855"/>
                <a:gd name="connsiteY7" fmla="*/ 878035 h 1557339"/>
                <a:gd name="connsiteX8" fmla="*/ 1195910 w 2396855"/>
                <a:gd name="connsiteY8" fmla="*/ 17428 h 1557339"/>
                <a:gd name="connsiteX9" fmla="*/ 521783 w 2396855"/>
                <a:gd name="connsiteY9" fmla="*/ 364567 h 1557339"/>
                <a:gd name="connsiteX10" fmla="*/ 1028700 w 2396855"/>
                <a:gd name="connsiteY10" fmla="*/ 909639 h 1557339"/>
                <a:gd name="connsiteX11" fmla="*/ 0 w 2396855"/>
                <a:gd name="connsiteY11" fmla="*/ 681039 h 1557339"/>
                <a:gd name="connsiteX12" fmla="*/ 590550 w 2396855"/>
                <a:gd name="connsiteY12" fmla="*/ 1557339 h 1557339"/>
                <a:gd name="connsiteX0" fmla="*/ 590550 w 2396855"/>
                <a:gd name="connsiteY0" fmla="*/ 1513607 h 1513607"/>
                <a:gd name="connsiteX1" fmla="*/ 1960576 w 2396855"/>
                <a:gd name="connsiteY1" fmla="*/ 1510542 h 1513607"/>
                <a:gd name="connsiteX2" fmla="*/ 2384564 w 2396855"/>
                <a:gd name="connsiteY2" fmla="*/ 1040919 h 1513607"/>
                <a:gd name="connsiteX3" fmla="*/ 1846694 w 2396855"/>
                <a:gd name="connsiteY3" fmla="*/ 818683 h 1513607"/>
                <a:gd name="connsiteX4" fmla="*/ 2144446 w 2396855"/>
                <a:gd name="connsiteY4" fmla="*/ 775628 h 1513607"/>
                <a:gd name="connsiteX5" fmla="*/ 2047875 w 2396855"/>
                <a:gd name="connsiteY5" fmla="*/ 395289 h 1513607"/>
                <a:gd name="connsiteX6" fmla="*/ 1597007 w 2396855"/>
                <a:gd name="connsiteY6" fmla="*/ 370953 h 1513607"/>
                <a:gd name="connsiteX7" fmla="*/ 1537710 w 2396855"/>
                <a:gd name="connsiteY7" fmla="*/ 878035 h 1513607"/>
                <a:gd name="connsiteX8" fmla="*/ 1195910 w 2396855"/>
                <a:gd name="connsiteY8" fmla="*/ 17428 h 1513607"/>
                <a:gd name="connsiteX9" fmla="*/ 521783 w 2396855"/>
                <a:gd name="connsiteY9" fmla="*/ 364567 h 1513607"/>
                <a:gd name="connsiteX10" fmla="*/ 1028700 w 2396855"/>
                <a:gd name="connsiteY10" fmla="*/ 909639 h 1513607"/>
                <a:gd name="connsiteX11" fmla="*/ 0 w 2396855"/>
                <a:gd name="connsiteY11" fmla="*/ 681039 h 1513607"/>
                <a:gd name="connsiteX12" fmla="*/ 590550 w 2396855"/>
                <a:gd name="connsiteY12" fmla="*/ 1513607 h 1513607"/>
                <a:gd name="connsiteX0" fmla="*/ 602477 w 2396855"/>
                <a:gd name="connsiteY0" fmla="*/ 1517583 h 1517583"/>
                <a:gd name="connsiteX1" fmla="*/ 1960576 w 2396855"/>
                <a:gd name="connsiteY1" fmla="*/ 1510542 h 1517583"/>
                <a:gd name="connsiteX2" fmla="*/ 2384564 w 2396855"/>
                <a:gd name="connsiteY2" fmla="*/ 1040919 h 1517583"/>
                <a:gd name="connsiteX3" fmla="*/ 1846694 w 2396855"/>
                <a:gd name="connsiteY3" fmla="*/ 818683 h 1517583"/>
                <a:gd name="connsiteX4" fmla="*/ 2144446 w 2396855"/>
                <a:gd name="connsiteY4" fmla="*/ 775628 h 1517583"/>
                <a:gd name="connsiteX5" fmla="*/ 2047875 w 2396855"/>
                <a:gd name="connsiteY5" fmla="*/ 395289 h 1517583"/>
                <a:gd name="connsiteX6" fmla="*/ 1597007 w 2396855"/>
                <a:gd name="connsiteY6" fmla="*/ 370953 h 1517583"/>
                <a:gd name="connsiteX7" fmla="*/ 1537710 w 2396855"/>
                <a:gd name="connsiteY7" fmla="*/ 878035 h 1517583"/>
                <a:gd name="connsiteX8" fmla="*/ 1195910 w 2396855"/>
                <a:gd name="connsiteY8" fmla="*/ 17428 h 1517583"/>
                <a:gd name="connsiteX9" fmla="*/ 521783 w 2396855"/>
                <a:gd name="connsiteY9" fmla="*/ 364567 h 1517583"/>
                <a:gd name="connsiteX10" fmla="*/ 1028700 w 2396855"/>
                <a:gd name="connsiteY10" fmla="*/ 909639 h 1517583"/>
                <a:gd name="connsiteX11" fmla="*/ 0 w 2396855"/>
                <a:gd name="connsiteY11" fmla="*/ 681039 h 1517583"/>
                <a:gd name="connsiteX12" fmla="*/ 602477 w 2396855"/>
                <a:gd name="connsiteY12" fmla="*/ 1517583 h 1517583"/>
                <a:gd name="connsiteX0" fmla="*/ 602477 w 2396855"/>
                <a:gd name="connsiteY0" fmla="*/ 1517583 h 1517583"/>
                <a:gd name="connsiteX1" fmla="*/ 1960576 w 2396855"/>
                <a:gd name="connsiteY1" fmla="*/ 1510542 h 1517583"/>
                <a:gd name="connsiteX2" fmla="*/ 2384564 w 2396855"/>
                <a:gd name="connsiteY2" fmla="*/ 1040919 h 1517583"/>
                <a:gd name="connsiteX3" fmla="*/ 1846694 w 2396855"/>
                <a:gd name="connsiteY3" fmla="*/ 818683 h 1517583"/>
                <a:gd name="connsiteX4" fmla="*/ 2144446 w 2396855"/>
                <a:gd name="connsiteY4" fmla="*/ 775628 h 1517583"/>
                <a:gd name="connsiteX5" fmla="*/ 2047875 w 2396855"/>
                <a:gd name="connsiteY5" fmla="*/ 395289 h 1517583"/>
                <a:gd name="connsiteX6" fmla="*/ 1597007 w 2396855"/>
                <a:gd name="connsiteY6" fmla="*/ 370953 h 1517583"/>
                <a:gd name="connsiteX7" fmla="*/ 1537710 w 2396855"/>
                <a:gd name="connsiteY7" fmla="*/ 878035 h 1517583"/>
                <a:gd name="connsiteX8" fmla="*/ 1195910 w 2396855"/>
                <a:gd name="connsiteY8" fmla="*/ 17428 h 1517583"/>
                <a:gd name="connsiteX9" fmla="*/ 521783 w 2396855"/>
                <a:gd name="connsiteY9" fmla="*/ 364567 h 1517583"/>
                <a:gd name="connsiteX10" fmla="*/ 1028700 w 2396855"/>
                <a:gd name="connsiteY10" fmla="*/ 909639 h 1517583"/>
                <a:gd name="connsiteX11" fmla="*/ 0 w 2396855"/>
                <a:gd name="connsiteY11" fmla="*/ 681039 h 1517583"/>
                <a:gd name="connsiteX12" fmla="*/ 602477 w 2396855"/>
                <a:gd name="connsiteY12" fmla="*/ 1517583 h 1517583"/>
                <a:gd name="connsiteX0" fmla="*/ 622355 w 2416733"/>
                <a:gd name="connsiteY0" fmla="*/ 1517583 h 1517583"/>
                <a:gd name="connsiteX1" fmla="*/ 1980454 w 2416733"/>
                <a:gd name="connsiteY1" fmla="*/ 1510542 h 1517583"/>
                <a:gd name="connsiteX2" fmla="*/ 2404442 w 2416733"/>
                <a:gd name="connsiteY2" fmla="*/ 1040919 h 1517583"/>
                <a:gd name="connsiteX3" fmla="*/ 1866572 w 2416733"/>
                <a:gd name="connsiteY3" fmla="*/ 818683 h 1517583"/>
                <a:gd name="connsiteX4" fmla="*/ 2164324 w 2416733"/>
                <a:gd name="connsiteY4" fmla="*/ 775628 h 1517583"/>
                <a:gd name="connsiteX5" fmla="*/ 2067753 w 2416733"/>
                <a:gd name="connsiteY5" fmla="*/ 395289 h 1517583"/>
                <a:gd name="connsiteX6" fmla="*/ 1616885 w 2416733"/>
                <a:gd name="connsiteY6" fmla="*/ 370953 h 1517583"/>
                <a:gd name="connsiteX7" fmla="*/ 1557588 w 2416733"/>
                <a:gd name="connsiteY7" fmla="*/ 878035 h 1517583"/>
                <a:gd name="connsiteX8" fmla="*/ 1215788 w 2416733"/>
                <a:gd name="connsiteY8" fmla="*/ 17428 h 1517583"/>
                <a:gd name="connsiteX9" fmla="*/ 541661 w 2416733"/>
                <a:gd name="connsiteY9" fmla="*/ 364567 h 1517583"/>
                <a:gd name="connsiteX10" fmla="*/ 1048578 w 2416733"/>
                <a:gd name="connsiteY10" fmla="*/ 909639 h 1517583"/>
                <a:gd name="connsiteX11" fmla="*/ 0 w 2416733"/>
                <a:gd name="connsiteY11" fmla="*/ 681039 h 1517583"/>
                <a:gd name="connsiteX12" fmla="*/ 622355 w 2416733"/>
                <a:gd name="connsiteY12" fmla="*/ 1517583 h 1517583"/>
                <a:gd name="connsiteX0" fmla="*/ 695331 w 2489709"/>
                <a:gd name="connsiteY0" fmla="*/ 1517583 h 1517583"/>
                <a:gd name="connsiteX1" fmla="*/ 2053430 w 2489709"/>
                <a:gd name="connsiteY1" fmla="*/ 1510542 h 1517583"/>
                <a:gd name="connsiteX2" fmla="*/ 2477418 w 2489709"/>
                <a:gd name="connsiteY2" fmla="*/ 1040919 h 1517583"/>
                <a:gd name="connsiteX3" fmla="*/ 1939548 w 2489709"/>
                <a:gd name="connsiteY3" fmla="*/ 818683 h 1517583"/>
                <a:gd name="connsiteX4" fmla="*/ 2237300 w 2489709"/>
                <a:gd name="connsiteY4" fmla="*/ 775628 h 1517583"/>
                <a:gd name="connsiteX5" fmla="*/ 2140729 w 2489709"/>
                <a:gd name="connsiteY5" fmla="*/ 395289 h 1517583"/>
                <a:gd name="connsiteX6" fmla="*/ 1689861 w 2489709"/>
                <a:gd name="connsiteY6" fmla="*/ 370953 h 1517583"/>
                <a:gd name="connsiteX7" fmla="*/ 1630564 w 2489709"/>
                <a:gd name="connsiteY7" fmla="*/ 878035 h 1517583"/>
                <a:gd name="connsiteX8" fmla="*/ 1288764 w 2489709"/>
                <a:gd name="connsiteY8" fmla="*/ 17428 h 1517583"/>
                <a:gd name="connsiteX9" fmla="*/ 614637 w 2489709"/>
                <a:gd name="connsiteY9" fmla="*/ 364567 h 1517583"/>
                <a:gd name="connsiteX10" fmla="*/ 1121554 w 2489709"/>
                <a:gd name="connsiteY10" fmla="*/ 909639 h 1517583"/>
                <a:gd name="connsiteX11" fmla="*/ 72976 w 2489709"/>
                <a:gd name="connsiteY11" fmla="*/ 681039 h 1517583"/>
                <a:gd name="connsiteX12" fmla="*/ 695331 w 2489709"/>
                <a:gd name="connsiteY12" fmla="*/ 1517583 h 1517583"/>
                <a:gd name="connsiteX0" fmla="*/ 690276 w 2484654"/>
                <a:gd name="connsiteY0" fmla="*/ 1517583 h 1517676"/>
                <a:gd name="connsiteX1" fmla="*/ 2048375 w 2484654"/>
                <a:gd name="connsiteY1" fmla="*/ 1510542 h 1517676"/>
                <a:gd name="connsiteX2" fmla="*/ 2472363 w 2484654"/>
                <a:gd name="connsiteY2" fmla="*/ 1040919 h 1517676"/>
                <a:gd name="connsiteX3" fmla="*/ 1934493 w 2484654"/>
                <a:gd name="connsiteY3" fmla="*/ 818683 h 1517676"/>
                <a:gd name="connsiteX4" fmla="*/ 2232245 w 2484654"/>
                <a:gd name="connsiteY4" fmla="*/ 775628 h 1517676"/>
                <a:gd name="connsiteX5" fmla="*/ 2135674 w 2484654"/>
                <a:gd name="connsiteY5" fmla="*/ 395289 h 1517676"/>
                <a:gd name="connsiteX6" fmla="*/ 1684806 w 2484654"/>
                <a:gd name="connsiteY6" fmla="*/ 370953 h 1517676"/>
                <a:gd name="connsiteX7" fmla="*/ 1625509 w 2484654"/>
                <a:gd name="connsiteY7" fmla="*/ 878035 h 1517676"/>
                <a:gd name="connsiteX8" fmla="*/ 1283709 w 2484654"/>
                <a:gd name="connsiteY8" fmla="*/ 17428 h 1517676"/>
                <a:gd name="connsiteX9" fmla="*/ 609582 w 2484654"/>
                <a:gd name="connsiteY9" fmla="*/ 364567 h 1517676"/>
                <a:gd name="connsiteX10" fmla="*/ 1116499 w 2484654"/>
                <a:gd name="connsiteY10" fmla="*/ 909639 h 1517676"/>
                <a:gd name="connsiteX11" fmla="*/ 67921 w 2484654"/>
                <a:gd name="connsiteY11" fmla="*/ 681039 h 1517676"/>
                <a:gd name="connsiteX12" fmla="*/ 690276 w 2484654"/>
                <a:gd name="connsiteY12" fmla="*/ 1517583 h 1517676"/>
                <a:gd name="connsiteX0" fmla="*/ 711626 w 2506004"/>
                <a:gd name="connsiteY0" fmla="*/ 1517583 h 1517690"/>
                <a:gd name="connsiteX1" fmla="*/ 2069725 w 2506004"/>
                <a:gd name="connsiteY1" fmla="*/ 1510542 h 1517690"/>
                <a:gd name="connsiteX2" fmla="*/ 2493713 w 2506004"/>
                <a:gd name="connsiteY2" fmla="*/ 1040919 h 1517690"/>
                <a:gd name="connsiteX3" fmla="*/ 1955843 w 2506004"/>
                <a:gd name="connsiteY3" fmla="*/ 818683 h 1517690"/>
                <a:gd name="connsiteX4" fmla="*/ 2253595 w 2506004"/>
                <a:gd name="connsiteY4" fmla="*/ 775628 h 1517690"/>
                <a:gd name="connsiteX5" fmla="*/ 2157024 w 2506004"/>
                <a:gd name="connsiteY5" fmla="*/ 395289 h 1517690"/>
                <a:gd name="connsiteX6" fmla="*/ 1706156 w 2506004"/>
                <a:gd name="connsiteY6" fmla="*/ 370953 h 1517690"/>
                <a:gd name="connsiteX7" fmla="*/ 1646859 w 2506004"/>
                <a:gd name="connsiteY7" fmla="*/ 878035 h 1517690"/>
                <a:gd name="connsiteX8" fmla="*/ 1305059 w 2506004"/>
                <a:gd name="connsiteY8" fmla="*/ 17428 h 1517690"/>
                <a:gd name="connsiteX9" fmla="*/ 630932 w 2506004"/>
                <a:gd name="connsiteY9" fmla="*/ 364567 h 1517690"/>
                <a:gd name="connsiteX10" fmla="*/ 1137849 w 2506004"/>
                <a:gd name="connsiteY10" fmla="*/ 909639 h 1517690"/>
                <a:gd name="connsiteX11" fmla="*/ 65417 w 2506004"/>
                <a:gd name="connsiteY11" fmla="*/ 740674 h 1517690"/>
                <a:gd name="connsiteX12" fmla="*/ 711626 w 2506004"/>
                <a:gd name="connsiteY12" fmla="*/ 1517583 h 1517690"/>
                <a:gd name="connsiteX0" fmla="*/ 677110 w 2471488"/>
                <a:gd name="connsiteY0" fmla="*/ 1517583 h 1517661"/>
                <a:gd name="connsiteX1" fmla="*/ 2035209 w 2471488"/>
                <a:gd name="connsiteY1" fmla="*/ 1510542 h 1517661"/>
                <a:gd name="connsiteX2" fmla="*/ 2459197 w 2471488"/>
                <a:gd name="connsiteY2" fmla="*/ 1040919 h 1517661"/>
                <a:gd name="connsiteX3" fmla="*/ 1921327 w 2471488"/>
                <a:gd name="connsiteY3" fmla="*/ 818683 h 1517661"/>
                <a:gd name="connsiteX4" fmla="*/ 2219079 w 2471488"/>
                <a:gd name="connsiteY4" fmla="*/ 775628 h 1517661"/>
                <a:gd name="connsiteX5" fmla="*/ 2122508 w 2471488"/>
                <a:gd name="connsiteY5" fmla="*/ 395289 h 1517661"/>
                <a:gd name="connsiteX6" fmla="*/ 1671640 w 2471488"/>
                <a:gd name="connsiteY6" fmla="*/ 370953 h 1517661"/>
                <a:gd name="connsiteX7" fmla="*/ 1612343 w 2471488"/>
                <a:gd name="connsiteY7" fmla="*/ 878035 h 1517661"/>
                <a:gd name="connsiteX8" fmla="*/ 1270543 w 2471488"/>
                <a:gd name="connsiteY8" fmla="*/ 17428 h 1517661"/>
                <a:gd name="connsiteX9" fmla="*/ 596416 w 2471488"/>
                <a:gd name="connsiteY9" fmla="*/ 364567 h 1517661"/>
                <a:gd name="connsiteX10" fmla="*/ 1103333 w 2471488"/>
                <a:gd name="connsiteY10" fmla="*/ 909639 h 1517661"/>
                <a:gd name="connsiteX11" fmla="*/ 30901 w 2471488"/>
                <a:gd name="connsiteY11" fmla="*/ 740674 h 1517661"/>
                <a:gd name="connsiteX12" fmla="*/ 677110 w 2471488"/>
                <a:gd name="connsiteY12" fmla="*/ 1517583 h 1517661"/>
                <a:gd name="connsiteX0" fmla="*/ 693833 w 2488211"/>
                <a:gd name="connsiteY0" fmla="*/ 1517583 h 1517698"/>
                <a:gd name="connsiteX1" fmla="*/ 2051932 w 2488211"/>
                <a:gd name="connsiteY1" fmla="*/ 1510542 h 1517698"/>
                <a:gd name="connsiteX2" fmla="*/ 2475920 w 2488211"/>
                <a:gd name="connsiteY2" fmla="*/ 1040919 h 1517698"/>
                <a:gd name="connsiteX3" fmla="*/ 1938050 w 2488211"/>
                <a:gd name="connsiteY3" fmla="*/ 818683 h 1517698"/>
                <a:gd name="connsiteX4" fmla="*/ 2235802 w 2488211"/>
                <a:gd name="connsiteY4" fmla="*/ 775628 h 1517698"/>
                <a:gd name="connsiteX5" fmla="*/ 2139231 w 2488211"/>
                <a:gd name="connsiteY5" fmla="*/ 395289 h 1517698"/>
                <a:gd name="connsiteX6" fmla="*/ 1688363 w 2488211"/>
                <a:gd name="connsiteY6" fmla="*/ 370953 h 1517698"/>
                <a:gd name="connsiteX7" fmla="*/ 1629066 w 2488211"/>
                <a:gd name="connsiteY7" fmla="*/ 878035 h 1517698"/>
                <a:gd name="connsiteX8" fmla="*/ 1287266 w 2488211"/>
                <a:gd name="connsiteY8" fmla="*/ 17428 h 1517698"/>
                <a:gd name="connsiteX9" fmla="*/ 613139 w 2488211"/>
                <a:gd name="connsiteY9" fmla="*/ 364567 h 1517698"/>
                <a:gd name="connsiteX10" fmla="*/ 1120056 w 2488211"/>
                <a:gd name="connsiteY10" fmla="*/ 909639 h 1517698"/>
                <a:gd name="connsiteX11" fmla="*/ 47624 w 2488211"/>
                <a:gd name="connsiteY11" fmla="*/ 740674 h 1517698"/>
                <a:gd name="connsiteX12" fmla="*/ 693833 w 2488211"/>
                <a:gd name="connsiteY12" fmla="*/ 1517583 h 1517698"/>
                <a:gd name="connsiteX0" fmla="*/ 715719 w 2510097"/>
                <a:gd name="connsiteY0" fmla="*/ 1517583 h 1517698"/>
                <a:gd name="connsiteX1" fmla="*/ 2073818 w 2510097"/>
                <a:gd name="connsiteY1" fmla="*/ 1510542 h 1517698"/>
                <a:gd name="connsiteX2" fmla="*/ 2497806 w 2510097"/>
                <a:gd name="connsiteY2" fmla="*/ 1040919 h 1517698"/>
                <a:gd name="connsiteX3" fmla="*/ 1959936 w 2510097"/>
                <a:gd name="connsiteY3" fmla="*/ 818683 h 1517698"/>
                <a:gd name="connsiteX4" fmla="*/ 2257688 w 2510097"/>
                <a:gd name="connsiteY4" fmla="*/ 775628 h 1517698"/>
                <a:gd name="connsiteX5" fmla="*/ 2161117 w 2510097"/>
                <a:gd name="connsiteY5" fmla="*/ 395289 h 1517698"/>
                <a:gd name="connsiteX6" fmla="*/ 1710249 w 2510097"/>
                <a:gd name="connsiteY6" fmla="*/ 370953 h 1517698"/>
                <a:gd name="connsiteX7" fmla="*/ 1650952 w 2510097"/>
                <a:gd name="connsiteY7" fmla="*/ 878035 h 1517698"/>
                <a:gd name="connsiteX8" fmla="*/ 1309152 w 2510097"/>
                <a:gd name="connsiteY8" fmla="*/ 17428 h 1517698"/>
                <a:gd name="connsiteX9" fmla="*/ 635025 w 2510097"/>
                <a:gd name="connsiteY9" fmla="*/ 364567 h 1517698"/>
                <a:gd name="connsiteX10" fmla="*/ 1141942 w 2510097"/>
                <a:gd name="connsiteY10" fmla="*/ 909639 h 1517698"/>
                <a:gd name="connsiteX11" fmla="*/ 45656 w 2510097"/>
                <a:gd name="connsiteY11" fmla="*/ 740674 h 1517698"/>
                <a:gd name="connsiteX12" fmla="*/ 715719 w 2510097"/>
                <a:gd name="connsiteY12" fmla="*/ 1517583 h 1517698"/>
                <a:gd name="connsiteX0" fmla="*/ 693150 w 2487528"/>
                <a:gd name="connsiteY0" fmla="*/ 1517583 h 1517683"/>
                <a:gd name="connsiteX1" fmla="*/ 2051249 w 2487528"/>
                <a:gd name="connsiteY1" fmla="*/ 1510542 h 1517683"/>
                <a:gd name="connsiteX2" fmla="*/ 2475237 w 2487528"/>
                <a:gd name="connsiteY2" fmla="*/ 1040919 h 1517683"/>
                <a:gd name="connsiteX3" fmla="*/ 1937367 w 2487528"/>
                <a:gd name="connsiteY3" fmla="*/ 818683 h 1517683"/>
                <a:gd name="connsiteX4" fmla="*/ 2235119 w 2487528"/>
                <a:gd name="connsiteY4" fmla="*/ 775628 h 1517683"/>
                <a:gd name="connsiteX5" fmla="*/ 2138548 w 2487528"/>
                <a:gd name="connsiteY5" fmla="*/ 395289 h 1517683"/>
                <a:gd name="connsiteX6" fmla="*/ 1687680 w 2487528"/>
                <a:gd name="connsiteY6" fmla="*/ 370953 h 1517683"/>
                <a:gd name="connsiteX7" fmla="*/ 1628383 w 2487528"/>
                <a:gd name="connsiteY7" fmla="*/ 878035 h 1517683"/>
                <a:gd name="connsiteX8" fmla="*/ 1286583 w 2487528"/>
                <a:gd name="connsiteY8" fmla="*/ 17428 h 1517683"/>
                <a:gd name="connsiteX9" fmla="*/ 612456 w 2487528"/>
                <a:gd name="connsiteY9" fmla="*/ 364567 h 1517683"/>
                <a:gd name="connsiteX10" fmla="*/ 1119373 w 2487528"/>
                <a:gd name="connsiteY10" fmla="*/ 909639 h 1517683"/>
                <a:gd name="connsiteX11" fmla="*/ 23087 w 2487528"/>
                <a:gd name="connsiteY11" fmla="*/ 740674 h 1517683"/>
                <a:gd name="connsiteX12" fmla="*/ 693150 w 2487528"/>
                <a:gd name="connsiteY12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26885 w 2491326"/>
                <a:gd name="connsiteY11" fmla="*/ 740674 h 1517683"/>
                <a:gd name="connsiteX12" fmla="*/ 696948 w 2491326"/>
                <a:gd name="connsiteY12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26885 w 2491326"/>
                <a:gd name="connsiteY11" fmla="*/ 740674 h 1517683"/>
                <a:gd name="connsiteX12" fmla="*/ 696948 w 2491326"/>
                <a:gd name="connsiteY12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07268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07268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07268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07268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07268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07268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91326" h="1517683">
                  <a:moveTo>
                    <a:pt x="696948" y="1517583"/>
                  </a:moveTo>
                  <a:lnTo>
                    <a:pt x="2055047" y="1510542"/>
                  </a:lnTo>
                  <a:cubicBezTo>
                    <a:pt x="2429615" y="1503751"/>
                    <a:pt x="2529862" y="1262395"/>
                    <a:pt x="2479035" y="1040919"/>
                  </a:cubicBezTo>
                  <a:cubicBezTo>
                    <a:pt x="2409740" y="752156"/>
                    <a:pt x="2054193" y="705906"/>
                    <a:pt x="1941165" y="818683"/>
                  </a:cubicBezTo>
                  <a:cubicBezTo>
                    <a:pt x="2001609" y="758477"/>
                    <a:pt x="2155153" y="753674"/>
                    <a:pt x="2238917" y="775628"/>
                  </a:cubicBezTo>
                  <a:cubicBezTo>
                    <a:pt x="2283019" y="710348"/>
                    <a:pt x="2245581" y="472540"/>
                    <a:pt x="2142346" y="395289"/>
                  </a:cubicBezTo>
                  <a:cubicBezTo>
                    <a:pt x="2044729" y="314397"/>
                    <a:pt x="1868195" y="252211"/>
                    <a:pt x="1691478" y="370953"/>
                  </a:cubicBezTo>
                  <a:cubicBezTo>
                    <a:pt x="1726329" y="510029"/>
                    <a:pt x="1729467" y="707246"/>
                    <a:pt x="1632181" y="878035"/>
                  </a:cubicBezTo>
                  <a:cubicBezTo>
                    <a:pt x="1782525" y="628164"/>
                    <a:pt x="1779588" y="188015"/>
                    <a:pt x="1290381" y="17428"/>
                  </a:cubicBezTo>
                  <a:cubicBezTo>
                    <a:pt x="1048053" y="-57138"/>
                    <a:pt x="678873" y="116715"/>
                    <a:pt x="616254" y="364567"/>
                  </a:cubicBezTo>
                  <a:cubicBezTo>
                    <a:pt x="801129" y="403135"/>
                    <a:pt x="1029735" y="461579"/>
                    <a:pt x="1127147" y="794345"/>
                  </a:cubicBezTo>
                  <a:cubicBezTo>
                    <a:pt x="1070372" y="588809"/>
                    <a:pt x="907572" y="395952"/>
                    <a:pt x="609565" y="367791"/>
                  </a:cubicBezTo>
                  <a:cubicBezTo>
                    <a:pt x="363240" y="347581"/>
                    <a:pt x="99786" y="553680"/>
                    <a:pt x="26885" y="740674"/>
                  </a:cubicBezTo>
                  <a:cubicBezTo>
                    <a:pt x="-86365" y="1122891"/>
                    <a:pt x="162167" y="1524982"/>
                    <a:pt x="696948" y="1517583"/>
                  </a:cubicBezTo>
                  <a:close/>
                </a:path>
              </a:pathLst>
            </a:custGeom>
            <a:noFill/>
            <a:ln w="508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9208F584-AFF1-441D-B505-B8DAFE3B030D}"/>
                </a:ext>
              </a:extLst>
            </p:cNvPr>
            <p:cNvGrpSpPr/>
            <p:nvPr/>
          </p:nvGrpSpPr>
          <p:grpSpPr>
            <a:xfrm>
              <a:off x="4749532" y="2395594"/>
              <a:ext cx="2686977" cy="3706341"/>
              <a:chOff x="4749532" y="2395594"/>
              <a:chExt cx="2686977" cy="3706341"/>
            </a:xfrm>
          </p:grpSpPr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6CDE6A55-1F1F-4483-BD8D-51AA60722DA4}"/>
                  </a:ext>
                </a:extLst>
              </p:cNvPr>
              <p:cNvGrpSpPr/>
              <p:nvPr/>
            </p:nvGrpSpPr>
            <p:grpSpPr>
              <a:xfrm flipH="1">
                <a:off x="5187552" y="2402596"/>
                <a:ext cx="2248957" cy="2842245"/>
                <a:chOff x="3225532" y="1666875"/>
                <a:chExt cx="2248956" cy="2842245"/>
              </a:xfrm>
            </p:grpSpPr>
            <p:sp>
              <p:nvSpPr>
                <p:cNvPr id="99" name="Teardrop 6">
                  <a:extLst>
                    <a:ext uri="{FF2B5EF4-FFF2-40B4-BE49-F238E27FC236}">
                      <a16:creationId xmlns:a16="http://schemas.microsoft.com/office/drawing/2014/main" id="{29BD6C33-13D7-4F8B-9741-F76901E0AE71}"/>
                    </a:ext>
                  </a:extLst>
                </p:cNvPr>
                <p:cNvSpPr/>
                <p:nvPr/>
              </p:nvSpPr>
              <p:spPr>
                <a:xfrm rot="8100000">
                  <a:off x="3225532" y="1844164"/>
                  <a:ext cx="2248956" cy="2391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8956" h="2391624">
                      <a:moveTo>
                        <a:pt x="0" y="2006349"/>
                      </a:moveTo>
                      <a:lnTo>
                        <a:pt x="2006349" y="0"/>
                      </a:lnTo>
                      <a:lnTo>
                        <a:pt x="2248956" y="242607"/>
                      </a:lnTo>
                      <a:lnTo>
                        <a:pt x="2248956" y="1073751"/>
                      </a:lnTo>
                      <a:cubicBezTo>
                        <a:pt x="2248956" y="1801592"/>
                        <a:pt x="1658924" y="2391624"/>
                        <a:pt x="931083" y="2391624"/>
                      </a:cubicBezTo>
                      <a:cubicBezTo>
                        <a:pt x="567548" y="2391624"/>
                        <a:pt x="238392" y="2244428"/>
                        <a:pt x="0" y="200634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00" name="Freeform 24">
                  <a:extLst>
                    <a:ext uri="{FF2B5EF4-FFF2-40B4-BE49-F238E27FC236}">
                      <a16:creationId xmlns:a16="http://schemas.microsoft.com/office/drawing/2014/main" id="{9BF7CD83-07D7-4702-97DE-514E4267986E}"/>
                    </a:ext>
                  </a:extLst>
                </p:cNvPr>
                <p:cNvSpPr/>
                <p:nvPr/>
              </p:nvSpPr>
              <p:spPr>
                <a:xfrm>
                  <a:off x="3612173" y="1666875"/>
                  <a:ext cx="959826" cy="28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9826" h="2842245">
                      <a:moveTo>
                        <a:pt x="959826" y="0"/>
                      </a:moveTo>
                      <a:cubicBezTo>
                        <a:pt x="957122" y="911477"/>
                        <a:pt x="954416" y="2065256"/>
                        <a:pt x="951706" y="2842245"/>
                      </a:cubicBezTo>
                      <a:lnTo>
                        <a:pt x="710629" y="2842245"/>
                      </a:lnTo>
                      <a:cubicBezTo>
                        <a:pt x="82031" y="1903306"/>
                        <a:pt x="-616708" y="903292"/>
                        <a:pt x="95982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01" name="Freeform 25">
                  <a:extLst>
                    <a:ext uri="{FF2B5EF4-FFF2-40B4-BE49-F238E27FC236}">
                      <a16:creationId xmlns:a16="http://schemas.microsoft.com/office/drawing/2014/main" id="{D7D0E12F-8DB9-4D55-ACE0-7565AD3A200C}"/>
                    </a:ext>
                  </a:extLst>
                </p:cNvPr>
                <p:cNvSpPr/>
                <p:nvPr/>
              </p:nvSpPr>
              <p:spPr>
                <a:xfrm>
                  <a:off x="4016766" y="1666875"/>
                  <a:ext cx="555232" cy="28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232" h="2842245">
                      <a:moveTo>
                        <a:pt x="555232" y="0"/>
                      </a:moveTo>
                      <a:cubicBezTo>
                        <a:pt x="552528" y="911477"/>
                        <a:pt x="549822" y="2065256"/>
                        <a:pt x="547112" y="2842245"/>
                      </a:cubicBezTo>
                      <a:lnTo>
                        <a:pt x="421352" y="2842245"/>
                      </a:lnTo>
                      <a:cubicBezTo>
                        <a:pt x="58058" y="1831083"/>
                        <a:pt x="-367661" y="1033527"/>
                        <a:pt x="55523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4A954C0D-8B5D-4F5B-A4E4-5082E22A0228}"/>
                  </a:ext>
                </a:extLst>
              </p:cNvPr>
              <p:cNvGrpSpPr/>
              <p:nvPr/>
            </p:nvGrpSpPr>
            <p:grpSpPr>
              <a:xfrm>
                <a:off x="4749532" y="2395594"/>
                <a:ext cx="2248957" cy="3706341"/>
                <a:chOff x="4749532" y="2395594"/>
                <a:chExt cx="2248957" cy="3706341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262C6F5B-0213-4629-97B8-461ECD751758}"/>
                    </a:ext>
                  </a:extLst>
                </p:cNvPr>
                <p:cNvSpPr/>
                <p:nvPr/>
              </p:nvSpPr>
              <p:spPr>
                <a:xfrm>
                  <a:off x="5818383" y="5237839"/>
                  <a:ext cx="93406" cy="504056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5200CE54-58DC-4BDF-8387-6813548F63E5}"/>
                    </a:ext>
                  </a:extLst>
                </p:cNvPr>
                <p:cNvSpPr/>
                <p:nvPr/>
              </p:nvSpPr>
              <p:spPr>
                <a:xfrm>
                  <a:off x="6274252" y="5195865"/>
                  <a:ext cx="93406" cy="504056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94" name="Group 93">
                  <a:extLst>
                    <a:ext uri="{FF2B5EF4-FFF2-40B4-BE49-F238E27FC236}">
                      <a16:creationId xmlns:a16="http://schemas.microsoft.com/office/drawing/2014/main" id="{A99D28AF-B82C-4E62-94A5-4D6D6C180AF3}"/>
                    </a:ext>
                  </a:extLst>
                </p:cNvPr>
                <p:cNvGrpSpPr/>
                <p:nvPr/>
              </p:nvGrpSpPr>
              <p:grpSpPr>
                <a:xfrm>
                  <a:off x="4749532" y="2395594"/>
                  <a:ext cx="2248957" cy="2842245"/>
                  <a:chOff x="3225532" y="1666875"/>
                  <a:chExt cx="2248956" cy="2842245"/>
                </a:xfrm>
              </p:grpSpPr>
              <p:sp>
                <p:nvSpPr>
                  <p:cNvPr id="96" name="Teardrop 6">
                    <a:extLst>
                      <a:ext uri="{FF2B5EF4-FFF2-40B4-BE49-F238E27FC236}">
                        <a16:creationId xmlns:a16="http://schemas.microsoft.com/office/drawing/2014/main" id="{4C0C4574-4688-4084-99F3-3416EDDEB71A}"/>
                      </a:ext>
                    </a:extLst>
                  </p:cNvPr>
                  <p:cNvSpPr/>
                  <p:nvPr/>
                </p:nvSpPr>
                <p:spPr>
                  <a:xfrm rot="8100000">
                    <a:off x="3225532" y="1844164"/>
                    <a:ext cx="2248956" cy="23916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48956" h="2391624">
                        <a:moveTo>
                          <a:pt x="0" y="2006349"/>
                        </a:moveTo>
                        <a:lnTo>
                          <a:pt x="2006349" y="0"/>
                        </a:lnTo>
                        <a:lnTo>
                          <a:pt x="2248956" y="242607"/>
                        </a:lnTo>
                        <a:lnTo>
                          <a:pt x="2248956" y="1073751"/>
                        </a:lnTo>
                        <a:cubicBezTo>
                          <a:pt x="2248956" y="1801592"/>
                          <a:pt x="1658924" y="2391624"/>
                          <a:pt x="931083" y="2391624"/>
                        </a:cubicBezTo>
                        <a:cubicBezTo>
                          <a:pt x="567548" y="2391624"/>
                          <a:pt x="238392" y="2244428"/>
                          <a:pt x="0" y="200634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  <p:sp>
                <p:nvSpPr>
                  <p:cNvPr id="97" name="Freeform 11">
                    <a:extLst>
                      <a:ext uri="{FF2B5EF4-FFF2-40B4-BE49-F238E27FC236}">
                        <a16:creationId xmlns:a16="http://schemas.microsoft.com/office/drawing/2014/main" id="{48533E23-8974-42BB-B9B6-DD09ECEA68A2}"/>
                      </a:ext>
                    </a:extLst>
                  </p:cNvPr>
                  <p:cNvSpPr/>
                  <p:nvPr/>
                </p:nvSpPr>
                <p:spPr>
                  <a:xfrm>
                    <a:off x="3612173" y="1666875"/>
                    <a:ext cx="959826" cy="28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9826" h="2842245">
                        <a:moveTo>
                          <a:pt x="959826" y="0"/>
                        </a:moveTo>
                        <a:cubicBezTo>
                          <a:pt x="957122" y="911477"/>
                          <a:pt x="954416" y="2065256"/>
                          <a:pt x="951706" y="2842245"/>
                        </a:cubicBezTo>
                        <a:lnTo>
                          <a:pt x="710629" y="2842245"/>
                        </a:lnTo>
                        <a:cubicBezTo>
                          <a:pt x="82031" y="1903306"/>
                          <a:pt x="-616708" y="903292"/>
                          <a:pt x="959826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  <p:sp>
                <p:nvSpPr>
                  <p:cNvPr id="98" name="Freeform 12">
                    <a:extLst>
                      <a:ext uri="{FF2B5EF4-FFF2-40B4-BE49-F238E27FC236}">
                        <a16:creationId xmlns:a16="http://schemas.microsoft.com/office/drawing/2014/main" id="{DA80D109-F876-40F4-B8B2-52189A005A0D}"/>
                      </a:ext>
                    </a:extLst>
                  </p:cNvPr>
                  <p:cNvSpPr/>
                  <p:nvPr/>
                </p:nvSpPr>
                <p:spPr>
                  <a:xfrm>
                    <a:off x="4016766" y="1666875"/>
                    <a:ext cx="555232" cy="28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5232" h="2842245">
                        <a:moveTo>
                          <a:pt x="555232" y="0"/>
                        </a:moveTo>
                        <a:cubicBezTo>
                          <a:pt x="552528" y="911477"/>
                          <a:pt x="549822" y="2065256"/>
                          <a:pt x="547112" y="2842245"/>
                        </a:cubicBezTo>
                        <a:lnTo>
                          <a:pt x="421352" y="2842245"/>
                        </a:lnTo>
                        <a:cubicBezTo>
                          <a:pt x="58058" y="1831083"/>
                          <a:pt x="-367661" y="1033527"/>
                          <a:pt x="55523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</p:grpSp>
            <p:sp>
              <p:nvSpPr>
                <p:cNvPr id="95" name="Rounded Rectangle 26">
                  <a:extLst>
                    <a:ext uri="{FF2B5EF4-FFF2-40B4-BE49-F238E27FC236}">
                      <a16:creationId xmlns:a16="http://schemas.microsoft.com/office/drawing/2014/main" id="{43CEBE91-171D-423B-A5DD-5AC638190C61}"/>
                    </a:ext>
                  </a:extLst>
                </p:cNvPr>
                <p:cNvSpPr/>
                <p:nvPr/>
              </p:nvSpPr>
              <p:spPr>
                <a:xfrm>
                  <a:off x="5698559" y="5597879"/>
                  <a:ext cx="794890" cy="504056"/>
                </a:xfrm>
                <a:prstGeom prst="roundRect">
                  <a:avLst>
                    <a:gd name="adj" fmla="val 13360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sp>
          <p:nvSpPr>
            <p:cNvPr id="102" name="Freeform 5">
              <a:extLst>
                <a:ext uri="{FF2B5EF4-FFF2-40B4-BE49-F238E27FC236}">
                  <a16:creationId xmlns:a16="http://schemas.microsoft.com/office/drawing/2014/main" id="{DE571B79-2500-4596-BF0C-398EBC4B617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543057" y="4312878"/>
              <a:ext cx="1550706" cy="835493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E871D95D-18EF-43EE-B941-81FFFE04A6D4}"/>
                </a:ext>
              </a:extLst>
            </p:cNvPr>
            <p:cNvGrpSpPr/>
            <p:nvPr/>
          </p:nvGrpSpPr>
          <p:grpSpPr>
            <a:xfrm>
              <a:off x="7979542" y="1916066"/>
              <a:ext cx="1296439" cy="1181125"/>
              <a:chOff x="7294466" y="606484"/>
              <a:chExt cx="1570436" cy="1430750"/>
            </a:xfrm>
          </p:grpSpPr>
          <p:sp>
            <p:nvSpPr>
              <p:cNvPr id="104" name="Oval 17">
                <a:extLst>
                  <a:ext uri="{FF2B5EF4-FFF2-40B4-BE49-F238E27FC236}">
                    <a16:creationId xmlns:a16="http://schemas.microsoft.com/office/drawing/2014/main" id="{7B4919DE-EF4F-4ABA-A032-09191A087DDE}"/>
                  </a:ext>
                </a:extLst>
              </p:cNvPr>
              <p:cNvSpPr/>
              <p:nvPr/>
            </p:nvSpPr>
            <p:spPr>
              <a:xfrm rot="2700000">
                <a:off x="7681893" y="459650"/>
                <a:ext cx="1036176" cy="1329843"/>
              </a:xfrm>
              <a:custGeom>
                <a:avLst/>
                <a:gdLst/>
                <a:ahLst/>
                <a:cxnLst/>
                <a:rect l="l" t="t" r="r" b="b"/>
                <a:pathLst>
                  <a:path w="1274659" h="1635916">
                    <a:moveTo>
                      <a:pt x="694609" y="1623746"/>
                    </a:moveTo>
                    <a:lnTo>
                      <a:pt x="719898" y="1635916"/>
                    </a:lnTo>
                    <a:lnTo>
                      <a:pt x="706955" y="1635916"/>
                    </a:lnTo>
                    <a:cubicBezTo>
                      <a:pt x="703487" y="1630930"/>
                      <a:pt x="699114" y="1627136"/>
                      <a:pt x="694609" y="1623746"/>
                    </a:cubicBezTo>
                    <a:close/>
                    <a:moveTo>
                      <a:pt x="411473" y="1466149"/>
                    </a:moveTo>
                    <a:lnTo>
                      <a:pt x="865691" y="1466149"/>
                    </a:lnTo>
                    <a:lnTo>
                      <a:pt x="759886" y="1609647"/>
                    </a:lnTo>
                    <a:lnTo>
                      <a:pt x="517278" y="1609647"/>
                    </a:lnTo>
                    <a:close/>
                    <a:moveTo>
                      <a:pt x="638582" y="799993"/>
                    </a:moveTo>
                    <a:cubicBezTo>
                      <a:pt x="666957" y="799993"/>
                      <a:pt x="689960" y="822996"/>
                      <a:pt x="689960" y="851371"/>
                    </a:cubicBezTo>
                    <a:cubicBezTo>
                      <a:pt x="689960" y="879747"/>
                      <a:pt x="666957" y="902749"/>
                      <a:pt x="638582" y="902749"/>
                    </a:cubicBezTo>
                    <a:cubicBezTo>
                      <a:pt x="610206" y="902749"/>
                      <a:pt x="587204" y="879747"/>
                      <a:pt x="587204" y="851371"/>
                    </a:cubicBezTo>
                    <a:cubicBezTo>
                      <a:pt x="587204" y="822996"/>
                      <a:pt x="610206" y="799993"/>
                      <a:pt x="638582" y="799993"/>
                    </a:cubicBezTo>
                    <a:close/>
                    <a:moveTo>
                      <a:pt x="638582" y="764378"/>
                    </a:moveTo>
                    <a:cubicBezTo>
                      <a:pt x="590537" y="764378"/>
                      <a:pt x="551589" y="803326"/>
                      <a:pt x="551589" y="851371"/>
                    </a:cubicBezTo>
                    <a:cubicBezTo>
                      <a:pt x="551589" y="899416"/>
                      <a:pt x="590537" y="938364"/>
                      <a:pt x="638582" y="938364"/>
                    </a:cubicBezTo>
                    <a:cubicBezTo>
                      <a:pt x="686627" y="938364"/>
                      <a:pt x="725575" y="899416"/>
                      <a:pt x="725575" y="851371"/>
                    </a:cubicBezTo>
                    <a:cubicBezTo>
                      <a:pt x="725575" y="803326"/>
                      <a:pt x="686627" y="764378"/>
                      <a:pt x="638582" y="764378"/>
                    </a:cubicBezTo>
                    <a:close/>
                    <a:moveTo>
                      <a:pt x="638582" y="378350"/>
                    </a:moveTo>
                    <a:cubicBezTo>
                      <a:pt x="695332" y="378350"/>
                      <a:pt x="741338" y="424355"/>
                      <a:pt x="741338" y="481106"/>
                    </a:cubicBezTo>
                    <a:cubicBezTo>
                      <a:pt x="741338" y="537856"/>
                      <a:pt x="695332" y="583862"/>
                      <a:pt x="638582" y="583862"/>
                    </a:cubicBezTo>
                    <a:cubicBezTo>
                      <a:pt x="581831" y="583862"/>
                      <a:pt x="535826" y="537856"/>
                      <a:pt x="535826" y="481106"/>
                    </a:cubicBezTo>
                    <a:cubicBezTo>
                      <a:pt x="535826" y="424355"/>
                      <a:pt x="581831" y="378350"/>
                      <a:pt x="638582" y="378350"/>
                    </a:cubicBezTo>
                    <a:close/>
                    <a:moveTo>
                      <a:pt x="638582" y="307120"/>
                    </a:moveTo>
                    <a:cubicBezTo>
                      <a:pt x="542492" y="307120"/>
                      <a:pt x="464595" y="385016"/>
                      <a:pt x="464595" y="481106"/>
                    </a:cubicBezTo>
                    <a:cubicBezTo>
                      <a:pt x="464595" y="577196"/>
                      <a:pt x="542492" y="655092"/>
                      <a:pt x="638582" y="655092"/>
                    </a:cubicBezTo>
                    <a:cubicBezTo>
                      <a:pt x="734672" y="655092"/>
                      <a:pt x="812568" y="577196"/>
                      <a:pt x="812568" y="481106"/>
                    </a:cubicBezTo>
                    <a:cubicBezTo>
                      <a:pt x="812568" y="385016"/>
                      <a:pt x="734672" y="307120"/>
                      <a:pt x="638582" y="307120"/>
                    </a:cubicBezTo>
                    <a:close/>
                    <a:moveTo>
                      <a:pt x="630776" y="983"/>
                    </a:moveTo>
                    <a:cubicBezTo>
                      <a:pt x="763667" y="69253"/>
                      <a:pt x="896668" y="236650"/>
                      <a:pt x="969393" y="353743"/>
                    </a:cubicBezTo>
                    <a:cubicBezTo>
                      <a:pt x="1031771" y="471065"/>
                      <a:pt x="1077073" y="638485"/>
                      <a:pt x="1074422" y="783785"/>
                    </a:cubicBezTo>
                    <a:cubicBezTo>
                      <a:pt x="1074422" y="850141"/>
                      <a:pt x="1054958" y="944036"/>
                      <a:pt x="1026552" y="1040798"/>
                    </a:cubicBezTo>
                    <a:lnTo>
                      <a:pt x="1140043" y="1110157"/>
                    </a:lnTo>
                    <a:lnTo>
                      <a:pt x="1274659" y="1484290"/>
                    </a:lnTo>
                    <a:lnTo>
                      <a:pt x="910849" y="1349023"/>
                    </a:lnTo>
                    <a:cubicBezTo>
                      <a:pt x="896218" y="1379733"/>
                      <a:pt x="882131" y="1405650"/>
                      <a:pt x="869574" y="1424848"/>
                    </a:cubicBezTo>
                    <a:lnTo>
                      <a:pt x="404720" y="1424848"/>
                    </a:lnTo>
                    <a:cubicBezTo>
                      <a:pt x="392179" y="1405674"/>
                      <a:pt x="378112" y="1379798"/>
                      <a:pt x="363501" y="1349138"/>
                    </a:cubicBezTo>
                    <a:lnTo>
                      <a:pt x="0" y="1484290"/>
                    </a:lnTo>
                    <a:lnTo>
                      <a:pt x="134617" y="1110157"/>
                    </a:lnTo>
                    <a:lnTo>
                      <a:pt x="247800" y="1040986"/>
                    </a:lnTo>
                    <a:cubicBezTo>
                      <a:pt x="219361" y="944158"/>
                      <a:pt x="199871" y="850184"/>
                      <a:pt x="199871" y="783785"/>
                    </a:cubicBezTo>
                    <a:cubicBezTo>
                      <a:pt x="197221" y="638485"/>
                      <a:pt x="242523" y="471065"/>
                      <a:pt x="304901" y="353743"/>
                    </a:cubicBezTo>
                    <a:cubicBezTo>
                      <a:pt x="377401" y="237011"/>
                      <a:pt x="489419" y="51778"/>
                      <a:pt x="630776" y="983"/>
                    </a:cubicBezTo>
                    <a:close/>
                    <a:moveTo>
                      <a:pt x="632843" y="0"/>
                    </a:moveTo>
                    <a:cubicBezTo>
                      <a:pt x="632127" y="251"/>
                      <a:pt x="631412" y="506"/>
                      <a:pt x="630776" y="983"/>
                    </a:cubicBezTo>
                    <a:lnTo>
                      <a:pt x="630022" y="53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5" name="Oval 17">
                <a:extLst>
                  <a:ext uri="{FF2B5EF4-FFF2-40B4-BE49-F238E27FC236}">
                    <a16:creationId xmlns:a16="http://schemas.microsoft.com/office/drawing/2014/main" id="{36ECC26B-E8D8-40D7-9626-9661C90A5694}"/>
                  </a:ext>
                </a:extLst>
              </p:cNvPr>
              <p:cNvSpPr/>
              <p:nvPr/>
            </p:nvSpPr>
            <p:spPr>
              <a:xfrm rot="2700000">
                <a:off x="7294035" y="1574490"/>
                <a:ext cx="463175" cy="462313"/>
              </a:xfrm>
              <a:custGeom>
                <a:avLst/>
                <a:gdLst/>
                <a:ahLst/>
                <a:cxnLst/>
                <a:rect l="l" t="t" r="r" b="b"/>
                <a:pathLst>
                  <a:path w="463175" h="462313">
                    <a:moveTo>
                      <a:pt x="282034" y="0"/>
                    </a:moveTo>
                    <a:lnTo>
                      <a:pt x="294977" y="0"/>
                    </a:lnTo>
                    <a:cubicBezTo>
                      <a:pt x="345942" y="24087"/>
                      <a:pt x="392059" y="69822"/>
                      <a:pt x="430126" y="141850"/>
                    </a:cubicBezTo>
                    <a:cubicBezTo>
                      <a:pt x="444076" y="171250"/>
                      <a:pt x="487321" y="267610"/>
                      <a:pt x="445192" y="317934"/>
                    </a:cubicBezTo>
                    <a:cubicBezTo>
                      <a:pt x="396102" y="234077"/>
                      <a:pt x="402186" y="222006"/>
                      <a:pt x="345513" y="206490"/>
                    </a:cubicBezTo>
                    <a:cubicBezTo>
                      <a:pt x="342117" y="252523"/>
                      <a:pt x="327269" y="297975"/>
                      <a:pt x="324000" y="316012"/>
                    </a:cubicBezTo>
                    <a:cubicBezTo>
                      <a:pt x="284998" y="402723"/>
                      <a:pt x="294542" y="397364"/>
                      <a:pt x="212852" y="462313"/>
                    </a:cubicBezTo>
                    <a:cubicBezTo>
                      <a:pt x="213639" y="352616"/>
                      <a:pt x="169227" y="329129"/>
                      <a:pt x="128163" y="305642"/>
                    </a:cubicBezTo>
                    <a:cubicBezTo>
                      <a:pt x="101242" y="295489"/>
                      <a:pt x="85789" y="269040"/>
                      <a:pt x="81212" y="237903"/>
                    </a:cubicBezTo>
                    <a:cubicBezTo>
                      <a:pt x="58736" y="252464"/>
                      <a:pt x="35441" y="257526"/>
                      <a:pt x="12876" y="272092"/>
                    </a:cubicBezTo>
                    <a:cubicBezTo>
                      <a:pt x="12876" y="238894"/>
                      <a:pt x="-20604" y="175563"/>
                      <a:pt x="20410" y="106373"/>
                    </a:cubicBezTo>
                    <a:cubicBezTo>
                      <a:pt x="39226" y="76944"/>
                      <a:pt x="73671" y="33858"/>
                      <a:pt x="114428" y="5151"/>
                    </a:cubicBezTo>
                    <a:lnTo>
                      <a:pt x="97720" y="27708"/>
                    </a:lnTo>
                    <a:cubicBezTo>
                      <a:pt x="75793" y="64701"/>
                      <a:pt x="93693" y="98561"/>
                      <a:pt x="93693" y="116311"/>
                    </a:cubicBezTo>
                    <a:cubicBezTo>
                      <a:pt x="105757" y="108523"/>
                      <a:pt x="118212" y="105817"/>
                      <a:pt x="130229" y="98032"/>
                    </a:cubicBezTo>
                    <a:cubicBezTo>
                      <a:pt x="132676" y="114680"/>
                      <a:pt x="140939" y="128821"/>
                      <a:pt x="155332" y="134249"/>
                    </a:cubicBezTo>
                    <a:cubicBezTo>
                      <a:pt x="177287" y="146806"/>
                      <a:pt x="201033" y="159364"/>
                      <a:pt x="200612" y="218015"/>
                    </a:cubicBezTo>
                    <a:cubicBezTo>
                      <a:pt x="244289" y="183289"/>
                      <a:pt x="239186" y="186155"/>
                      <a:pt x="260038" y="139793"/>
                    </a:cubicBezTo>
                    <a:cubicBezTo>
                      <a:pt x="261786" y="130149"/>
                      <a:pt x="269724" y="105849"/>
                      <a:pt x="271541" y="81236"/>
                    </a:cubicBezTo>
                    <a:cubicBezTo>
                      <a:pt x="301841" y="89532"/>
                      <a:pt x="298589" y="95986"/>
                      <a:pt x="324835" y="140820"/>
                    </a:cubicBezTo>
                    <a:cubicBezTo>
                      <a:pt x="347360" y="113915"/>
                      <a:pt x="324238" y="62395"/>
                      <a:pt x="316780" y="46676"/>
                    </a:cubicBezTo>
                    <a:cubicBezTo>
                      <a:pt x="306553" y="27325"/>
                      <a:pt x="295239" y="11524"/>
                      <a:pt x="28203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45EAB0EA-A316-4F81-B163-C5633ACBBB96}"/>
              </a:ext>
            </a:extLst>
          </p:cNvPr>
          <p:cNvGrpSpPr>
            <a:grpSpLocks noChangeAspect="1"/>
          </p:cNvGrpSpPr>
          <p:nvPr/>
        </p:nvGrpSpPr>
        <p:grpSpPr>
          <a:xfrm>
            <a:off x="245234" y="-462"/>
            <a:ext cx="1698098" cy="6858462"/>
            <a:chOff x="3476966" y="162483"/>
            <a:chExt cx="1597125" cy="6450662"/>
          </a:xfrm>
          <a:solidFill>
            <a:schemeClr val="accent1"/>
          </a:solidFill>
        </p:grpSpPr>
        <p:sp>
          <p:nvSpPr>
            <p:cNvPr id="109" name="Freeform 2">
              <a:extLst>
                <a:ext uri="{FF2B5EF4-FFF2-40B4-BE49-F238E27FC236}">
                  <a16:creationId xmlns:a16="http://schemas.microsoft.com/office/drawing/2014/main" id="{D05F8E57-58EB-417F-9362-416D720EF4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76966" y="5546592"/>
              <a:ext cx="1296799" cy="1066553"/>
            </a:xfrm>
            <a:custGeom>
              <a:avLst/>
              <a:gdLst>
                <a:gd name="connsiteX0" fmla="*/ 826948 w 1301336"/>
                <a:gd name="connsiteY0" fmla="*/ 0 h 1080000"/>
                <a:gd name="connsiteX1" fmla="*/ 1141715 w 1301336"/>
                <a:gd name="connsiteY1" fmla="*/ 0 h 1080000"/>
                <a:gd name="connsiteX2" fmla="*/ 1069546 w 1301336"/>
                <a:gd name="connsiteY2" fmla="*/ 464083 h 1080000"/>
                <a:gd name="connsiteX3" fmla="*/ 1295123 w 1301336"/>
                <a:gd name="connsiteY3" fmla="*/ 929335 h 1080000"/>
                <a:gd name="connsiteX4" fmla="*/ 966157 w 1301336"/>
                <a:gd name="connsiteY4" fmla="*/ 948133 h 1080000"/>
                <a:gd name="connsiteX5" fmla="*/ 881566 w 1301336"/>
                <a:gd name="connsiteY5" fmla="*/ 689659 h 1080000"/>
                <a:gd name="connsiteX6" fmla="*/ 858069 w 1301336"/>
                <a:gd name="connsiteY6" fmla="*/ 858841 h 1080000"/>
                <a:gd name="connsiteX7" fmla="*/ 787575 w 1301336"/>
                <a:gd name="connsiteY7" fmla="*/ 872941 h 1080000"/>
                <a:gd name="connsiteX8" fmla="*/ 721783 w 1301336"/>
                <a:gd name="connsiteY8" fmla="*/ 454684 h 1080000"/>
                <a:gd name="connsiteX9" fmla="*/ 806374 w 1301336"/>
                <a:gd name="connsiteY9" fmla="*/ 332497 h 1080000"/>
                <a:gd name="connsiteX10" fmla="*/ 826948 w 1301336"/>
                <a:gd name="connsiteY10" fmla="*/ 0 h 1080000"/>
                <a:gd name="connsiteX11" fmla="*/ 274154 w 1301336"/>
                <a:gd name="connsiteY11" fmla="*/ 0 h 1080000"/>
                <a:gd name="connsiteX12" fmla="*/ 580843 w 1301336"/>
                <a:gd name="connsiteY12" fmla="*/ 0 h 1080000"/>
                <a:gd name="connsiteX13" fmla="*/ 552600 w 1301336"/>
                <a:gd name="connsiteY13" fmla="*/ 88122 h 1080000"/>
                <a:gd name="connsiteX14" fmla="*/ 519703 w 1301336"/>
                <a:gd name="connsiteY14" fmla="*/ 417088 h 1080000"/>
                <a:gd name="connsiteX15" fmla="*/ 585497 w 1301336"/>
                <a:gd name="connsiteY15" fmla="*/ 558074 h 1080000"/>
                <a:gd name="connsiteX16" fmla="*/ 547901 w 1301336"/>
                <a:gd name="connsiteY16" fmla="*/ 981029 h 1080000"/>
                <a:gd name="connsiteX17" fmla="*/ 472709 w 1301336"/>
                <a:gd name="connsiteY17" fmla="*/ 990427 h 1080000"/>
                <a:gd name="connsiteX18" fmla="*/ 449211 w 1301336"/>
                <a:gd name="connsiteY18" fmla="*/ 840043 h 1080000"/>
                <a:gd name="connsiteX19" fmla="*/ 376028 w 1301336"/>
                <a:gd name="connsiteY19" fmla="*/ 1058260 h 1080000"/>
                <a:gd name="connsiteX20" fmla="*/ 170657 w 1301336"/>
                <a:gd name="connsiteY20" fmla="*/ 1080000 h 1080000"/>
                <a:gd name="connsiteX21" fmla="*/ 21335 w 1301336"/>
                <a:gd name="connsiteY21" fmla="*/ 1080000 h 1080000"/>
                <a:gd name="connsiteX22" fmla="*/ 7457 w 1301336"/>
                <a:gd name="connsiteY22" fmla="*/ 1028024 h 1080000"/>
                <a:gd name="connsiteX23" fmla="*/ 275329 w 1301336"/>
                <a:gd name="connsiteY23" fmla="*/ 468782 h 1080000"/>
                <a:gd name="connsiteX24" fmla="*/ 275329 w 1301336"/>
                <a:gd name="connsiteY24" fmla="*/ 370093 h 1080000"/>
                <a:gd name="connsiteX25" fmla="*/ 261231 w 1301336"/>
                <a:gd name="connsiteY25" fmla="*/ 304299 h 1080000"/>
                <a:gd name="connsiteX26" fmla="*/ 280029 w 1301336"/>
                <a:gd name="connsiteY26" fmla="*/ 182112 h 1080000"/>
                <a:gd name="connsiteX27" fmla="*/ 274154 w 1301336"/>
                <a:gd name="connsiteY27" fmla="*/ 0 h 1080000"/>
                <a:gd name="connsiteX0" fmla="*/ 826948 w 1301336"/>
                <a:gd name="connsiteY0" fmla="*/ 0 h 1080000"/>
                <a:gd name="connsiteX1" fmla="*/ 1141715 w 1301336"/>
                <a:gd name="connsiteY1" fmla="*/ 0 h 1080000"/>
                <a:gd name="connsiteX2" fmla="*/ 1069546 w 1301336"/>
                <a:gd name="connsiteY2" fmla="*/ 464083 h 1080000"/>
                <a:gd name="connsiteX3" fmla="*/ 1295123 w 1301336"/>
                <a:gd name="connsiteY3" fmla="*/ 929335 h 1080000"/>
                <a:gd name="connsiteX4" fmla="*/ 966157 w 1301336"/>
                <a:gd name="connsiteY4" fmla="*/ 948133 h 1080000"/>
                <a:gd name="connsiteX5" fmla="*/ 881566 w 1301336"/>
                <a:gd name="connsiteY5" fmla="*/ 689659 h 1080000"/>
                <a:gd name="connsiteX6" fmla="*/ 858069 w 1301336"/>
                <a:gd name="connsiteY6" fmla="*/ 858841 h 1080000"/>
                <a:gd name="connsiteX7" fmla="*/ 787575 w 1301336"/>
                <a:gd name="connsiteY7" fmla="*/ 872941 h 1080000"/>
                <a:gd name="connsiteX8" fmla="*/ 721783 w 1301336"/>
                <a:gd name="connsiteY8" fmla="*/ 454684 h 1080000"/>
                <a:gd name="connsiteX9" fmla="*/ 806374 w 1301336"/>
                <a:gd name="connsiteY9" fmla="*/ 332497 h 1080000"/>
                <a:gd name="connsiteX10" fmla="*/ 826948 w 1301336"/>
                <a:gd name="connsiteY10" fmla="*/ 0 h 1080000"/>
                <a:gd name="connsiteX11" fmla="*/ 274154 w 1301336"/>
                <a:gd name="connsiteY11" fmla="*/ 0 h 1080000"/>
                <a:gd name="connsiteX12" fmla="*/ 580843 w 1301336"/>
                <a:gd name="connsiteY12" fmla="*/ 0 h 1080000"/>
                <a:gd name="connsiteX13" fmla="*/ 552600 w 1301336"/>
                <a:gd name="connsiteY13" fmla="*/ 88122 h 1080000"/>
                <a:gd name="connsiteX14" fmla="*/ 519703 w 1301336"/>
                <a:gd name="connsiteY14" fmla="*/ 417088 h 1080000"/>
                <a:gd name="connsiteX15" fmla="*/ 585497 w 1301336"/>
                <a:gd name="connsiteY15" fmla="*/ 558074 h 1080000"/>
                <a:gd name="connsiteX16" fmla="*/ 547901 w 1301336"/>
                <a:gd name="connsiteY16" fmla="*/ 981029 h 1080000"/>
                <a:gd name="connsiteX17" fmla="*/ 472709 w 1301336"/>
                <a:gd name="connsiteY17" fmla="*/ 990427 h 1080000"/>
                <a:gd name="connsiteX18" fmla="*/ 449211 w 1301336"/>
                <a:gd name="connsiteY18" fmla="*/ 840043 h 1080000"/>
                <a:gd name="connsiteX19" fmla="*/ 376028 w 1301336"/>
                <a:gd name="connsiteY19" fmla="*/ 1058260 h 1080000"/>
                <a:gd name="connsiteX20" fmla="*/ 170657 w 1301336"/>
                <a:gd name="connsiteY20" fmla="*/ 1080000 h 1080000"/>
                <a:gd name="connsiteX21" fmla="*/ 21335 w 1301336"/>
                <a:gd name="connsiteY21" fmla="*/ 1080000 h 1080000"/>
                <a:gd name="connsiteX22" fmla="*/ 7457 w 1301336"/>
                <a:gd name="connsiteY22" fmla="*/ 1028024 h 1080000"/>
                <a:gd name="connsiteX23" fmla="*/ 275329 w 1301336"/>
                <a:gd name="connsiteY23" fmla="*/ 468782 h 1080000"/>
                <a:gd name="connsiteX24" fmla="*/ 275329 w 1301336"/>
                <a:gd name="connsiteY24" fmla="*/ 370093 h 1080000"/>
                <a:gd name="connsiteX25" fmla="*/ 261231 w 1301336"/>
                <a:gd name="connsiteY25" fmla="*/ 304299 h 1080000"/>
                <a:gd name="connsiteX26" fmla="*/ 280029 w 1301336"/>
                <a:gd name="connsiteY26" fmla="*/ 182112 h 1080000"/>
                <a:gd name="connsiteX27" fmla="*/ 274154 w 1301336"/>
                <a:gd name="connsiteY27" fmla="*/ 0 h 1080000"/>
                <a:gd name="connsiteX0" fmla="*/ 826948 w 1301336"/>
                <a:gd name="connsiteY0" fmla="*/ 0 h 1080000"/>
                <a:gd name="connsiteX1" fmla="*/ 1141715 w 1301336"/>
                <a:gd name="connsiteY1" fmla="*/ 0 h 1080000"/>
                <a:gd name="connsiteX2" fmla="*/ 1069546 w 1301336"/>
                <a:gd name="connsiteY2" fmla="*/ 464083 h 1080000"/>
                <a:gd name="connsiteX3" fmla="*/ 1295123 w 1301336"/>
                <a:gd name="connsiteY3" fmla="*/ 929335 h 1080000"/>
                <a:gd name="connsiteX4" fmla="*/ 966157 w 1301336"/>
                <a:gd name="connsiteY4" fmla="*/ 948133 h 1080000"/>
                <a:gd name="connsiteX5" fmla="*/ 881566 w 1301336"/>
                <a:gd name="connsiteY5" fmla="*/ 689659 h 1080000"/>
                <a:gd name="connsiteX6" fmla="*/ 858069 w 1301336"/>
                <a:gd name="connsiteY6" fmla="*/ 858841 h 1080000"/>
                <a:gd name="connsiteX7" fmla="*/ 787575 w 1301336"/>
                <a:gd name="connsiteY7" fmla="*/ 872941 h 1080000"/>
                <a:gd name="connsiteX8" fmla="*/ 721783 w 1301336"/>
                <a:gd name="connsiteY8" fmla="*/ 454684 h 1080000"/>
                <a:gd name="connsiteX9" fmla="*/ 806374 w 1301336"/>
                <a:gd name="connsiteY9" fmla="*/ 332497 h 1080000"/>
                <a:gd name="connsiteX10" fmla="*/ 826948 w 1301336"/>
                <a:gd name="connsiteY10" fmla="*/ 0 h 1080000"/>
                <a:gd name="connsiteX11" fmla="*/ 274154 w 1301336"/>
                <a:gd name="connsiteY11" fmla="*/ 0 h 1080000"/>
                <a:gd name="connsiteX12" fmla="*/ 580843 w 1301336"/>
                <a:gd name="connsiteY12" fmla="*/ 0 h 1080000"/>
                <a:gd name="connsiteX13" fmla="*/ 552600 w 1301336"/>
                <a:gd name="connsiteY13" fmla="*/ 88122 h 1080000"/>
                <a:gd name="connsiteX14" fmla="*/ 519703 w 1301336"/>
                <a:gd name="connsiteY14" fmla="*/ 417088 h 1080000"/>
                <a:gd name="connsiteX15" fmla="*/ 585497 w 1301336"/>
                <a:gd name="connsiteY15" fmla="*/ 558074 h 1080000"/>
                <a:gd name="connsiteX16" fmla="*/ 547901 w 1301336"/>
                <a:gd name="connsiteY16" fmla="*/ 981029 h 1080000"/>
                <a:gd name="connsiteX17" fmla="*/ 472709 w 1301336"/>
                <a:gd name="connsiteY17" fmla="*/ 990427 h 1080000"/>
                <a:gd name="connsiteX18" fmla="*/ 449211 w 1301336"/>
                <a:gd name="connsiteY18" fmla="*/ 840043 h 1080000"/>
                <a:gd name="connsiteX19" fmla="*/ 376028 w 1301336"/>
                <a:gd name="connsiteY19" fmla="*/ 1058260 h 1080000"/>
                <a:gd name="connsiteX20" fmla="*/ 170657 w 1301336"/>
                <a:gd name="connsiteY20" fmla="*/ 1071932 h 1080000"/>
                <a:gd name="connsiteX21" fmla="*/ 21335 w 1301336"/>
                <a:gd name="connsiteY21" fmla="*/ 1080000 h 1080000"/>
                <a:gd name="connsiteX22" fmla="*/ 7457 w 1301336"/>
                <a:gd name="connsiteY22" fmla="*/ 1028024 h 1080000"/>
                <a:gd name="connsiteX23" fmla="*/ 275329 w 1301336"/>
                <a:gd name="connsiteY23" fmla="*/ 468782 h 1080000"/>
                <a:gd name="connsiteX24" fmla="*/ 275329 w 1301336"/>
                <a:gd name="connsiteY24" fmla="*/ 370093 h 1080000"/>
                <a:gd name="connsiteX25" fmla="*/ 261231 w 1301336"/>
                <a:gd name="connsiteY25" fmla="*/ 304299 h 1080000"/>
                <a:gd name="connsiteX26" fmla="*/ 280029 w 1301336"/>
                <a:gd name="connsiteY26" fmla="*/ 182112 h 1080000"/>
                <a:gd name="connsiteX27" fmla="*/ 274154 w 1301336"/>
                <a:gd name="connsiteY27" fmla="*/ 0 h 1080000"/>
                <a:gd name="connsiteX0" fmla="*/ 826948 w 1301336"/>
                <a:gd name="connsiteY0" fmla="*/ 0 h 1071932"/>
                <a:gd name="connsiteX1" fmla="*/ 1141715 w 1301336"/>
                <a:gd name="connsiteY1" fmla="*/ 0 h 1071932"/>
                <a:gd name="connsiteX2" fmla="*/ 1069546 w 1301336"/>
                <a:gd name="connsiteY2" fmla="*/ 464083 h 1071932"/>
                <a:gd name="connsiteX3" fmla="*/ 1295123 w 1301336"/>
                <a:gd name="connsiteY3" fmla="*/ 929335 h 1071932"/>
                <a:gd name="connsiteX4" fmla="*/ 966157 w 1301336"/>
                <a:gd name="connsiteY4" fmla="*/ 948133 h 1071932"/>
                <a:gd name="connsiteX5" fmla="*/ 881566 w 1301336"/>
                <a:gd name="connsiteY5" fmla="*/ 689659 h 1071932"/>
                <a:gd name="connsiteX6" fmla="*/ 858069 w 1301336"/>
                <a:gd name="connsiteY6" fmla="*/ 858841 h 1071932"/>
                <a:gd name="connsiteX7" fmla="*/ 787575 w 1301336"/>
                <a:gd name="connsiteY7" fmla="*/ 872941 h 1071932"/>
                <a:gd name="connsiteX8" fmla="*/ 721783 w 1301336"/>
                <a:gd name="connsiteY8" fmla="*/ 454684 h 1071932"/>
                <a:gd name="connsiteX9" fmla="*/ 806374 w 1301336"/>
                <a:gd name="connsiteY9" fmla="*/ 332497 h 1071932"/>
                <a:gd name="connsiteX10" fmla="*/ 826948 w 1301336"/>
                <a:gd name="connsiteY10" fmla="*/ 0 h 1071932"/>
                <a:gd name="connsiteX11" fmla="*/ 274154 w 1301336"/>
                <a:gd name="connsiteY11" fmla="*/ 0 h 1071932"/>
                <a:gd name="connsiteX12" fmla="*/ 580843 w 1301336"/>
                <a:gd name="connsiteY12" fmla="*/ 0 h 1071932"/>
                <a:gd name="connsiteX13" fmla="*/ 552600 w 1301336"/>
                <a:gd name="connsiteY13" fmla="*/ 88122 h 1071932"/>
                <a:gd name="connsiteX14" fmla="*/ 519703 w 1301336"/>
                <a:gd name="connsiteY14" fmla="*/ 417088 h 1071932"/>
                <a:gd name="connsiteX15" fmla="*/ 585497 w 1301336"/>
                <a:gd name="connsiteY15" fmla="*/ 558074 h 1071932"/>
                <a:gd name="connsiteX16" fmla="*/ 547901 w 1301336"/>
                <a:gd name="connsiteY16" fmla="*/ 981029 h 1071932"/>
                <a:gd name="connsiteX17" fmla="*/ 472709 w 1301336"/>
                <a:gd name="connsiteY17" fmla="*/ 990427 h 1071932"/>
                <a:gd name="connsiteX18" fmla="*/ 449211 w 1301336"/>
                <a:gd name="connsiteY18" fmla="*/ 840043 h 1071932"/>
                <a:gd name="connsiteX19" fmla="*/ 376028 w 1301336"/>
                <a:gd name="connsiteY19" fmla="*/ 1058260 h 1071932"/>
                <a:gd name="connsiteX20" fmla="*/ 170657 w 1301336"/>
                <a:gd name="connsiteY20" fmla="*/ 1071932 h 1071932"/>
                <a:gd name="connsiteX21" fmla="*/ 21335 w 1301336"/>
                <a:gd name="connsiteY21" fmla="*/ 1071931 h 1071932"/>
                <a:gd name="connsiteX22" fmla="*/ 7457 w 1301336"/>
                <a:gd name="connsiteY22" fmla="*/ 1028024 h 1071932"/>
                <a:gd name="connsiteX23" fmla="*/ 275329 w 1301336"/>
                <a:gd name="connsiteY23" fmla="*/ 468782 h 1071932"/>
                <a:gd name="connsiteX24" fmla="*/ 275329 w 1301336"/>
                <a:gd name="connsiteY24" fmla="*/ 370093 h 1071932"/>
                <a:gd name="connsiteX25" fmla="*/ 261231 w 1301336"/>
                <a:gd name="connsiteY25" fmla="*/ 304299 h 1071932"/>
                <a:gd name="connsiteX26" fmla="*/ 280029 w 1301336"/>
                <a:gd name="connsiteY26" fmla="*/ 182112 h 1071932"/>
                <a:gd name="connsiteX27" fmla="*/ 274154 w 1301336"/>
                <a:gd name="connsiteY27" fmla="*/ 0 h 1071932"/>
                <a:gd name="connsiteX0" fmla="*/ 826948 w 1301336"/>
                <a:gd name="connsiteY0" fmla="*/ 0 h 1071932"/>
                <a:gd name="connsiteX1" fmla="*/ 1141715 w 1301336"/>
                <a:gd name="connsiteY1" fmla="*/ 0 h 1071932"/>
                <a:gd name="connsiteX2" fmla="*/ 1069546 w 1301336"/>
                <a:gd name="connsiteY2" fmla="*/ 464083 h 1071932"/>
                <a:gd name="connsiteX3" fmla="*/ 1295123 w 1301336"/>
                <a:gd name="connsiteY3" fmla="*/ 929335 h 1071932"/>
                <a:gd name="connsiteX4" fmla="*/ 966157 w 1301336"/>
                <a:gd name="connsiteY4" fmla="*/ 948133 h 1071932"/>
                <a:gd name="connsiteX5" fmla="*/ 881566 w 1301336"/>
                <a:gd name="connsiteY5" fmla="*/ 689659 h 1071932"/>
                <a:gd name="connsiteX6" fmla="*/ 858069 w 1301336"/>
                <a:gd name="connsiteY6" fmla="*/ 858841 h 1071932"/>
                <a:gd name="connsiteX7" fmla="*/ 787575 w 1301336"/>
                <a:gd name="connsiteY7" fmla="*/ 872941 h 1071932"/>
                <a:gd name="connsiteX8" fmla="*/ 721783 w 1301336"/>
                <a:gd name="connsiteY8" fmla="*/ 454684 h 1071932"/>
                <a:gd name="connsiteX9" fmla="*/ 806374 w 1301336"/>
                <a:gd name="connsiteY9" fmla="*/ 332497 h 1071932"/>
                <a:gd name="connsiteX10" fmla="*/ 826948 w 1301336"/>
                <a:gd name="connsiteY10" fmla="*/ 0 h 1071932"/>
                <a:gd name="connsiteX11" fmla="*/ 274154 w 1301336"/>
                <a:gd name="connsiteY11" fmla="*/ 0 h 1071932"/>
                <a:gd name="connsiteX12" fmla="*/ 580843 w 1301336"/>
                <a:gd name="connsiteY12" fmla="*/ 0 h 1071932"/>
                <a:gd name="connsiteX13" fmla="*/ 552600 w 1301336"/>
                <a:gd name="connsiteY13" fmla="*/ 88122 h 1071932"/>
                <a:gd name="connsiteX14" fmla="*/ 519703 w 1301336"/>
                <a:gd name="connsiteY14" fmla="*/ 417088 h 1071932"/>
                <a:gd name="connsiteX15" fmla="*/ 585497 w 1301336"/>
                <a:gd name="connsiteY15" fmla="*/ 558074 h 1071932"/>
                <a:gd name="connsiteX16" fmla="*/ 547901 w 1301336"/>
                <a:gd name="connsiteY16" fmla="*/ 981029 h 1071932"/>
                <a:gd name="connsiteX17" fmla="*/ 472709 w 1301336"/>
                <a:gd name="connsiteY17" fmla="*/ 990427 h 1071932"/>
                <a:gd name="connsiteX18" fmla="*/ 449211 w 1301336"/>
                <a:gd name="connsiteY18" fmla="*/ 840043 h 1071932"/>
                <a:gd name="connsiteX19" fmla="*/ 376028 w 1301336"/>
                <a:gd name="connsiteY19" fmla="*/ 1058260 h 1071932"/>
                <a:gd name="connsiteX20" fmla="*/ 170657 w 1301336"/>
                <a:gd name="connsiteY20" fmla="*/ 1071932 h 1071932"/>
                <a:gd name="connsiteX21" fmla="*/ 21335 w 1301336"/>
                <a:gd name="connsiteY21" fmla="*/ 1071931 h 1071932"/>
                <a:gd name="connsiteX22" fmla="*/ 7457 w 1301336"/>
                <a:gd name="connsiteY22" fmla="*/ 1028024 h 1071932"/>
                <a:gd name="connsiteX23" fmla="*/ 275329 w 1301336"/>
                <a:gd name="connsiteY23" fmla="*/ 468782 h 1071932"/>
                <a:gd name="connsiteX24" fmla="*/ 275329 w 1301336"/>
                <a:gd name="connsiteY24" fmla="*/ 370093 h 1071932"/>
                <a:gd name="connsiteX25" fmla="*/ 261231 w 1301336"/>
                <a:gd name="connsiteY25" fmla="*/ 304299 h 1071932"/>
                <a:gd name="connsiteX26" fmla="*/ 280029 w 1301336"/>
                <a:gd name="connsiteY26" fmla="*/ 182112 h 1071932"/>
                <a:gd name="connsiteX27" fmla="*/ 274154 w 1301336"/>
                <a:gd name="connsiteY27" fmla="*/ 0 h 1071932"/>
                <a:gd name="connsiteX0" fmla="*/ 826948 w 1301336"/>
                <a:gd name="connsiteY0" fmla="*/ 0 h 1071932"/>
                <a:gd name="connsiteX1" fmla="*/ 1141715 w 1301336"/>
                <a:gd name="connsiteY1" fmla="*/ 0 h 1071932"/>
                <a:gd name="connsiteX2" fmla="*/ 1069546 w 1301336"/>
                <a:gd name="connsiteY2" fmla="*/ 464083 h 1071932"/>
                <a:gd name="connsiteX3" fmla="*/ 1295123 w 1301336"/>
                <a:gd name="connsiteY3" fmla="*/ 929335 h 1071932"/>
                <a:gd name="connsiteX4" fmla="*/ 966157 w 1301336"/>
                <a:gd name="connsiteY4" fmla="*/ 948133 h 1071932"/>
                <a:gd name="connsiteX5" fmla="*/ 881566 w 1301336"/>
                <a:gd name="connsiteY5" fmla="*/ 689659 h 1071932"/>
                <a:gd name="connsiteX6" fmla="*/ 858069 w 1301336"/>
                <a:gd name="connsiteY6" fmla="*/ 858841 h 1071932"/>
                <a:gd name="connsiteX7" fmla="*/ 787575 w 1301336"/>
                <a:gd name="connsiteY7" fmla="*/ 872941 h 1071932"/>
                <a:gd name="connsiteX8" fmla="*/ 721783 w 1301336"/>
                <a:gd name="connsiteY8" fmla="*/ 454684 h 1071932"/>
                <a:gd name="connsiteX9" fmla="*/ 806374 w 1301336"/>
                <a:gd name="connsiteY9" fmla="*/ 332497 h 1071932"/>
                <a:gd name="connsiteX10" fmla="*/ 826948 w 1301336"/>
                <a:gd name="connsiteY10" fmla="*/ 0 h 1071932"/>
                <a:gd name="connsiteX11" fmla="*/ 274154 w 1301336"/>
                <a:gd name="connsiteY11" fmla="*/ 0 h 1071932"/>
                <a:gd name="connsiteX12" fmla="*/ 580843 w 1301336"/>
                <a:gd name="connsiteY12" fmla="*/ 0 h 1071932"/>
                <a:gd name="connsiteX13" fmla="*/ 552600 w 1301336"/>
                <a:gd name="connsiteY13" fmla="*/ 88122 h 1071932"/>
                <a:gd name="connsiteX14" fmla="*/ 519703 w 1301336"/>
                <a:gd name="connsiteY14" fmla="*/ 417088 h 1071932"/>
                <a:gd name="connsiteX15" fmla="*/ 585497 w 1301336"/>
                <a:gd name="connsiteY15" fmla="*/ 558074 h 1071932"/>
                <a:gd name="connsiteX16" fmla="*/ 547901 w 1301336"/>
                <a:gd name="connsiteY16" fmla="*/ 981029 h 1071932"/>
                <a:gd name="connsiteX17" fmla="*/ 472709 w 1301336"/>
                <a:gd name="connsiteY17" fmla="*/ 990427 h 1071932"/>
                <a:gd name="connsiteX18" fmla="*/ 449211 w 1301336"/>
                <a:gd name="connsiteY18" fmla="*/ 840043 h 1071932"/>
                <a:gd name="connsiteX19" fmla="*/ 376028 w 1301336"/>
                <a:gd name="connsiteY19" fmla="*/ 1058260 h 1071932"/>
                <a:gd name="connsiteX20" fmla="*/ 170657 w 1301336"/>
                <a:gd name="connsiteY20" fmla="*/ 1071932 h 1071932"/>
                <a:gd name="connsiteX21" fmla="*/ 21335 w 1301336"/>
                <a:gd name="connsiteY21" fmla="*/ 1071931 h 1071932"/>
                <a:gd name="connsiteX22" fmla="*/ 7457 w 1301336"/>
                <a:gd name="connsiteY22" fmla="*/ 1028024 h 1071932"/>
                <a:gd name="connsiteX23" fmla="*/ 275329 w 1301336"/>
                <a:gd name="connsiteY23" fmla="*/ 468782 h 1071932"/>
                <a:gd name="connsiteX24" fmla="*/ 275329 w 1301336"/>
                <a:gd name="connsiteY24" fmla="*/ 370093 h 1071932"/>
                <a:gd name="connsiteX25" fmla="*/ 261231 w 1301336"/>
                <a:gd name="connsiteY25" fmla="*/ 304299 h 1071932"/>
                <a:gd name="connsiteX26" fmla="*/ 280029 w 1301336"/>
                <a:gd name="connsiteY26" fmla="*/ 182112 h 1071932"/>
                <a:gd name="connsiteX27" fmla="*/ 274154 w 1301336"/>
                <a:gd name="connsiteY27" fmla="*/ 0 h 1071932"/>
                <a:gd name="connsiteX0" fmla="*/ 826948 w 1301336"/>
                <a:gd name="connsiteY0" fmla="*/ 0 h 1071932"/>
                <a:gd name="connsiteX1" fmla="*/ 1141715 w 1301336"/>
                <a:gd name="connsiteY1" fmla="*/ 0 h 1071932"/>
                <a:gd name="connsiteX2" fmla="*/ 1069546 w 1301336"/>
                <a:gd name="connsiteY2" fmla="*/ 464083 h 1071932"/>
                <a:gd name="connsiteX3" fmla="*/ 1295123 w 1301336"/>
                <a:gd name="connsiteY3" fmla="*/ 929335 h 1071932"/>
                <a:gd name="connsiteX4" fmla="*/ 966157 w 1301336"/>
                <a:gd name="connsiteY4" fmla="*/ 948133 h 1071932"/>
                <a:gd name="connsiteX5" fmla="*/ 881566 w 1301336"/>
                <a:gd name="connsiteY5" fmla="*/ 689659 h 1071932"/>
                <a:gd name="connsiteX6" fmla="*/ 858069 w 1301336"/>
                <a:gd name="connsiteY6" fmla="*/ 858841 h 1071932"/>
                <a:gd name="connsiteX7" fmla="*/ 787575 w 1301336"/>
                <a:gd name="connsiteY7" fmla="*/ 872941 h 1071932"/>
                <a:gd name="connsiteX8" fmla="*/ 721783 w 1301336"/>
                <a:gd name="connsiteY8" fmla="*/ 454684 h 1071932"/>
                <a:gd name="connsiteX9" fmla="*/ 806374 w 1301336"/>
                <a:gd name="connsiteY9" fmla="*/ 332497 h 1071932"/>
                <a:gd name="connsiteX10" fmla="*/ 826948 w 1301336"/>
                <a:gd name="connsiteY10" fmla="*/ 0 h 1071932"/>
                <a:gd name="connsiteX11" fmla="*/ 274154 w 1301336"/>
                <a:gd name="connsiteY11" fmla="*/ 0 h 1071932"/>
                <a:gd name="connsiteX12" fmla="*/ 580843 w 1301336"/>
                <a:gd name="connsiteY12" fmla="*/ 0 h 1071932"/>
                <a:gd name="connsiteX13" fmla="*/ 552600 w 1301336"/>
                <a:gd name="connsiteY13" fmla="*/ 88122 h 1071932"/>
                <a:gd name="connsiteX14" fmla="*/ 519703 w 1301336"/>
                <a:gd name="connsiteY14" fmla="*/ 417088 h 1071932"/>
                <a:gd name="connsiteX15" fmla="*/ 585497 w 1301336"/>
                <a:gd name="connsiteY15" fmla="*/ 558074 h 1071932"/>
                <a:gd name="connsiteX16" fmla="*/ 547901 w 1301336"/>
                <a:gd name="connsiteY16" fmla="*/ 981029 h 1071932"/>
                <a:gd name="connsiteX17" fmla="*/ 472709 w 1301336"/>
                <a:gd name="connsiteY17" fmla="*/ 990427 h 1071932"/>
                <a:gd name="connsiteX18" fmla="*/ 449211 w 1301336"/>
                <a:gd name="connsiteY18" fmla="*/ 840043 h 1071932"/>
                <a:gd name="connsiteX19" fmla="*/ 376028 w 1301336"/>
                <a:gd name="connsiteY19" fmla="*/ 1058260 h 1071932"/>
                <a:gd name="connsiteX20" fmla="*/ 170657 w 1301336"/>
                <a:gd name="connsiteY20" fmla="*/ 1071932 h 1071932"/>
                <a:gd name="connsiteX21" fmla="*/ 21335 w 1301336"/>
                <a:gd name="connsiteY21" fmla="*/ 1071931 h 1071932"/>
                <a:gd name="connsiteX22" fmla="*/ 7457 w 1301336"/>
                <a:gd name="connsiteY22" fmla="*/ 1028024 h 1071932"/>
                <a:gd name="connsiteX23" fmla="*/ 275329 w 1301336"/>
                <a:gd name="connsiteY23" fmla="*/ 468782 h 1071932"/>
                <a:gd name="connsiteX24" fmla="*/ 275329 w 1301336"/>
                <a:gd name="connsiteY24" fmla="*/ 370093 h 1071932"/>
                <a:gd name="connsiteX25" fmla="*/ 261231 w 1301336"/>
                <a:gd name="connsiteY25" fmla="*/ 304299 h 1071932"/>
                <a:gd name="connsiteX26" fmla="*/ 280029 w 1301336"/>
                <a:gd name="connsiteY26" fmla="*/ 182112 h 1071932"/>
                <a:gd name="connsiteX27" fmla="*/ 274154 w 1301336"/>
                <a:gd name="connsiteY27" fmla="*/ 0 h 1071932"/>
                <a:gd name="connsiteX0" fmla="*/ 823390 w 1297778"/>
                <a:gd name="connsiteY0" fmla="*/ 0 h 1071932"/>
                <a:gd name="connsiteX1" fmla="*/ 1138157 w 1297778"/>
                <a:gd name="connsiteY1" fmla="*/ 0 h 1071932"/>
                <a:gd name="connsiteX2" fmla="*/ 1065988 w 1297778"/>
                <a:gd name="connsiteY2" fmla="*/ 464083 h 1071932"/>
                <a:gd name="connsiteX3" fmla="*/ 1291565 w 1297778"/>
                <a:gd name="connsiteY3" fmla="*/ 929335 h 1071932"/>
                <a:gd name="connsiteX4" fmla="*/ 962599 w 1297778"/>
                <a:gd name="connsiteY4" fmla="*/ 948133 h 1071932"/>
                <a:gd name="connsiteX5" fmla="*/ 878008 w 1297778"/>
                <a:gd name="connsiteY5" fmla="*/ 689659 h 1071932"/>
                <a:gd name="connsiteX6" fmla="*/ 854511 w 1297778"/>
                <a:gd name="connsiteY6" fmla="*/ 858841 h 1071932"/>
                <a:gd name="connsiteX7" fmla="*/ 784017 w 1297778"/>
                <a:gd name="connsiteY7" fmla="*/ 872941 h 1071932"/>
                <a:gd name="connsiteX8" fmla="*/ 718225 w 1297778"/>
                <a:gd name="connsiteY8" fmla="*/ 454684 h 1071932"/>
                <a:gd name="connsiteX9" fmla="*/ 802816 w 1297778"/>
                <a:gd name="connsiteY9" fmla="*/ 332497 h 1071932"/>
                <a:gd name="connsiteX10" fmla="*/ 823390 w 1297778"/>
                <a:gd name="connsiteY10" fmla="*/ 0 h 1071932"/>
                <a:gd name="connsiteX11" fmla="*/ 270596 w 1297778"/>
                <a:gd name="connsiteY11" fmla="*/ 0 h 1071932"/>
                <a:gd name="connsiteX12" fmla="*/ 577285 w 1297778"/>
                <a:gd name="connsiteY12" fmla="*/ 0 h 1071932"/>
                <a:gd name="connsiteX13" fmla="*/ 549042 w 1297778"/>
                <a:gd name="connsiteY13" fmla="*/ 88122 h 1071932"/>
                <a:gd name="connsiteX14" fmla="*/ 516145 w 1297778"/>
                <a:gd name="connsiteY14" fmla="*/ 417088 h 1071932"/>
                <a:gd name="connsiteX15" fmla="*/ 581939 w 1297778"/>
                <a:gd name="connsiteY15" fmla="*/ 558074 h 1071932"/>
                <a:gd name="connsiteX16" fmla="*/ 544343 w 1297778"/>
                <a:gd name="connsiteY16" fmla="*/ 981029 h 1071932"/>
                <a:gd name="connsiteX17" fmla="*/ 469151 w 1297778"/>
                <a:gd name="connsiteY17" fmla="*/ 990427 h 1071932"/>
                <a:gd name="connsiteX18" fmla="*/ 445653 w 1297778"/>
                <a:gd name="connsiteY18" fmla="*/ 840043 h 1071932"/>
                <a:gd name="connsiteX19" fmla="*/ 372470 w 1297778"/>
                <a:gd name="connsiteY19" fmla="*/ 1058260 h 1071932"/>
                <a:gd name="connsiteX20" fmla="*/ 167099 w 1297778"/>
                <a:gd name="connsiteY20" fmla="*/ 1071932 h 1071932"/>
                <a:gd name="connsiteX21" fmla="*/ 17777 w 1297778"/>
                <a:gd name="connsiteY21" fmla="*/ 1071931 h 1071932"/>
                <a:gd name="connsiteX22" fmla="*/ 9278 w 1297778"/>
                <a:gd name="connsiteY22" fmla="*/ 1019956 h 1071932"/>
                <a:gd name="connsiteX23" fmla="*/ 271771 w 1297778"/>
                <a:gd name="connsiteY23" fmla="*/ 468782 h 1071932"/>
                <a:gd name="connsiteX24" fmla="*/ 271771 w 1297778"/>
                <a:gd name="connsiteY24" fmla="*/ 370093 h 1071932"/>
                <a:gd name="connsiteX25" fmla="*/ 257673 w 1297778"/>
                <a:gd name="connsiteY25" fmla="*/ 304299 h 1071932"/>
                <a:gd name="connsiteX26" fmla="*/ 276471 w 1297778"/>
                <a:gd name="connsiteY26" fmla="*/ 182112 h 1071932"/>
                <a:gd name="connsiteX27" fmla="*/ 270596 w 1297778"/>
                <a:gd name="connsiteY27" fmla="*/ 0 h 1071932"/>
                <a:gd name="connsiteX0" fmla="*/ 822411 w 1296799"/>
                <a:gd name="connsiteY0" fmla="*/ 0 h 1071932"/>
                <a:gd name="connsiteX1" fmla="*/ 1137178 w 1296799"/>
                <a:gd name="connsiteY1" fmla="*/ 0 h 1071932"/>
                <a:gd name="connsiteX2" fmla="*/ 1065009 w 1296799"/>
                <a:gd name="connsiteY2" fmla="*/ 464083 h 1071932"/>
                <a:gd name="connsiteX3" fmla="*/ 1290586 w 1296799"/>
                <a:gd name="connsiteY3" fmla="*/ 929335 h 1071932"/>
                <a:gd name="connsiteX4" fmla="*/ 961620 w 1296799"/>
                <a:gd name="connsiteY4" fmla="*/ 948133 h 1071932"/>
                <a:gd name="connsiteX5" fmla="*/ 877029 w 1296799"/>
                <a:gd name="connsiteY5" fmla="*/ 689659 h 1071932"/>
                <a:gd name="connsiteX6" fmla="*/ 853532 w 1296799"/>
                <a:gd name="connsiteY6" fmla="*/ 858841 h 1071932"/>
                <a:gd name="connsiteX7" fmla="*/ 783038 w 1296799"/>
                <a:gd name="connsiteY7" fmla="*/ 872941 h 1071932"/>
                <a:gd name="connsiteX8" fmla="*/ 717246 w 1296799"/>
                <a:gd name="connsiteY8" fmla="*/ 454684 h 1071932"/>
                <a:gd name="connsiteX9" fmla="*/ 801837 w 1296799"/>
                <a:gd name="connsiteY9" fmla="*/ 332497 h 1071932"/>
                <a:gd name="connsiteX10" fmla="*/ 822411 w 1296799"/>
                <a:gd name="connsiteY10" fmla="*/ 0 h 1071932"/>
                <a:gd name="connsiteX11" fmla="*/ 269617 w 1296799"/>
                <a:gd name="connsiteY11" fmla="*/ 0 h 1071932"/>
                <a:gd name="connsiteX12" fmla="*/ 576306 w 1296799"/>
                <a:gd name="connsiteY12" fmla="*/ 0 h 1071932"/>
                <a:gd name="connsiteX13" fmla="*/ 548063 w 1296799"/>
                <a:gd name="connsiteY13" fmla="*/ 88122 h 1071932"/>
                <a:gd name="connsiteX14" fmla="*/ 515166 w 1296799"/>
                <a:gd name="connsiteY14" fmla="*/ 417088 h 1071932"/>
                <a:gd name="connsiteX15" fmla="*/ 580960 w 1296799"/>
                <a:gd name="connsiteY15" fmla="*/ 558074 h 1071932"/>
                <a:gd name="connsiteX16" fmla="*/ 543364 w 1296799"/>
                <a:gd name="connsiteY16" fmla="*/ 981029 h 1071932"/>
                <a:gd name="connsiteX17" fmla="*/ 468172 w 1296799"/>
                <a:gd name="connsiteY17" fmla="*/ 990427 h 1071932"/>
                <a:gd name="connsiteX18" fmla="*/ 444674 w 1296799"/>
                <a:gd name="connsiteY18" fmla="*/ 840043 h 1071932"/>
                <a:gd name="connsiteX19" fmla="*/ 371491 w 1296799"/>
                <a:gd name="connsiteY19" fmla="*/ 1058260 h 1071932"/>
                <a:gd name="connsiteX20" fmla="*/ 166120 w 1296799"/>
                <a:gd name="connsiteY20" fmla="*/ 1071932 h 1071932"/>
                <a:gd name="connsiteX21" fmla="*/ 19488 w 1296799"/>
                <a:gd name="connsiteY21" fmla="*/ 1066552 h 1071932"/>
                <a:gd name="connsiteX22" fmla="*/ 8299 w 1296799"/>
                <a:gd name="connsiteY22" fmla="*/ 1019956 h 1071932"/>
                <a:gd name="connsiteX23" fmla="*/ 270792 w 1296799"/>
                <a:gd name="connsiteY23" fmla="*/ 468782 h 1071932"/>
                <a:gd name="connsiteX24" fmla="*/ 270792 w 1296799"/>
                <a:gd name="connsiteY24" fmla="*/ 370093 h 1071932"/>
                <a:gd name="connsiteX25" fmla="*/ 256694 w 1296799"/>
                <a:gd name="connsiteY25" fmla="*/ 304299 h 1071932"/>
                <a:gd name="connsiteX26" fmla="*/ 275492 w 1296799"/>
                <a:gd name="connsiteY26" fmla="*/ 182112 h 1071932"/>
                <a:gd name="connsiteX27" fmla="*/ 269617 w 1296799"/>
                <a:gd name="connsiteY27" fmla="*/ 0 h 1071932"/>
                <a:gd name="connsiteX0" fmla="*/ 822411 w 1296799"/>
                <a:gd name="connsiteY0" fmla="*/ 0 h 1071932"/>
                <a:gd name="connsiteX1" fmla="*/ 1137178 w 1296799"/>
                <a:gd name="connsiteY1" fmla="*/ 0 h 1071932"/>
                <a:gd name="connsiteX2" fmla="*/ 1065009 w 1296799"/>
                <a:gd name="connsiteY2" fmla="*/ 464083 h 1071932"/>
                <a:gd name="connsiteX3" fmla="*/ 1290586 w 1296799"/>
                <a:gd name="connsiteY3" fmla="*/ 929335 h 1071932"/>
                <a:gd name="connsiteX4" fmla="*/ 961620 w 1296799"/>
                <a:gd name="connsiteY4" fmla="*/ 948133 h 1071932"/>
                <a:gd name="connsiteX5" fmla="*/ 877029 w 1296799"/>
                <a:gd name="connsiteY5" fmla="*/ 689659 h 1071932"/>
                <a:gd name="connsiteX6" fmla="*/ 853532 w 1296799"/>
                <a:gd name="connsiteY6" fmla="*/ 858841 h 1071932"/>
                <a:gd name="connsiteX7" fmla="*/ 783038 w 1296799"/>
                <a:gd name="connsiteY7" fmla="*/ 872941 h 1071932"/>
                <a:gd name="connsiteX8" fmla="*/ 717246 w 1296799"/>
                <a:gd name="connsiteY8" fmla="*/ 454684 h 1071932"/>
                <a:gd name="connsiteX9" fmla="*/ 801837 w 1296799"/>
                <a:gd name="connsiteY9" fmla="*/ 332497 h 1071932"/>
                <a:gd name="connsiteX10" fmla="*/ 822411 w 1296799"/>
                <a:gd name="connsiteY10" fmla="*/ 0 h 1071932"/>
                <a:gd name="connsiteX11" fmla="*/ 269617 w 1296799"/>
                <a:gd name="connsiteY11" fmla="*/ 0 h 1071932"/>
                <a:gd name="connsiteX12" fmla="*/ 576306 w 1296799"/>
                <a:gd name="connsiteY12" fmla="*/ 0 h 1071932"/>
                <a:gd name="connsiteX13" fmla="*/ 548063 w 1296799"/>
                <a:gd name="connsiteY13" fmla="*/ 88122 h 1071932"/>
                <a:gd name="connsiteX14" fmla="*/ 515166 w 1296799"/>
                <a:gd name="connsiteY14" fmla="*/ 417088 h 1071932"/>
                <a:gd name="connsiteX15" fmla="*/ 580960 w 1296799"/>
                <a:gd name="connsiteY15" fmla="*/ 558074 h 1071932"/>
                <a:gd name="connsiteX16" fmla="*/ 543364 w 1296799"/>
                <a:gd name="connsiteY16" fmla="*/ 981029 h 1071932"/>
                <a:gd name="connsiteX17" fmla="*/ 468172 w 1296799"/>
                <a:gd name="connsiteY17" fmla="*/ 990427 h 1071932"/>
                <a:gd name="connsiteX18" fmla="*/ 444674 w 1296799"/>
                <a:gd name="connsiteY18" fmla="*/ 840043 h 1071932"/>
                <a:gd name="connsiteX19" fmla="*/ 371491 w 1296799"/>
                <a:gd name="connsiteY19" fmla="*/ 1058260 h 1071932"/>
                <a:gd name="connsiteX20" fmla="*/ 166120 w 1296799"/>
                <a:gd name="connsiteY20" fmla="*/ 1071932 h 1071932"/>
                <a:gd name="connsiteX21" fmla="*/ 19488 w 1296799"/>
                <a:gd name="connsiteY21" fmla="*/ 1063863 h 1071932"/>
                <a:gd name="connsiteX22" fmla="*/ 8299 w 1296799"/>
                <a:gd name="connsiteY22" fmla="*/ 1019956 h 1071932"/>
                <a:gd name="connsiteX23" fmla="*/ 270792 w 1296799"/>
                <a:gd name="connsiteY23" fmla="*/ 468782 h 1071932"/>
                <a:gd name="connsiteX24" fmla="*/ 270792 w 1296799"/>
                <a:gd name="connsiteY24" fmla="*/ 370093 h 1071932"/>
                <a:gd name="connsiteX25" fmla="*/ 256694 w 1296799"/>
                <a:gd name="connsiteY25" fmla="*/ 304299 h 1071932"/>
                <a:gd name="connsiteX26" fmla="*/ 275492 w 1296799"/>
                <a:gd name="connsiteY26" fmla="*/ 182112 h 1071932"/>
                <a:gd name="connsiteX27" fmla="*/ 269617 w 1296799"/>
                <a:gd name="connsiteY27" fmla="*/ 0 h 1071932"/>
                <a:gd name="connsiteX0" fmla="*/ 822411 w 1296799"/>
                <a:gd name="connsiteY0" fmla="*/ 0 h 1066553"/>
                <a:gd name="connsiteX1" fmla="*/ 1137178 w 1296799"/>
                <a:gd name="connsiteY1" fmla="*/ 0 h 1066553"/>
                <a:gd name="connsiteX2" fmla="*/ 1065009 w 1296799"/>
                <a:gd name="connsiteY2" fmla="*/ 464083 h 1066553"/>
                <a:gd name="connsiteX3" fmla="*/ 1290586 w 1296799"/>
                <a:gd name="connsiteY3" fmla="*/ 929335 h 1066553"/>
                <a:gd name="connsiteX4" fmla="*/ 961620 w 1296799"/>
                <a:gd name="connsiteY4" fmla="*/ 948133 h 1066553"/>
                <a:gd name="connsiteX5" fmla="*/ 877029 w 1296799"/>
                <a:gd name="connsiteY5" fmla="*/ 689659 h 1066553"/>
                <a:gd name="connsiteX6" fmla="*/ 853532 w 1296799"/>
                <a:gd name="connsiteY6" fmla="*/ 858841 h 1066553"/>
                <a:gd name="connsiteX7" fmla="*/ 783038 w 1296799"/>
                <a:gd name="connsiteY7" fmla="*/ 872941 h 1066553"/>
                <a:gd name="connsiteX8" fmla="*/ 717246 w 1296799"/>
                <a:gd name="connsiteY8" fmla="*/ 454684 h 1066553"/>
                <a:gd name="connsiteX9" fmla="*/ 801837 w 1296799"/>
                <a:gd name="connsiteY9" fmla="*/ 332497 h 1066553"/>
                <a:gd name="connsiteX10" fmla="*/ 822411 w 1296799"/>
                <a:gd name="connsiteY10" fmla="*/ 0 h 1066553"/>
                <a:gd name="connsiteX11" fmla="*/ 269617 w 1296799"/>
                <a:gd name="connsiteY11" fmla="*/ 0 h 1066553"/>
                <a:gd name="connsiteX12" fmla="*/ 576306 w 1296799"/>
                <a:gd name="connsiteY12" fmla="*/ 0 h 1066553"/>
                <a:gd name="connsiteX13" fmla="*/ 548063 w 1296799"/>
                <a:gd name="connsiteY13" fmla="*/ 88122 h 1066553"/>
                <a:gd name="connsiteX14" fmla="*/ 515166 w 1296799"/>
                <a:gd name="connsiteY14" fmla="*/ 417088 h 1066553"/>
                <a:gd name="connsiteX15" fmla="*/ 580960 w 1296799"/>
                <a:gd name="connsiteY15" fmla="*/ 558074 h 1066553"/>
                <a:gd name="connsiteX16" fmla="*/ 543364 w 1296799"/>
                <a:gd name="connsiteY16" fmla="*/ 981029 h 1066553"/>
                <a:gd name="connsiteX17" fmla="*/ 468172 w 1296799"/>
                <a:gd name="connsiteY17" fmla="*/ 990427 h 1066553"/>
                <a:gd name="connsiteX18" fmla="*/ 444674 w 1296799"/>
                <a:gd name="connsiteY18" fmla="*/ 840043 h 1066553"/>
                <a:gd name="connsiteX19" fmla="*/ 371491 w 1296799"/>
                <a:gd name="connsiteY19" fmla="*/ 1058260 h 1066553"/>
                <a:gd name="connsiteX20" fmla="*/ 166120 w 1296799"/>
                <a:gd name="connsiteY20" fmla="*/ 1066553 h 1066553"/>
                <a:gd name="connsiteX21" fmla="*/ 19488 w 1296799"/>
                <a:gd name="connsiteY21" fmla="*/ 1063863 h 1066553"/>
                <a:gd name="connsiteX22" fmla="*/ 8299 w 1296799"/>
                <a:gd name="connsiteY22" fmla="*/ 1019956 h 1066553"/>
                <a:gd name="connsiteX23" fmla="*/ 270792 w 1296799"/>
                <a:gd name="connsiteY23" fmla="*/ 468782 h 1066553"/>
                <a:gd name="connsiteX24" fmla="*/ 270792 w 1296799"/>
                <a:gd name="connsiteY24" fmla="*/ 370093 h 1066553"/>
                <a:gd name="connsiteX25" fmla="*/ 256694 w 1296799"/>
                <a:gd name="connsiteY25" fmla="*/ 304299 h 1066553"/>
                <a:gd name="connsiteX26" fmla="*/ 275492 w 1296799"/>
                <a:gd name="connsiteY26" fmla="*/ 182112 h 1066553"/>
                <a:gd name="connsiteX27" fmla="*/ 269617 w 1296799"/>
                <a:gd name="connsiteY27" fmla="*/ 0 h 1066553"/>
                <a:gd name="connsiteX0" fmla="*/ 822411 w 1296799"/>
                <a:gd name="connsiteY0" fmla="*/ 0 h 1066553"/>
                <a:gd name="connsiteX1" fmla="*/ 1137178 w 1296799"/>
                <a:gd name="connsiteY1" fmla="*/ 0 h 1066553"/>
                <a:gd name="connsiteX2" fmla="*/ 1065009 w 1296799"/>
                <a:gd name="connsiteY2" fmla="*/ 464083 h 1066553"/>
                <a:gd name="connsiteX3" fmla="*/ 1290586 w 1296799"/>
                <a:gd name="connsiteY3" fmla="*/ 929335 h 1066553"/>
                <a:gd name="connsiteX4" fmla="*/ 961620 w 1296799"/>
                <a:gd name="connsiteY4" fmla="*/ 948133 h 1066553"/>
                <a:gd name="connsiteX5" fmla="*/ 877029 w 1296799"/>
                <a:gd name="connsiteY5" fmla="*/ 689659 h 1066553"/>
                <a:gd name="connsiteX6" fmla="*/ 853532 w 1296799"/>
                <a:gd name="connsiteY6" fmla="*/ 858841 h 1066553"/>
                <a:gd name="connsiteX7" fmla="*/ 783038 w 1296799"/>
                <a:gd name="connsiteY7" fmla="*/ 872941 h 1066553"/>
                <a:gd name="connsiteX8" fmla="*/ 717246 w 1296799"/>
                <a:gd name="connsiteY8" fmla="*/ 454684 h 1066553"/>
                <a:gd name="connsiteX9" fmla="*/ 801837 w 1296799"/>
                <a:gd name="connsiteY9" fmla="*/ 332497 h 1066553"/>
                <a:gd name="connsiteX10" fmla="*/ 822411 w 1296799"/>
                <a:gd name="connsiteY10" fmla="*/ 0 h 1066553"/>
                <a:gd name="connsiteX11" fmla="*/ 269617 w 1296799"/>
                <a:gd name="connsiteY11" fmla="*/ 0 h 1066553"/>
                <a:gd name="connsiteX12" fmla="*/ 576306 w 1296799"/>
                <a:gd name="connsiteY12" fmla="*/ 0 h 1066553"/>
                <a:gd name="connsiteX13" fmla="*/ 548063 w 1296799"/>
                <a:gd name="connsiteY13" fmla="*/ 88122 h 1066553"/>
                <a:gd name="connsiteX14" fmla="*/ 515166 w 1296799"/>
                <a:gd name="connsiteY14" fmla="*/ 417088 h 1066553"/>
                <a:gd name="connsiteX15" fmla="*/ 580960 w 1296799"/>
                <a:gd name="connsiteY15" fmla="*/ 558074 h 1066553"/>
                <a:gd name="connsiteX16" fmla="*/ 543364 w 1296799"/>
                <a:gd name="connsiteY16" fmla="*/ 981029 h 1066553"/>
                <a:gd name="connsiteX17" fmla="*/ 468172 w 1296799"/>
                <a:gd name="connsiteY17" fmla="*/ 990427 h 1066553"/>
                <a:gd name="connsiteX18" fmla="*/ 444674 w 1296799"/>
                <a:gd name="connsiteY18" fmla="*/ 840043 h 1066553"/>
                <a:gd name="connsiteX19" fmla="*/ 347285 w 1296799"/>
                <a:gd name="connsiteY19" fmla="*/ 1058260 h 1066553"/>
                <a:gd name="connsiteX20" fmla="*/ 166120 w 1296799"/>
                <a:gd name="connsiteY20" fmla="*/ 1066553 h 1066553"/>
                <a:gd name="connsiteX21" fmla="*/ 19488 w 1296799"/>
                <a:gd name="connsiteY21" fmla="*/ 1063863 h 1066553"/>
                <a:gd name="connsiteX22" fmla="*/ 8299 w 1296799"/>
                <a:gd name="connsiteY22" fmla="*/ 1019956 h 1066553"/>
                <a:gd name="connsiteX23" fmla="*/ 270792 w 1296799"/>
                <a:gd name="connsiteY23" fmla="*/ 468782 h 1066553"/>
                <a:gd name="connsiteX24" fmla="*/ 270792 w 1296799"/>
                <a:gd name="connsiteY24" fmla="*/ 370093 h 1066553"/>
                <a:gd name="connsiteX25" fmla="*/ 256694 w 1296799"/>
                <a:gd name="connsiteY25" fmla="*/ 304299 h 1066553"/>
                <a:gd name="connsiteX26" fmla="*/ 275492 w 1296799"/>
                <a:gd name="connsiteY26" fmla="*/ 182112 h 1066553"/>
                <a:gd name="connsiteX27" fmla="*/ 269617 w 1296799"/>
                <a:gd name="connsiteY27" fmla="*/ 0 h 1066553"/>
                <a:gd name="connsiteX0" fmla="*/ 822411 w 1296799"/>
                <a:gd name="connsiteY0" fmla="*/ 0 h 1066553"/>
                <a:gd name="connsiteX1" fmla="*/ 1137178 w 1296799"/>
                <a:gd name="connsiteY1" fmla="*/ 0 h 1066553"/>
                <a:gd name="connsiteX2" fmla="*/ 1065009 w 1296799"/>
                <a:gd name="connsiteY2" fmla="*/ 464083 h 1066553"/>
                <a:gd name="connsiteX3" fmla="*/ 1290586 w 1296799"/>
                <a:gd name="connsiteY3" fmla="*/ 929335 h 1066553"/>
                <a:gd name="connsiteX4" fmla="*/ 961620 w 1296799"/>
                <a:gd name="connsiteY4" fmla="*/ 948133 h 1066553"/>
                <a:gd name="connsiteX5" fmla="*/ 877029 w 1296799"/>
                <a:gd name="connsiteY5" fmla="*/ 689659 h 1066553"/>
                <a:gd name="connsiteX6" fmla="*/ 853532 w 1296799"/>
                <a:gd name="connsiteY6" fmla="*/ 858841 h 1066553"/>
                <a:gd name="connsiteX7" fmla="*/ 783038 w 1296799"/>
                <a:gd name="connsiteY7" fmla="*/ 872941 h 1066553"/>
                <a:gd name="connsiteX8" fmla="*/ 717246 w 1296799"/>
                <a:gd name="connsiteY8" fmla="*/ 454684 h 1066553"/>
                <a:gd name="connsiteX9" fmla="*/ 801837 w 1296799"/>
                <a:gd name="connsiteY9" fmla="*/ 332497 h 1066553"/>
                <a:gd name="connsiteX10" fmla="*/ 822411 w 1296799"/>
                <a:gd name="connsiteY10" fmla="*/ 0 h 1066553"/>
                <a:gd name="connsiteX11" fmla="*/ 269617 w 1296799"/>
                <a:gd name="connsiteY11" fmla="*/ 0 h 1066553"/>
                <a:gd name="connsiteX12" fmla="*/ 576306 w 1296799"/>
                <a:gd name="connsiteY12" fmla="*/ 0 h 1066553"/>
                <a:gd name="connsiteX13" fmla="*/ 548063 w 1296799"/>
                <a:gd name="connsiteY13" fmla="*/ 88122 h 1066553"/>
                <a:gd name="connsiteX14" fmla="*/ 515166 w 1296799"/>
                <a:gd name="connsiteY14" fmla="*/ 417088 h 1066553"/>
                <a:gd name="connsiteX15" fmla="*/ 580960 w 1296799"/>
                <a:gd name="connsiteY15" fmla="*/ 558074 h 1066553"/>
                <a:gd name="connsiteX16" fmla="*/ 543364 w 1296799"/>
                <a:gd name="connsiteY16" fmla="*/ 981029 h 1066553"/>
                <a:gd name="connsiteX17" fmla="*/ 468172 w 1296799"/>
                <a:gd name="connsiteY17" fmla="*/ 990427 h 1066553"/>
                <a:gd name="connsiteX18" fmla="*/ 444674 w 1296799"/>
                <a:gd name="connsiteY18" fmla="*/ 840043 h 1066553"/>
                <a:gd name="connsiteX19" fmla="*/ 344596 w 1296799"/>
                <a:gd name="connsiteY19" fmla="*/ 1063639 h 1066553"/>
                <a:gd name="connsiteX20" fmla="*/ 166120 w 1296799"/>
                <a:gd name="connsiteY20" fmla="*/ 1066553 h 1066553"/>
                <a:gd name="connsiteX21" fmla="*/ 19488 w 1296799"/>
                <a:gd name="connsiteY21" fmla="*/ 1063863 h 1066553"/>
                <a:gd name="connsiteX22" fmla="*/ 8299 w 1296799"/>
                <a:gd name="connsiteY22" fmla="*/ 1019956 h 1066553"/>
                <a:gd name="connsiteX23" fmla="*/ 270792 w 1296799"/>
                <a:gd name="connsiteY23" fmla="*/ 468782 h 1066553"/>
                <a:gd name="connsiteX24" fmla="*/ 270792 w 1296799"/>
                <a:gd name="connsiteY24" fmla="*/ 370093 h 1066553"/>
                <a:gd name="connsiteX25" fmla="*/ 256694 w 1296799"/>
                <a:gd name="connsiteY25" fmla="*/ 304299 h 1066553"/>
                <a:gd name="connsiteX26" fmla="*/ 275492 w 1296799"/>
                <a:gd name="connsiteY26" fmla="*/ 182112 h 1066553"/>
                <a:gd name="connsiteX27" fmla="*/ 269617 w 1296799"/>
                <a:gd name="connsiteY27" fmla="*/ 0 h 1066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96799" h="1066553">
                  <a:moveTo>
                    <a:pt x="822411" y="0"/>
                  </a:moveTo>
                  <a:lnTo>
                    <a:pt x="1137178" y="0"/>
                  </a:lnTo>
                  <a:cubicBezTo>
                    <a:pt x="1116543" y="141401"/>
                    <a:pt x="1093771" y="291511"/>
                    <a:pt x="1065009" y="464083"/>
                  </a:cubicBezTo>
                  <a:cubicBezTo>
                    <a:pt x="1071275" y="778949"/>
                    <a:pt x="1340714" y="858842"/>
                    <a:pt x="1290586" y="929335"/>
                  </a:cubicBezTo>
                  <a:cubicBezTo>
                    <a:pt x="1245157" y="1007659"/>
                    <a:pt x="1091639" y="959099"/>
                    <a:pt x="961620" y="948133"/>
                  </a:cubicBezTo>
                  <a:cubicBezTo>
                    <a:pt x="933423" y="847876"/>
                    <a:pt x="914625" y="691226"/>
                    <a:pt x="877029" y="689659"/>
                  </a:cubicBezTo>
                  <a:cubicBezTo>
                    <a:pt x="844132" y="678693"/>
                    <a:pt x="867631" y="785216"/>
                    <a:pt x="853532" y="858841"/>
                  </a:cubicBezTo>
                  <a:lnTo>
                    <a:pt x="783038" y="872941"/>
                  </a:lnTo>
                  <a:cubicBezTo>
                    <a:pt x="761107" y="733521"/>
                    <a:pt x="715679" y="598802"/>
                    <a:pt x="717246" y="454684"/>
                  </a:cubicBezTo>
                  <a:cubicBezTo>
                    <a:pt x="720379" y="395157"/>
                    <a:pt x="751709" y="392024"/>
                    <a:pt x="801837" y="332497"/>
                  </a:cubicBezTo>
                  <a:cubicBezTo>
                    <a:pt x="837302" y="274151"/>
                    <a:pt x="830156" y="145621"/>
                    <a:pt x="822411" y="0"/>
                  </a:cubicBezTo>
                  <a:close/>
                  <a:moveTo>
                    <a:pt x="269617" y="0"/>
                  </a:moveTo>
                  <a:lnTo>
                    <a:pt x="576306" y="0"/>
                  </a:lnTo>
                  <a:cubicBezTo>
                    <a:pt x="567405" y="29278"/>
                    <a:pt x="557764" y="58492"/>
                    <a:pt x="548063" y="88122"/>
                  </a:cubicBezTo>
                  <a:cubicBezTo>
                    <a:pt x="555895" y="174280"/>
                    <a:pt x="483837" y="373226"/>
                    <a:pt x="515166" y="417088"/>
                  </a:cubicBezTo>
                  <a:cubicBezTo>
                    <a:pt x="543363" y="462517"/>
                    <a:pt x="571561" y="498546"/>
                    <a:pt x="580960" y="558074"/>
                  </a:cubicBezTo>
                  <a:cubicBezTo>
                    <a:pt x="571560" y="716290"/>
                    <a:pt x="542579" y="846343"/>
                    <a:pt x="543364" y="981029"/>
                  </a:cubicBezTo>
                  <a:cubicBezTo>
                    <a:pt x="505768" y="982595"/>
                    <a:pt x="504842" y="993309"/>
                    <a:pt x="468172" y="990427"/>
                  </a:cubicBezTo>
                  <a:cubicBezTo>
                    <a:pt x="454074" y="923068"/>
                    <a:pt x="480704" y="891738"/>
                    <a:pt x="444674" y="840043"/>
                  </a:cubicBezTo>
                  <a:cubicBezTo>
                    <a:pt x="421176" y="907404"/>
                    <a:pt x="349296" y="925787"/>
                    <a:pt x="344596" y="1063639"/>
                  </a:cubicBezTo>
                  <a:cubicBezTo>
                    <a:pt x="260518" y="1065709"/>
                    <a:pt x="239050" y="1056642"/>
                    <a:pt x="166120" y="1066553"/>
                  </a:cubicBezTo>
                  <a:lnTo>
                    <a:pt x="19488" y="1063863"/>
                  </a:lnTo>
                  <a:cubicBezTo>
                    <a:pt x="-1541" y="1055598"/>
                    <a:pt x="-5995" y="1047385"/>
                    <a:pt x="8299" y="1019956"/>
                  </a:cubicBezTo>
                  <a:cubicBezTo>
                    <a:pt x="86624" y="889936"/>
                    <a:pt x="230063" y="735087"/>
                    <a:pt x="270792" y="468782"/>
                  </a:cubicBezTo>
                  <a:lnTo>
                    <a:pt x="270792" y="370093"/>
                  </a:lnTo>
                  <a:lnTo>
                    <a:pt x="256694" y="304299"/>
                  </a:lnTo>
                  <a:lnTo>
                    <a:pt x="275492" y="182112"/>
                  </a:lnTo>
                  <a:lnTo>
                    <a:pt x="26961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0" name="Freeform 11">
              <a:extLst>
                <a:ext uri="{FF2B5EF4-FFF2-40B4-BE49-F238E27FC236}">
                  <a16:creationId xmlns:a16="http://schemas.microsoft.com/office/drawing/2014/main" id="{4552A40B-D3DA-41DB-A823-308FF25670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44098" y="4466593"/>
              <a:ext cx="965295" cy="1080000"/>
            </a:xfrm>
            <a:custGeom>
              <a:avLst/>
              <a:gdLst>
                <a:gd name="connsiteX0" fmla="*/ 571021 w 969222"/>
                <a:gd name="connsiteY0" fmla="*/ 0 h 1080000"/>
                <a:gd name="connsiteX1" fmla="*/ 965505 w 969222"/>
                <a:gd name="connsiteY1" fmla="*/ 0 h 1080000"/>
                <a:gd name="connsiteX2" fmla="*/ 940745 w 969222"/>
                <a:gd name="connsiteY2" fmla="*/ 115432 h 1080000"/>
                <a:gd name="connsiteX3" fmla="*/ 968943 w 969222"/>
                <a:gd name="connsiteY3" fmla="*/ 453797 h 1080000"/>
                <a:gd name="connsiteX4" fmla="*/ 876629 w 969222"/>
                <a:gd name="connsiteY4" fmla="*/ 1080000 h 1080000"/>
                <a:gd name="connsiteX5" fmla="*/ 561862 w 969222"/>
                <a:gd name="connsiteY5" fmla="*/ 1080000 h 1080000"/>
                <a:gd name="connsiteX6" fmla="*/ 555386 w 969222"/>
                <a:gd name="connsiteY6" fmla="*/ 914349 h 1080000"/>
                <a:gd name="connsiteX7" fmla="*/ 541288 w 969222"/>
                <a:gd name="connsiteY7" fmla="*/ 773363 h 1080000"/>
                <a:gd name="connsiteX8" fmla="*/ 588283 w 969222"/>
                <a:gd name="connsiteY8" fmla="*/ 106033 h 1080000"/>
                <a:gd name="connsiteX9" fmla="*/ 571021 w 969222"/>
                <a:gd name="connsiteY9" fmla="*/ 0 h 1080000"/>
                <a:gd name="connsiteX10" fmla="*/ 108603 w 969222"/>
                <a:gd name="connsiteY10" fmla="*/ 0 h 1080000"/>
                <a:gd name="connsiteX11" fmla="*/ 523596 w 969222"/>
                <a:gd name="connsiteY11" fmla="*/ 0 h 1080000"/>
                <a:gd name="connsiteX12" fmla="*/ 442598 w 969222"/>
                <a:gd name="connsiteY12" fmla="*/ 265815 h 1080000"/>
                <a:gd name="connsiteX13" fmla="*/ 315757 w 969222"/>
                <a:gd name="connsiteY13" fmla="*/ 1080000 h 1080000"/>
                <a:gd name="connsiteX14" fmla="*/ 9068 w 969222"/>
                <a:gd name="connsiteY14" fmla="*/ 1080000 h 1080000"/>
                <a:gd name="connsiteX15" fmla="*/ 5544 w 969222"/>
                <a:gd name="connsiteY15" fmla="*/ 970743 h 1080000"/>
                <a:gd name="connsiteX16" fmla="*/ 108933 w 969222"/>
                <a:gd name="connsiteY16" fmla="*/ 35540 h 1080000"/>
                <a:gd name="connsiteX17" fmla="*/ 108603 w 969222"/>
                <a:gd name="connsiteY17" fmla="*/ 0 h 1080000"/>
                <a:gd name="connsiteX0" fmla="*/ 571021 w 969222"/>
                <a:gd name="connsiteY0" fmla="*/ 0 h 1080000"/>
                <a:gd name="connsiteX1" fmla="*/ 965505 w 969222"/>
                <a:gd name="connsiteY1" fmla="*/ 0 h 1080000"/>
                <a:gd name="connsiteX2" fmla="*/ 940745 w 969222"/>
                <a:gd name="connsiteY2" fmla="*/ 115432 h 1080000"/>
                <a:gd name="connsiteX3" fmla="*/ 968943 w 969222"/>
                <a:gd name="connsiteY3" fmla="*/ 453797 h 1080000"/>
                <a:gd name="connsiteX4" fmla="*/ 876629 w 969222"/>
                <a:gd name="connsiteY4" fmla="*/ 1080000 h 1080000"/>
                <a:gd name="connsiteX5" fmla="*/ 561862 w 969222"/>
                <a:gd name="connsiteY5" fmla="*/ 1080000 h 1080000"/>
                <a:gd name="connsiteX6" fmla="*/ 555386 w 969222"/>
                <a:gd name="connsiteY6" fmla="*/ 914349 h 1080000"/>
                <a:gd name="connsiteX7" fmla="*/ 541288 w 969222"/>
                <a:gd name="connsiteY7" fmla="*/ 773363 h 1080000"/>
                <a:gd name="connsiteX8" fmla="*/ 588283 w 969222"/>
                <a:gd name="connsiteY8" fmla="*/ 106033 h 1080000"/>
                <a:gd name="connsiteX9" fmla="*/ 571021 w 969222"/>
                <a:gd name="connsiteY9" fmla="*/ 0 h 1080000"/>
                <a:gd name="connsiteX10" fmla="*/ 108603 w 969222"/>
                <a:gd name="connsiteY10" fmla="*/ 0 h 1080000"/>
                <a:gd name="connsiteX11" fmla="*/ 523596 w 969222"/>
                <a:gd name="connsiteY11" fmla="*/ 0 h 1080000"/>
                <a:gd name="connsiteX12" fmla="*/ 442598 w 969222"/>
                <a:gd name="connsiteY12" fmla="*/ 265815 h 1080000"/>
                <a:gd name="connsiteX13" fmla="*/ 315757 w 969222"/>
                <a:gd name="connsiteY13" fmla="*/ 1080000 h 1080000"/>
                <a:gd name="connsiteX14" fmla="*/ 9068 w 969222"/>
                <a:gd name="connsiteY14" fmla="*/ 1080000 h 1080000"/>
                <a:gd name="connsiteX15" fmla="*/ 5544 w 969222"/>
                <a:gd name="connsiteY15" fmla="*/ 970743 h 1080000"/>
                <a:gd name="connsiteX16" fmla="*/ 108933 w 969222"/>
                <a:gd name="connsiteY16" fmla="*/ 35540 h 1080000"/>
                <a:gd name="connsiteX17" fmla="*/ 108603 w 969222"/>
                <a:gd name="connsiteY17" fmla="*/ 0 h 1080000"/>
                <a:gd name="connsiteX0" fmla="*/ 571021 w 969222"/>
                <a:gd name="connsiteY0" fmla="*/ 0 h 1080000"/>
                <a:gd name="connsiteX1" fmla="*/ 965505 w 969222"/>
                <a:gd name="connsiteY1" fmla="*/ 0 h 1080000"/>
                <a:gd name="connsiteX2" fmla="*/ 940745 w 969222"/>
                <a:gd name="connsiteY2" fmla="*/ 115432 h 1080000"/>
                <a:gd name="connsiteX3" fmla="*/ 968943 w 969222"/>
                <a:gd name="connsiteY3" fmla="*/ 453797 h 1080000"/>
                <a:gd name="connsiteX4" fmla="*/ 876629 w 969222"/>
                <a:gd name="connsiteY4" fmla="*/ 1080000 h 1080000"/>
                <a:gd name="connsiteX5" fmla="*/ 561862 w 969222"/>
                <a:gd name="connsiteY5" fmla="*/ 1080000 h 1080000"/>
                <a:gd name="connsiteX6" fmla="*/ 555386 w 969222"/>
                <a:gd name="connsiteY6" fmla="*/ 914349 h 1080000"/>
                <a:gd name="connsiteX7" fmla="*/ 541288 w 969222"/>
                <a:gd name="connsiteY7" fmla="*/ 773363 h 1080000"/>
                <a:gd name="connsiteX8" fmla="*/ 588283 w 969222"/>
                <a:gd name="connsiteY8" fmla="*/ 106033 h 1080000"/>
                <a:gd name="connsiteX9" fmla="*/ 571021 w 969222"/>
                <a:gd name="connsiteY9" fmla="*/ 0 h 1080000"/>
                <a:gd name="connsiteX10" fmla="*/ 108603 w 969222"/>
                <a:gd name="connsiteY10" fmla="*/ 0 h 1080000"/>
                <a:gd name="connsiteX11" fmla="*/ 523596 w 969222"/>
                <a:gd name="connsiteY11" fmla="*/ 0 h 1080000"/>
                <a:gd name="connsiteX12" fmla="*/ 442598 w 969222"/>
                <a:gd name="connsiteY12" fmla="*/ 265815 h 1080000"/>
                <a:gd name="connsiteX13" fmla="*/ 315757 w 969222"/>
                <a:gd name="connsiteY13" fmla="*/ 1080000 h 1080000"/>
                <a:gd name="connsiteX14" fmla="*/ 9068 w 969222"/>
                <a:gd name="connsiteY14" fmla="*/ 1080000 h 1080000"/>
                <a:gd name="connsiteX15" fmla="*/ 5544 w 969222"/>
                <a:gd name="connsiteY15" fmla="*/ 970743 h 1080000"/>
                <a:gd name="connsiteX16" fmla="*/ 108933 w 969222"/>
                <a:gd name="connsiteY16" fmla="*/ 35540 h 1080000"/>
                <a:gd name="connsiteX17" fmla="*/ 108603 w 969222"/>
                <a:gd name="connsiteY17" fmla="*/ 0 h 1080000"/>
                <a:gd name="connsiteX0" fmla="*/ 571021 w 970634"/>
                <a:gd name="connsiteY0" fmla="*/ 0 h 1080000"/>
                <a:gd name="connsiteX1" fmla="*/ 965505 w 970634"/>
                <a:gd name="connsiteY1" fmla="*/ 0 h 1080000"/>
                <a:gd name="connsiteX2" fmla="*/ 940745 w 970634"/>
                <a:gd name="connsiteY2" fmla="*/ 115432 h 1080000"/>
                <a:gd name="connsiteX3" fmla="*/ 968943 w 970634"/>
                <a:gd name="connsiteY3" fmla="*/ 453797 h 1080000"/>
                <a:gd name="connsiteX4" fmla="*/ 876629 w 970634"/>
                <a:gd name="connsiteY4" fmla="*/ 1080000 h 1080000"/>
                <a:gd name="connsiteX5" fmla="*/ 561862 w 970634"/>
                <a:gd name="connsiteY5" fmla="*/ 1080000 h 1080000"/>
                <a:gd name="connsiteX6" fmla="*/ 555386 w 970634"/>
                <a:gd name="connsiteY6" fmla="*/ 914349 h 1080000"/>
                <a:gd name="connsiteX7" fmla="*/ 541288 w 970634"/>
                <a:gd name="connsiteY7" fmla="*/ 773363 h 1080000"/>
                <a:gd name="connsiteX8" fmla="*/ 588283 w 970634"/>
                <a:gd name="connsiteY8" fmla="*/ 106033 h 1080000"/>
                <a:gd name="connsiteX9" fmla="*/ 571021 w 970634"/>
                <a:gd name="connsiteY9" fmla="*/ 0 h 1080000"/>
                <a:gd name="connsiteX10" fmla="*/ 108603 w 970634"/>
                <a:gd name="connsiteY10" fmla="*/ 0 h 1080000"/>
                <a:gd name="connsiteX11" fmla="*/ 523596 w 970634"/>
                <a:gd name="connsiteY11" fmla="*/ 0 h 1080000"/>
                <a:gd name="connsiteX12" fmla="*/ 442598 w 970634"/>
                <a:gd name="connsiteY12" fmla="*/ 265815 h 1080000"/>
                <a:gd name="connsiteX13" fmla="*/ 315757 w 970634"/>
                <a:gd name="connsiteY13" fmla="*/ 1080000 h 1080000"/>
                <a:gd name="connsiteX14" fmla="*/ 9068 w 970634"/>
                <a:gd name="connsiteY14" fmla="*/ 1080000 h 1080000"/>
                <a:gd name="connsiteX15" fmla="*/ 5544 w 970634"/>
                <a:gd name="connsiteY15" fmla="*/ 970743 h 1080000"/>
                <a:gd name="connsiteX16" fmla="*/ 108933 w 970634"/>
                <a:gd name="connsiteY16" fmla="*/ 35540 h 1080000"/>
                <a:gd name="connsiteX17" fmla="*/ 108603 w 970634"/>
                <a:gd name="connsiteY17" fmla="*/ 0 h 1080000"/>
                <a:gd name="connsiteX0" fmla="*/ 571021 w 970634"/>
                <a:gd name="connsiteY0" fmla="*/ 0 h 1080000"/>
                <a:gd name="connsiteX1" fmla="*/ 965505 w 970634"/>
                <a:gd name="connsiteY1" fmla="*/ 0 h 1080000"/>
                <a:gd name="connsiteX2" fmla="*/ 940745 w 970634"/>
                <a:gd name="connsiteY2" fmla="*/ 115432 h 1080000"/>
                <a:gd name="connsiteX3" fmla="*/ 968943 w 970634"/>
                <a:gd name="connsiteY3" fmla="*/ 453797 h 1080000"/>
                <a:gd name="connsiteX4" fmla="*/ 876629 w 970634"/>
                <a:gd name="connsiteY4" fmla="*/ 1080000 h 1080000"/>
                <a:gd name="connsiteX5" fmla="*/ 561862 w 970634"/>
                <a:gd name="connsiteY5" fmla="*/ 1080000 h 1080000"/>
                <a:gd name="connsiteX6" fmla="*/ 555386 w 970634"/>
                <a:gd name="connsiteY6" fmla="*/ 914349 h 1080000"/>
                <a:gd name="connsiteX7" fmla="*/ 541288 w 970634"/>
                <a:gd name="connsiteY7" fmla="*/ 773363 h 1080000"/>
                <a:gd name="connsiteX8" fmla="*/ 588283 w 970634"/>
                <a:gd name="connsiteY8" fmla="*/ 106033 h 1080000"/>
                <a:gd name="connsiteX9" fmla="*/ 571021 w 970634"/>
                <a:gd name="connsiteY9" fmla="*/ 0 h 1080000"/>
                <a:gd name="connsiteX10" fmla="*/ 108603 w 970634"/>
                <a:gd name="connsiteY10" fmla="*/ 0 h 1080000"/>
                <a:gd name="connsiteX11" fmla="*/ 523596 w 970634"/>
                <a:gd name="connsiteY11" fmla="*/ 0 h 1080000"/>
                <a:gd name="connsiteX12" fmla="*/ 442598 w 970634"/>
                <a:gd name="connsiteY12" fmla="*/ 265815 h 1080000"/>
                <a:gd name="connsiteX13" fmla="*/ 315757 w 970634"/>
                <a:gd name="connsiteY13" fmla="*/ 1080000 h 1080000"/>
                <a:gd name="connsiteX14" fmla="*/ 9068 w 970634"/>
                <a:gd name="connsiteY14" fmla="*/ 1080000 h 1080000"/>
                <a:gd name="connsiteX15" fmla="*/ 5544 w 970634"/>
                <a:gd name="connsiteY15" fmla="*/ 970743 h 1080000"/>
                <a:gd name="connsiteX16" fmla="*/ 108933 w 970634"/>
                <a:gd name="connsiteY16" fmla="*/ 35540 h 1080000"/>
                <a:gd name="connsiteX17" fmla="*/ 108603 w 970634"/>
                <a:gd name="connsiteY17" fmla="*/ 0 h 1080000"/>
                <a:gd name="connsiteX0" fmla="*/ 571021 w 968010"/>
                <a:gd name="connsiteY0" fmla="*/ 0 h 1080000"/>
                <a:gd name="connsiteX1" fmla="*/ 965505 w 968010"/>
                <a:gd name="connsiteY1" fmla="*/ 0 h 1080000"/>
                <a:gd name="connsiteX2" fmla="*/ 940745 w 968010"/>
                <a:gd name="connsiteY2" fmla="*/ 115432 h 1080000"/>
                <a:gd name="connsiteX3" fmla="*/ 966253 w 968010"/>
                <a:gd name="connsiteY3" fmla="*/ 486071 h 1080000"/>
                <a:gd name="connsiteX4" fmla="*/ 876629 w 968010"/>
                <a:gd name="connsiteY4" fmla="*/ 1080000 h 1080000"/>
                <a:gd name="connsiteX5" fmla="*/ 561862 w 968010"/>
                <a:gd name="connsiteY5" fmla="*/ 1080000 h 1080000"/>
                <a:gd name="connsiteX6" fmla="*/ 555386 w 968010"/>
                <a:gd name="connsiteY6" fmla="*/ 914349 h 1080000"/>
                <a:gd name="connsiteX7" fmla="*/ 541288 w 968010"/>
                <a:gd name="connsiteY7" fmla="*/ 773363 h 1080000"/>
                <a:gd name="connsiteX8" fmla="*/ 588283 w 968010"/>
                <a:gd name="connsiteY8" fmla="*/ 106033 h 1080000"/>
                <a:gd name="connsiteX9" fmla="*/ 571021 w 968010"/>
                <a:gd name="connsiteY9" fmla="*/ 0 h 1080000"/>
                <a:gd name="connsiteX10" fmla="*/ 108603 w 968010"/>
                <a:gd name="connsiteY10" fmla="*/ 0 h 1080000"/>
                <a:gd name="connsiteX11" fmla="*/ 523596 w 968010"/>
                <a:gd name="connsiteY11" fmla="*/ 0 h 1080000"/>
                <a:gd name="connsiteX12" fmla="*/ 442598 w 968010"/>
                <a:gd name="connsiteY12" fmla="*/ 265815 h 1080000"/>
                <a:gd name="connsiteX13" fmla="*/ 315757 w 968010"/>
                <a:gd name="connsiteY13" fmla="*/ 1080000 h 1080000"/>
                <a:gd name="connsiteX14" fmla="*/ 9068 w 968010"/>
                <a:gd name="connsiteY14" fmla="*/ 1080000 h 1080000"/>
                <a:gd name="connsiteX15" fmla="*/ 5544 w 968010"/>
                <a:gd name="connsiteY15" fmla="*/ 970743 h 1080000"/>
                <a:gd name="connsiteX16" fmla="*/ 108933 w 968010"/>
                <a:gd name="connsiteY16" fmla="*/ 35540 h 1080000"/>
                <a:gd name="connsiteX17" fmla="*/ 108603 w 968010"/>
                <a:gd name="connsiteY17" fmla="*/ 0 h 1080000"/>
                <a:gd name="connsiteX0" fmla="*/ 571021 w 971878"/>
                <a:gd name="connsiteY0" fmla="*/ 0 h 1080000"/>
                <a:gd name="connsiteX1" fmla="*/ 965505 w 971878"/>
                <a:gd name="connsiteY1" fmla="*/ 0 h 1080000"/>
                <a:gd name="connsiteX2" fmla="*/ 940745 w 971878"/>
                <a:gd name="connsiteY2" fmla="*/ 115432 h 1080000"/>
                <a:gd name="connsiteX3" fmla="*/ 966253 w 971878"/>
                <a:gd name="connsiteY3" fmla="*/ 486071 h 1080000"/>
                <a:gd name="connsiteX4" fmla="*/ 876629 w 971878"/>
                <a:gd name="connsiteY4" fmla="*/ 1080000 h 1080000"/>
                <a:gd name="connsiteX5" fmla="*/ 561862 w 971878"/>
                <a:gd name="connsiteY5" fmla="*/ 1080000 h 1080000"/>
                <a:gd name="connsiteX6" fmla="*/ 555386 w 971878"/>
                <a:gd name="connsiteY6" fmla="*/ 914349 h 1080000"/>
                <a:gd name="connsiteX7" fmla="*/ 541288 w 971878"/>
                <a:gd name="connsiteY7" fmla="*/ 773363 h 1080000"/>
                <a:gd name="connsiteX8" fmla="*/ 588283 w 971878"/>
                <a:gd name="connsiteY8" fmla="*/ 106033 h 1080000"/>
                <a:gd name="connsiteX9" fmla="*/ 571021 w 971878"/>
                <a:gd name="connsiteY9" fmla="*/ 0 h 1080000"/>
                <a:gd name="connsiteX10" fmla="*/ 108603 w 971878"/>
                <a:gd name="connsiteY10" fmla="*/ 0 h 1080000"/>
                <a:gd name="connsiteX11" fmla="*/ 523596 w 971878"/>
                <a:gd name="connsiteY11" fmla="*/ 0 h 1080000"/>
                <a:gd name="connsiteX12" fmla="*/ 442598 w 971878"/>
                <a:gd name="connsiteY12" fmla="*/ 265815 h 1080000"/>
                <a:gd name="connsiteX13" fmla="*/ 315757 w 971878"/>
                <a:gd name="connsiteY13" fmla="*/ 1080000 h 1080000"/>
                <a:gd name="connsiteX14" fmla="*/ 9068 w 971878"/>
                <a:gd name="connsiteY14" fmla="*/ 1080000 h 1080000"/>
                <a:gd name="connsiteX15" fmla="*/ 5544 w 971878"/>
                <a:gd name="connsiteY15" fmla="*/ 970743 h 1080000"/>
                <a:gd name="connsiteX16" fmla="*/ 108933 w 971878"/>
                <a:gd name="connsiteY16" fmla="*/ 35540 h 1080000"/>
                <a:gd name="connsiteX17" fmla="*/ 108603 w 971878"/>
                <a:gd name="connsiteY17" fmla="*/ 0 h 1080000"/>
                <a:gd name="connsiteX0" fmla="*/ 561953 w 962810"/>
                <a:gd name="connsiteY0" fmla="*/ 0 h 1080000"/>
                <a:gd name="connsiteX1" fmla="*/ 956437 w 962810"/>
                <a:gd name="connsiteY1" fmla="*/ 0 h 1080000"/>
                <a:gd name="connsiteX2" fmla="*/ 931677 w 962810"/>
                <a:gd name="connsiteY2" fmla="*/ 115432 h 1080000"/>
                <a:gd name="connsiteX3" fmla="*/ 957185 w 962810"/>
                <a:gd name="connsiteY3" fmla="*/ 486071 h 1080000"/>
                <a:gd name="connsiteX4" fmla="*/ 867561 w 962810"/>
                <a:gd name="connsiteY4" fmla="*/ 1080000 h 1080000"/>
                <a:gd name="connsiteX5" fmla="*/ 552794 w 962810"/>
                <a:gd name="connsiteY5" fmla="*/ 1080000 h 1080000"/>
                <a:gd name="connsiteX6" fmla="*/ 546318 w 962810"/>
                <a:gd name="connsiteY6" fmla="*/ 914349 h 1080000"/>
                <a:gd name="connsiteX7" fmla="*/ 532220 w 962810"/>
                <a:gd name="connsiteY7" fmla="*/ 773363 h 1080000"/>
                <a:gd name="connsiteX8" fmla="*/ 579215 w 962810"/>
                <a:gd name="connsiteY8" fmla="*/ 106033 h 1080000"/>
                <a:gd name="connsiteX9" fmla="*/ 561953 w 962810"/>
                <a:gd name="connsiteY9" fmla="*/ 0 h 1080000"/>
                <a:gd name="connsiteX10" fmla="*/ 99535 w 962810"/>
                <a:gd name="connsiteY10" fmla="*/ 0 h 1080000"/>
                <a:gd name="connsiteX11" fmla="*/ 514528 w 962810"/>
                <a:gd name="connsiteY11" fmla="*/ 0 h 1080000"/>
                <a:gd name="connsiteX12" fmla="*/ 433530 w 962810"/>
                <a:gd name="connsiteY12" fmla="*/ 265815 h 1080000"/>
                <a:gd name="connsiteX13" fmla="*/ 306689 w 962810"/>
                <a:gd name="connsiteY13" fmla="*/ 1080000 h 1080000"/>
                <a:gd name="connsiteX14" fmla="*/ 0 w 962810"/>
                <a:gd name="connsiteY14" fmla="*/ 1080000 h 1080000"/>
                <a:gd name="connsiteX15" fmla="*/ 99865 w 962810"/>
                <a:gd name="connsiteY15" fmla="*/ 35540 h 1080000"/>
                <a:gd name="connsiteX16" fmla="*/ 99535 w 962810"/>
                <a:gd name="connsiteY16" fmla="*/ 0 h 1080000"/>
                <a:gd name="connsiteX0" fmla="*/ 561953 w 962810"/>
                <a:gd name="connsiteY0" fmla="*/ 0 h 1080000"/>
                <a:gd name="connsiteX1" fmla="*/ 956437 w 962810"/>
                <a:gd name="connsiteY1" fmla="*/ 0 h 1080000"/>
                <a:gd name="connsiteX2" fmla="*/ 931677 w 962810"/>
                <a:gd name="connsiteY2" fmla="*/ 115432 h 1080000"/>
                <a:gd name="connsiteX3" fmla="*/ 957185 w 962810"/>
                <a:gd name="connsiteY3" fmla="*/ 486071 h 1080000"/>
                <a:gd name="connsiteX4" fmla="*/ 867561 w 962810"/>
                <a:gd name="connsiteY4" fmla="*/ 1080000 h 1080000"/>
                <a:gd name="connsiteX5" fmla="*/ 552794 w 962810"/>
                <a:gd name="connsiteY5" fmla="*/ 1080000 h 1080000"/>
                <a:gd name="connsiteX6" fmla="*/ 546318 w 962810"/>
                <a:gd name="connsiteY6" fmla="*/ 914349 h 1080000"/>
                <a:gd name="connsiteX7" fmla="*/ 532220 w 962810"/>
                <a:gd name="connsiteY7" fmla="*/ 773363 h 1080000"/>
                <a:gd name="connsiteX8" fmla="*/ 579215 w 962810"/>
                <a:gd name="connsiteY8" fmla="*/ 106033 h 1080000"/>
                <a:gd name="connsiteX9" fmla="*/ 561953 w 962810"/>
                <a:gd name="connsiteY9" fmla="*/ 0 h 1080000"/>
                <a:gd name="connsiteX10" fmla="*/ 99535 w 962810"/>
                <a:gd name="connsiteY10" fmla="*/ 0 h 1080000"/>
                <a:gd name="connsiteX11" fmla="*/ 514528 w 962810"/>
                <a:gd name="connsiteY11" fmla="*/ 0 h 1080000"/>
                <a:gd name="connsiteX12" fmla="*/ 433530 w 962810"/>
                <a:gd name="connsiteY12" fmla="*/ 265815 h 1080000"/>
                <a:gd name="connsiteX13" fmla="*/ 306689 w 962810"/>
                <a:gd name="connsiteY13" fmla="*/ 1080000 h 1080000"/>
                <a:gd name="connsiteX14" fmla="*/ 0 w 962810"/>
                <a:gd name="connsiteY14" fmla="*/ 1080000 h 1080000"/>
                <a:gd name="connsiteX15" fmla="*/ 99865 w 962810"/>
                <a:gd name="connsiteY15" fmla="*/ 35540 h 1080000"/>
                <a:gd name="connsiteX16" fmla="*/ 99535 w 962810"/>
                <a:gd name="connsiteY16" fmla="*/ 0 h 1080000"/>
                <a:gd name="connsiteX0" fmla="*/ 573196 w 974053"/>
                <a:gd name="connsiteY0" fmla="*/ 0 h 1080000"/>
                <a:gd name="connsiteX1" fmla="*/ 967680 w 974053"/>
                <a:gd name="connsiteY1" fmla="*/ 0 h 1080000"/>
                <a:gd name="connsiteX2" fmla="*/ 942920 w 974053"/>
                <a:gd name="connsiteY2" fmla="*/ 115432 h 1080000"/>
                <a:gd name="connsiteX3" fmla="*/ 968428 w 974053"/>
                <a:gd name="connsiteY3" fmla="*/ 486071 h 1080000"/>
                <a:gd name="connsiteX4" fmla="*/ 878804 w 974053"/>
                <a:gd name="connsiteY4" fmla="*/ 1080000 h 1080000"/>
                <a:gd name="connsiteX5" fmla="*/ 564037 w 974053"/>
                <a:gd name="connsiteY5" fmla="*/ 1080000 h 1080000"/>
                <a:gd name="connsiteX6" fmla="*/ 557561 w 974053"/>
                <a:gd name="connsiteY6" fmla="*/ 914349 h 1080000"/>
                <a:gd name="connsiteX7" fmla="*/ 543463 w 974053"/>
                <a:gd name="connsiteY7" fmla="*/ 773363 h 1080000"/>
                <a:gd name="connsiteX8" fmla="*/ 590458 w 974053"/>
                <a:gd name="connsiteY8" fmla="*/ 106033 h 1080000"/>
                <a:gd name="connsiteX9" fmla="*/ 573196 w 974053"/>
                <a:gd name="connsiteY9" fmla="*/ 0 h 1080000"/>
                <a:gd name="connsiteX10" fmla="*/ 110778 w 974053"/>
                <a:gd name="connsiteY10" fmla="*/ 0 h 1080000"/>
                <a:gd name="connsiteX11" fmla="*/ 525771 w 974053"/>
                <a:gd name="connsiteY11" fmla="*/ 0 h 1080000"/>
                <a:gd name="connsiteX12" fmla="*/ 444773 w 974053"/>
                <a:gd name="connsiteY12" fmla="*/ 265815 h 1080000"/>
                <a:gd name="connsiteX13" fmla="*/ 317932 w 974053"/>
                <a:gd name="connsiteY13" fmla="*/ 1080000 h 1080000"/>
                <a:gd name="connsiteX14" fmla="*/ 11243 w 974053"/>
                <a:gd name="connsiteY14" fmla="*/ 1080000 h 1080000"/>
                <a:gd name="connsiteX15" fmla="*/ 110778 w 974053"/>
                <a:gd name="connsiteY15" fmla="*/ 0 h 1080000"/>
                <a:gd name="connsiteX0" fmla="*/ 570283 w 971140"/>
                <a:gd name="connsiteY0" fmla="*/ 0 h 1080000"/>
                <a:gd name="connsiteX1" fmla="*/ 964767 w 971140"/>
                <a:gd name="connsiteY1" fmla="*/ 0 h 1080000"/>
                <a:gd name="connsiteX2" fmla="*/ 940007 w 971140"/>
                <a:gd name="connsiteY2" fmla="*/ 115432 h 1080000"/>
                <a:gd name="connsiteX3" fmla="*/ 965515 w 971140"/>
                <a:gd name="connsiteY3" fmla="*/ 486071 h 1080000"/>
                <a:gd name="connsiteX4" fmla="*/ 875891 w 971140"/>
                <a:gd name="connsiteY4" fmla="*/ 1080000 h 1080000"/>
                <a:gd name="connsiteX5" fmla="*/ 561124 w 971140"/>
                <a:gd name="connsiteY5" fmla="*/ 1080000 h 1080000"/>
                <a:gd name="connsiteX6" fmla="*/ 554648 w 971140"/>
                <a:gd name="connsiteY6" fmla="*/ 914349 h 1080000"/>
                <a:gd name="connsiteX7" fmla="*/ 540550 w 971140"/>
                <a:gd name="connsiteY7" fmla="*/ 773363 h 1080000"/>
                <a:gd name="connsiteX8" fmla="*/ 587545 w 971140"/>
                <a:gd name="connsiteY8" fmla="*/ 106033 h 1080000"/>
                <a:gd name="connsiteX9" fmla="*/ 570283 w 971140"/>
                <a:gd name="connsiteY9" fmla="*/ 0 h 1080000"/>
                <a:gd name="connsiteX10" fmla="*/ 107865 w 971140"/>
                <a:gd name="connsiteY10" fmla="*/ 0 h 1080000"/>
                <a:gd name="connsiteX11" fmla="*/ 522858 w 971140"/>
                <a:gd name="connsiteY11" fmla="*/ 0 h 1080000"/>
                <a:gd name="connsiteX12" fmla="*/ 441860 w 971140"/>
                <a:gd name="connsiteY12" fmla="*/ 265815 h 1080000"/>
                <a:gd name="connsiteX13" fmla="*/ 315019 w 971140"/>
                <a:gd name="connsiteY13" fmla="*/ 1080000 h 1080000"/>
                <a:gd name="connsiteX14" fmla="*/ 8330 w 971140"/>
                <a:gd name="connsiteY14" fmla="*/ 1080000 h 1080000"/>
                <a:gd name="connsiteX15" fmla="*/ 107865 w 971140"/>
                <a:gd name="connsiteY15" fmla="*/ 0 h 1080000"/>
                <a:gd name="connsiteX0" fmla="*/ 564438 w 965295"/>
                <a:gd name="connsiteY0" fmla="*/ 0 h 1080000"/>
                <a:gd name="connsiteX1" fmla="*/ 958922 w 965295"/>
                <a:gd name="connsiteY1" fmla="*/ 0 h 1080000"/>
                <a:gd name="connsiteX2" fmla="*/ 934162 w 965295"/>
                <a:gd name="connsiteY2" fmla="*/ 115432 h 1080000"/>
                <a:gd name="connsiteX3" fmla="*/ 959670 w 965295"/>
                <a:gd name="connsiteY3" fmla="*/ 486071 h 1080000"/>
                <a:gd name="connsiteX4" fmla="*/ 870046 w 965295"/>
                <a:gd name="connsiteY4" fmla="*/ 1080000 h 1080000"/>
                <a:gd name="connsiteX5" fmla="*/ 555279 w 965295"/>
                <a:gd name="connsiteY5" fmla="*/ 1080000 h 1080000"/>
                <a:gd name="connsiteX6" fmla="*/ 548803 w 965295"/>
                <a:gd name="connsiteY6" fmla="*/ 914349 h 1080000"/>
                <a:gd name="connsiteX7" fmla="*/ 534705 w 965295"/>
                <a:gd name="connsiteY7" fmla="*/ 773363 h 1080000"/>
                <a:gd name="connsiteX8" fmla="*/ 581700 w 965295"/>
                <a:gd name="connsiteY8" fmla="*/ 106033 h 1080000"/>
                <a:gd name="connsiteX9" fmla="*/ 564438 w 965295"/>
                <a:gd name="connsiteY9" fmla="*/ 0 h 1080000"/>
                <a:gd name="connsiteX10" fmla="*/ 102020 w 965295"/>
                <a:gd name="connsiteY10" fmla="*/ 0 h 1080000"/>
                <a:gd name="connsiteX11" fmla="*/ 517013 w 965295"/>
                <a:gd name="connsiteY11" fmla="*/ 0 h 1080000"/>
                <a:gd name="connsiteX12" fmla="*/ 436015 w 965295"/>
                <a:gd name="connsiteY12" fmla="*/ 265815 h 1080000"/>
                <a:gd name="connsiteX13" fmla="*/ 309174 w 965295"/>
                <a:gd name="connsiteY13" fmla="*/ 1080000 h 1080000"/>
                <a:gd name="connsiteX14" fmla="*/ 2485 w 965295"/>
                <a:gd name="connsiteY14" fmla="*/ 1080000 h 1080000"/>
                <a:gd name="connsiteX15" fmla="*/ 102020 w 965295"/>
                <a:gd name="connsiteY15" fmla="*/ 0 h 108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65295" h="1080000">
                  <a:moveTo>
                    <a:pt x="564438" y="0"/>
                  </a:moveTo>
                  <a:lnTo>
                    <a:pt x="958922" y="0"/>
                  </a:lnTo>
                  <a:cubicBezTo>
                    <a:pt x="948965" y="38160"/>
                    <a:pt x="941187" y="76747"/>
                    <a:pt x="934162" y="115432"/>
                  </a:cubicBezTo>
                  <a:cubicBezTo>
                    <a:pt x="910665" y="241932"/>
                    <a:pt x="985884" y="332082"/>
                    <a:pt x="959670" y="486071"/>
                  </a:cubicBezTo>
                  <a:cubicBezTo>
                    <a:pt x="924844" y="706322"/>
                    <a:pt x="901191" y="867152"/>
                    <a:pt x="870046" y="1080000"/>
                  </a:cubicBezTo>
                  <a:lnTo>
                    <a:pt x="555279" y="1080000"/>
                  </a:lnTo>
                  <a:cubicBezTo>
                    <a:pt x="552543" y="1026220"/>
                    <a:pt x="549648" y="970114"/>
                    <a:pt x="548803" y="914349"/>
                  </a:cubicBezTo>
                  <a:lnTo>
                    <a:pt x="534705" y="773363"/>
                  </a:lnTo>
                  <a:cubicBezTo>
                    <a:pt x="526165" y="524025"/>
                    <a:pt x="512245" y="333855"/>
                    <a:pt x="581700" y="106033"/>
                  </a:cubicBezTo>
                  <a:lnTo>
                    <a:pt x="564438" y="0"/>
                  </a:lnTo>
                  <a:close/>
                  <a:moveTo>
                    <a:pt x="102020" y="0"/>
                  </a:moveTo>
                  <a:lnTo>
                    <a:pt x="517013" y="0"/>
                  </a:lnTo>
                  <a:cubicBezTo>
                    <a:pt x="483289" y="92588"/>
                    <a:pt x="444147" y="185663"/>
                    <a:pt x="436015" y="265815"/>
                  </a:cubicBezTo>
                  <a:cubicBezTo>
                    <a:pt x="447136" y="628640"/>
                    <a:pt x="384240" y="850832"/>
                    <a:pt x="309174" y="1080000"/>
                  </a:cubicBezTo>
                  <a:lnTo>
                    <a:pt x="2485" y="1080000"/>
                  </a:lnTo>
                  <a:cubicBezTo>
                    <a:pt x="-13215" y="840831"/>
                    <a:pt x="48539" y="257996"/>
                    <a:pt x="1020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11" name="Freeform 12">
              <a:extLst>
                <a:ext uri="{FF2B5EF4-FFF2-40B4-BE49-F238E27FC236}">
                  <a16:creationId xmlns:a16="http://schemas.microsoft.com/office/drawing/2014/main" id="{B8202828-6A37-40B7-8E3A-88A2BB01D9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07428" y="3386593"/>
              <a:ext cx="1137323" cy="1080000"/>
            </a:xfrm>
            <a:custGeom>
              <a:avLst/>
              <a:gdLst/>
              <a:ahLst/>
              <a:cxnLst/>
              <a:rect l="l" t="t" r="r" b="b"/>
              <a:pathLst>
                <a:path w="1137323" h="1080000">
                  <a:moveTo>
                    <a:pt x="1949" y="0"/>
                  </a:moveTo>
                  <a:lnTo>
                    <a:pt x="1137323" y="0"/>
                  </a:lnTo>
                  <a:cubicBezTo>
                    <a:pt x="1102201" y="363713"/>
                    <a:pt x="972480" y="718163"/>
                    <a:pt x="895593" y="1080000"/>
                  </a:cubicBezTo>
                  <a:lnTo>
                    <a:pt x="501109" y="1080000"/>
                  </a:lnTo>
                  <a:lnTo>
                    <a:pt x="485474" y="983954"/>
                  </a:lnTo>
                  <a:cubicBezTo>
                    <a:pt x="476567" y="1015533"/>
                    <a:pt x="465463" y="1047740"/>
                    <a:pt x="453684" y="1080000"/>
                  </a:cubicBezTo>
                  <a:lnTo>
                    <a:pt x="38691" y="1080000"/>
                  </a:lnTo>
                  <a:cubicBezTo>
                    <a:pt x="41994" y="719987"/>
                    <a:pt x="-10636" y="359969"/>
                    <a:pt x="1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2" name="Freeform 13">
              <a:extLst>
                <a:ext uri="{FF2B5EF4-FFF2-40B4-BE49-F238E27FC236}">
                  <a16:creationId xmlns:a16="http://schemas.microsoft.com/office/drawing/2014/main" id="{BCA3618A-2EC3-45AD-99D0-A6CD6A18E1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66558" y="2306593"/>
              <a:ext cx="1307533" cy="1080000"/>
            </a:xfrm>
            <a:custGeom>
              <a:avLst/>
              <a:gdLst>
                <a:gd name="connsiteX0" fmla="*/ 44875 w 1306463"/>
                <a:gd name="connsiteY0" fmla="*/ 0 h 1080000"/>
                <a:gd name="connsiteX1" fmla="*/ 1204439 w 1306463"/>
                <a:gd name="connsiteY1" fmla="*/ 0 h 1080000"/>
                <a:gd name="connsiteX2" fmla="*/ 1306463 w 1306463"/>
                <a:gd name="connsiteY2" fmla="*/ 155954 h 1080000"/>
                <a:gd name="connsiteX3" fmla="*/ 1141980 w 1306463"/>
                <a:gd name="connsiteY3" fmla="*/ 489619 h 1080000"/>
                <a:gd name="connsiteX4" fmla="*/ 1178193 w 1306463"/>
                <a:gd name="connsiteY4" fmla="*/ 1080000 h 1080000"/>
                <a:gd name="connsiteX5" fmla="*/ 42819 w 1306463"/>
                <a:gd name="connsiteY5" fmla="*/ 1080000 h 1080000"/>
                <a:gd name="connsiteX6" fmla="*/ 108088 w 1306463"/>
                <a:gd name="connsiteY6" fmla="*/ 583609 h 1080000"/>
                <a:gd name="connsiteX7" fmla="*/ 0 w 1306463"/>
                <a:gd name="connsiteY7" fmla="*/ 466122 h 1080000"/>
                <a:gd name="connsiteX8" fmla="*/ 178581 w 1306463"/>
                <a:gd name="connsiteY8" fmla="*/ 146555 h 1080000"/>
                <a:gd name="connsiteX9" fmla="*/ 44875 w 1306463"/>
                <a:gd name="connsiteY9" fmla="*/ 0 h 1080000"/>
                <a:gd name="connsiteX0" fmla="*/ 44875 w 1306463"/>
                <a:gd name="connsiteY0" fmla="*/ 0 h 1080000"/>
                <a:gd name="connsiteX1" fmla="*/ 1204439 w 1306463"/>
                <a:gd name="connsiteY1" fmla="*/ 0 h 1080000"/>
                <a:gd name="connsiteX2" fmla="*/ 1306463 w 1306463"/>
                <a:gd name="connsiteY2" fmla="*/ 155954 h 1080000"/>
                <a:gd name="connsiteX3" fmla="*/ 1141980 w 1306463"/>
                <a:gd name="connsiteY3" fmla="*/ 489619 h 1080000"/>
                <a:gd name="connsiteX4" fmla="*/ 1178193 w 1306463"/>
                <a:gd name="connsiteY4" fmla="*/ 1080000 h 1080000"/>
                <a:gd name="connsiteX5" fmla="*/ 42819 w 1306463"/>
                <a:gd name="connsiteY5" fmla="*/ 1080000 h 1080000"/>
                <a:gd name="connsiteX6" fmla="*/ 108088 w 1306463"/>
                <a:gd name="connsiteY6" fmla="*/ 583609 h 1080000"/>
                <a:gd name="connsiteX7" fmla="*/ 0 w 1306463"/>
                <a:gd name="connsiteY7" fmla="*/ 466122 h 1080000"/>
                <a:gd name="connsiteX8" fmla="*/ 178581 w 1306463"/>
                <a:gd name="connsiteY8" fmla="*/ 146555 h 1080000"/>
                <a:gd name="connsiteX9" fmla="*/ 44875 w 1306463"/>
                <a:gd name="connsiteY9" fmla="*/ 0 h 1080000"/>
                <a:gd name="connsiteX0" fmla="*/ 44875 w 1307533"/>
                <a:gd name="connsiteY0" fmla="*/ 0 h 1080000"/>
                <a:gd name="connsiteX1" fmla="*/ 1204439 w 1307533"/>
                <a:gd name="connsiteY1" fmla="*/ 0 h 1080000"/>
                <a:gd name="connsiteX2" fmla="*/ 1306463 w 1307533"/>
                <a:gd name="connsiteY2" fmla="*/ 155954 h 1080000"/>
                <a:gd name="connsiteX3" fmla="*/ 1141980 w 1307533"/>
                <a:gd name="connsiteY3" fmla="*/ 489619 h 1080000"/>
                <a:gd name="connsiteX4" fmla="*/ 1178193 w 1307533"/>
                <a:gd name="connsiteY4" fmla="*/ 1080000 h 1080000"/>
                <a:gd name="connsiteX5" fmla="*/ 42819 w 1307533"/>
                <a:gd name="connsiteY5" fmla="*/ 1080000 h 1080000"/>
                <a:gd name="connsiteX6" fmla="*/ 108088 w 1307533"/>
                <a:gd name="connsiteY6" fmla="*/ 583609 h 1080000"/>
                <a:gd name="connsiteX7" fmla="*/ 0 w 1307533"/>
                <a:gd name="connsiteY7" fmla="*/ 466122 h 1080000"/>
                <a:gd name="connsiteX8" fmla="*/ 178581 w 1307533"/>
                <a:gd name="connsiteY8" fmla="*/ 146555 h 1080000"/>
                <a:gd name="connsiteX9" fmla="*/ 44875 w 1307533"/>
                <a:gd name="connsiteY9" fmla="*/ 0 h 108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7533" h="1080000">
                  <a:moveTo>
                    <a:pt x="44875" y="0"/>
                  </a:moveTo>
                  <a:lnTo>
                    <a:pt x="1204439" y="0"/>
                  </a:lnTo>
                  <a:cubicBezTo>
                    <a:pt x="1257793" y="61775"/>
                    <a:pt x="1316193" y="115997"/>
                    <a:pt x="1306463" y="155954"/>
                  </a:cubicBezTo>
                  <a:cubicBezTo>
                    <a:pt x="1284532" y="267176"/>
                    <a:pt x="1112045" y="410643"/>
                    <a:pt x="1141980" y="489619"/>
                  </a:cubicBezTo>
                  <a:cubicBezTo>
                    <a:pt x="1203491" y="701425"/>
                    <a:pt x="1201238" y="886753"/>
                    <a:pt x="1178193" y="1080000"/>
                  </a:cubicBezTo>
                  <a:lnTo>
                    <a:pt x="42819" y="1080000"/>
                  </a:lnTo>
                  <a:cubicBezTo>
                    <a:pt x="46216" y="914503"/>
                    <a:pt x="64676" y="749056"/>
                    <a:pt x="108088" y="583609"/>
                  </a:cubicBezTo>
                  <a:lnTo>
                    <a:pt x="0" y="466122"/>
                  </a:lnTo>
                  <a:lnTo>
                    <a:pt x="178581" y="146555"/>
                  </a:lnTo>
                  <a:cubicBezTo>
                    <a:pt x="125358" y="104956"/>
                    <a:pt x="80736" y="56010"/>
                    <a:pt x="448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3" name="Freeform 14">
              <a:extLst>
                <a:ext uri="{FF2B5EF4-FFF2-40B4-BE49-F238E27FC236}">
                  <a16:creationId xmlns:a16="http://schemas.microsoft.com/office/drawing/2014/main" id="{E4080F5B-866C-4362-95A8-ABDC04F80C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2810" y="1234784"/>
              <a:ext cx="1438186" cy="1080000"/>
            </a:xfrm>
            <a:custGeom>
              <a:avLst/>
              <a:gdLst>
                <a:gd name="connsiteX0" fmla="*/ 75303 w 1438186"/>
                <a:gd name="connsiteY0" fmla="*/ 0 h 1080000"/>
                <a:gd name="connsiteX1" fmla="*/ 1161392 w 1438186"/>
                <a:gd name="connsiteY1" fmla="*/ 0 h 1080000"/>
                <a:gd name="connsiteX2" fmla="*/ 1244140 w 1438186"/>
                <a:gd name="connsiteY2" fmla="*/ 108071 h 1080000"/>
                <a:gd name="connsiteX3" fmla="*/ 1154850 w 1438186"/>
                <a:gd name="connsiteY3" fmla="*/ 178565 h 1080000"/>
                <a:gd name="connsiteX4" fmla="*/ 1300535 w 1438186"/>
                <a:gd name="connsiteY4" fmla="*/ 521629 h 1080000"/>
                <a:gd name="connsiteX5" fmla="*/ 1239441 w 1438186"/>
                <a:gd name="connsiteY5" fmla="*/ 582722 h 1080000"/>
                <a:gd name="connsiteX6" fmla="*/ 1309934 w 1438186"/>
                <a:gd name="connsiteY6" fmla="*/ 662614 h 1080000"/>
                <a:gd name="connsiteX7" fmla="*/ 1187747 w 1438186"/>
                <a:gd name="connsiteY7" fmla="*/ 968082 h 1080000"/>
                <a:gd name="connsiteX8" fmla="*/ 1356929 w 1438186"/>
                <a:gd name="connsiteY8" fmla="*/ 986880 h 1080000"/>
                <a:gd name="connsiteX9" fmla="*/ 1438186 w 1438186"/>
                <a:gd name="connsiteY9" fmla="*/ 1080000 h 1080000"/>
                <a:gd name="connsiteX10" fmla="*/ 278622 w 1438186"/>
                <a:gd name="connsiteY10" fmla="*/ 1080000 h 1080000"/>
                <a:gd name="connsiteX11" fmla="*/ 3470 w 1438186"/>
                <a:gd name="connsiteY11" fmla="*/ 249057 h 1080000"/>
                <a:gd name="connsiteX12" fmla="*/ 75303 w 1438186"/>
                <a:gd name="connsiteY12" fmla="*/ 0 h 1080000"/>
                <a:gd name="connsiteX0" fmla="*/ 75303 w 1438186"/>
                <a:gd name="connsiteY0" fmla="*/ 0 h 1080000"/>
                <a:gd name="connsiteX1" fmla="*/ 1161392 w 1438186"/>
                <a:gd name="connsiteY1" fmla="*/ 0 h 1080000"/>
                <a:gd name="connsiteX2" fmla="*/ 1244140 w 1438186"/>
                <a:gd name="connsiteY2" fmla="*/ 108071 h 1080000"/>
                <a:gd name="connsiteX3" fmla="*/ 1154850 w 1438186"/>
                <a:gd name="connsiteY3" fmla="*/ 178565 h 1080000"/>
                <a:gd name="connsiteX4" fmla="*/ 1300535 w 1438186"/>
                <a:gd name="connsiteY4" fmla="*/ 521629 h 1080000"/>
                <a:gd name="connsiteX5" fmla="*/ 1239441 w 1438186"/>
                <a:gd name="connsiteY5" fmla="*/ 582722 h 1080000"/>
                <a:gd name="connsiteX6" fmla="*/ 1309934 w 1438186"/>
                <a:gd name="connsiteY6" fmla="*/ 662614 h 1080000"/>
                <a:gd name="connsiteX7" fmla="*/ 1187747 w 1438186"/>
                <a:gd name="connsiteY7" fmla="*/ 968082 h 1080000"/>
                <a:gd name="connsiteX8" fmla="*/ 1356929 w 1438186"/>
                <a:gd name="connsiteY8" fmla="*/ 986880 h 1080000"/>
                <a:gd name="connsiteX9" fmla="*/ 1438186 w 1438186"/>
                <a:gd name="connsiteY9" fmla="*/ 1080000 h 1080000"/>
                <a:gd name="connsiteX10" fmla="*/ 278622 w 1438186"/>
                <a:gd name="connsiteY10" fmla="*/ 1080000 h 1080000"/>
                <a:gd name="connsiteX11" fmla="*/ 3470 w 1438186"/>
                <a:gd name="connsiteY11" fmla="*/ 249057 h 1080000"/>
                <a:gd name="connsiteX12" fmla="*/ 75303 w 1438186"/>
                <a:gd name="connsiteY12" fmla="*/ 0 h 1080000"/>
                <a:gd name="connsiteX0" fmla="*/ 75303 w 1438186"/>
                <a:gd name="connsiteY0" fmla="*/ 0 h 1080000"/>
                <a:gd name="connsiteX1" fmla="*/ 1161392 w 1438186"/>
                <a:gd name="connsiteY1" fmla="*/ 0 h 1080000"/>
                <a:gd name="connsiteX2" fmla="*/ 1244140 w 1438186"/>
                <a:gd name="connsiteY2" fmla="*/ 108071 h 1080000"/>
                <a:gd name="connsiteX3" fmla="*/ 1154850 w 1438186"/>
                <a:gd name="connsiteY3" fmla="*/ 178565 h 1080000"/>
                <a:gd name="connsiteX4" fmla="*/ 1300535 w 1438186"/>
                <a:gd name="connsiteY4" fmla="*/ 521629 h 1080000"/>
                <a:gd name="connsiteX5" fmla="*/ 1239441 w 1438186"/>
                <a:gd name="connsiteY5" fmla="*/ 582722 h 1080000"/>
                <a:gd name="connsiteX6" fmla="*/ 1309934 w 1438186"/>
                <a:gd name="connsiteY6" fmla="*/ 662614 h 1080000"/>
                <a:gd name="connsiteX7" fmla="*/ 1187747 w 1438186"/>
                <a:gd name="connsiteY7" fmla="*/ 968082 h 1080000"/>
                <a:gd name="connsiteX8" fmla="*/ 1356929 w 1438186"/>
                <a:gd name="connsiteY8" fmla="*/ 986880 h 1080000"/>
                <a:gd name="connsiteX9" fmla="*/ 1438186 w 1438186"/>
                <a:gd name="connsiteY9" fmla="*/ 1080000 h 1080000"/>
                <a:gd name="connsiteX10" fmla="*/ 278622 w 1438186"/>
                <a:gd name="connsiteY10" fmla="*/ 1080000 h 1080000"/>
                <a:gd name="connsiteX11" fmla="*/ 3470 w 1438186"/>
                <a:gd name="connsiteY11" fmla="*/ 249057 h 1080000"/>
                <a:gd name="connsiteX12" fmla="*/ 75303 w 1438186"/>
                <a:gd name="connsiteY12" fmla="*/ 0 h 1080000"/>
                <a:gd name="connsiteX0" fmla="*/ 75303 w 1438186"/>
                <a:gd name="connsiteY0" fmla="*/ 0 h 1080000"/>
                <a:gd name="connsiteX1" fmla="*/ 1161392 w 1438186"/>
                <a:gd name="connsiteY1" fmla="*/ 0 h 1080000"/>
                <a:gd name="connsiteX2" fmla="*/ 1244140 w 1438186"/>
                <a:gd name="connsiteY2" fmla="*/ 108071 h 1080000"/>
                <a:gd name="connsiteX3" fmla="*/ 1154850 w 1438186"/>
                <a:gd name="connsiteY3" fmla="*/ 178565 h 1080000"/>
                <a:gd name="connsiteX4" fmla="*/ 1300535 w 1438186"/>
                <a:gd name="connsiteY4" fmla="*/ 521629 h 1080000"/>
                <a:gd name="connsiteX5" fmla="*/ 1239441 w 1438186"/>
                <a:gd name="connsiteY5" fmla="*/ 582722 h 1080000"/>
                <a:gd name="connsiteX6" fmla="*/ 1309934 w 1438186"/>
                <a:gd name="connsiteY6" fmla="*/ 662614 h 1080000"/>
                <a:gd name="connsiteX7" fmla="*/ 1187747 w 1438186"/>
                <a:gd name="connsiteY7" fmla="*/ 968082 h 1080000"/>
                <a:gd name="connsiteX8" fmla="*/ 1356929 w 1438186"/>
                <a:gd name="connsiteY8" fmla="*/ 986880 h 1080000"/>
                <a:gd name="connsiteX9" fmla="*/ 1438186 w 1438186"/>
                <a:gd name="connsiteY9" fmla="*/ 1080000 h 1080000"/>
                <a:gd name="connsiteX10" fmla="*/ 278622 w 1438186"/>
                <a:gd name="connsiteY10" fmla="*/ 1080000 h 1080000"/>
                <a:gd name="connsiteX11" fmla="*/ 3470 w 1438186"/>
                <a:gd name="connsiteY11" fmla="*/ 249057 h 1080000"/>
                <a:gd name="connsiteX12" fmla="*/ 75303 w 1438186"/>
                <a:gd name="connsiteY12" fmla="*/ 0 h 1080000"/>
                <a:gd name="connsiteX0" fmla="*/ 75303 w 1438186"/>
                <a:gd name="connsiteY0" fmla="*/ 0 h 1080000"/>
                <a:gd name="connsiteX1" fmla="*/ 1161392 w 1438186"/>
                <a:gd name="connsiteY1" fmla="*/ 0 h 1080000"/>
                <a:gd name="connsiteX2" fmla="*/ 1244140 w 1438186"/>
                <a:gd name="connsiteY2" fmla="*/ 108071 h 1080000"/>
                <a:gd name="connsiteX3" fmla="*/ 1154850 w 1438186"/>
                <a:gd name="connsiteY3" fmla="*/ 178565 h 1080000"/>
                <a:gd name="connsiteX4" fmla="*/ 1300535 w 1438186"/>
                <a:gd name="connsiteY4" fmla="*/ 521629 h 1080000"/>
                <a:gd name="connsiteX5" fmla="*/ 1239441 w 1438186"/>
                <a:gd name="connsiteY5" fmla="*/ 582722 h 1080000"/>
                <a:gd name="connsiteX6" fmla="*/ 1309934 w 1438186"/>
                <a:gd name="connsiteY6" fmla="*/ 662614 h 1080000"/>
                <a:gd name="connsiteX7" fmla="*/ 1187747 w 1438186"/>
                <a:gd name="connsiteY7" fmla="*/ 968082 h 1080000"/>
                <a:gd name="connsiteX8" fmla="*/ 1356929 w 1438186"/>
                <a:gd name="connsiteY8" fmla="*/ 986880 h 1080000"/>
                <a:gd name="connsiteX9" fmla="*/ 1438186 w 1438186"/>
                <a:gd name="connsiteY9" fmla="*/ 1080000 h 1080000"/>
                <a:gd name="connsiteX10" fmla="*/ 278622 w 1438186"/>
                <a:gd name="connsiteY10" fmla="*/ 1080000 h 1080000"/>
                <a:gd name="connsiteX11" fmla="*/ 3470 w 1438186"/>
                <a:gd name="connsiteY11" fmla="*/ 249057 h 1080000"/>
                <a:gd name="connsiteX12" fmla="*/ 75303 w 1438186"/>
                <a:gd name="connsiteY12" fmla="*/ 0 h 1080000"/>
                <a:gd name="connsiteX0" fmla="*/ 75303 w 1438186"/>
                <a:gd name="connsiteY0" fmla="*/ 0 h 1080000"/>
                <a:gd name="connsiteX1" fmla="*/ 1161392 w 1438186"/>
                <a:gd name="connsiteY1" fmla="*/ 0 h 1080000"/>
                <a:gd name="connsiteX2" fmla="*/ 1244140 w 1438186"/>
                <a:gd name="connsiteY2" fmla="*/ 108071 h 1080000"/>
                <a:gd name="connsiteX3" fmla="*/ 1154850 w 1438186"/>
                <a:gd name="connsiteY3" fmla="*/ 178565 h 1080000"/>
                <a:gd name="connsiteX4" fmla="*/ 1300535 w 1438186"/>
                <a:gd name="connsiteY4" fmla="*/ 521629 h 1080000"/>
                <a:gd name="connsiteX5" fmla="*/ 1239441 w 1438186"/>
                <a:gd name="connsiteY5" fmla="*/ 582722 h 1080000"/>
                <a:gd name="connsiteX6" fmla="*/ 1309934 w 1438186"/>
                <a:gd name="connsiteY6" fmla="*/ 662614 h 1080000"/>
                <a:gd name="connsiteX7" fmla="*/ 1187747 w 1438186"/>
                <a:gd name="connsiteY7" fmla="*/ 968082 h 1080000"/>
                <a:gd name="connsiteX8" fmla="*/ 1356929 w 1438186"/>
                <a:gd name="connsiteY8" fmla="*/ 986880 h 1080000"/>
                <a:gd name="connsiteX9" fmla="*/ 1438186 w 1438186"/>
                <a:gd name="connsiteY9" fmla="*/ 1080000 h 1080000"/>
                <a:gd name="connsiteX10" fmla="*/ 278622 w 1438186"/>
                <a:gd name="connsiteY10" fmla="*/ 1080000 h 1080000"/>
                <a:gd name="connsiteX11" fmla="*/ 3470 w 1438186"/>
                <a:gd name="connsiteY11" fmla="*/ 249057 h 1080000"/>
                <a:gd name="connsiteX12" fmla="*/ 75303 w 1438186"/>
                <a:gd name="connsiteY12" fmla="*/ 0 h 108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38186" h="1080000">
                  <a:moveTo>
                    <a:pt x="75303" y="0"/>
                  </a:moveTo>
                  <a:lnTo>
                    <a:pt x="1161392" y="0"/>
                  </a:lnTo>
                  <a:cubicBezTo>
                    <a:pt x="1163487" y="27629"/>
                    <a:pt x="1259910" y="84658"/>
                    <a:pt x="1244140" y="108071"/>
                  </a:cubicBezTo>
                  <a:lnTo>
                    <a:pt x="1154850" y="178565"/>
                  </a:lnTo>
                  <a:cubicBezTo>
                    <a:pt x="1187747" y="289787"/>
                    <a:pt x="1314747" y="510569"/>
                    <a:pt x="1300535" y="521629"/>
                  </a:cubicBezTo>
                  <a:lnTo>
                    <a:pt x="1239441" y="582722"/>
                  </a:lnTo>
                  <a:cubicBezTo>
                    <a:pt x="1262939" y="609353"/>
                    <a:pt x="1333431" y="612458"/>
                    <a:pt x="1309934" y="662614"/>
                  </a:cubicBezTo>
                  <a:cubicBezTo>
                    <a:pt x="1272545" y="762427"/>
                    <a:pt x="1150481" y="941566"/>
                    <a:pt x="1187747" y="968082"/>
                  </a:cubicBezTo>
                  <a:cubicBezTo>
                    <a:pt x="1244141" y="974348"/>
                    <a:pt x="1328816" y="969856"/>
                    <a:pt x="1356929" y="986880"/>
                  </a:cubicBezTo>
                  <a:cubicBezTo>
                    <a:pt x="1381668" y="1014845"/>
                    <a:pt x="1410837" y="1047241"/>
                    <a:pt x="1438186" y="1080000"/>
                  </a:cubicBezTo>
                  <a:lnTo>
                    <a:pt x="278622" y="1080000"/>
                  </a:lnTo>
                  <a:cubicBezTo>
                    <a:pt x="119791" y="856858"/>
                    <a:pt x="75326" y="537741"/>
                    <a:pt x="3470" y="249057"/>
                  </a:cubicBezTo>
                  <a:cubicBezTo>
                    <a:pt x="-11644" y="163097"/>
                    <a:pt x="24508" y="63466"/>
                    <a:pt x="753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4" name="Freeform 15">
              <a:extLst>
                <a:ext uri="{FF2B5EF4-FFF2-40B4-BE49-F238E27FC236}">
                  <a16:creationId xmlns:a16="http://schemas.microsoft.com/office/drawing/2014/main" id="{158F1CC7-4F11-41E2-B7DC-9FDEDA1752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8868" y="162483"/>
              <a:ext cx="1139991" cy="1080492"/>
            </a:xfrm>
            <a:custGeom>
              <a:avLst/>
              <a:gdLst>
                <a:gd name="connsiteX0" fmla="*/ 805801 w 1115644"/>
                <a:gd name="connsiteY0" fmla="*/ 1547 h 1071730"/>
                <a:gd name="connsiteX1" fmla="*/ 1056049 w 1115644"/>
                <a:gd name="connsiteY1" fmla="*/ 197604 h 1071730"/>
                <a:gd name="connsiteX2" fmla="*/ 1093646 w 1115644"/>
                <a:gd name="connsiteY2" fmla="*/ 846137 h 1071730"/>
                <a:gd name="connsiteX3" fmla="*/ 1084246 w 1115644"/>
                <a:gd name="connsiteY3" fmla="*/ 987122 h 1071730"/>
                <a:gd name="connsiteX4" fmla="*/ 1086088 w 1115644"/>
                <a:gd name="connsiteY4" fmla="*/ 1071730 h 1071730"/>
                <a:gd name="connsiteX5" fmla="*/ 0 w 1115644"/>
                <a:gd name="connsiteY5" fmla="*/ 1071730 h 1071730"/>
                <a:gd name="connsiteX6" fmla="*/ 106749 w 1115644"/>
                <a:gd name="connsiteY6" fmla="*/ 1005920 h 1071730"/>
                <a:gd name="connsiteX7" fmla="*/ 78552 w 1115644"/>
                <a:gd name="connsiteY7" fmla="*/ 850837 h 1071730"/>
                <a:gd name="connsiteX8" fmla="*/ 656592 w 1115644"/>
                <a:gd name="connsiteY8" fmla="*/ 28422 h 1071730"/>
                <a:gd name="connsiteX9" fmla="*/ 805801 w 1115644"/>
                <a:gd name="connsiteY9" fmla="*/ 1547 h 1071730"/>
                <a:gd name="connsiteX0" fmla="*/ 805801 w 1115644"/>
                <a:gd name="connsiteY0" fmla="*/ 1547 h 1071730"/>
                <a:gd name="connsiteX1" fmla="*/ 1056049 w 1115644"/>
                <a:gd name="connsiteY1" fmla="*/ 197604 h 1071730"/>
                <a:gd name="connsiteX2" fmla="*/ 1093646 w 1115644"/>
                <a:gd name="connsiteY2" fmla="*/ 846137 h 1071730"/>
                <a:gd name="connsiteX3" fmla="*/ 1084246 w 1115644"/>
                <a:gd name="connsiteY3" fmla="*/ 987122 h 1071730"/>
                <a:gd name="connsiteX4" fmla="*/ 1086088 w 1115644"/>
                <a:gd name="connsiteY4" fmla="*/ 1071730 h 1071730"/>
                <a:gd name="connsiteX5" fmla="*/ 0 w 1115644"/>
                <a:gd name="connsiteY5" fmla="*/ 1071730 h 1071730"/>
                <a:gd name="connsiteX6" fmla="*/ 106749 w 1115644"/>
                <a:gd name="connsiteY6" fmla="*/ 1005920 h 1071730"/>
                <a:gd name="connsiteX7" fmla="*/ 78552 w 1115644"/>
                <a:gd name="connsiteY7" fmla="*/ 850837 h 1071730"/>
                <a:gd name="connsiteX8" fmla="*/ 656592 w 1115644"/>
                <a:gd name="connsiteY8" fmla="*/ 28422 h 1071730"/>
                <a:gd name="connsiteX9" fmla="*/ 805801 w 1115644"/>
                <a:gd name="connsiteY9" fmla="*/ 1547 h 1071730"/>
                <a:gd name="connsiteX0" fmla="*/ 805801 w 1115644"/>
                <a:gd name="connsiteY0" fmla="*/ 1547 h 1071730"/>
                <a:gd name="connsiteX1" fmla="*/ 1056049 w 1115644"/>
                <a:gd name="connsiteY1" fmla="*/ 197604 h 1071730"/>
                <a:gd name="connsiteX2" fmla="*/ 1093646 w 1115644"/>
                <a:gd name="connsiteY2" fmla="*/ 846137 h 1071730"/>
                <a:gd name="connsiteX3" fmla="*/ 1084246 w 1115644"/>
                <a:gd name="connsiteY3" fmla="*/ 987122 h 1071730"/>
                <a:gd name="connsiteX4" fmla="*/ 1086088 w 1115644"/>
                <a:gd name="connsiteY4" fmla="*/ 1071730 h 1071730"/>
                <a:gd name="connsiteX5" fmla="*/ 0 w 1115644"/>
                <a:gd name="connsiteY5" fmla="*/ 1071730 h 1071730"/>
                <a:gd name="connsiteX6" fmla="*/ 106749 w 1115644"/>
                <a:gd name="connsiteY6" fmla="*/ 1005920 h 1071730"/>
                <a:gd name="connsiteX7" fmla="*/ 78552 w 1115644"/>
                <a:gd name="connsiteY7" fmla="*/ 850837 h 1071730"/>
                <a:gd name="connsiteX8" fmla="*/ 656592 w 1115644"/>
                <a:gd name="connsiteY8" fmla="*/ 28422 h 1071730"/>
                <a:gd name="connsiteX9" fmla="*/ 805801 w 1115644"/>
                <a:gd name="connsiteY9" fmla="*/ 1547 h 1071730"/>
                <a:gd name="connsiteX0" fmla="*/ 805801 w 1124685"/>
                <a:gd name="connsiteY0" fmla="*/ 1547 h 1071730"/>
                <a:gd name="connsiteX1" fmla="*/ 1056049 w 1124685"/>
                <a:gd name="connsiteY1" fmla="*/ 197604 h 1071730"/>
                <a:gd name="connsiteX2" fmla="*/ 1093646 w 1124685"/>
                <a:gd name="connsiteY2" fmla="*/ 846137 h 1071730"/>
                <a:gd name="connsiteX3" fmla="*/ 1084246 w 1124685"/>
                <a:gd name="connsiteY3" fmla="*/ 987122 h 1071730"/>
                <a:gd name="connsiteX4" fmla="*/ 1086088 w 1124685"/>
                <a:gd name="connsiteY4" fmla="*/ 1071730 h 1071730"/>
                <a:gd name="connsiteX5" fmla="*/ 0 w 1124685"/>
                <a:gd name="connsiteY5" fmla="*/ 1071730 h 1071730"/>
                <a:gd name="connsiteX6" fmla="*/ 106749 w 1124685"/>
                <a:gd name="connsiteY6" fmla="*/ 1005920 h 1071730"/>
                <a:gd name="connsiteX7" fmla="*/ 78552 w 1124685"/>
                <a:gd name="connsiteY7" fmla="*/ 850837 h 1071730"/>
                <a:gd name="connsiteX8" fmla="*/ 656592 w 1124685"/>
                <a:gd name="connsiteY8" fmla="*/ 28422 h 1071730"/>
                <a:gd name="connsiteX9" fmla="*/ 805801 w 1124685"/>
                <a:gd name="connsiteY9" fmla="*/ 1547 h 1071730"/>
                <a:gd name="connsiteX0" fmla="*/ 805801 w 1131681"/>
                <a:gd name="connsiteY0" fmla="*/ 1547 h 1071730"/>
                <a:gd name="connsiteX1" fmla="*/ 1056049 w 1131681"/>
                <a:gd name="connsiteY1" fmla="*/ 197604 h 1071730"/>
                <a:gd name="connsiteX2" fmla="*/ 1093646 w 1131681"/>
                <a:gd name="connsiteY2" fmla="*/ 846137 h 1071730"/>
                <a:gd name="connsiteX3" fmla="*/ 1084246 w 1131681"/>
                <a:gd name="connsiteY3" fmla="*/ 987122 h 1071730"/>
                <a:gd name="connsiteX4" fmla="*/ 1086088 w 1131681"/>
                <a:gd name="connsiteY4" fmla="*/ 1071730 h 1071730"/>
                <a:gd name="connsiteX5" fmla="*/ 0 w 1131681"/>
                <a:gd name="connsiteY5" fmla="*/ 1071730 h 1071730"/>
                <a:gd name="connsiteX6" fmla="*/ 106749 w 1131681"/>
                <a:gd name="connsiteY6" fmla="*/ 1005920 h 1071730"/>
                <a:gd name="connsiteX7" fmla="*/ 78552 w 1131681"/>
                <a:gd name="connsiteY7" fmla="*/ 850837 h 1071730"/>
                <a:gd name="connsiteX8" fmla="*/ 656592 w 1131681"/>
                <a:gd name="connsiteY8" fmla="*/ 28422 h 1071730"/>
                <a:gd name="connsiteX9" fmla="*/ 805801 w 1131681"/>
                <a:gd name="connsiteY9" fmla="*/ 1547 h 1071730"/>
                <a:gd name="connsiteX0" fmla="*/ 805801 w 1130747"/>
                <a:gd name="connsiteY0" fmla="*/ 1547 h 1071730"/>
                <a:gd name="connsiteX1" fmla="*/ 1056049 w 1130747"/>
                <a:gd name="connsiteY1" fmla="*/ 197604 h 1071730"/>
                <a:gd name="connsiteX2" fmla="*/ 1093646 w 1130747"/>
                <a:gd name="connsiteY2" fmla="*/ 846137 h 1071730"/>
                <a:gd name="connsiteX3" fmla="*/ 1084246 w 1130747"/>
                <a:gd name="connsiteY3" fmla="*/ 987122 h 1071730"/>
                <a:gd name="connsiteX4" fmla="*/ 1086088 w 1130747"/>
                <a:gd name="connsiteY4" fmla="*/ 1071730 h 1071730"/>
                <a:gd name="connsiteX5" fmla="*/ 0 w 1130747"/>
                <a:gd name="connsiteY5" fmla="*/ 1071730 h 1071730"/>
                <a:gd name="connsiteX6" fmla="*/ 106749 w 1130747"/>
                <a:gd name="connsiteY6" fmla="*/ 1005920 h 1071730"/>
                <a:gd name="connsiteX7" fmla="*/ 78552 w 1130747"/>
                <a:gd name="connsiteY7" fmla="*/ 850837 h 1071730"/>
                <a:gd name="connsiteX8" fmla="*/ 656592 w 1130747"/>
                <a:gd name="connsiteY8" fmla="*/ 28422 h 1071730"/>
                <a:gd name="connsiteX9" fmla="*/ 805801 w 1130747"/>
                <a:gd name="connsiteY9" fmla="*/ 1547 h 1071730"/>
                <a:gd name="connsiteX0" fmla="*/ 805801 w 1130747"/>
                <a:gd name="connsiteY0" fmla="*/ 1547 h 1071730"/>
                <a:gd name="connsiteX1" fmla="*/ 1056049 w 1130747"/>
                <a:gd name="connsiteY1" fmla="*/ 197604 h 1071730"/>
                <a:gd name="connsiteX2" fmla="*/ 1093646 w 1130747"/>
                <a:gd name="connsiteY2" fmla="*/ 846137 h 1071730"/>
                <a:gd name="connsiteX3" fmla="*/ 1084246 w 1130747"/>
                <a:gd name="connsiteY3" fmla="*/ 987122 h 1071730"/>
                <a:gd name="connsiteX4" fmla="*/ 1086088 w 1130747"/>
                <a:gd name="connsiteY4" fmla="*/ 1071730 h 1071730"/>
                <a:gd name="connsiteX5" fmla="*/ 0 w 1130747"/>
                <a:gd name="connsiteY5" fmla="*/ 1071730 h 1071730"/>
                <a:gd name="connsiteX6" fmla="*/ 106749 w 1130747"/>
                <a:gd name="connsiteY6" fmla="*/ 1005920 h 1071730"/>
                <a:gd name="connsiteX7" fmla="*/ 78552 w 1130747"/>
                <a:gd name="connsiteY7" fmla="*/ 850837 h 1071730"/>
                <a:gd name="connsiteX8" fmla="*/ 656592 w 1130747"/>
                <a:gd name="connsiteY8" fmla="*/ 28422 h 1071730"/>
                <a:gd name="connsiteX9" fmla="*/ 805801 w 1130747"/>
                <a:gd name="connsiteY9" fmla="*/ 1547 h 1071730"/>
                <a:gd name="connsiteX0" fmla="*/ 805801 w 1130747"/>
                <a:gd name="connsiteY0" fmla="*/ 1547 h 1071730"/>
                <a:gd name="connsiteX1" fmla="*/ 1056049 w 1130747"/>
                <a:gd name="connsiteY1" fmla="*/ 197604 h 1071730"/>
                <a:gd name="connsiteX2" fmla="*/ 1093646 w 1130747"/>
                <a:gd name="connsiteY2" fmla="*/ 846137 h 1071730"/>
                <a:gd name="connsiteX3" fmla="*/ 1084246 w 1130747"/>
                <a:gd name="connsiteY3" fmla="*/ 987122 h 1071730"/>
                <a:gd name="connsiteX4" fmla="*/ 1086088 w 1130747"/>
                <a:gd name="connsiteY4" fmla="*/ 1071730 h 1071730"/>
                <a:gd name="connsiteX5" fmla="*/ 0 w 1130747"/>
                <a:gd name="connsiteY5" fmla="*/ 1071730 h 1071730"/>
                <a:gd name="connsiteX6" fmla="*/ 106749 w 1130747"/>
                <a:gd name="connsiteY6" fmla="*/ 1005920 h 1071730"/>
                <a:gd name="connsiteX7" fmla="*/ 78552 w 1130747"/>
                <a:gd name="connsiteY7" fmla="*/ 850837 h 1071730"/>
                <a:gd name="connsiteX8" fmla="*/ 656592 w 1130747"/>
                <a:gd name="connsiteY8" fmla="*/ 28422 h 1071730"/>
                <a:gd name="connsiteX9" fmla="*/ 805801 w 1130747"/>
                <a:gd name="connsiteY9" fmla="*/ 1547 h 107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0747" h="1071730">
                  <a:moveTo>
                    <a:pt x="805801" y="1547"/>
                  </a:moveTo>
                  <a:cubicBezTo>
                    <a:pt x="939443" y="16673"/>
                    <a:pt x="1025502" y="138860"/>
                    <a:pt x="1056049" y="197604"/>
                  </a:cubicBezTo>
                  <a:cubicBezTo>
                    <a:pt x="1123410" y="365221"/>
                    <a:pt x="1077980" y="608028"/>
                    <a:pt x="1093646" y="846137"/>
                  </a:cubicBezTo>
                  <a:cubicBezTo>
                    <a:pt x="1148058" y="981563"/>
                    <a:pt x="1140670" y="985319"/>
                    <a:pt x="1084246" y="987122"/>
                  </a:cubicBezTo>
                  <a:cubicBezTo>
                    <a:pt x="1076415" y="1027989"/>
                    <a:pt x="1080698" y="1038020"/>
                    <a:pt x="1086088" y="1071730"/>
                  </a:cubicBezTo>
                  <a:lnTo>
                    <a:pt x="0" y="1071730"/>
                  </a:lnTo>
                  <a:cubicBezTo>
                    <a:pt x="32654" y="1029327"/>
                    <a:pt x="55786" y="1027016"/>
                    <a:pt x="106749" y="1005920"/>
                  </a:cubicBezTo>
                  <a:cubicBezTo>
                    <a:pt x="97350" y="954226"/>
                    <a:pt x="52988" y="889084"/>
                    <a:pt x="78552" y="850837"/>
                  </a:cubicBezTo>
                  <a:cubicBezTo>
                    <a:pt x="343290" y="647163"/>
                    <a:pt x="457646" y="81683"/>
                    <a:pt x="656592" y="28422"/>
                  </a:cubicBezTo>
                  <a:cubicBezTo>
                    <a:pt x="711419" y="3358"/>
                    <a:pt x="761254" y="-3495"/>
                    <a:pt x="805801" y="1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15" name="Freeform 87">
            <a:extLst>
              <a:ext uri="{FF2B5EF4-FFF2-40B4-BE49-F238E27FC236}">
                <a16:creationId xmlns:a16="http://schemas.microsoft.com/office/drawing/2014/main" id="{83761C13-9B29-4CBC-AFA6-BFFF64CBFD21}"/>
              </a:ext>
            </a:extLst>
          </p:cNvPr>
          <p:cNvSpPr/>
          <p:nvPr/>
        </p:nvSpPr>
        <p:spPr>
          <a:xfrm>
            <a:off x="4512410" y="1919868"/>
            <a:ext cx="1748966" cy="3208136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38429 w 3650621"/>
              <a:gd name="connsiteY0" fmla="*/ 6169762 h 6702638"/>
              <a:gd name="connsiteX1" fmla="*/ 3650621 w 3650621"/>
              <a:gd name="connsiteY1" fmla="*/ 6702635 h 6702638"/>
              <a:gd name="connsiteX2" fmla="*/ 2640971 w 3650621"/>
              <a:gd name="connsiteY2" fmla="*/ 3878472 h 6702638"/>
              <a:gd name="connsiteX3" fmla="*/ 2539547 w 3650621"/>
              <a:gd name="connsiteY3" fmla="*/ 3373073 h 6702638"/>
              <a:gd name="connsiteX4" fmla="*/ 2755270 w 3650621"/>
              <a:gd name="connsiteY4" fmla="*/ 2811673 h 6702638"/>
              <a:gd name="connsiteX5" fmla="*/ 2864809 w 3650621"/>
              <a:gd name="connsiteY5" fmla="*/ 2192548 h 6702638"/>
              <a:gd name="connsiteX6" fmla="*/ 3512509 w 3650621"/>
              <a:gd name="connsiteY6" fmla="*/ 1301960 h 6702638"/>
              <a:gd name="connsiteX7" fmla="*/ 3298197 w 3650621"/>
              <a:gd name="connsiteY7" fmla="*/ 1178135 h 6702638"/>
              <a:gd name="connsiteX8" fmla="*/ 2607634 w 3650621"/>
              <a:gd name="connsiteY8" fmla="*/ 1878222 h 6702638"/>
              <a:gd name="connsiteX9" fmla="*/ 2531434 w 3650621"/>
              <a:gd name="connsiteY9" fmla="*/ 1821072 h 6702638"/>
              <a:gd name="connsiteX10" fmla="*/ 2874334 w 3650621"/>
              <a:gd name="connsiteY10" fmla="*/ 563772 h 6702638"/>
              <a:gd name="connsiteX11" fmla="*/ 2598109 w 3650621"/>
              <a:gd name="connsiteY11" fmla="*/ 397084 h 6702638"/>
              <a:gd name="connsiteX12" fmla="*/ 2207584 w 3650621"/>
              <a:gd name="connsiteY12" fmla="*/ 1659147 h 6702638"/>
              <a:gd name="connsiteX13" fmla="*/ 2131384 w 3650621"/>
              <a:gd name="connsiteY13" fmla="*/ 1597235 h 6702638"/>
              <a:gd name="connsiteX14" fmla="*/ 2193297 w 3650621"/>
              <a:gd name="connsiteY14" fmla="*/ 154197 h 6702638"/>
              <a:gd name="connsiteX15" fmla="*/ 1878971 w 3650621"/>
              <a:gd name="connsiteY15" fmla="*/ 163723 h 6702638"/>
              <a:gd name="connsiteX16" fmla="*/ 1798009 w 3650621"/>
              <a:gd name="connsiteY16" fmla="*/ 1554373 h 6702638"/>
              <a:gd name="connsiteX17" fmla="*/ 1674184 w 3650621"/>
              <a:gd name="connsiteY17" fmla="*/ 1559134 h 6702638"/>
              <a:gd name="connsiteX18" fmla="*/ 1593221 w 3650621"/>
              <a:gd name="connsiteY18" fmla="*/ 378035 h 6702638"/>
              <a:gd name="connsiteX19" fmla="*/ 1307472 w 3650621"/>
              <a:gd name="connsiteY19" fmla="*/ 368510 h 6702638"/>
              <a:gd name="connsiteX20" fmla="*/ 1312234 w 3650621"/>
              <a:gd name="connsiteY20" fmla="*/ 1635335 h 6702638"/>
              <a:gd name="connsiteX21" fmla="*/ 1259846 w 3650621"/>
              <a:gd name="connsiteY21" fmla="*/ 2025860 h 6702638"/>
              <a:gd name="connsiteX22" fmla="*/ 902659 w 3650621"/>
              <a:gd name="connsiteY22" fmla="*/ 2302085 h 6702638"/>
              <a:gd name="connsiteX23" fmla="*/ 207334 w 3650621"/>
              <a:gd name="connsiteY23" fmla="*/ 1787735 h 6702638"/>
              <a:gd name="connsiteX24" fmla="*/ 173996 w 3650621"/>
              <a:gd name="connsiteY24" fmla="*/ 2092535 h 6702638"/>
              <a:gd name="connsiteX25" fmla="*/ 745496 w 3650621"/>
              <a:gd name="connsiteY25" fmla="*/ 2806910 h 6702638"/>
              <a:gd name="connsiteX26" fmla="*/ 1440822 w 3650621"/>
              <a:gd name="connsiteY26" fmla="*/ 3583198 h 6702638"/>
              <a:gd name="connsiteX27" fmla="*/ 1617034 w 3650621"/>
              <a:gd name="connsiteY27" fmla="*/ 4107073 h 6702638"/>
              <a:gd name="connsiteX28" fmla="*/ 1938429 w 3650621"/>
              <a:gd name="connsiteY28" fmla="*/ 6169762 h 6702638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226614 h 6226614"/>
              <a:gd name="connsiteX1" fmla="*/ 3478578 w 3560732"/>
              <a:gd name="connsiteY1" fmla="*/ 6186505 h 6226614"/>
              <a:gd name="connsiteX2" fmla="*/ 2640971 w 3560732"/>
              <a:gd name="connsiteY2" fmla="*/ 3878472 h 6226614"/>
              <a:gd name="connsiteX3" fmla="*/ 2539547 w 3560732"/>
              <a:gd name="connsiteY3" fmla="*/ 3373073 h 6226614"/>
              <a:gd name="connsiteX4" fmla="*/ 2755270 w 3560732"/>
              <a:gd name="connsiteY4" fmla="*/ 2811673 h 6226614"/>
              <a:gd name="connsiteX5" fmla="*/ 2864809 w 3560732"/>
              <a:gd name="connsiteY5" fmla="*/ 2192548 h 6226614"/>
              <a:gd name="connsiteX6" fmla="*/ 3512509 w 3560732"/>
              <a:gd name="connsiteY6" fmla="*/ 1301960 h 6226614"/>
              <a:gd name="connsiteX7" fmla="*/ 3298197 w 3560732"/>
              <a:gd name="connsiteY7" fmla="*/ 1178135 h 6226614"/>
              <a:gd name="connsiteX8" fmla="*/ 2607634 w 3560732"/>
              <a:gd name="connsiteY8" fmla="*/ 1878222 h 6226614"/>
              <a:gd name="connsiteX9" fmla="*/ 2531434 w 3560732"/>
              <a:gd name="connsiteY9" fmla="*/ 1821072 h 6226614"/>
              <a:gd name="connsiteX10" fmla="*/ 2874334 w 3560732"/>
              <a:gd name="connsiteY10" fmla="*/ 563772 h 6226614"/>
              <a:gd name="connsiteX11" fmla="*/ 2598109 w 3560732"/>
              <a:gd name="connsiteY11" fmla="*/ 397084 h 6226614"/>
              <a:gd name="connsiteX12" fmla="*/ 2207584 w 3560732"/>
              <a:gd name="connsiteY12" fmla="*/ 1659147 h 6226614"/>
              <a:gd name="connsiteX13" fmla="*/ 2131384 w 3560732"/>
              <a:gd name="connsiteY13" fmla="*/ 1597235 h 6226614"/>
              <a:gd name="connsiteX14" fmla="*/ 2193297 w 3560732"/>
              <a:gd name="connsiteY14" fmla="*/ 154197 h 6226614"/>
              <a:gd name="connsiteX15" fmla="*/ 1878971 w 3560732"/>
              <a:gd name="connsiteY15" fmla="*/ 163723 h 6226614"/>
              <a:gd name="connsiteX16" fmla="*/ 1798009 w 3560732"/>
              <a:gd name="connsiteY16" fmla="*/ 1554373 h 6226614"/>
              <a:gd name="connsiteX17" fmla="*/ 1674184 w 3560732"/>
              <a:gd name="connsiteY17" fmla="*/ 1559134 h 6226614"/>
              <a:gd name="connsiteX18" fmla="*/ 1593221 w 3560732"/>
              <a:gd name="connsiteY18" fmla="*/ 378035 h 6226614"/>
              <a:gd name="connsiteX19" fmla="*/ 1307472 w 3560732"/>
              <a:gd name="connsiteY19" fmla="*/ 368510 h 6226614"/>
              <a:gd name="connsiteX20" fmla="*/ 1312234 w 3560732"/>
              <a:gd name="connsiteY20" fmla="*/ 1635335 h 6226614"/>
              <a:gd name="connsiteX21" fmla="*/ 1259846 w 3560732"/>
              <a:gd name="connsiteY21" fmla="*/ 2025860 h 6226614"/>
              <a:gd name="connsiteX22" fmla="*/ 902659 w 3560732"/>
              <a:gd name="connsiteY22" fmla="*/ 2302085 h 6226614"/>
              <a:gd name="connsiteX23" fmla="*/ 207334 w 3560732"/>
              <a:gd name="connsiteY23" fmla="*/ 1787735 h 6226614"/>
              <a:gd name="connsiteX24" fmla="*/ 173996 w 3560732"/>
              <a:gd name="connsiteY24" fmla="*/ 2092535 h 6226614"/>
              <a:gd name="connsiteX25" fmla="*/ 745496 w 3560732"/>
              <a:gd name="connsiteY25" fmla="*/ 2806910 h 6226614"/>
              <a:gd name="connsiteX26" fmla="*/ 1440822 w 3560732"/>
              <a:gd name="connsiteY26" fmla="*/ 3583198 h 6226614"/>
              <a:gd name="connsiteX27" fmla="*/ 1617034 w 3560732"/>
              <a:gd name="connsiteY27" fmla="*/ 4107073 h 6226614"/>
              <a:gd name="connsiteX28" fmla="*/ 1938429 w 3560732"/>
              <a:gd name="connsiteY28" fmla="*/ 6226614 h 6226614"/>
              <a:gd name="connsiteX0" fmla="*/ 1938429 w 3560732"/>
              <a:gd name="connsiteY0" fmla="*/ 6189377 h 6189377"/>
              <a:gd name="connsiteX1" fmla="*/ 3478578 w 3560732"/>
              <a:gd name="connsiteY1" fmla="*/ 6186505 h 6189377"/>
              <a:gd name="connsiteX2" fmla="*/ 2640971 w 3560732"/>
              <a:gd name="connsiteY2" fmla="*/ 3878472 h 6189377"/>
              <a:gd name="connsiteX3" fmla="*/ 2539547 w 3560732"/>
              <a:gd name="connsiteY3" fmla="*/ 3373073 h 6189377"/>
              <a:gd name="connsiteX4" fmla="*/ 2755270 w 3560732"/>
              <a:gd name="connsiteY4" fmla="*/ 2811673 h 6189377"/>
              <a:gd name="connsiteX5" fmla="*/ 2864809 w 3560732"/>
              <a:gd name="connsiteY5" fmla="*/ 2192548 h 6189377"/>
              <a:gd name="connsiteX6" fmla="*/ 3512509 w 3560732"/>
              <a:gd name="connsiteY6" fmla="*/ 1301960 h 6189377"/>
              <a:gd name="connsiteX7" fmla="*/ 3298197 w 3560732"/>
              <a:gd name="connsiteY7" fmla="*/ 1178135 h 6189377"/>
              <a:gd name="connsiteX8" fmla="*/ 2607634 w 3560732"/>
              <a:gd name="connsiteY8" fmla="*/ 1878222 h 6189377"/>
              <a:gd name="connsiteX9" fmla="*/ 2531434 w 3560732"/>
              <a:gd name="connsiteY9" fmla="*/ 1821072 h 6189377"/>
              <a:gd name="connsiteX10" fmla="*/ 2874334 w 3560732"/>
              <a:gd name="connsiteY10" fmla="*/ 563772 h 6189377"/>
              <a:gd name="connsiteX11" fmla="*/ 2598109 w 3560732"/>
              <a:gd name="connsiteY11" fmla="*/ 397084 h 6189377"/>
              <a:gd name="connsiteX12" fmla="*/ 2207584 w 3560732"/>
              <a:gd name="connsiteY12" fmla="*/ 1659147 h 6189377"/>
              <a:gd name="connsiteX13" fmla="*/ 2131384 w 3560732"/>
              <a:gd name="connsiteY13" fmla="*/ 1597235 h 6189377"/>
              <a:gd name="connsiteX14" fmla="*/ 2193297 w 3560732"/>
              <a:gd name="connsiteY14" fmla="*/ 154197 h 6189377"/>
              <a:gd name="connsiteX15" fmla="*/ 1878971 w 3560732"/>
              <a:gd name="connsiteY15" fmla="*/ 163723 h 6189377"/>
              <a:gd name="connsiteX16" fmla="*/ 1798009 w 3560732"/>
              <a:gd name="connsiteY16" fmla="*/ 1554373 h 6189377"/>
              <a:gd name="connsiteX17" fmla="*/ 1674184 w 3560732"/>
              <a:gd name="connsiteY17" fmla="*/ 1559134 h 6189377"/>
              <a:gd name="connsiteX18" fmla="*/ 1593221 w 3560732"/>
              <a:gd name="connsiteY18" fmla="*/ 378035 h 6189377"/>
              <a:gd name="connsiteX19" fmla="*/ 1307472 w 3560732"/>
              <a:gd name="connsiteY19" fmla="*/ 368510 h 6189377"/>
              <a:gd name="connsiteX20" fmla="*/ 1312234 w 3560732"/>
              <a:gd name="connsiteY20" fmla="*/ 1635335 h 6189377"/>
              <a:gd name="connsiteX21" fmla="*/ 1259846 w 3560732"/>
              <a:gd name="connsiteY21" fmla="*/ 2025860 h 6189377"/>
              <a:gd name="connsiteX22" fmla="*/ 902659 w 3560732"/>
              <a:gd name="connsiteY22" fmla="*/ 2302085 h 6189377"/>
              <a:gd name="connsiteX23" fmla="*/ 207334 w 3560732"/>
              <a:gd name="connsiteY23" fmla="*/ 1787735 h 6189377"/>
              <a:gd name="connsiteX24" fmla="*/ 173996 w 3560732"/>
              <a:gd name="connsiteY24" fmla="*/ 2092535 h 6189377"/>
              <a:gd name="connsiteX25" fmla="*/ 745496 w 3560732"/>
              <a:gd name="connsiteY25" fmla="*/ 2806910 h 6189377"/>
              <a:gd name="connsiteX26" fmla="*/ 1440822 w 3560732"/>
              <a:gd name="connsiteY26" fmla="*/ 3583198 h 6189377"/>
              <a:gd name="connsiteX27" fmla="*/ 1617034 w 3560732"/>
              <a:gd name="connsiteY27" fmla="*/ 4107073 h 6189377"/>
              <a:gd name="connsiteX28" fmla="*/ 1938429 w 3560732"/>
              <a:gd name="connsiteY28" fmla="*/ 6189377 h 6189377"/>
              <a:gd name="connsiteX0" fmla="*/ 1938429 w 3560732"/>
              <a:gd name="connsiteY0" fmla="*/ 6699772 h 6699772"/>
              <a:gd name="connsiteX1" fmla="*/ 3478578 w 3560732"/>
              <a:gd name="connsiteY1" fmla="*/ 6186505 h 6699772"/>
              <a:gd name="connsiteX2" fmla="*/ 2640971 w 3560732"/>
              <a:gd name="connsiteY2" fmla="*/ 3878472 h 6699772"/>
              <a:gd name="connsiteX3" fmla="*/ 2539547 w 3560732"/>
              <a:gd name="connsiteY3" fmla="*/ 3373073 h 6699772"/>
              <a:gd name="connsiteX4" fmla="*/ 2755270 w 3560732"/>
              <a:gd name="connsiteY4" fmla="*/ 2811673 h 6699772"/>
              <a:gd name="connsiteX5" fmla="*/ 2864809 w 3560732"/>
              <a:gd name="connsiteY5" fmla="*/ 2192548 h 6699772"/>
              <a:gd name="connsiteX6" fmla="*/ 3512509 w 3560732"/>
              <a:gd name="connsiteY6" fmla="*/ 1301960 h 6699772"/>
              <a:gd name="connsiteX7" fmla="*/ 3298197 w 3560732"/>
              <a:gd name="connsiteY7" fmla="*/ 1178135 h 6699772"/>
              <a:gd name="connsiteX8" fmla="*/ 2607634 w 3560732"/>
              <a:gd name="connsiteY8" fmla="*/ 1878222 h 6699772"/>
              <a:gd name="connsiteX9" fmla="*/ 2531434 w 3560732"/>
              <a:gd name="connsiteY9" fmla="*/ 1821072 h 6699772"/>
              <a:gd name="connsiteX10" fmla="*/ 2874334 w 3560732"/>
              <a:gd name="connsiteY10" fmla="*/ 563772 h 6699772"/>
              <a:gd name="connsiteX11" fmla="*/ 2598109 w 3560732"/>
              <a:gd name="connsiteY11" fmla="*/ 397084 h 6699772"/>
              <a:gd name="connsiteX12" fmla="*/ 2207584 w 3560732"/>
              <a:gd name="connsiteY12" fmla="*/ 1659147 h 6699772"/>
              <a:gd name="connsiteX13" fmla="*/ 2131384 w 3560732"/>
              <a:gd name="connsiteY13" fmla="*/ 1597235 h 6699772"/>
              <a:gd name="connsiteX14" fmla="*/ 2193297 w 3560732"/>
              <a:gd name="connsiteY14" fmla="*/ 154197 h 6699772"/>
              <a:gd name="connsiteX15" fmla="*/ 1878971 w 3560732"/>
              <a:gd name="connsiteY15" fmla="*/ 163723 h 6699772"/>
              <a:gd name="connsiteX16" fmla="*/ 1798009 w 3560732"/>
              <a:gd name="connsiteY16" fmla="*/ 1554373 h 6699772"/>
              <a:gd name="connsiteX17" fmla="*/ 1674184 w 3560732"/>
              <a:gd name="connsiteY17" fmla="*/ 1559134 h 6699772"/>
              <a:gd name="connsiteX18" fmla="*/ 1593221 w 3560732"/>
              <a:gd name="connsiteY18" fmla="*/ 378035 h 6699772"/>
              <a:gd name="connsiteX19" fmla="*/ 1307472 w 3560732"/>
              <a:gd name="connsiteY19" fmla="*/ 368510 h 6699772"/>
              <a:gd name="connsiteX20" fmla="*/ 1312234 w 3560732"/>
              <a:gd name="connsiteY20" fmla="*/ 1635335 h 6699772"/>
              <a:gd name="connsiteX21" fmla="*/ 1259846 w 3560732"/>
              <a:gd name="connsiteY21" fmla="*/ 2025860 h 6699772"/>
              <a:gd name="connsiteX22" fmla="*/ 902659 w 3560732"/>
              <a:gd name="connsiteY22" fmla="*/ 2302085 h 6699772"/>
              <a:gd name="connsiteX23" fmla="*/ 207334 w 3560732"/>
              <a:gd name="connsiteY23" fmla="*/ 1787735 h 6699772"/>
              <a:gd name="connsiteX24" fmla="*/ 173996 w 3560732"/>
              <a:gd name="connsiteY24" fmla="*/ 2092535 h 6699772"/>
              <a:gd name="connsiteX25" fmla="*/ 745496 w 3560732"/>
              <a:gd name="connsiteY25" fmla="*/ 2806910 h 6699772"/>
              <a:gd name="connsiteX26" fmla="*/ 1440822 w 3560732"/>
              <a:gd name="connsiteY26" fmla="*/ 3583198 h 6699772"/>
              <a:gd name="connsiteX27" fmla="*/ 1617034 w 3560732"/>
              <a:gd name="connsiteY27" fmla="*/ 4107073 h 6699772"/>
              <a:gd name="connsiteX28" fmla="*/ 1938429 w 3560732"/>
              <a:gd name="connsiteY28" fmla="*/ 6699772 h 6699772"/>
              <a:gd name="connsiteX0" fmla="*/ 1938429 w 3660860"/>
              <a:gd name="connsiteY0" fmla="*/ 6699772 h 6715129"/>
              <a:gd name="connsiteX1" fmla="*/ 3660860 w 3660860"/>
              <a:gd name="connsiteY1" fmla="*/ 6715129 h 6715129"/>
              <a:gd name="connsiteX2" fmla="*/ 2640971 w 3660860"/>
              <a:gd name="connsiteY2" fmla="*/ 3878472 h 6715129"/>
              <a:gd name="connsiteX3" fmla="*/ 2539547 w 3660860"/>
              <a:gd name="connsiteY3" fmla="*/ 3373073 h 6715129"/>
              <a:gd name="connsiteX4" fmla="*/ 2755270 w 3660860"/>
              <a:gd name="connsiteY4" fmla="*/ 2811673 h 6715129"/>
              <a:gd name="connsiteX5" fmla="*/ 2864809 w 3660860"/>
              <a:gd name="connsiteY5" fmla="*/ 2192548 h 6715129"/>
              <a:gd name="connsiteX6" fmla="*/ 3512509 w 3660860"/>
              <a:gd name="connsiteY6" fmla="*/ 1301960 h 6715129"/>
              <a:gd name="connsiteX7" fmla="*/ 3298197 w 3660860"/>
              <a:gd name="connsiteY7" fmla="*/ 1178135 h 6715129"/>
              <a:gd name="connsiteX8" fmla="*/ 2607634 w 3660860"/>
              <a:gd name="connsiteY8" fmla="*/ 1878222 h 6715129"/>
              <a:gd name="connsiteX9" fmla="*/ 2531434 w 3660860"/>
              <a:gd name="connsiteY9" fmla="*/ 1821072 h 6715129"/>
              <a:gd name="connsiteX10" fmla="*/ 2874334 w 3660860"/>
              <a:gd name="connsiteY10" fmla="*/ 563772 h 6715129"/>
              <a:gd name="connsiteX11" fmla="*/ 2598109 w 3660860"/>
              <a:gd name="connsiteY11" fmla="*/ 397084 h 6715129"/>
              <a:gd name="connsiteX12" fmla="*/ 2207584 w 3660860"/>
              <a:gd name="connsiteY12" fmla="*/ 1659147 h 6715129"/>
              <a:gd name="connsiteX13" fmla="*/ 2131384 w 3660860"/>
              <a:gd name="connsiteY13" fmla="*/ 1597235 h 6715129"/>
              <a:gd name="connsiteX14" fmla="*/ 2193297 w 3660860"/>
              <a:gd name="connsiteY14" fmla="*/ 154197 h 6715129"/>
              <a:gd name="connsiteX15" fmla="*/ 1878971 w 3660860"/>
              <a:gd name="connsiteY15" fmla="*/ 163723 h 6715129"/>
              <a:gd name="connsiteX16" fmla="*/ 1798009 w 3660860"/>
              <a:gd name="connsiteY16" fmla="*/ 1554373 h 6715129"/>
              <a:gd name="connsiteX17" fmla="*/ 1674184 w 3660860"/>
              <a:gd name="connsiteY17" fmla="*/ 1559134 h 6715129"/>
              <a:gd name="connsiteX18" fmla="*/ 1593221 w 3660860"/>
              <a:gd name="connsiteY18" fmla="*/ 378035 h 6715129"/>
              <a:gd name="connsiteX19" fmla="*/ 1307472 w 3660860"/>
              <a:gd name="connsiteY19" fmla="*/ 368510 h 6715129"/>
              <a:gd name="connsiteX20" fmla="*/ 1312234 w 3660860"/>
              <a:gd name="connsiteY20" fmla="*/ 1635335 h 6715129"/>
              <a:gd name="connsiteX21" fmla="*/ 1259846 w 3660860"/>
              <a:gd name="connsiteY21" fmla="*/ 2025860 h 6715129"/>
              <a:gd name="connsiteX22" fmla="*/ 902659 w 3660860"/>
              <a:gd name="connsiteY22" fmla="*/ 2302085 h 6715129"/>
              <a:gd name="connsiteX23" fmla="*/ 207334 w 3660860"/>
              <a:gd name="connsiteY23" fmla="*/ 1787735 h 6715129"/>
              <a:gd name="connsiteX24" fmla="*/ 173996 w 3660860"/>
              <a:gd name="connsiteY24" fmla="*/ 2092535 h 6715129"/>
              <a:gd name="connsiteX25" fmla="*/ 745496 w 3660860"/>
              <a:gd name="connsiteY25" fmla="*/ 2806910 h 6715129"/>
              <a:gd name="connsiteX26" fmla="*/ 1440822 w 3660860"/>
              <a:gd name="connsiteY26" fmla="*/ 3583198 h 6715129"/>
              <a:gd name="connsiteX27" fmla="*/ 1617034 w 3660860"/>
              <a:gd name="connsiteY27" fmla="*/ 4107073 h 6715129"/>
              <a:gd name="connsiteX28" fmla="*/ 1938429 w 3660860"/>
              <a:gd name="connsiteY28" fmla="*/ 6699772 h 6715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660860" h="6715129">
                <a:moveTo>
                  <a:pt x="1938429" y="6699772"/>
                </a:moveTo>
                <a:lnTo>
                  <a:pt x="3660860" y="6715129"/>
                </a:lnTo>
                <a:cubicBezTo>
                  <a:pt x="3310022" y="5729291"/>
                  <a:pt x="2915609" y="4930985"/>
                  <a:pt x="2640971" y="3878472"/>
                </a:cubicBezTo>
                <a:cubicBezTo>
                  <a:pt x="2607163" y="3710006"/>
                  <a:pt x="2567756" y="3575139"/>
                  <a:pt x="2539547" y="3373073"/>
                </a:cubicBezTo>
                <a:cubicBezTo>
                  <a:pt x="2626772" y="3150473"/>
                  <a:pt x="2694946" y="3073610"/>
                  <a:pt x="2755270" y="2811673"/>
                </a:cubicBezTo>
                <a:cubicBezTo>
                  <a:pt x="2820357" y="2578311"/>
                  <a:pt x="2807658" y="2538622"/>
                  <a:pt x="2864809" y="2192548"/>
                </a:cubicBezTo>
                <a:cubicBezTo>
                  <a:pt x="3048959" y="1868698"/>
                  <a:pt x="3314071" y="1630573"/>
                  <a:pt x="3512509" y="1301960"/>
                </a:cubicBezTo>
                <a:cubicBezTo>
                  <a:pt x="3645859" y="1165436"/>
                  <a:pt x="3479171" y="928897"/>
                  <a:pt x="3298197" y="1178135"/>
                </a:cubicBezTo>
                <a:cubicBezTo>
                  <a:pt x="3096584" y="1449597"/>
                  <a:pt x="2837822" y="1644860"/>
                  <a:pt x="2607634" y="1878222"/>
                </a:cubicBezTo>
                <a:cubicBezTo>
                  <a:pt x="2525084" y="1873460"/>
                  <a:pt x="2556834" y="1840122"/>
                  <a:pt x="2531434" y="1821072"/>
                </a:cubicBezTo>
                <a:cubicBezTo>
                  <a:pt x="2658434" y="1401971"/>
                  <a:pt x="2775909" y="992397"/>
                  <a:pt x="2874334" y="563772"/>
                </a:cubicBezTo>
                <a:cubicBezTo>
                  <a:pt x="2923546" y="314534"/>
                  <a:pt x="2706059" y="208171"/>
                  <a:pt x="2598109" y="397084"/>
                </a:cubicBezTo>
                <a:cubicBezTo>
                  <a:pt x="2464759" y="833646"/>
                  <a:pt x="2340934" y="1155910"/>
                  <a:pt x="2207584" y="1659147"/>
                </a:cubicBezTo>
                <a:cubicBezTo>
                  <a:pt x="2182184" y="1638510"/>
                  <a:pt x="2118684" y="1660735"/>
                  <a:pt x="2131384" y="1597235"/>
                </a:cubicBezTo>
                <a:cubicBezTo>
                  <a:pt x="2188534" y="1146384"/>
                  <a:pt x="2188534" y="628860"/>
                  <a:pt x="2193297" y="154197"/>
                </a:cubicBezTo>
                <a:cubicBezTo>
                  <a:pt x="2193297" y="38309"/>
                  <a:pt x="1945646" y="-129965"/>
                  <a:pt x="1878971" y="163723"/>
                </a:cubicBezTo>
                <a:cubicBezTo>
                  <a:pt x="1821821" y="641561"/>
                  <a:pt x="1802771" y="943185"/>
                  <a:pt x="1798009" y="1554373"/>
                </a:cubicBezTo>
                <a:cubicBezTo>
                  <a:pt x="1802772" y="1606761"/>
                  <a:pt x="1678946" y="1644859"/>
                  <a:pt x="1674184" y="1559134"/>
                </a:cubicBezTo>
                <a:cubicBezTo>
                  <a:pt x="1647195" y="1136859"/>
                  <a:pt x="1615446" y="766972"/>
                  <a:pt x="1593221" y="378035"/>
                </a:cubicBezTo>
                <a:cubicBezTo>
                  <a:pt x="1564646" y="84347"/>
                  <a:pt x="1331284" y="133560"/>
                  <a:pt x="1307472" y="368510"/>
                </a:cubicBezTo>
                <a:cubicBezTo>
                  <a:pt x="1247147" y="844760"/>
                  <a:pt x="1286834" y="1182897"/>
                  <a:pt x="1312234" y="1635335"/>
                </a:cubicBezTo>
                <a:cubicBezTo>
                  <a:pt x="1305883" y="1801229"/>
                  <a:pt x="1290008" y="1900448"/>
                  <a:pt x="1259846" y="2025860"/>
                </a:cubicBezTo>
                <a:cubicBezTo>
                  <a:pt x="1163009" y="2332247"/>
                  <a:pt x="1082046" y="2337804"/>
                  <a:pt x="902659" y="2302085"/>
                </a:cubicBezTo>
                <a:cubicBezTo>
                  <a:pt x="712159" y="2102060"/>
                  <a:pt x="597859" y="1868697"/>
                  <a:pt x="207334" y="1787735"/>
                </a:cubicBezTo>
                <a:cubicBezTo>
                  <a:pt x="-35554" y="1760748"/>
                  <a:pt x="-87942" y="1948073"/>
                  <a:pt x="173996" y="2092535"/>
                </a:cubicBezTo>
                <a:cubicBezTo>
                  <a:pt x="359734" y="2327485"/>
                  <a:pt x="640468" y="2556506"/>
                  <a:pt x="745496" y="2806910"/>
                </a:cubicBezTo>
                <a:cubicBezTo>
                  <a:pt x="914565" y="3070435"/>
                  <a:pt x="1268579" y="3402223"/>
                  <a:pt x="1440822" y="3583198"/>
                </a:cubicBezTo>
                <a:lnTo>
                  <a:pt x="1617034" y="4107073"/>
                </a:lnTo>
                <a:cubicBezTo>
                  <a:pt x="1829759" y="4896060"/>
                  <a:pt x="1820954" y="5786960"/>
                  <a:pt x="1938429" y="6699772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339D318-9F52-4C5D-AC40-635FE07780BF}"/>
              </a:ext>
            </a:extLst>
          </p:cNvPr>
          <p:cNvGrpSpPr/>
          <p:nvPr/>
        </p:nvGrpSpPr>
        <p:grpSpPr>
          <a:xfrm>
            <a:off x="5979268" y="3299640"/>
            <a:ext cx="6212732" cy="3567416"/>
            <a:chOff x="2042266" y="2369491"/>
            <a:chExt cx="7794343" cy="447559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C8F2745-A5DD-45B2-B760-18F9AA652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747" y="2465179"/>
              <a:ext cx="7297862" cy="4379906"/>
            </a:xfrm>
            <a:custGeom>
              <a:avLst/>
              <a:gdLst>
                <a:gd name="connsiteX0" fmla="*/ 5296239 w 7297862"/>
                <a:gd name="connsiteY0" fmla="*/ 56 h 4379906"/>
                <a:gd name="connsiteX1" fmla="*/ 5349921 w 7297862"/>
                <a:gd name="connsiteY1" fmla="*/ 36914 h 4379906"/>
                <a:gd name="connsiteX2" fmla="*/ 5372764 w 7297862"/>
                <a:gd name="connsiteY2" fmla="*/ 59772 h 4379906"/>
                <a:gd name="connsiteX3" fmla="*/ 5416167 w 7297862"/>
                <a:gd name="connsiteY3" fmla="*/ 110060 h 4379906"/>
                <a:gd name="connsiteX4" fmla="*/ 5429873 w 7297862"/>
                <a:gd name="connsiteY4" fmla="*/ 128346 h 4379906"/>
                <a:gd name="connsiteX5" fmla="*/ 5624041 w 7297862"/>
                <a:gd name="connsiteY5" fmla="*/ 443784 h 4379906"/>
                <a:gd name="connsiteX6" fmla="*/ 5651453 w 7297862"/>
                <a:gd name="connsiteY6" fmla="*/ 464356 h 4379906"/>
                <a:gd name="connsiteX7" fmla="*/ 5809073 w 7297862"/>
                <a:gd name="connsiteY7" fmla="*/ 631219 h 4379906"/>
                <a:gd name="connsiteX8" fmla="*/ 5831916 w 7297862"/>
                <a:gd name="connsiteY8" fmla="*/ 656362 h 4379906"/>
                <a:gd name="connsiteX9" fmla="*/ 6003241 w 7297862"/>
                <a:gd name="connsiteY9" fmla="*/ 919227 h 4379906"/>
                <a:gd name="connsiteX10" fmla="*/ 6030653 w 7297862"/>
                <a:gd name="connsiteY10" fmla="*/ 946657 h 4379906"/>
                <a:gd name="connsiteX11" fmla="*/ 6147155 w 7297862"/>
                <a:gd name="connsiteY11" fmla="*/ 1113519 h 4379906"/>
                <a:gd name="connsiteX12" fmla="*/ 6160861 w 7297862"/>
                <a:gd name="connsiteY12" fmla="*/ 1129520 h 4379906"/>
                <a:gd name="connsiteX13" fmla="*/ 6183704 w 7297862"/>
                <a:gd name="connsiteY13" fmla="*/ 1152378 h 4379906"/>
                <a:gd name="connsiteX14" fmla="*/ 6195126 w 7297862"/>
                <a:gd name="connsiteY14" fmla="*/ 1163807 h 4379906"/>
                <a:gd name="connsiteX15" fmla="*/ 6249950 w 7297862"/>
                <a:gd name="connsiteY15" fmla="*/ 1234666 h 4379906"/>
                <a:gd name="connsiteX16" fmla="*/ 6259087 w 7297862"/>
                <a:gd name="connsiteY16" fmla="*/ 1246095 h 4379906"/>
                <a:gd name="connsiteX17" fmla="*/ 6272793 w 7297862"/>
                <a:gd name="connsiteY17" fmla="*/ 1257524 h 4379906"/>
                <a:gd name="connsiteX18" fmla="*/ 6380157 w 7297862"/>
                <a:gd name="connsiteY18" fmla="*/ 1406100 h 4379906"/>
                <a:gd name="connsiteX19" fmla="*/ 6384726 w 7297862"/>
                <a:gd name="connsiteY19" fmla="*/ 1422100 h 4379906"/>
                <a:gd name="connsiteX20" fmla="*/ 6389295 w 7297862"/>
                <a:gd name="connsiteY20" fmla="*/ 1440387 h 4379906"/>
                <a:gd name="connsiteX21" fmla="*/ 6403001 w 7297862"/>
                <a:gd name="connsiteY21" fmla="*/ 1456387 h 4379906"/>
                <a:gd name="connsiteX22" fmla="*/ 6414422 w 7297862"/>
                <a:gd name="connsiteY22" fmla="*/ 1470102 h 4379906"/>
                <a:gd name="connsiteX23" fmla="*/ 6425844 w 7297862"/>
                <a:gd name="connsiteY23" fmla="*/ 1486102 h 4379906"/>
                <a:gd name="connsiteX24" fmla="*/ 6610875 w 7297862"/>
                <a:gd name="connsiteY24" fmla="*/ 1764968 h 4379906"/>
                <a:gd name="connsiteX25" fmla="*/ 6622297 w 7297862"/>
                <a:gd name="connsiteY25" fmla="*/ 1803826 h 4379906"/>
                <a:gd name="connsiteX26" fmla="*/ 6654278 w 7297862"/>
                <a:gd name="connsiteY26" fmla="*/ 1913544 h 4379906"/>
                <a:gd name="connsiteX27" fmla="*/ 6665699 w 7297862"/>
                <a:gd name="connsiteY27" fmla="*/ 1950117 h 4379906"/>
                <a:gd name="connsiteX28" fmla="*/ 7019772 w 7297862"/>
                <a:gd name="connsiteY28" fmla="*/ 2519277 h 4379906"/>
                <a:gd name="connsiteX29" fmla="*/ 7044899 w 7297862"/>
                <a:gd name="connsiteY29" fmla="*/ 2546706 h 4379906"/>
                <a:gd name="connsiteX30" fmla="*/ 7197951 w 7297862"/>
                <a:gd name="connsiteY30" fmla="*/ 2722712 h 4379906"/>
                <a:gd name="connsiteX31" fmla="*/ 7216225 w 7297862"/>
                <a:gd name="connsiteY31" fmla="*/ 2752427 h 4379906"/>
                <a:gd name="connsiteX32" fmla="*/ 7268479 w 7297862"/>
                <a:gd name="connsiteY32" fmla="*/ 2859573 h 4379906"/>
                <a:gd name="connsiteX33" fmla="*/ 7297862 w 7297862"/>
                <a:gd name="connsiteY33" fmla="*/ 2949145 h 4379906"/>
                <a:gd name="connsiteX34" fmla="*/ 7297862 w 7297862"/>
                <a:gd name="connsiteY34" fmla="*/ 4379906 h 4379906"/>
                <a:gd name="connsiteX35" fmla="*/ 0 w 7297862"/>
                <a:gd name="connsiteY35" fmla="*/ 4379906 h 4379906"/>
                <a:gd name="connsiteX36" fmla="*/ 342651 w 7297862"/>
                <a:gd name="connsiteY36" fmla="*/ 4037038 h 4379906"/>
                <a:gd name="connsiteX37" fmla="*/ 360926 w 7297862"/>
                <a:gd name="connsiteY37" fmla="*/ 4021038 h 4379906"/>
                <a:gd name="connsiteX38" fmla="*/ 1395731 w 7297862"/>
                <a:gd name="connsiteY38" fmla="*/ 3095295 h 4379906"/>
                <a:gd name="connsiteX39" fmla="*/ 1457408 w 7297862"/>
                <a:gd name="connsiteY39" fmla="*/ 3067865 h 4379906"/>
                <a:gd name="connsiteX40" fmla="*/ 1521370 w 7297862"/>
                <a:gd name="connsiteY40" fmla="*/ 2935290 h 4379906"/>
                <a:gd name="connsiteX41" fmla="*/ 1715538 w 7297862"/>
                <a:gd name="connsiteY41" fmla="*/ 2818715 h 4379906"/>
                <a:gd name="connsiteX42" fmla="*/ 2035346 w 7297862"/>
                <a:gd name="connsiteY42" fmla="*/ 2459847 h 4379906"/>
                <a:gd name="connsiteX43" fmla="*/ 2071895 w 7297862"/>
                <a:gd name="connsiteY43" fmla="*/ 2436989 h 4379906"/>
                <a:gd name="connsiteX44" fmla="*/ 2142710 w 7297862"/>
                <a:gd name="connsiteY44" fmla="*/ 2393559 h 4379906"/>
                <a:gd name="connsiteX45" fmla="*/ 2197534 w 7297862"/>
                <a:gd name="connsiteY45" fmla="*/ 2304413 h 4379906"/>
                <a:gd name="connsiteX46" fmla="*/ 2199818 w 7297862"/>
                <a:gd name="connsiteY46" fmla="*/ 2276984 h 4379906"/>
                <a:gd name="connsiteX47" fmla="*/ 2266064 w 7297862"/>
                <a:gd name="connsiteY47" fmla="*/ 2171838 h 4379906"/>
                <a:gd name="connsiteX48" fmla="*/ 2291192 w 7297862"/>
                <a:gd name="connsiteY48" fmla="*/ 2146694 h 4379906"/>
                <a:gd name="connsiteX49" fmla="*/ 2339163 w 7297862"/>
                <a:gd name="connsiteY49" fmla="*/ 2057549 h 4379906"/>
                <a:gd name="connsiteX50" fmla="*/ 2355153 w 7297862"/>
                <a:gd name="connsiteY50" fmla="*/ 2027833 h 4379906"/>
                <a:gd name="connsiteX51" fmla="*/ 2505919 w 7297862"/>
                <a:gd name="connsiteY51" fmla="*/ 1739824 h 4379906"/>
                <a:gd name="connsiteX52" fmla="*/ 2517341 w 7297862"/>
                <a:gd name="connsiteY52" fmla="*/ 1705538 h 4379906"/>
                <a:gd name="connsiteX53" fmla="*/ 2556175 w 7297862"/>
                <a:gd name="connsiteY53" fmla="*/ 1600391 h 4379906"/>
                <a:gd name="connsiteX54" fmla="*/ 2579018 w 7297862"/>
                <a:gd name="connsiteY54" fmla="*/ 1582105 h 4379906"/>
                <a:gd name="connsiteX55" fmla="*/ 2773187 w 7297862"/>
                <a:gd name="connsiteY55" fmla="*/ 1348955 h 4379906"/>
                <a:gd name="connsiteX56" fmla="*/ 2793746 w 7297862"/>
                <a:gd name="connsiteY56" fmla="*/ 1328383 h 4379906"/>
                <a:gd name="connsiteX57" fmla="*/ 2919385 w 7297862"/>
                <a:gd name="connsiteY57" fmla="*/ 1198093 h 4379906"/>
                <a:gd name="connsiteX58" fmla="*/ 2944512 w 7297862"/>
                <a:gd name="connsiteY58" fmla="*/ 1172950 h 4379906"/>
                <a:gd name="connsiteX59" fmla="*/ 2967356 w 7297862"/>
                <a:gd name="connsiteY59" fmla="*/ 1147806 h 4379906"/>
                <a:gd name="connsiteX60" fmla="*/ 2997052 w 7297862"/>
                <a:gd name="connsiteY60" fmla="*/ 1124948 h 4379906"/>
                <a:gd name="connsiteX61" fmla="*/ 3111269 w 7297862"/>
                <a:gd name="connsiteY61" fmla="*/ 1092947 h 4379906"/>
                <a:gd name="connsiteX62" fmla="*/ 3145534 w 7297862"/>
                <a:gd name="connsiteY62" fmla="*/ 1099805 h 4379906"/>
                <a:gd name="connsiteX63" fmla="*/ 3186652 w 7297862"/>
                <a:gd name="connsiteY63" fmla="*/ 1113519 h 4379906"/>
                <a:gd name="connsiteX64" fmla="*/ 3360262 w 7297862"/>
                <a:gd name="connsiteY64" fmla="*/ 1403814 h 4379906"/>
                <a:gd name="connsiteX65" fmla="*/ 3376252 w 7297862"/>
                <a:gd name="connsiteY65" fmla="*/ 1428958 h 4379906"/>
                <a:gd name="connsiteX66" fmla="*/ 3394527 w 7297862"/>
                <a:gd name="connsiteY66" fmla="*/ 1454101 h 4379906"/>
                <a:gd name="connsiteX67" fmla="*/ 3415086 w 7297862"/>
                <a:gd name="connsiteY67" fmla="*/ 1486102 h 4379906"/>
                <a:gd name="connsiteX68" fmla="*/ 3483616 w 7297862"/>
                <a:gd name="connsiteY68" fmla="*/ 1563819 h 4379906"/>
                <a:gd name="connsiteX69" fmla="*/ 3506460 w 7297862"/>
                <a:gd name="connsiteY69" fmla="*/ 1586677 h 4379906"/>
                <a:gd name="connsiteX70" fmla="*/ 3584127 w 7297862"/>
                <a:gd name="connsiteY70" fmla="*/ 1666679 h 4379906"/>
                <a:gd name="connsiteX71" fmla="*/ 3611539 w 7297862"/>
                <a:gd name="connsiteY71" fmla="*/ 1689537 h 4379906"/>
                <a:gd name="connsiteX72" fmla="*/ 3641236 w 7297862"/>
                <a:gd name="connsiteY72" fmla="*/ 1712395 h 4379906"/>
                <a:gd name="connsiteX73" fmla="*/ 3666363 w 7297862"/>
                <a:gd name="connsiteY73" fmla="*/ 1737539 h 4379906"/>
                <a:gd name="connsiteX74" fmla="*/ 3675501 w 7297862"/>
                <a:gd name="connsiteY74" fmla="*/ 1746682 h 4379906"/>
                <a:gd name="connsiteX75" fmla="*/ 3684638 w 7297862"/>
                <a:gd name="connsiteY75" fmla="*/ 1753539 h 4379906"/>
                <a:gd name="connsiteX76" fmla="*/ 3823983 w 7297862"/>
                <a:gd name="connsiteY76" fmla="*/ 1938688 h 4379906"/>
                <a:gd name="connsiteX77" fmla="*/ 3828551 w 7297862"/>
                <a:gd name="connsiteY77" fmla="*/ 1956974 h 4379906"/>
                <a:gd name="connsiteX78" fmla="*/ 3830836 w 7297862"/>
                <a:gd name="connsiteY78" fmla="*/ 1975260 h 4379906"/>
                <a:gd name="connsiteX79" fmla="*/ 3995308 w 7297862"/>
                <a:gd name="connsiteY79" fmla="*/ 1870114 h 4379906"/>
                <a:gd name="connsiteX80" fmla="*/ 4013583 w 7297862"/>
                <a:gd name="connsiteY80" fmla="*/ 1856399 h 4379906"/>
                <a:gd name="connsiteX81" fmla="*/ 4043279 w 7297862"/>
                <a:gd name="connsiteY81" fmla="*/ 1835827 h 4379906"/>
                <a:gd name="connsiteX82" fmla="*/ 4132368 w 7297862"/>
                <a:gd name="connsiteY82" fmla="*/ 1671251 h 4379906"/>
                <a:gd name="connsiteX83" fmla="*/ 4150643 w 7297862"/>
                <a:gd name="connsiteY83" fmla="*/ 1641536 h 4379906"/>
                <a:gd name="connsiteX84" fmla="*/ 4310547 w 7297862"/>
                <a:gd name="connsiteY84" fmla="*/ 1495245 h 4379906"/>
                <a:gd name="connsiteX85" fmla="*/ 4356234 w 7297862"/>
                <a:gd name="connsiteY85" fmla="*/ 1417529 h 4379906"/>
                <a:gd name="connsiteX86" fmla="*/ 4369940 w 7297862"/>
                <a:gd name="connsiteY86" fmla="*/ 1385528 h 4379906"/>
                <a:gd name="connsiteX87" fmla="*/ 4424764 w 7297862"/>
                <a:gd name="connsiteY87" fmla="*/ 1296382 h 4379906"/>
                <a:gd name="connsiteX88" fmla="*/ 4433901 w 7297862"/>
                <a:gd name="connsiteY88" fmla="*/ 1282667 h 4379906"/>
                <a:gd name="connsiteX89" fmla="*/ 4447607 w 7297862"/>
                <a:gd name="connsiteY89" fmla="*/ 1275810 h 4379906"/>
                <a:gd name="connsiteX90" fmla="*/ 4493294 w 7297862"/>
                <a:gd name="connsiteY90" fmla="*/ 1248381 h 4379906"/>
                <a:gd name="connsiteX91" fmla="*/ 4500147 w 7297862"/>
                <a:gd name="connsiteY91" fmla="*/ 1236952 h 4379906"/>
                <a:gd name="connsiteX92" fmla="*/ 4509284 w 7297862"/>
                <a:gd name="connsiteY92" fmla="*/ 1220951 h 4379906"/>
                <a:gd name="connsiteX93" fmla="*/ 4511569 w 7297862"/>
                <a:gd name="connsiteY93" fmla="*/ 1204951 h 4379906"/>
                <a:gd name="connsiteX94" fmla="*/ 4609795 w 7297862"/>
                <a:gd name="connsiteY94" fmla="*/ 1074661 h 4379906"/>
                <a:gd name="connsiteX95" fmla="*/ 4621217 w 7297862"/>
                <a:gd name="connsiteY95" fmla="*/ 1060946 h 4379906"/>
                <a:gd name="connsiteX96" fmla="*/ 4632639 w 7297862"/>
                <a:gd name="connsiteY96" fmla="*/ 1049517 h 4379906"/>
                <a:gd name="connsiteX97" fmla="*/ 4646345 w 7297862"/>
                <a:gd name="connsiteY97" fmla="*/ 1035803 h 4379906"/>
                <a:gd name="connsiteX98" fmla="*/ 4676041 w 7297862"/>
                <a:gd name="connsiteY98" fmla="*/ 1012945 h 4379906"/>
                <a:gd name="connsiteX99" fmla="*/ 4685178 w 7297862"/>
                <a:gd name="connsiteY99" fmla="*/ 999230 h 4379906"/>
                <a:gd name="connsiteX100" fmla="*/ 4728581 w 7297862"/>
                <a:gd name="connsiteY100" fmla="*/ 951228 h 4379906"/>
                <a:gd name="connsiteX101" fmla="*/ 4753708 w 7297862"/>
                <a:gd name="connsiteY101" fmla="*/ 926085 h 4379906"/>
                <a:gd name="connsiteX102" fmla="*/ 4813101 w 7297862"/>
                <a:gd name="connsiteY102" fmla="*/ 825510 h 4379906"/>
                <a:gd name="connsiteX103" fmla="*/ 4833660 w 7297862"/>
                <a:gd name="connsiteY103" fmla="*/ 791224 h 4379906"/>
                <a:gd name="connsiteX104" fmla="*/ 4886200 w 7297862"/>
                <a:gd name="connsiteY104" fmla="*/ 667791 h 4379906"/>
                <a:gd name="connsiteX105" fmla="*/ 4899906 w 7297862"/>
                <a:gd name="connsiteY105" fmla="*/ 638076 h 4379906"/>
                <a:gd name="connsiteX106" fmla="*/ 4922750 w 7297862"/>
                <a:gd name="connsiteY106" fmla="*/ 592360 h 4379906"/>
                <a:gd name="connsiteX107" fmla="*/ 4931887 w 7297862"/>
                <a:gd name="connsiteY107" fmla="*/ 578646 h 4379906"/>
                <a:gd name="connsiteX108" fmla="*/ 5023260 w 7297862"/>
                <a:gd name="connsiteY108" fmla="*/ 418641 h 4379906"/>
                <a:gd name="connsiteX109" fmla="*/ 5020976 w 7297862"/>
                <a:gd name="connsiteY109" fmla="*/ 404926 h 4379906"/>
                <a:gd name="connsiteX110" fmla="*/ 5020976 w 7297862"/>
                <a:gd name="connsiteY110" fmla="*/ 393497 h 4379906"/>
                <a:gd name="connsiteX111" fmla="*/ 5071232 w 7297862"/>
                <a:gd name="connsiteY111" fmla="*/ 295208 h 4379906"/>
                <a:gd name="connsiteX112" fmla="*/ 5082653 w 7297862"/>
                <a:gd name="connsiteY112" fmla="*/ 279208 h 4379906"/>
                <a:gd name="connsiteX113" fmla="*/ 5148899 w 7297862"/>
                <a:gd name="connsiteY113" fmla="*/ 206063 h 4379906"/>
                <a:gd name="connsiteX114" fmla="*/ 5158036 w 7297862"/>
                <a:gd name="connsiteY114" fmla="*/ 190062 h 4379906"/>
                <a:gd name="connsiteX115" fmla="*/ 5226567 w 7297862"/>
                <a:gd name="connsiteY115" fmla="*/ 48343 h 4379906"/>
                <a:gd name="connsiteX116" fmla="*/ 5249410 w 7297862"/>
                <a:gd name="connsiteY116" fmla="*/ 23200 h 4379906"/>
                <a:gd name="connsiteX117" fmla="*/ 5296239 w 7297862"/>
                <a:gd name="connsiteY117" fmla="*/ 56 h 4379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7297862" h="4379906">
                  <a:moveTo>
                    <a:pt x="5296239" y="56"/>
                  </a:moveTo>
                  <a:cubicBezTo>
                    <a:pt x="5312800" y="913"/>
                    <a:pt x="5330504" y="11771"/>
                    <a:pt x="5349921" y="36914"/>
                  </a:cubicBezTo>
                  <a:cubicBezTo>
                    <a:pt x="5359058" y="43772"/>
                    <a:pt x="5365911" y="52915"/>
                    <a:pt x="5372764" y="59772"/>
                  </a:cubicBezTo>
                  <a:cubicBezTo>
                    <a:pt x="5388755" y="75773"/>
                    <a:pt x="5402461" y="91773"/>
                    <a:pt x="5416167" y="110060"/>
                  </a:cubicBezTo>
                  <a:cubicBezTo>
                    <a:pt x="5420735" y="116917"/>
                    <a:pt x="5425304" y="121488"/>
                    <a:pt x="5429873" y="128346"/>
                  </a:cubicBezTo>
                  <a:cubicBezTo>
                    <a:pt x="5500687" y="233492"/>
                    <a:pt x="5518962" y="366067"/>
                    <a:pt x="5624041" y="443784"/>
                  </a:cubicBezTo>
                  <a:cubicBezTo>
                    <a:pt x="5630894" y="450642"/>
                    <a:pt x="5642316" y="457499"/>
                    <a:pt x="5651453" y="464356"/>
                  </a:cubicBezTo>
                  <a:cubicBezTo>
                    <a:pt x="5708562" y="514644"/>
                    <a:pt x="5758817" y="571788"/>
                    <a:pt x="5809073" y="631219"/>
                  </a:cubicBezTo>
                  <a:cubicBezTo>
                    <a:pt x="5818210" y="640362"/>
                    <a:pt x="5825063" y="649505"/>
                    <a:pt x="5831916" y="656362"/>
                  </a:cubicBezTo>
                  <a:cubicBezTo>
                    <a:pt x="5866181" y="766080"/>
                    <a:pt x="5930143" y="843797"/>
                    <a:pt x="6003241" y="919227"/>
                  </a:cubicBezTo>
                  <a:cubicBezTo>
                    <a:pt x="6012379" y="928371"/>
                    <a:pt x="6021516" y="937514"/>
                    <a:pt x="6030653" y="946657"/>
                  </a:cubicBezTo>
                  <a:cubicBezTo>
                    <a:pt x="6064919" y="1006087"/>
                    <a:pt x="6106037" y="1060946"/>
                    <a:pt x="6147155" y="1113519"/>
                  </a:cubicBezTo>
                  <a:cubicBezTo>
                    <a:pt x="6151723" y="1120377"/>
                    <a:pt x="6156292" y="1124948"/>
                    <a:pt x="6160861" y="1129520"/>
                  </a:cubicBezTo>
                  <a:cubicBezTo>
                    <a:pt x="6167713" y="1136377"/>
                    <a:pt x="6176851" y="1143234"/>
                    <a:pt x="6183704" y="1152378"/>
                  </a:cubicBezTo>
                  <a:cubicBezTo>
                    <a:pt x="6188273" y="1156949"/>
                    <a:pt x="6190557" y="1159235"/>
                    <a:pt x="6195126" y="1163807"/>
                  </a:cubicBezTo>
                  <a:cubicBezTo>
                    <a:pt x="6215685" y="1186664"/>
                    <a:pt x="6233959" y="1211808"/>
                    <a:pt x="6249950" y="1234666"/>
                  </a:cubicBezTo>
                  <a:cubicBezTo>
                    <a:pt x="6254519" y="1239237"/>
                    <a:pt x="6256803" y="1243809"/>
                    <a:pt x="6259087" y="1246095"/>
                  </a:cubicBezTo>
                  <a:cubicBezTo>
                    <a:pt x="6263656" y="1250666"/>
                    <a:pt x="6268225" y="1255238"/>
                    <a:pt x="6272793" y="1257524"/>
                  </a:cubicBezTo>
                  <a:cubicBezTo>
                    <a:pt x="6336755" y="1289525"/>
                    <a:pt x="6380157" y="1326097"/>
                    <a:pt x="6380157" y="1406100"/>
                  </a:cubicBezTo>
                  <a:cubicBezTo>
                    <a:pt x="6380157" y="1412957"/>
                    <a:pt x="6382441" y="1417529"/>
                    <a:pt x="6384726" y="1422100"/>
                  </a:cubicBezTo>
                  <a:cubicBezTo>
                    <a:pt x="6387010" y="1428958"/>
                    <a:pt x="6389295" y="1433529"/>
                    <a:pt x="6389295" y="1440387"/>
                  </a:cubicBezTo>
                  <a:cubicBezTo>
                    <a:pt x="6393863" y="1444958"/>
                    <a:pt x="6398432" y="1449530"/>
                    <a:pt x="6403001" y="1456387"/>
                  </a:cubicBezTo>
                  <a:cubicBezTo>
                    <a:pt x="6407569" y="1460959"/>
                    <a:pt x="6409853" y="1465530"/>
                    <a:pt x="6414422" y="1470102"/>
                  </a:cubicBezTo>
                  <a:cubicBezTo>
                    <a:pt x="6418991" y="1476959"/>
                    <a:pt x="6421275" y="1481531"/>
                    <a:pt x="6425844" y="1486102"/>
                  </a:cubicBezTo>
                  <a:cubicBezTo>
                    <a:pt x="6469247" y="1593534"/>
                    <a:pt x="6576611" y="1655250"/>
                    <a:pt x="6610875" y="1764968"/>
                  </a:cubicBezTo>
                  <a:cubicBezTo>
                    <a:pt x="6615444" y="1778683"/>
                    <a:pt x="6617729" y="1792397"/>
                    <a:pt x="6622297" y="1803826"/>
                  </a:cubicBezTo>
                  <a:cubicBezTo>
                    <a:pt x="6633719" y="1840399"/>
                    <a:pt x="6642856" y="1876971"/>
                    <a:pt x="6654278" y="1913544"/>
                  </a:cubicBezTo>
                  <a:cubicBezTo>
                    <a:pt x="6656562" y="1924973"/>
                    <a:pt x="6661131" y="1938688"/>
                    <a:pt x="6665699" y="1950117"/>
                  </a:cubicBezTo>
                  <a:cubicBezTo>
                    <a:pt x="6754789" y="2153551"/>
                    <a:pt x="6905555" y="2331843"/>
                    <a:pt x="7019772" y="2519277"/>
                  </a:cubicBezTo>
                  <a:cubicBezTo>
                    <a:pt x="7028909" y="2528420"/>
                    <a:pt x="7035763" y="2537563"/>
                    <a:pt x="7044899" y="2546706"/>
                  </a:cubicBezTo>
                  <a:cubicBezTo>
                    <a:pt x="7097439" y="2601565"/>
                    <a:pt x="7154548" y="2656424"/>
                    <a:pt x="7197951" y="2722712"/>
                  </a:cubicBezTo>
                  <a:cubicBezTo>
                    <a:pt x="7204803" y="2731855"/>
                    <a:pt x="7209372" y="2743284"/>
                    <a:pt x="7216225" y="2752427"/>
                  </a:cubicBezTo>
                  <a:cubicBezTo>
                    <a:pt x="7235642" y="2786714"/>
                    <a:pt x="7253346" y="2822715"/>
                    <a:pt x="7268479" y="2859573"/>
                  </a:cubicBezTo>
                  <a:lnTo>
                    <a:pt x="7297862" y="2949145"/>
                  </a:lnTo>
                  <a:lnTo>
                    <a:pt x="7297862" y="4379906"/>
                  </a:lnTo>
                  <a:lnTo>
                    <a:pt x="0" y="4379906"/>
                  </a:lnTo>
                  <a:cubicBezTo>
                    <a:pt x="59393" y="4299904"/>
                    <a:pt x="194169" y="4171900"/>
                    <a:pt x="342651" y="4037038"/>
                  </a:cubicBezTo>
                  <a:cubicBezTo>
                    <a:pt x="349504" y="4030181"/>
                    <a:pt x="356357" y="4025609"/>
                    <a:pt x="360926" y="4021038"/>
                  </a:cubicBezTo>
                  <a:cubicBezTo>
                    <a:pt x="792666" y="3824460"/>
                    <a:pt x="1103336" y="3477021"/>
                    <a:pt x="1395731" y="3095295"/>
                  </a:cubicBezTo>
                  <a:cubicBezTo>
                    <a:pt x="1414006" y="3086152"/>
                    <a:pt x="1441418" y="3086152"/>
                    <a:pt x="1457408" y="3067865"/>
                  </a:cubicBezTo>
                  <a:cubicBezTo>
                    <a:pt x="1493958" y="3033579"/>
                    <a:pt x="1503095" y="2978720"/>
                    <a:pt x="1521370" y="2935290"/>
                  </a:cubicBezTo>
                  <a:cubicBezTo>
                    <a:pt x="1564772" y="2864431"/>
                    <a:pt x="1662999" y="2882717"/>
                    <a:pt x="1715538" y="2818715"/>
                  </a:cubicBezTo>
                  <a:cubicBezTo>
                    <a:pt x="1813765" y="2686139"/>
                    <a:pt x="1902854" y="2553564"/>
                    <a:pt x="2035346" y="2459847"/>
                  </a:cubicBezTo>
                  <a:cubicBezTo>
                    <a:pt x="2049052" y="2452989"/>
                    <a:pt x="2060473" y="2443846"/>
                    <a:pt x="2071895" y="2436989"/>
                  </a:cubicBezTo>
                  <a:cubicBezTo>
                    <a:pt x="2094739" y="2423274"/>
                    <a:pt x="2119866" y="2407274"/>
                    <a:pt x="2142710" y="2393559"/>
                  </a:cubicBezTo>
                  <a:cubicBezTo>
                    <a:pt x="2176975" y="2370701"/>
                    <a:pt x="2192965" y="2338700"/>
                    <a:pt x="2197534" y="2304413"/>
                  </a:cubicBezTo>
                  <a:cubicBezTo>
                    <a:pt x="2199818" y="2295270"/>
                    <a:pt x="2199818" y="2286127"/>
                    <a:pt x="2199818" y="2276984"/>
                  </a:cubicBezTo>
                  <a:cubicBezTo>
                    <a:pt x="2204387" y="2233554"/>
                    <a:pt x="2231799" y="2196981"/>
                    <a:pt x="2266064" y="2171838"/>
                  </a:cubicBezTo>
                  <a:cubicBezTo>
                    <a:pt x="2275201" y="2164980"/>
                    <a:pt x="2282054" y="2155837"/>
                    <a:pt x="2291192" y="2146694"/>
                  </a:cubicBezTo>
                  <a:cubicBezTo>
                    <a:pt x="2307182" y="2116979"/>
                    <a:pt x="2323172" y="2087264"/>
                    <a:pt x="2339163" y="2057549"/>
                  </a:cubicBezTo>
                  <a:cubicBezTo>
                    <a:pt x="2343731" y="2046120"/>
                    <a:pt x="2348300" y="2036976"/>
                    <a:pt x="2355153" y="2027833"/>
                  </a:cubicBezTo>
                  <a:cubicBezTo>
                    <a:pt x="2444242" y="1956974"/>
                    <a:pt x="2471654" y="1851828"/>
                    <a:pt x="2505919" y="1739824"/>
                  </a:cubicBezTo>
                  <a:cubicBezTo>
                    <a:pt x="2510488" y="1728395"/>
                    <a:pt x="2515057" y="1716967"/>
                    <a:pt x="2517341" y="1705538"/>
                  </a:cubicBezTo>
                  <a:cubicBezTo>
                    <a:pt x="2531047" y="1671251"/>
                    <a:pt x="2544753" y="1636964"/>
                    <a:pt x="2556175" y="1600391"/>
                  </a:cubicBezTo>
                  <a:cubicBezTo>
                    <a:pt x="2563028" y="1595820"/>
                    <a:pt x="2569881" y="1588963"/>
                    <a:pt x="2579018" y="1582105"/>
                  </a:cubicBezTo>
                  <a:cubicBezTo>
                    <a:pt x="2665823" y="1529532"/>
                    <a:pt x="2711510" y="1433529"/>
                    <a:pt x="2773187" y="1348955"/>
                  </a:cubicBezTo>
                  <a:cubicBezTo>
                    <a:pt x="2780040" y="1342098"/>
                    <a:pt x="2786893" y="1335240"/>
                    <a:pt x="2793746" y="1328383"/>
                  </a:cubicBezTo>
                  <a:cubicBezTo>
                    <a:pt x="2841717" y="1291810"/>
                    <a:pt x="2878267" y="1241523"/>
                    <a:pt x="2919385" y="1198093"/>
                  </a:cubicBezTo>
                  <a:cubicBezTo>
                    <a:pt x="2928522" y="1191236"/>
                    <a:pt x="2935375" y="1182093"/>
                    <a:pt x="2944512" y="1172950"/>
                  </a:cubicBezTo>
                  <a:cubicBezTo>
                    <a:pt x="2951365" y="1163807"/>
                    <a:pt x="2958218" y="1154663"/>
                    <a:pt x="2967356" y="1147806"/>
                  </a:cubicBezTo>
                  <a:cubicBezTo>
                    <a:pt x="2976493" y="1138663"/>
                    <a:pt x="2985630" y="1131806"/>
                    <a:pt x="2997052" y="1124948"/>
                  </a:cubicBezTo>
                  <a:cubicBezTo>
                    <a:pt x="3038170" y="1099805"/>
                    <a:pt x="3077004" y="1090661"/>
                    <a:pt x="3111269" y="1092947"/>
                  </a:cubicBezTo>
                  <a:cubicBezTo>
                    <a:pt x="3124975" y="1092947"/>
                    <a:pt x="3134112" y="1095233"/>
                    <a:pt x="3145534" y="1099805"/>
                  </a:cubicBezTo>
                  <a:cubicBezTo>
                    <a:pt x="3161524" y="1102090"/>
                    <a:pt x="3175231" y="1108948"/>
                    <a:pt x="3186652" y="1113519"/>
                  </a:cubicBezTo>
                  <a:cubicBezTo>
                    <a:pt x="3280310" y="1184379"/>
                    <a:pt x="3298585" y="1307811"/>
                    <a:pt x="3360262" y="1403814"/>
                  </a:cubicBezTo>
                  <a:cubicBezTo>
                    <a:pt x="3364831" y="1412957"/>
                    <a:pt x="3371684" y="1422100"/>
                    <a:pt x="3376252" y="1428958"/>
                  </a:cubicBezTo>
                  <a:cubicBezTo>
                    <a:pt x="3383105" y="1438101"/>
                    <a:pt x="3387674" y="1447244"/>
                    <a:pt x="3394527" y="1454101"/>
                  </a:cubicBezTo>
                  <a:cubicBezTo>
                    <a:pt x="3401380" y="1465530"/>
                    <a:pt x="3405949" y="1474673"/>
                    <a:pt x="3415086" y="1486102"/>
                  </a:cubicBezTo>
                  <a:cubicBezTo>
                    <a:pt x="3435645" y="1513532"/>
                    <a:pt x="3458488" y="1538675"/>
                    <a:pt x="3483616" y="1563819"/>
                  </a:cubicBezTo>
                  <a:cubicBezTo>
                    <a:pt x="3490469" y="1572962"/>
                    <a:pt x="3499607" y="1579819"/>
                    <a:pt x="3506460" y="1586677"/>
                  </a:cubicBezTo>
                  <a:cubicBezTo>
                    <a:pt x="3531587" y="1616392"/>
                    <a:pt x="3556715" y="1643821"/>
                    <a:pt x="3584127" y="1666679"/>
                  </a:cubicBezTo>
                  <a:cubicBezTo>
                    <a:pt x="3593264" y="1673537"/>
                    <a:pt x="3602402" y="1680394"/>
                    <a:pt x="3611539" y="1689537"/>
                  </a:cubicBezTo>
                  <a:cubicBezTo>
                    <a:pt x="3620676" y="1696394"/>
                    <a:pt x="3632098" y="1703252"/>
                    <a:pt x="3641236" y="1712395"/>
                  </a:cubicBezTo>
                  <a:cubicBezTo>
                    <a:pt x="3650373" y="1719252"/>
                    <a:pt x="3657226" y="1728395"/>
                    <a:pt x="3666363" y="1737539"/>
                  </a:cubicBezTo>
                  <a:cubicBezTo>
                    <a:pt x="3670932" y="1739824"/>
                    <a:pt x="3673216" y="1742110"/>
                    <a:pt x="3675501" y="1746682"/>
                  </a:cubicBezTo>
                  <a:cubicBezTo>
                    <a:pt x="3680069" y="1748968"/>
                    <a:pt x="3682354" y="1751253"/>
                    <a:pt x="3684638" y="1753539"/>
                  </a:cubicBezTo>
                  <a:cubicBezTo>
                    <a:pt x="3732609" y="1815255"/>
                    <a:pt x="3812561" y="1858685"/>
                    <a:pt x="3823983" y="1938688"/>
                  </a:cubicBezTo>
                  <a:cubicBezTo>
                    <a:pt x="3823983" y="1943259"/>
                    <a:pt x="3826267" y="1950117"/>
                    <a:pt x="3828551" y="1956974"/>
                  </a:cubicBezTo>
                  <a:cubicBezTo>
                    <a:pt x="3828551" y="1963831"/>
                    <a:pt x="3830836" y="1968403"/>
                    <a:pt x="3830836" y="1975260"/>
                  </a:cubicBezTo>
                  <a:cubicBezTo>
                    <a:pt x="3858248" y="1904401"/>
                    <a:pt x="3938200" y="1904401"/>
                    <a:pt x="3995308" y="1870114"/>
                  </a:cubicBezTo>
                  <a:cubicBezTo>
                    <a:pt x="3999877" y="1865543"/>
                    <a:pt x="4006730" y="1860971"/>
                    <a:pt x="4013583" y="1856399"/>
                  </a:cubicBezTo>
                  <a:cubicBezTo>
                    <a:pt x="4025004" y="1849542"/>
                    <a:pt x="4034142" y="1842685"/>
                    <a:pt x="4043279" y="1835827"/>
                  </a:cubicBezTo>
                  <a:cubicBezTo>
                    <a:pt x="4091250" y="1796969"/>
                    <a:pt x="4123231" y="1748968"/>
                    <a:pt x="4132368" y="1671251"/>
                  </a:cubicBezTo>
                  <a:cubicBezTo>
                    <a:pt x="4139221" y="1662108"/>
                    <a:pt x="4146074" y="1650679"/>
                    <a:pt x="4150643" y="1641536"/>
                  </a:cubicBezTo>
                  <a:cubicBezTo>
                    <a:pt x="4189477" y="1577534"/>
                    <a:pt x="4237448" y="1522675"/>
                    <a:pt x="4310547" y="1495245"/>
                  </a:cubicBezTo>
                  <a:cubicBezTo>
                    <a:pt x="4337959" y="1476959"/>
                    <a:pt x="4353949" y="1451815"/>
                    <a:pt x="4356234" y="1417529"/>
                  </a:cubicBezTo>
                  <a:cubicBezTo>
                    <a:pt x="4360802" y="1406100"/>
                    <a:pt x="4365371" y="1396957"/>
                    <a:pt x="4369940" y="1385528"/>
                  </a:cubicBezTo>
                  <a:cubicBezTo>
                    <a:pt x="4383646" y="1353527"/>
                    <a:pt x="4401920" y="1323811"/>
                    <a:pt x="4424764" y="1296382"/>
                  </a:cubicBezTo>
                  <a:cubicBezTo>
                    <a:pt x="4427048" y="1291810"/>
                    <a:pt x="4431617" y="1287239"/>
                    <a:pt x="4433901" y="1282667"/>
                  </a:cubicBezTo>
                  <a:cubicBezTo>
                    <a:pt x="4438470" y="1282667"/>
                    <a:pt x="4443038" y="1280382"/>
                    <a:pt x="4447607" y="1275810"/>
                  </a:cubicBezTo>
                  <a:cubicBezTo>
                    <a:pt x="4468166" y="1271238"/>
                    <a:pt x="4484157" y="1262095"/>
                    <a:pt x="4493294" y="1248381"/>
                  </a:cubicBezTo>
                  <a:cubicBezTo>
                    <a:pt x="4495578" y="1246095"/>
                    <a:pt x="4497863" y="1241523"/>
                    <a:pt x="4500147" y="1236952"/>
                  </a:cubicBezTo>
                  <a:cubicBezTo>
                    <a:pt x="4504716" y="1232380"/>
                    <a:pt x="4507000" y="1227809"/>
                    <a:pt x="4509284" y="1220951"/>
                  </a:cubicBezTo>
                  <a:cubicBezTo>
                    <a:pt x="4509284" y="1216380"/>
                    <a:pt x="4511569" y="1211808"/>
                    <a:pt x="4511569" y="1204951"/>
                  </a:cubicBezTo>
                  <a:cubicBezTo>
                    <a:pt x="4532128" y="1147806"/>
                    <a:pt x="4577814" y="1113519"/>
                    <a:pt x="4609795" y="1074661"/>
                  </a:cubicBezTo>
                  <a:cubicBezTo>
                    <a:pt x="4614364" y="1070089"/>
                    <a:pt x="4618933" y="1065518"/>
                    <a:pt x="4621217" y="1060946"/>
                  </a:cubicBezTo>
                  <a:cubicBezTo>
                    <a:pt x="4625786" y="1056375"/>
                    <a:pt x="4630354" y="1054089"/>
                    <a:pt x="4632639" y="1049517"/>
                  </a:cubicBezTo>
                  <a:cubicBezTo>
                    <a:pt x="4637207" y="1044946"/>
                    <a:pt x="4641776" y="1040374"/>
                    <a:pt x="4646345" y="1035803"/>
                  </a:cubicBezTo>
                  <a:cubicBezTo>
                    <a:pt x="4655482" y="1028945"/>
                    <a:pt x="4666904" y="1019802"/>
                    <a:pt x="4676041" y="1012945"/>
                  </a:cubicBezTo>
                  <a:cubicBezTo>
                    <a:pt x="4678325" y="1008373"/>
                    <a:pt x="4682894" y="1003802"/>
                    <a:pt x="4685178" y="999230"/>
                  </a:cubicBezTo>
                  <a:cubicBezTo>
                    <a:pt x="4698884" y="983229"/>
                    <a:pt x="4712590" y="967229"/>
                    <a:pt x="4728581" y="951228"/>
                  </a:cubicBezTo>
                  <a:cubicBezTo>
                    <a:pt x="4737718" y="942085"/>
                    <a:pt x="4746855" y="932942"/>
                    <a:pt x="4753708" y="926085"/>
                  </a:cubicBezTo>
                  <a:cubicBezTo>
                    <a:pt x="4776552" y="894084"/>
                    <a:pt x="4794827" y="859797"/>
                    <a:pt x="4813101" y="825510"/>
                  </a:cubicBezTo>
                  <a:cubicBezTo>
                    <a:pt x="4819954" y="814081"/>
                    <a:pt x="4826807" y="802652"/>
                    <a:pt x="4833660" y="791224"/>
                  </a:cubicBezTo>
                  <a:cubicBezTo>
                    <a:pt x="4851935" y="747794"/>
                    <a:pt x="4867925" y="706649"/>
                    <a:pt x="4886200" y="667791"/>
                  </a:cubicBezTo>
                  <a:cubicBezTo>
                    <a:pt x="4890769" y="658648"/>
                    <a:pt x="4895337" y="649505"/>
                    <a:pt x="4899906" y="638076"/>
                  </a:cubicBezTo>
                  <a:cubicBezTo>
                    <a:pt x="4906759" y="622075"/>
                    <a:pt x="4913612" y="606075"/>
                    <a:pt x="4922750" y="592360"/>
                  </a:cubicBezTo>
                  <a:cubicBezTo>
                    <a:pt x="4927318" y="587789"/>
                    <a:pt x="4929603" y="583217"/>
                    <a:pt x="4931887" y="578646"/>
                  </a:cubicBezTo>
                  <a:cubicBezTo>
                    <a:pt x="4950162" y="516929"/>
                    <a:pt x="5011839" y="482643"/>
                    <a:pt x="5023260" y="418641"/>
                  </a:cubicBezTo>
                  <a:cubicBezTo>
                    <a:pt x="5023260" y="414069"/>
                    <a:pt x="5020976" y="409497"/>
                    <a:pt x="5020976" y="404926"/>
                  </a:cubicBezTo>
                  <a:cubicBezTo>
                    <a:pt x="5020976" y="402640"/>
                    <a:pt x="5020976" y="398068"/>
                    <a:pt x="5020976" y="393497"/>
                  </a:cubicBezTo>
                  <a:cubicBezTo>
                    <a:pt x="5030113" y="356924"/>
                    <a:pt x="5039251" y="322638"/>
                    <a:pt x="5071232" y="295208"/>
                  </a:cubicBezTo>
                  <a:cubicBezTo>
                    <a:pt x="5073516" y="288351"/>
                    <a:pt x="5078085" y="283779"/>
                    <a:pt x="5082653" y="279208"/>
                  </a:cubicBezTo>
                  <a:cubicBezTo>
                    <a:pt x="5103212" y="254064"/>
                    <a:pt x="5132909" y="233492"/>
                    <a:pt x="5148899" y="206063"/>
                  </a:cubicBezTo>
                  <a:cubicBezTo>
                    <a:pt x="5151183" y="201491"/>
                    <a:pt x="5155752" y="194634"/>
                    <a:pt x="5158036" y="190062"/>
                  </a:cubicBezTo>
                  <a:cubicBezTo>
                    <a:pt x="5185448" y="144346"/>
                    <a:pt x="5206007" y="98631"/>
                    <a:pt x="5226567" y="48343"/>
                  </a:cubicBezTo>
                  <a:cubicBezTo>
                    <a:pt x="5233420" y="39200"/>
                    <a:pt x="5242557" y="30057"/>
                    <a:pt x="5249410" y="23200"/>
                  </a:cubicBezTo>
                  <a:cubicBezTo>
                    <a:pt x="5264258" y="8342"/>
                    <a:pt x="5279677" y="-801"/>
                    <a:pt x="5296239" y="5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F9C5F1E7-071A-4651-AA06-D7EA28613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390" y="2369491"/>
              <a:ext cx="1846666" cy="1407341"/>
            </a:xfrm>
            <a:custGeom>
              <a:avLst/>
              <a:gdLst>
                <a:gd name="T0" fmla="*/ 748 w 809"/>
                <a:gd name="T1" fmla="*/ 615 h 618"/>
                <a:gd name="T2" fmla="*/ 736 w 809"/>
                <a:gd name="T3" fmla="*/ 611 h 618"/>
                <a:gd name="T4" fmla="*/ 672 w 809"/>
                <a:gd name="T5" fmla="*/ 592 h 618"/>
                <a:gd name="T6" fmla="*/ 633 w 809"/>
                <a:gd name="T7" fmla="*/ 546 h 618"/>
                <a:gd name="T8" fmla="*/ 588 w 809"/>
                <a:gd name="T9" fmla="*/ 533 h 618"/>
                <a:gd name="T10" fmla="*/ 525 w 809"/>
                <a:gd name="T11" fmla="*/ 499 h 618"/>
                <a:gd name="T12" fmla="*/ 511 w 809"/>
                <a:gd name="T13" fmla="*/ 498 h 618"/>
                <a:gd name="T14" fmla="*/ 467 w 809"/>
                <a:gd name="T15" fmla="*/ 541 h 618"/>
                <a:gd name="T16" fmla="*/ 423 w 809"/>
                <a:gd name="T17" fmla="*/ 518 h 618"/>
                <a:gd name="T18" fmla="*/ 411 w 809"/>
                <a:gd name="T19" fmla="*/ 523 h 618"/>
                <a:gd name="T20" fmla="*/ 337 w 809"/>
                <a:gd name="T21" fmla="*/ 520 h 618"/>
                <a:gd name="T22" fmla="*/ 323 w 809"/>
                <a:gd name="T23" fmla="*/ 563 h 618"/>
                <a:gd name="T24" fmla="*/ 277 w 809"/>
                <a:gd name="T25" fmla="*/ 576 h 618"/>
                <a:gd name="T26" fmla="*/ 266 w 809"/>
                <a:gd name="T27" fmla="*/ 543 h 618"/>
                <a:gd name="T28" fmla="*/ 241 w 809"/>
                <a:gd name="T29" fmla="*/ 524 h 618"/>
                <a:gd name="T30" fmla="*/ 219 w 809"/>
                <a:gd name="T31" fmla="*/ 517 h 618"/>
                <a:gd name="T32" fmla="*/ 181 w 809"/>
                <a:gd name="T33" fmla="*/ 565 h 618"/>
                <a:gd name="T34" fmla="*/ 152 w 809"/>
                <a:gd name="T35" fmla="*/ 568 h 618"/>
                <a:gd name="T36" fmla="*/ 137 w 809"/>
                <a:gd name="T37" fmla="*/ 560 h 618"/>
                <a:gd name="T38" fmla="*/ 63 w 809"/>
                <a:gd name="T39" fmla="*/ 548 h 618"/>
                <a:gd name="T40" fmla="*/ 51 w 809"/>
                <a:gd name="T41" fmla="*/ 544 h 618"/>
                <a:gd name="T42" fmla="*/ 42 w 809"/>
                <a:gd name="T43" fmla="*/ 479 h 618"/>
                <a:gd name="T44" fmla="*/ 54 w 809"/>
                <a:gd name="T45" fmla="*/ 473 h 618"/>
                <a:gd name="T46" fmla="*/ 65 w 809"/>
                <a:gd name="T47" fmla="*/ 463 h 618"/>
                <a:gd name="T48" fmla="*/ 72 w 809"/>
                <a:gd name="T49" fmla="*/ 449 h 618"/>
                <a:gd name="T50" fmla="*/ 111 w 809"/>
                <a:gd name="T51" fmla="*/ 413 h 618"/>
                <a:gd name="T52" fmla="*/ 144 w 809"/>
                <a:gd name="T53" fmla="*/ 357 h 618"/>
                <a:gd name="T54" fmla="*/ 168 w 809"/>
                <a:gd name="T55" fmla="*/ 294 h 618"/>
                <a:gd name="T56" fmla="*/ 184 w 809"/>
                <a:gd name="T57" fmla="*/ 269 h 618"/>
                <a:gd name="T58" fmla="*/ 226 w 809"/>
                <a:gd name="T59" fmla="*/ 194 h 618"/>
                <a:gd name="T60" fmla="*/ 245 w 809"/>
                <a:gd name="T61" fmla="*/ 145 h 618"/>
                <a:gd name="T62" fmla="*/ 274 w 809"/>
                <a:gd name="T63" fmla="*/ 102 h 618"/>
                <a:gd name="T64" fmla="*/ 316 w 809"/>
                <a:gd name="T65" fmla="*/ 33 h 618"/>
                <a:gd name="T66" fmla="*/ 331 w 809"/>
                <a:gd name="T67" fmla="*/ 12 h 618"/>
                <a:gd name="T68" fmla="*/ 373 w 809"/>
                <a:gd name="T69" fmla="*/ 37 h 618"/>
                <a:gd name="T70" fmla="*/ 398 w 809"/>
                <a:gd name="T71" fmla="*/ 69 h 618"/>
                <a:gd name="T72" fmla="*/ 494 w 809"/>
                <a:gd name="T73" fmla="*/ 210 h 618"/>
                <a:gd name="T74" fmla="*/ 575 w 809"/>
                <a:gd name="T75" fmla="*/ 302 h 618"/>
                <a:gd name="T76" fmla="*/ 664 w 809"/>
                <a:gd name="T77" fmla="*/ 429 h 618"/>
                <a:gd name="T78" fmla="*/ 721 w 809"/>
                <a:gd name="T79" fmla="*/ 509 h 618"/>
                <a:gd name="T80" fmla="*/ 736 w 809"/>
                <a:gd name="T81" fmla="*/ 524 h 618"/>
                <a:gd name="T82" fmla="*/ 764 w 809"/>
                <a:gd name="T83" fmla="*/ 558 h 618"/>
                <a:gd name="T84" fmla="*/ 771 w 809"/>
                <a:gd name="T85" fmla="*/ 569 h 618"/>
                <a:gd name="T86" fmla="*/ 805 w 809"/>
                <a:gd name="T87" fmla="*/ 594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09" h="618">
                  <a:moveTo>
                    <a:pt x="800" y="592"/>
                  </a:moveTo>
                  <a:cubicBezTo>
                    <a:pt x="778" y="591"/>
                    <a:pt x="771" y="618"/>
                    <a:pt x="748" y="615"/>
                  </a:cubicBezTo>
                  <a:cubicBezTo>
                    <a:pt x="746" y="615"/>
                    <a:pt x="744" y="614"/>
                    <a:pt x="742" y="614"/>
                  </a:cubicBezTo>
                  <a:cubicBezTo>
                    <a:pt x="740" y="613"/>
                    <a:pt x="738" y="612"/>
                    <a:pt x="736" y="611"/>
                  </a:cubicBezTo>
                  <a:cubicBezTo>
                    <a:pt x="716" y="595"/>
                    <a:pt x="701" y="579"/>
                    <a:pt x="679" y="594"/>
                  </a:cubicBezTo>
                  <a:cubicBezTo>
                    <a:pt x="677" y="593"/>
                    <a:pt x="674" y="592"/>
                    <a:pt x="672" y="592"/>
                  </a:cubicBezTo>
                  <a:cubicBezTo>
                    <a:pt x="664" y="589"/>
                    <a:pt x="657" y="587"/>
                    <a:pt x="650" y="583"/>
                  </a:cubicBezTo>
                  <a:cubicBezTo>
                    <a:pt x="638" y="576"/>
                    <a:pt x="642" y="556"/>
                    <a:pt x="633" y="546"/>
                  </a:cubicBezTo>
                  <a:cubicBezTo>
                    <a:pt x="631" y="544"/>
                    <a:pt x="629" y="542"/>
                    <a:pt x="627" y="540"/>
                  </a:cubicBezTo>
                  <a:cubicBezTo>
                    <a:pt x="615" y="532"/>
                    <a:pt x="602" y="526"/>
                    <a:pt x="588" y="533"/>
                  </a:cubicBezTo>
                  <a:cubicBezTo>
                    <a:pt x="588" y="537"/>
                    <a:pt x="588" y="544"/>
                    <a:pt x="584" y="544"/>
                  </a:cubicBezTo>
                  <a:cubicBezTo>
                    <a:pt x="545" y="556"/>
                    <a:pt x="545" y="517"/>
                    <a:pt x="525" y="499"/>
                  </a:cubicBezTo>
                  <a:cubicBezTo>
                    <a:pt x="522" y="498"/>
                    <a:pt x="520" y="498"/>
                    <a:pt x="518" y="498"/>
                  </a:cubicBezTo>
                  <a:cubicBezTo>
                    <a:pt x="515" y="498"/>
                    <a:pt x="513" y="498"/>
                    <a:pt x="511" y="498"/>
                  </a:cubicBezTo>
                  <a:cubicBezTo>
                    <a:pt x="508" y="498"/>
                    <a:pt x="506" y="498"/>
                    <a:pt x="503" y="499"/>
                  </a:cubicBezTo>
                  <a:cubicBezTo>
                    <a:pt x="494" y="513"/>
                    <a:pt x="491" y="548"/>
                    <a:pt x="467" y="541"/>
                  </a:cubicBezTo>
                  <a:cubicBezTo>
                    <a:pt x="456" y="537"/>
                    <a:pt x="452" y="517"/>
                    <a:pt x="431" y="516"/>
                  </a:cubicBezTo>
                  <a:cubicBezTo>
                    <a:pt x="428" y="517"/>
                    <a:pt x="426" y="518"/>
                    <a:pt x="423" y="518"/>
                  </a:cubicBezTo>
                  <a:cubicBezTo>
                    <a:pt x="421" y="519"/>
                    <a:pt x="419" y="520"/>
                    <a:pt x="417" y="521"/>
                  </a:cubicBezTo>
                  <a:cubicBezTo>
                    <a:pt x="415" y="522"/>
                    <a:pt x="413" y="522"/>
                    <a:pt x="411" y="523"/>
                  </a:cubicBezTo>
                  <a:cubicBezTo>
                    <a:pt x="382" y="552"/>
                    <a:pt x="374" y="533"/>
                    <a:pt x="342" y="517"/>
                  </a:cubicBezTo>
                  <a:cubicBezTo>
                    <a:pt x="340" y="517"/>
                    <a:pt x="338" y="518"/>
                    <a:pt x="337" y="520"/>
                  </a:cubicBezTo>
                  <a:cubicBezTo>
                    <a:pt x="335" y="521"/>
                    <a:pt x="334" y="522"/>
                    <a:pt x="333" y="524"/>
                  </a:cubicBezTo>
                  <a:cubicBezTo>
                    <a:pt x="328" y="534"/>
                    <a:pt x="332" y="552"/>
                    <a:pt x="323" y="563"/>
                  </a:cubicBezTo>
                  <a:cubicBezTo>
                    <a:pt x="322" y="565"/>
                    <a:pt x="320" y="567"/>
                    <a:pt x="318" y="568"/>
                  </a:cubicBezTo>
                  <a:cubicBezTo>
                    <a:pt x="308" y="579"/>
                    <a:pt x="294" y="583"/>
                    <a:pt x="277" y="576"/>
                  </a:cubicBezTo>
                  <a:cubicBezTo>
                    <a:pt x="273" y="576"/>
                    <a:pt x="269" y="564"/>
                    <a:pt x="268" y="551"/>
                  </a:cubicBezTo>
                  <a:cubicBezTo>
                    <a:pt x="268" y="548"/>
                    <a:pt x="267" y="546"/>
                    <a:pt x="266" y="543"/>
                  </a:cubicBezTo>
                  <a:cubicBezTo>
                    <a:pt x="263" y="536"/>
                    <a:pt x="258" y="530"/>
                    <a:pt x="249" y="527"/>
                  </a:cubicBezTo>
                  <a:cubicBezTo>
                    <a:pt x="246" y="526"/>
                    <a:pt x="244" y="525"/>
                    <a:pt x="241" y="524"/>
                  </a:cubicBezTo>
                  <a:cubicBezTo>
                    <a:pt x="236" y="522"/>
                    <a:pt x="231" y="520"/>
                    <a:pt x="226" y="518"/>
                  </a:cubicBezTo>
                  <a:cubicBezTo>
                    <a:pt x="224" y="518"/>
                    <a:pt x="221" y="517"/>
                    <a:pt x="219" y="517"/>
                  </a:cubicBezTo>
                  <a:cubicBezTo>
                    <a:pt x="216" y="517"/>
                    <a:pt x="213" y="517"/>
                    <a:pt x="210" y="517"/>
                  </a:cubicBezTo>
                  <a:cubicBezTo>
                    <a:pt x="187" y="525"/>
                    <a:pt x="203" y="556"/>
                    <a:pt x="181" y="565"/>
                  </a:cubicBezTo>
                  <a:cubicBezTo>
                    <a:pt x="178" y="566"/>
                    <a:pt x="176" y="567"/>
                    <a:pt x="174" y="568"/>
                  </a:cubicBezTo>
                  <a:cubicBezTo>
                    <a:pt x="167" y="570"/>
                    <a:pt x="159" y="571"/>
                    <a:pt x="152" y="568"/>
                  </a:cubicBezTo>
                  <a:cubicBezTo>
                    <a:pt x="150" y="567"/>
                    <a:pt x="147" y="565"/>
                    <a:pt x="145" y="564"/>
                  </a:cubicBezTo>
                  <a:cubicBezTo>
                    <a:pt x="142" y="563"/>
                    <a:pt x="139" y="562"/>
                    <a:pt x="137" y="560"/>
                  </a:cubicBezTo>
                  <a:cubicBezTo>
                    <a:pt x="135" y="558"/>
                    <a:pt x="133" y="556"/>
                    <a:pt x="132" y="555"/>
                  </a:cubicBezTo>
                  <a:cubicBezTo>
                    <a:pt x="113" y="533"/>
                    <a:pt x="86" y="556"/>
                    <a:pt x="63" y="548"/>
                  </a:cubicBezTo>
                  <a:cubicBezTo>
                    <a:pt x="61" y="547"/>
                    <a:pt x="59" y="547"/>
                    <a:pt x="57" y="546"/>
                  </a:cubicBezTo>
                  <a:cubicBezTo>
                    <a:pt x="55" y="545"/>
                    <a:pt x="53" y="545"/>
                    <a:pt x="51" y="544"/>
                  </a:cubicBezTo>
                  <a:cubicBezTo>
                    <a:pt x="35" y="529"/>
                    <a:pt x="0" y="548"/>
                    <a:pt x="8" y="529"/>
                  </a:cubicBezTo>
                  <a:cubicBezTo>
                    <a:pt x="16" y="513"/>
                    <a:pt x="28" y="490"/>
                    <a:pt x="42" y="479"/>
                  </a:cubicBezTo>
                  <a:cubicBezTo>
                    <a:pt x="44" y="478"/>
                    <a:pt x="47" y="477"/>
                    <a:pt x="49" y="477"/>
                  </a:cubicBezTo>
                  <a:cubicBezTo>
                    <a:pt x="51" y="476"/>
                    <a:pt x="53" y="474"/>
                    <a:pt x="54" y="473"/>
                  </a:cubicBezTo>
                  <a:cubicBezTo>
                    <a:pt x="56" y="472"/>
                    <a:pt x="57" y="471"/>
                    <a:pt x="59" y="470"/>
                  </a:cubicBezTo>
                  <a:cubicBezTo>
                    <a:pt x="61" y="468"/>
                    <a:pt x="63" y="466"/>
                    <a:pt x="65" y="463"/>
                  </a:cubicBezTo>
                  <a:cubicBezTo>
                    <a:pt x="66" y="461"/>
                    <a:pt x="67" y="458"/>
                    <a:pt x="68" y="455"/>
                  </a:cubicBezTo>
                  <a:cubicBezTo>
                    <a:pt x="69" y="453"/>
                    <a:pt x="70" y="451"/>
                    <a:pt x="72" y="449"/>
                  </a:cubicBezTo>
                  <a:cubicBezTo>
                    <a:pt x="79" y="438"/>
                    <a:pt x="90" y="430"/>
                    <a:pt x="101" y="421"/>
                  </a:cubicBezTo>
                  <a:cubicBezTo>
                    <a:pt x="104" y="418"/>
                    <a:pt x="108" y="416"/>
                    <a:pt x="111" y="413"/>
                  </a:cubicBezTo>
                  <a:cubicBezTo>
                    <a:pt x="121" y="400"/>
                    <a:pt x="129" y="385"/>
                    <a:pt x="137" y="371"/>
                  </a:cubicBezTo>
                  <a:cubicBezTo>
                    <a:pt x="139" y="366"/>
                    <a:pt x="142" y="361"/>
                    <a:pt x="144" y="357"/>
                  </a:cubicBezTo>
                  <a:cubicBezTo>
                    <a:pt x="146" y="337"/>
                    <a:pt x="151" y="321"/>
                    <a:pt x="159" y="308"/>
                  </a:cubicBezTo>
                  <a:cubicBezTo>
                    <a:pt x="162" y="303"/>
                    <a:pt x="165" y="299"/>
                    <a:pt x="168" y="294"/>
                  </a:cubicBezTo>
                  <a:cubicBezTo>
                    <a:pt x="170" y="287"/>
                    <a:pt x="174" y="281"/>
                    <a:pt x="179" y="275"/>
                  </a:cubicBezTo>
                  <a:cubicBezTo>
                    <a:pt x="181" y="273"/>
                    <a:pt x="182" y="271"/>
                    <a:pt x="184" y="269"/>
                  </a:cubicBezTo>
                  <a:cubicBezTo>
                    <a:pt x="199" y="249"/>
                    <a:pt x="207" y="226"/>
                    <a:pt x="226" y="210"/>
                  </a:cubicBezTo>
                  <a:cubicBezTo>
                    <a:pt x="226" y="206"/>
                    <a:pt x="226" y="198"/>
                    <a:pt x="226" y="194"/>
                  </a:cubicBezTo>
                  <a:cubicBezTo>
                    <a:pt x="225" y="192"/>
                    <a:pt x="225" y="189"/>
                    <a:pt x="226" y="187"/>
                  </a:cubicBezTo>
                  <a:cubicBezTo>
                    <a:pt x="226" y="171"/>
                    <a:pt x="238" y="156"/>
                    <a:pt x="245" y="145"/>
                  </a:cubicBezTo>
                  <a:cubicBezTo>
                    <a:pt x="246" y="142"/>
                    <a:pt x="247" y="139"/>
                    <a:pt x="249" y="137"/>
                  </a:cubicBezTo>
                  <a:cubicBezTo>
                    <a:pt x="255" y="125"/>
                    <a:pt x="265" y="113"/>
                    <a:pt x="274" y="102"/>
                  </a:cubicBezTo>
                  <a:cubicBezTo>
                    <a:pt x="275" y="100"/>
                    <a:pt x="277" y="97"/>
                    <a:pt x="278" y="95"/>
                  </a:cubicBezTo>
                  <a:cubicBezTo>
                    <a:pt x="293" y="75"/>
                    <a:pt x="307" y="55"/>
                    <a:pt x="316" y="33"/>
                  </a:cubicBezTo>
                  <a:cubicBezTo>
                    <a:pt x="319" y="29"/>
                    <a:pt x="321" y="25"/>
                    <a:pt x="324" y="22"/>
                  </a:cubicBezTo>
                  <a:cubicBezTo>
                    <a:pt x="326" y="18"/>
                    <a:pt x="329" y="15"/>
                    <a:pt x="331" y="12"/>
                  </a:cubicBezTo>
                  <a:cubicBezTo>
                    <a:pt x="335" y="0"/>
                    <a:pt x="354" y="16"/>
                    <a:pt x="364" y="27"/>
                  </a:cubicBezTo>
                  <a:cubicBezTo>
                    <a:pt x="367" y="30"/>
                    <a:pt x="370" y="34"/>
                    <a:pt x="373" y="37"/>
                  </a:cubicBezTo>
                  <a:cubicBezTo>
                    <a:pt x="378" y="44"/>
                    <a:pt x="384" y="51"/>
                    <a:pt x="389" y="58"/>
                  </a:cubicBezTo>
                  <a:cubicBezTo>
                    <a:pt x="392" y="62"/>
                    <a:pt x="395" y="65"/>
                    <a:pt x="398" y="69"/>
                  </a:cubicBezTo>
                  <a:cubicBezTo>
                    <a:pt x="436" y="109"/>
                    <a:pt x="436" y="171"/>
                    <a:pt x="483" y="201"/>
                  </a:cubicBezTo>
                  <a:cubicBezTo>
                    <a:pt x="486" y="204"/>
                    <a:pt x="490" y="207"/>
                    <a:pt x="494" y="210"/>
                  </a:cubicBezTo>
                  <a:cubicBezTo>
                    <a:pt x="519" y="234"/>
                    <a:pt x="542" y="263"/>
                    <a:pt x="565" y="290"/>
                  </a:cubicBezTo>
                  <a:cubicBezTo>
                    <a:pt x="568" y="294"/>
                    <a:pt x="572" y="298"/>
                    <a:pt x="575" y="302"/>
                  </a:cubicBezTo>
                  <a:cubicBezTo>
                    <a:pt x="591" y="350"/>
                    <a:pt x="620" y="384"/>
                    <a:pt x="652" y="417"/>
                  </a:cubicBezTo>
                  <a:cubicBezTo>
                    <a:pt x="656" y="421"/>
                    <a:pt x="660" y="425"/>
                    <a:pt x="664" y="429"/>
                  </a:cubicBezTo>
                  <a:cubicBezTo>
                    <a:pt x="679" y="455"/>
                    <a:pt x="697" y="479"/>
                    <a:pt x="715" y="502"/>
                  </a:cubicBezTo>
                  <a:cubicBezTo>
                    <a:pt x="717" y="505"/>
                    <a:pt x="719" y="507"/>
                    <a:pt x="721" y="509"/>
                  </a:cubicBezTo>
                  <a:cubicBezTo>
                    <a:pt x="724" y="512"/>
                    <a:pt x="728" y="515"/>
                    <a:pt x="731" y="519"/>
                  </a:cubicBezTo>
                  <a:cubicBezTo>
                    <a:pt x="733" y="521"/>
                    <a:pt x="734" y="522"/>
                    <a:pt x="736" y="524"/>
                  </a:cubicBezTo>
                  <a:cubicBezTo>
                    <a:pt x="743" y="534"/>
                    <a:pt x="751" y="543"/>
                    <a:pt x="759" y="552"/>
                  </a:cubicBezTo>
                  <a:cubicBezTo>
                    <a:pt x="760" y="554"/>
                    <a:pt x="762" y="556"/>
                    <a:pt x="764" y="558"/>
                  </a:cubicBezTo>
                  <a:cubicBezTo>
                    <a:pt x="764" y="560"/>
                    <a:pt x="766" y="562"/>
                    <a:pt x="767" y="564"/>
                  </a:cubicBezTo>
                  <a:cubicBezTo>
                    <a:pt x="768" y="566"/>
                    <a:pt x="770" y="568"/>
                    <a:pt x="771" y="569"/>
                  </a:cubicBezTo>
                  <a:cubicBezTo>
                    <a:pt x="782" y="576"/>
                    <a:pt x="802" y="576"/>
                    <a:pt x="809" y="595"/>
                  </a:cubicBezTo>
                  <a:cubicBezTo>
                    <a:pt x="809" y="595"/>
                    <a:pt x="806" y="595"/>
                    <a:pt x="805" y="594"/>
                  </a:cubicBezTo>
                  <a:cubicBezTo>
                    <a:pt x="803" y="593"/>
                    <a:pt x="802" y="593"/>
                    <a:pt x="800" y="59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44867EBE-3670-4F90-A38B-A36865963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0122" y="3481798"/>
              <a:ext cx="1422233" cy="968011"/>
            </a:xfrm>
            <a:custGeom>
              <a:avLst/>
              <a:gdLst>
                <a:gd name="T0" fmla="*/ 590 w 623"/>
                <a:gd name="T1" fmla="*/ 361 h 424"/>
                <a:gd name="T2" fmla="*/ 585 w 623"/>
                <a:gd name="T3" fmla="*/ 368 h 424"/>
                <a:gd name="T4" fmla="*/ 584 w 623"/>
                <a:gd name="T5" fmla="*/ 376 h 424"/>
                <a:gd name="T6" fmla="*/ 580 w 623"/>
                <a:gd name="T7" fmla="*/ 397 h 424"/>
                <a:gd name="T8" fmla="*/ 494 w 623"/>
                <a:gd name="T9" fmla="*/ 354 h 424"/>
                <a:gd name="T10" fmla="*/ 486 w 623"/>
                <a:gd name="T11" fmla="*/ 357 h 424"/>
                <a:gd name="T12" fmla="*/ 478 w 623"/>
                <a:gd name="T13" fmla="*/ 361 h 424"/>
                <a:gd name="T14" fmla="*/ 473 w 623"/>
                <a:gd name="T15" fmla="*/ 365 h 424"/>
                <a:gd name="T16" fmla="*/ 468 w 623"/>
                <a:gd name="T17" fmla="*/ 369 h 424"/>
                <a:gd name="T18" fmla="*/ 424 w 623"/>
                <a:gd name="T19" fmla="*/ 401 h 424"/>
                <a:gd name="T20" fmla="*/ 414 w 623"/>
                <a:gd name="T21" fmla="*/ 363 h 424"/>
                <a:gd name="T22" fmla="*/ 406 w 623"/>
                <a:gd name="T23" fmla="*/ 363 h 424"/>
                <a:gd name="T24" fmla="*/ 374 w 623"/>
                <a:gd name="T25" fmla="*/ 374 h 424"/>
                <a:gd name="T26" fmla="*/ 346 w 623"/>
                <a:gd name="T27" fmla="*/ 368 h 424"/>
                <a:gd name="T28" fmla="*/ 338 w 623"/>
                <a:gd name="T29" fmla="*/ 367 h 424"/>
                <a:gd name="T30" fmla="*/ 332 w 623"/>
                <a:gd name="T31" fmla="*/ 366 h 424"/>
                <a:gd name="T32" fmla="*/ 327 w 623"/>
                <a:gd name="T33" fmla="*/ 367 h 424"/>
                <a:gd name="T34" fmla="*/ 280 w 623"/>
                <a:gd name="T35" fmla="*/ 405 h 424"/>
                <a:gd name="T36" fmla="*/ 258 w 623"/>
                <a:gd name="T37" fmla="*/ 380 h 424"/>
                <a:gd name="T38" fmla="*/ 254 w 623"/>
                <a:gd name="T39" fmla="*/ 376 h 424"/>
                <a:gd name="T40" fmla="*/ 218 w 623"/>
                <a:gd name="T41" fmla="*/ 366 h 424"/>
                <a:gd name="T42" fmla="*/ 204 w 623"/>
                <a:gd name="T43" fmla="*/ 382 h 424"/>
                <a:gd name="T44" fmla="*/ 201 w 623"/>
                <a:gd name="T45" fmla="*/ 389 h 424"/>
                <a:gd name="T46" fmla="*/ 172 w 623"/>
                <a:gd name="T47" fmla="*/ 394 h 424"/>
                <a:gd name="T48" fmla="*/ 166 w 623"/>
                <a:gd name="T49" fmla="*/ 388 h 424"/>
                <a:gd name="T50" fmla="*/ 161 w 623"/>
                <a:gd name="T51" fmla="*/ 384 h 424"/>
                <a:gd name="T52" fmla="*/ 156 w 623"/>
                <a:gd name="T53" fmla="*/ 379 h 424"/>
                <a:gd name="T54" fmla="*/ 121 w 623"/>
                <a:gd name="T55" fmla="*/ 354 h 424"/>
                <a:gd name="T56" fmla="*/ 66 w 623"/>
                <a:gd name="T57" fmla="*/ 398 h 424"/>
                <a:gd name="T58" fmla="*/ 60 w 623"/>
                <a:gd name="T59" fmla="*/ 403 h 424"/>
                <a:gd name="T60" fmla="*/ 8 w 623"/>
                <a:gd name="T61" fmla="*/ 405 h 424"/>
                <a:gd name="T62" fmla="*/ 0 w 623"/>
                <a:gd name="T63" fmla="*/ 417 h 424"/>
                <a:gd name="T64" fmla="*/ 64 w 623"/>
                <a:gd name="T65" fmla="*/ 303 h 424"/>
                <a:gd name="T66" fmla="*/ 69 w 623"/>
                <a:gd name="T67" fmla="*/ 292 h 424"/>
                <a:gd name="T68" fmla="*/ 72 w 623"/>
                <a:gd name="T69" fmla="*/ 282 h 424"/>
                <a:gd name="T70" fmla="*/ 76 w 623"/>
                <a:gd name="T71" fmla="*/ 269 h 424"/>
                <a:gd name="T72" fmla="*/ 82 w 623"/>
                <a:gd name="T73" fmla="*/ 243 h 424"/>
                <a:gd name="T74" fmla="*/ 92 w 623"/>
                <a:gd name="T75" fmla="*/ 234 h 424"/>
                <a:gd name="T76" fmla="*/ 182 w 623"/>
                <a:gd name="T77" fmla="*/ 123 h 424"/>
                <a:gd name="T78" fmla="*/ 192 w 623"/>
                <a:gd name="T79" fmla="*/ 113 h 424"/>
                <a:gd name="T80" fmla="*/ 245 w 623"/>
                <a:gd name="T81" fmla="*/ 64 h 424"/>
                <a:gd name="T82" fmla="*/ 255 w 623"/>
                <a:gd name="T83" fmla="*/ 53 h 424"/>
                <a:gd name="T84" fmla="*/ 264 w 623"/>
                <a:gd name="T85" fmla="*/ 42 h 424"/>
                <a:gd name="T86" fmla="*/ 274 w 623"/>
                <a:gd name="T87" fmla="*/ 30 h 424"/>
                <a:gd name="T88" fmla="*/ 344 w 623"/>
                <a:gd name="T89" fmla="*/ 11 h 424"/>
                <a:gd name="T90" fmla="*/ 356 w 623"/>
                <a:gd name="T91" fmla="*/ 17 h 424"/>
                <a:gd name="T92" fmla="*/ 432 w 623"/>
                <a:gd name="T93" fmla="*/ 146 h 424"/>
                <a:gd name="T94" fmla="*/ 439 w 623"/>
                <a:gd name="T95" fmla="*/ 156 h 424"/>
                <a:gd name="T96" fmla="*/ 446 w 623"/>
                <a:gd name="T97" fmla="*/ 166 h 424"/>
                <a:gd name="T98" fmla="*/ 453 w 623"/>
                <a:gd name="T99" fmla="*/ 177 h 424"/>
                <a:gd name="T100" fmla="*/ 462 w 623"/>
                <a:gd name="T101" fmla="*/ 190 h 424"/>
                <a:gd name="T102" fmla="*/ 483 w 623"/>
                <a:gd name="T103" fmla="*/ 216 h 424"/>
                <a:gd name="T104" fmla="*/ 495 w 623"/>
                <a:gd name="T105" fmla="*/ 228 h 424"/>
                <a:gd name="T106" fmla="*/ 543 w 623"/>
                <a:gd name="T107" fmla="*/ 265 h 424"/>
                <a:gd name="T108" fmla="*/ 552 w 623"/>
                <a:gd name="T109" fmla="*/ 273 h 424"/>
                <a:gd name="T110" fmla="*/ 561 w 623"/>
                <a:gd name="T111" fmla="*/ 283 h 424"/>
                <a:gd name="T112" fmla="*/ 572 w 623"/>
                <a:gd name="T113" fmla="*/ 292 h 424"/>
                <a:gd name="T114" fmla="*/ 577 w 623"/>
                <a:gd name="T115" fmla="*/ 297 h 424"/>
                <a:gd name="T116" fmla="*/ 582 w 623"/>
                <a:gd name="T117" fmla="*/ 302 h 424"/>
                <a:gd name="T118" fmla="*/ 619 w 623"/>
                <a:gd name="T119" fmla="*/ 350 h 424"/>
                <a:gd name="T120" fmla="*/ 595 w 623"/>
                <a:gd name="T121" fmla="*/ 359 h 424"/>
                <a:gd name="T122" fmla="*/ 590 w 623"/>
                <a:gd name="T123" fmla="*/ 361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23" h="424">
                  <a:moveTo>
                    <a:pt x="590" y="361"/>
                  </a:moveTo>
                  <a:cubicBezTo>
                    <a:pt x="588" y="363"/>
                    <a:pt x="586" y="365"/>
                    <a:pt x="585" y="368"/>
                  </a:cubicBezTo>
                  <a:cubicBezTo>
                    <a:pt x="584" y="370"/>
                    <a:pt x="584" y="373"/>
                    <a:pt x="584" y="376"/>
                  </a:cubicBezTo>
                  <a:cubicBezTo>
                    <a:pt x="583" y="387"/>
                    <a:pt x="588" y="397"/>
                    <a:pt x="580" y="397"/>
                  </a:cubicBezTo>
                  <a:cubicBezTo>
                    <a:pt x="545" y="405"/>
                    <a:pt x="533" y="350"/>
                    <a:pt x="494" y="354"/>
                  </a:cubicBezTo>
                  <a:cubicBezTo>
                    <a:pt x="491" y="355"/>
                    <a:pt x="488" y="356"/>
                    <a:pt x="486" y="357"/>
                  </a:cubicBezTo>
                  <a:cubicBezTo>
                    <a:pt x="483" y="358"/>
                    <a:pt x="481" y="359"/>
                    <a:pt x="478" y="361"/>
                  </a:cubicBezTo>
                  <a:cubicBezTo>
                    <a:pt x="476" y="363"/>
                    <a:pt x="475" y="364"/>
                    <a:pt x="473" y="365"/>
                  </a:cubicBezTo>
                  <a:cubicBezTo>
                    <a:pt x="471" y="366"/>
                    <a:pt x="470" y="368"/>
                    <a:pt x="468" y="369"/>
                  </a:cubicBezTo>
                  <a:cubicBezTo>
                    <a:pt x="455" y="382"/>
                    <a:pt x="440" y="424"/>
                    <a:pt x="424" y="401"/>
                  </a:cubicBezTo>
                  <a:cubicBezTo>
                    <a:pt x="416" y="393"/>
                    <a:pt x="444" y="358"/>
                    <a:pt x="414" y="363"/>
                  </a:cubicBezTo>
                  <a:cubicBezTo>
                    <a:pt x="411" y="363"/>
                    <a:pt x="409" y="363"/>
                    <a:pt x="406" y="363"/>
                  </a:cubicBezTo>
                  <a:cubicBezTo>
                    <a:pt x="395" y="364"/>
                    <a:pt x="383" y="369"/>
                    <a:pt x="374" y="374"/>
                  </a:cubicBezTo>
                  <a:cubicBezTo>
                    <a:pt x="366" y="378"/>
                    <a:pt x="358" y="370"/>
                    <a:pt x="346" y="368"/>
                  </a:cubicBezTo>
                  <a:cubicBezTo>
                    <a:pt x="343" y="367"/>
                    <a:pt x="341" y="367"/>
                    <a:pt x="338" y="367"/>
                  </a:cubicBezTo>
                  <a:cubicBezTo>
                    <a:pt x="336" y="366"/>
                    <a:pt x="334" y="366"/>
                    <a:pt x="332" y="366"/>
                  </a:cubicBezTo>
                  <a:cubicBezTo>
                    <a:pt x="331" y="366"/>
                    <a:pt x="329" y="366"/>
                    <a:pt x="327" y="367"/>
                  </a:cubicBezTo>
                  <a:cubicBezTo>
                    <a:pt x="307" y="374"/>
                    <a:pt x="296" y="393"/>
                    <a:pt x="280" y="405"/>
                  </a:cubicBezTo>
                  <a:cubicBezTo>
                    <a:pt x="261" y="413"/>
                    <a:pt x="265" y="397"/>
                    <a:pt x="258" y="380"/>
                  </a:cubicBezTo>
                  <a:cubicBezTo>
                    <a:pt x="257" y="378"/>
                    <a:pt x="255" y="377"/>
                    <a:pt x="254" y="376"/>
                  </a:cubicBezTo>
                  <a:cubicBezTo>
                    <a:pt x="244" y="368"/>
                    <a:pt x="230" y="366"/>
                    <a:pt x="218" y="366"/>
                  </a:cubicBezTo>
                  <a:cubicBezTo>
                    <a:pt x="210" y="368"/>
                    <a:pt x="207" y="375"/>
                    <a:pt x="204" y="382"/>
                  </a:cubicBezTo>
                  <a:cubicBezTo>
                    <a:pt x="203" y="384"/>
                    <a:pt x="202" y="387"/>
                    <a:pt x="201" y="389"/>
                  </a:cubicBezTo>
                  <a:cubicBezTo>
                    <a:pt x="195" y="401"/>
                    <a:pt x="183" y="401"/>
                    <a:pt x="172" y="394"/>
                  </a:cubicBezTo>
                  <a:cubicBezTo>
                    <a:pt x="170" y="392"/>
                    <a:pt x="168" y="390"/>
                    <a:pt x="166" y="388"/>
                  </a:cubicBezTo>
                  <a:cubicBezTo>
                    <a:pt x="164" y="387"/>
                    <a:pt x="163" y="385"/>
                    <a:pt x="161" y="384"/>
                  </a:cubicBezTo>
                  <a:cubicBezTo>
                    <a:pt x="159" y="382"/>
                    <a:pt x="158" y="381"/>
                    <a:pt x="156" y="379"/>
                  </a:cubicBezTo>
                  <a:cubicBezTo>
                    <a:pt x="144" y="366"/>
                    <a:pt x="132" y="358"/>
                    <a:pt x="121" y="354"/>
                  </a:cubicBezTo>
                  <a:cubicBezTo>
                    <a:pt x="94" y="343"/>
                    <a:pt x="74" y="374"/>
                    <a:pt x="66" y="398"/>
                  </a:cubicBezTo>
                  <a:cubicBezTo>
                    <a:pt x="64" y="400"/>
                    <a:pt x="62" y="402"/>
                    <a:pt x="60" y="403"/>
                  </a:cubicBezTo>
                  <a:cubicBezTo>
                    <a:pt x="48" y="413"/>
                    <a:pt x="33" y="417"/>
                    <a:pt x="8" y="405"/>
                  </a:cubicBezTo>
                  <a:cubicBezTo>
                    <a:pt x="8" y="405"/>
                    <a:pt x="4" y="413"/>
                    <a:pt x="0" y="417"/>
                  </a:cubicBezTo>
                  <a:cubicBezTo>
                    <a:pt x="39" y="389"/>
                    <a:pt x="43" y="343"/>
                    <a:pt x="64" y="303"/>
                  </a:cubicBezTo>
                  <a:cubicBezTo>
                    <a:pt x="65" y="300"/>
                    <a:pt x="67" y="296"/>
                    <a:pt x="69" y="292"/>
                  </a:cubicBezTo>
                  <a:cubicBezTo>
                    <a:pt x="70" y="289"/>
                    <a:pt x="71" y="285"/>
                    <a:pt x="72" y="282"/>
                  </a:cubicBezTo>
                  <a:cubicBezTo>
                    <a:pt x="74" y="277"/>
                    <a:pt x="75" y="273"/>
                    <a:pt x="76" y="269"/>
                  </a:cubicBezTo>
                  <a:cubicBezTo>
                    <a:pt x="79" y="260"/>
                    <a:pt x="81" y="252"/>
                    <a:pt x="82" y="243"/>
                  </a:cubicBezTo>
                  <a:cubicBezTo>
                    <a:pt x="85" y="239"/>
                    <a:pt x="88" y="236"/>
                    <a:pt x="92" y="234"/>
                  </a:cubicBezTo>
                  <a:cubicBezTo>
                    <a:pt x="140" y="210"/>
                    <a:pt x="148" y="156"/>
                    <a:pt x="182" y="123"/>
                  </a:cubicBezTo>
                  <a:cubicBezTo>
                    <a:pt x="185" y="119"/>
                    <a:pt x="188" y="116"/>
                    <a:pt x="192" y="113"/>
                  </a:cubicBezTo>
                  <a:cubicBezTo>
                    <a:pt x="213" y="99"/>
                    <a:pt x="229" y="82"/>
                    <a:pt x="245" y="64"/>
                  </a:cubicBezTo>
                  <a:cubicBezTo>
                    <a:pt x="248" y="61"/>
                    <a:pt x="251" y="57"/>
                    <a:pt x="255" y="53"/>
                  </a:cubicBezTo>
                  <a:cubicBezTo>
                    <a:pt x="258" y="50"/>
                    <a:pt x="261" y="46"/>
                    <a:pt x="264" y="42"/>
                  </a:cubicBezTo>
                  <a:cubicBezTo>
                    <a:pt x="267" y="38"/>
                    <a:pt x="270" y="34"/>
                    <a:pt x="274" y="30"/>
                  </a:cubicBezTo>
                  <a:cubicBezTo>
                    <a:pt x="287" y="8"/>
                    <a:pt x="319" y="0"/>
                    <a:pt x="344" y="11"/>
                  </a:cubicBezTo>
                  <a:cubicBezTo>
                    <a:pt x="348" y="12"/>
                    <a:pt x="352" y="15"/>
                    <a:pt x="356" y="17"/>
                  </a:cubicBezTo>
                  <a:cubicBezTo>
                    <a:pt x="393" y="51"/>
                    <a:pt x="401" y="105"/>
                    <a:pt x="432" y="146"/>
                  </a:cubicBezTo>
                  <a:cubicBezTo>
                    <a:pt x="435" y="150"/>
                    <a:pt x="437" y="153"/>
                    <a:pt x="439" y="156"/>
                  </a:cubicBezTo>
                  <a:cubicBezTo>
                    <a:pt x="441" y="159"/>
                    <a:pt x="444" y="163"/>
                    <a:pt x="446" y="166"/>
                  </a:cubicBezTo>
                  <a:cubicBezTo>
                    <a:pt x="448" y="170"/>
                    <a:pt x="450" y="174"/>
                    <a:pt x="453" y="177"/>
                  </a:cubicBezTo>
                  <a:cubicBezTo>
                    <a:pt x="456" y="182"/>
                    <a:pt x="459" y="186"/>
                    <a:pt x="462" y="190"/>
                  </a:cubicBezTo>
                  <a:cubicBezTo>
                    <a:pt x="468" y="200"/>
                    <a:pt x="476" y="208"/>
                    <a:pt x="483" y="216"/>
                  </a:cubicBezTo>
                  <a:cubicBezTo>
                    <a:pt x="487" y="220"/>
                    <a:pt x="491" y="224"/>
                    <a:pt x="495" y="228"/>
                  </a:cubicBezTo>
                  <a:cubicBezTo>
                    <a:pt x="509" y="241"/>
                    <a:pt x="527" y="252"/>
                    <a:pt x="543" y="265"/>
                  </a:cubicBezTo>
                  <a:cubicBezTo>
                    <a:pt x="546" y="268"/>
                    <a:pt x="549" y="270"/>
                    <a:pt x="552" y="273"/>
                  </a:cubicBezTo>
                  <a:cubicBezTo>
                    <a:pt x="555" y="277"/>
                    <a:pt x="558" y="280"/>
                    <a:pt x="561" y="283"/>
                  </a:cubicBezTo>
                  <a:cubicBezTo>
                    <a:pt x="565" y="286"/>
                    <a:pt x="569" y="289"/>
                    <a:pt x="572" y="292"/>
                  </a:cubicBezTo>
                  <a:cubicBezTo>
                    <a:pt x="574" y="294"/>
                    <a:pt x="575" y="295"/>
                    <a:pt x="577" y="297"/>
                  </a:cubicBezTo>
                  <a:cubicBezTo>
                    <a:pt x="578" y="299"/>
                    <a:pt x="580" y="300"/>
                    <a:pt x="582" y="302"/>
                  </a:cubicBezTo>
                  <a:cubicBezTo>
                    <a:pt x="595" y="315"/>
                    <a:pt x="615" y="331"/>
                    <a:pt x="619" y="350"/>
                  </a:cubicBezTo>
                  <a:cubicBezTo>
                    <a:pt x="623" y="370"/>
                    <a:pt x="603" y="354"/>
                    <a:pt x="595" y="359"/>
                  </a:cubicBezTo>
                  <a:cubicBezTo>
                    <a:pt x="594" y="360"/>
                    <a:pt x="592" y="360"/>
                    <a:pt x="590" y="36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A9DC6C8-EF07-452B-923D-A2B1DD567B09}"/>
                </a:ext>
              </a:extLst>
            </p:cNvPr>
            <p:cNvGrpSpPr/>
            <p:nvPr/>
          </p:nvGrpSpPr>
          <p:grpSpPr>
            <a:xfrm flipH="1">
              <a:off x="2042266" y="4320713"/>
              <a:ext cx="2307781" cy="2524372"/>
              <a:chOff x="770468" y="2760812"/>
              <a:chExt cx="2307781" cy="2524372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B0A59530-A7B9-4227-9CC5-5B84575BBE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68" y="2827965"/>
                <a:ext cx="2307781" cy="2457219"/>
              </a:xfrm>
              <a:custGeom>
                <a:avLst/>
                <a:gdLst>
                  <a:gd name="connsiteX0" fmla="*/ 628793 w 2307781"/>
                  <a:gd name="connsiteY0" fmla="*/ 0 h 2457219"/>
                  <a:gd name="connsiteX1" fmla="*/ 713313 w 2307781"/>
                  <a:gd name="connsiteY1" fmla="*/ 107432 h 2457219"/>
                  <a:gd name="connsiteX2" fmla="*/ 720166 w 2307781"/>
                  <a:gd name="connsiteY2" fmla="*/ 125718 h 2457219"/>
                  <a:gd name="connsiteX3" fmla="*/ 747578 w 2307781"/>
                  <a:gd name="connsiteY3" fmla="*/ 176006 h 2457219"/>
                  <a:gd name="connsiteX4" fmla="*/ 752147 w 2307781"/>
                  <a:gd name="connsiteY4" fmla="*/ 192006 h 2457219"/>
                  <a:gd name="connsiteX5" fmla="*/ 772705 w 2307781"/>
                  <a:gd name="connsiteY5" fmla="*/ 249151 h 2457219"/>
                  <a:gd name="connsiteX6" fmla="*/ 781843 w 2307781"/>
                  <a:gd name="connsiteY6" fmla="*/ 281152 h 2457219"/>
                  <a:gd name="connsiteX7" fmla="*/ 875501 w 2307781"/>
                  <a:gd name="connsiteY7" fmla="*/ 386298 h 2457219"/>
                  <a:gd name="connsiteX8" fmla="*/ 898344 w 2307781"/>
                  <a:gd name="connsiteY8" fmla="*/ 411441 h 2457219"/>
                  <a:gd name="connsiteX9" fmla="*/ 1053679 w 2307781"/>
                  <a:gd name="connsiteY9" fmla="*/ 612591 h 2457219"/>
                  <a:gd name="connsiteX10" fmla="*/ 1062817 w 2307781"/>
                  <a:gd name="connsiteY10" fmla="*/ 628591 h 2457219"/>
                  <a:gd name="connsiteX11" fmla="*/ 1106219 w 2307781"/>
                  <a:gd name="connsiteY11" fmla="*/ 683450 h 2457219"/>
                  <a:gd name="connsiteX12" fmla="*/ 1115356 w 2307781"/>
                  <a:gd name="connsiteY12" fmla="*/ 699450 h 2457219"/>
                  <a:gd name="connsiteX13" fmla="*/ 1172465 w 2307781"/>
                  <a:gd name="connsiteY13" fmla="*/ 774881 h 2457219"/>
                  <a:gd name="connsiteX14" fmla="*/ 1179318 w 2307781"/>
                  <a:gd name="connsiteY14" fmla="*/ 790882 h 2457219"/>
                  <a:gd name="connsiteX15" fmla="*/ 1195308 w 2307781"/>
                  <a:gd name="connsiteY15" fmla="*/ 827454 h 2457219"/>
                  <a:gd name="connsiteX16" fmla="*/ 1202161 w 2307781"/>
                  <a:gd name="connsiteY16" fmla="*/ 845741 h 2457219"/>
                  <a:gd name="connsiteX17" fmla="*/ 1206730 w 2307781"/>
                  <a:gd name="connsiteY17" fmla="*/ 864027 h 2457219"/>
                  <a:gd name="connsiteX18" fmla="*/ 1215867 w 2307781"/>
                  <a:gd name="connsiteY18" fmla="*/ 880027 h 2457219"/>
                  <a:gd name="connsiteX19" fmla="*/ 1259270 w 2307781"/>
                  <a:gd name="connsiteY19" fmla="*/ 905171 h 2457219"/>
                  <a:gd name="connsiteX20" fmla="*/ 1272976 w 2307781"/>
                  <a:gd name="connsiteY20" fmla="*/ 921172 h 2457219"/>
                  <a:gd name="connsiteX21" fmla="*/ 1279829 w 2307781"/>
                  <a:gd name="connsiteY21" fmla="*/ 944029 h 2457219"/>
                  <a:gd name="connsiteX22" fmla="*/ 1284397 w 2307781"/>
                  <a:gd name="connsiteY22" fmla="*/ 964601 h 2457219"/>
                  <a:gd name="connsiteX23" fmla="*/ 1288966 w 2307781"/>
                  <a:gd name="connsiteY23" fmla="*/ 982888 h 2457219"/>
                  <a:gd name="connsiteX24" fmla="*/ 1293535 w 2307781"/>
                  <a:gd name="connsiteY24" fmla="*/ 998888 h 2457219"/>
                  <a:gd name="connsiteX25" fmla="*/ 1300388 w 2307781"/>
                  <a:gd name="connsiteY25" fmla="*/ 1017174 h 2457219"/>
                  <a:gd name="connsiteX26" fmla="*/ 1307241 w 2307781"/>
                  <a:gd name="connsiteY26" fmla="*/ 1037747 h 2457219"/>
                  <a:gd name="connsiteX27" fmla="*/ 1316378 w 2307781"/>
                  <a:gd name="connsiteY27" fmla="*/ 1046890 h 2457219"/>
                  <a:gd name="connsiteX28" fmla="*/ 1327800 w 2307781"/>
                  <a:gd name="connsiteY28" fmla="*/ 1058319 h 2457219"/>
                  <a:gd name="connsiteX29" fmla="*/ 1339222 w 2307781"/>
                  <a:gd name="connsiteY29" fmla="*/ 1067462 h 2457219"/>
                  <a:gd name="connsiteX30" fmla="*/ 1348359 w 2307781"/>
                  <a:gd name="connsiteY30" fmla="*/ 1076605 h 2457219"/>
                  <a:gd name="connsiteX31" fmla="*/ 1378055 w 2307781"/>
                  <a:gd name="connsiteY31" fmla="*/ 1099463 h 2457219"/>
                  <a:gd name="connsiteX32" fmla="*/ 1444301 w 2307781"/>
                  <a:gd name="connsiteY32" fmla="*/ 1181751 h 2457219"/>
                  <a:gd name="connsiteX33" fmla="*/ 1455723 w 2307781"/>
                  <a:gd name="connsiteY33" fmla="*/ 1216038 h 2457219"/>
                  <a:gd name="connsiteX34" fmla="*/ 1473997 w 2307781"/>
                  <a:gd name="connsiteY34" fmla="*/ 1291469 h 2457219"/>
                  <a:gd name="connsiteX35" fmla="*/ 1487704 w 2307781"/>
                  <a:gd name="connsiteY35" fmla="*/ 1325755 h 2457219"/>
                  <a:gd name="connsiteX36" fmla="*/ 1615626 w 2307781"/>
                  <a:gd name="connsiteY36" fmla="*/ 1451474 h 2457219"/>
                  <a:gd name="connsiteX37" fmla="*/ 1636186 w 2307781"/>
                  <a:gd name="connsiteY37" fmla="*/ 1478903 h 2457219"/>
                  <a:gd name="connsiteX38" fmla="*/ 1656745 w 2307781"/>
                  <a:gd name="connsiteY38" fmla="*/ 1508618 h 2457219"/>
                  <a:gd name="connsiteX39" fmla="*/ 1681872 w 2307781"/>
                  <a:gd name="connsiteY39" fmla="*/ 1540619 h 2457219"/>
                  <a:gd name="connsiteX40" fmla="*/ 1828070 w 2307781"/>
                  <a:gd name="connsiteY40" fmla="*/ 1750912 h 2457219"/>
                  <a:gd name="connsiteX41" fmla="*/ 1825786 w 2307781"/>
                  <a:gd name="connsiteY41" fmla="*/ 1789770 h 2457219"/>
                  <a:gd name="connsiteX42" fmla="*/ 1871472 w 2307781"/>
                  <a:gd name="connsiteY42" fmla="*/ 1860629 h 2457219"/>
                  <a:gd name="connsiteX43" fmla="*/ 1894316 w 2307781"/>
                  <a:gd name="connsiteY43" fmla="*/ 1876630 h 2457219"/>
                  <a:gd name="connsiteX44" fmla="*/ 2141024 w 2307781"/>
                  <a:gd name="connsiteY44" fmla="*/ 2244641 h 2457219"/>
                  <a:gd name="connsiteX45" fmla="*/ 2161583 w 2307781"/>
                  <a:gd name="connsiteY45" fmla="*/ 2274356 h 2457219"/>
                  <a:gd name="connsiteX46" fmla="*/ 2188995 w 2307781"/>
                  <a:gd name="connsiteY46" fmla="*/ 2304072 h 2457219"/>
                  <a:gd name="connsiteX47" fmla="*/ 2307781 w 2307781"/>
                  <a:gd name="connsiteY47" fmla="*/ 2452648 h 2457219"/>
                  <a:gd name="connsiteX48" fmla="*/ 2031376 w 2307781"/>
                  <a:gd name="connsiteY48" fmla="*/ 2457219 h 2457219"/>
                  <a:gd name="connsiteX49" fmla="*/ 2008533 w 2307781"/>
                  <a:gd name="connsiteY49" fmla="*/ 2457219 h 2457219"/>
                  <a:gd name="connsiteX50" fmla="*/ 0 w 2307781"/>
                  <a:gd name="connsiteY50" fmla="*/ 2457219 h 2457219"/>
                  <a:gd name="connsiteX51" fmla="*/ 0 w 2307781"/>
                  <a:gd name="connsiteY51" fmla="*/ 1026458 h 2457219"/>
                  <a:gd name="connsiteX52" fmla="*/ 7452 w 2307781"/>
                  <a:gd name="connsiteY52" fmla="*/ 1049175 h 2457219"/>
                  <a:gd name="connsiteX53" fmla="*/ 12021 w 2307781"/>
                  <a:gd name="connsiteY53" fmla="*/ 998888 h 2457219"/>
                  <a:gd name="connsiteX54" fmla="*/ 21159 w 2307781"/>
                  <a:gd name="connsiteY54" fmla="*/ 971459 h 2457219"/>
                  <a:gd name="connsiteX55" fmla="*/ 44001 w 2307781"/>
                  <a:gd name="connsiteY55" fmla="*/ 914314 h 2457219"/>
                  <a:gd name="connsiteX56" fmla="*/ 50855 w 2307781"/>
                  <a:gd name="connsiteY56" fmla="*/ 902885 h 2457219"/>
                  <a:gd name="connsiteX57" fmla="*/ 80551 w 2307781"/>
                  <a:gd name="connsiteY57" fmla="*/ 827454 h 2457219"/>
                  <a:gd name="connsiteX58" fmla="*/ 89689 w 2307781"/>
                  <a:gd name="connsiteY58" fmla="*/ 809168 h 2457219"/>
                  <a:gd name="connsiteX59" fmla="*/ 199337 w 2307781"/>
                  <a:gd name="connsiteY59" fmla="*/ 676593 h 2457219"/>
                  <a:gd name="connsiteX60" fmla="*/ 208474 w 2307781"/>
                  <a:gd name="connsiteY60" fmla="*/ 660592 h 2457219"/>
                  <a:gd name="connsiteX61" fmla="*/ 217611 w 2307781"/>
                  <a:gd name="connsiteY61" fmla="*/ 646877 h 2457219"/>
                  <a:gd name="connsiteX62" fmla="*/ 229033 w 2307781"/>
                  <a:gd name="connsiteY62" fmla="*/ 630877 h 2457219"/>
                  <a:gd name="connsiteX63" fmla="*/ 516859 w 2307781"/>
                  <a:gd name="connsiteY63" fmla="*/ 141719 h 2457219"/>
                  <a:gd name="connsiteX64" fmla="*/ 525997 w 2307781"/>
                  <a:gd name="connsiteY64" fmla="*/ 123433 h 2457219"/>
                  <a:gd name="connsiteX65" fmla="*/ 569399 w 2307781"/>
                  <a:gd name="connsiteY65" fmla="*/ 68574 h 2457219"/>
                  <a:gd name="connsiteX66" fmla="*/ 580821 w 2307781"/>
                  <a:gd name="connsiteY66" fmla="*/ 54859 h 2457219"/>
                  <a:gd name="connsiteX67" fmla="*/ 628793 w 2307781"/>
                  <a:gd name="connsiteY67" fmla="*/ 0 h 2457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307781" h="2457219">
                    <a:moveTo>
                      <a:pt x="628793" y="0"/>
                    </a:moveTo>
                    <a:cubicBezTo>
                      <a:pt x="681332" y="0"/>
                      <a:pt x="681332" y="80003"/>
                      <a:pt x="713313" y="107432"/>
                    </a:cubicBezTo>
                    <a:cubicBezTo>
                      <a:pt x="715597" y="112004"/>
                      <a:pt x="717881" y="118861"/>
                      <a:pt x="720166" y="125718"/>
                    </a:cubicBezTo>
                    <a:cubicBezTo>
                      <a:pt x="727019" y="141719"/>
                      <a:pt x="736156" y="160005"/>
                      <a:pt x="747578" y="176006"/>
                    </a:cubicBezTo>
                    <a:cubicBezTo>
                      <a:pt x="749862" y="180577"/>
                      <a:pt x="752147" y="185149"/>
                      <a:pt x="752147" y="192006"/>
                    </a:cubicBezTo>
                    <a:cubicBezTo>
                      <a:pt x="761284" y="212578"/>
                      <a:pt x="765853" y="230864"/>
                      <a:pt x="772705" y="249151"/>
                    </a:cubicBezTo>
                    <a:cubicBezTo>
                      <a:pt x="777275" y="262865"/>
                      <a:pt x="779559" y="272009"/>
                      <a:pt x="781843" y="281152"/>
                    </a:cubicBezTo>
                    <a:cubicBezTo>
                      <a:pt x="813823" y="317724"/>
                      <a:pt x="845805" y="352011"/>
                      <a:pt x="875501" y="386298"/>
                    </a:cubicBezTo>
                    <a:cubicBezTo>
                      <a:pt x="884638" y="395441"/>
                      <a:pt x="891491" y="402298"/>
                      <a:pt x="898344" y="411441"/>
                    </a:cubicBezTo>
                    <a:cubicBezTo>
                      <a:pt x="957737" y="475443"/>
                      <a:pt x="1007993" y="541731"/>
                      <a:pt x="1053679" y="612591"/>
                    </a:cubicBezTo>
                    <a:cubicBezTo>
                      <a:pt x="1055963" y="617162"/>
                      <a:pt x="1060532" y="624019"/>
                      <a:pt x="1062817" y="628591"/>
                    </a:cubicBezTo>
                    <a:cubicBezTo>
                      <a:pt x="1078807" y="646877"/>
                      <a:pt x="1092513" y="665164"/>
                      <a:pt x="1106219" y="683450"/>
                    </a:cubicBezTo>
                    <a:cubicBezTo>
                      <a:pt x="1108503" y="688021"/>
                      <a:pt x="1113072" y="692593"/>
                      <a:pt x="1115356" y="699450"/>
                    </a:cubicBezTo>
                    <a:cubicBezTo>
                      <a:pt x="1138200" y="722308"/>
                      <a:pt x="1156474" y="747452"/>
                      <a:pt x="1172465" y="774881"/>
                    </a:cubicBezTo>
                    <a:cubicBezTo>
                      <a:pt x="1174749" y="779453"/>
                      <a:pt x="1177033" y="786310"/>
                      <a:pt x="1179318" y="790882"/>
                    </a:cubicBezTo>
                    <a:cubicBezTo>
                      <a:pt x="1188455" y="800025"/>
                      <a:pt x="1188455" y="816025"/>
                      <a:pt x="1195308" y="827454"/>
                    </a:cubicBezTo>
                    <a:cubicBezTo>
                      <a:pt x="1197593" y="832026"/>
                      <a:pt x="1199877" y="838883"/>
                      <a:pt x="1202161" y="845741"/>
                    </a:cubicBezTo>
                    <a:cubicBezTo>
                      <a:pt x="1202161" y="852598"/>
                      <a:pt x="1204446" y="857170"/>
                      <a:pt x="1206730" y="864027"/>
                    </a:cubicBezTo>
                    <a:cubicBezTo>
                      <a:pt x="1209014" y="870884"/>
                      <a:pt x="1211299" y="875456"/>
                      <a:pt x="1215867" y="880027"/>
                    </a:cubicBezTo>
                    <a:cubicBezTo>
                      <a:pt x="1225005" y="893742"/>
                      <a:pt x="1238711" y="902885"/>
                      <a:pt x="1259270" y="905171"/>
                    </a:cubicBezTo>
                    <a:cubicBezTo>
                      <a:pt x="1266123" y="909743"/>
                      <a:pt x="1270691" y="914314"/>
                      <a:pt x="1272976" y="921172"/>
                    </a:cubicBezTo>
                    <a:cubicBezTo>
                      <a:pt x="1277544" y="925743"/>
                      <a:pt x="1279829" y="934886"/>
                      <a:pt x="1279829" y="944029"/>
                    </a:cubicBezTo>
                    <a:cubicBezTo>
                      <a:pt x="1282113" y="950887"/>
                      <a:pt x="1282113" y="957744"/>
                      <a:pt x="1284397" y="964601"/>
                    </a:cubicBezTo>
                    <a:cubicBezTo>
                      <a:pt x="1284397" y="971459"/>
                      <a:pt x="1286682" y="976030"/>
                      <a:pt x="1288966" y="982888"/>
                    </a:cubicBezTo>
                    <a:cubicBezTo>
                      <a:pt x="1291250" y="987459"/>
                      <a:pt x="1293535" y="994317"/>
                      <a:pt x="1293535" y="998888"/>
                    </a:cubicBezTo>
                    <a:cubicBezTo>
                      <a:pt x="1295819" y="1005746"/>
                      <a:pt x="1298103" y="1012603"/>
                      <a:pt x="1300388" y="1017174"/>
                    </a:cubicBezTo>
                    <a:cubicBezTo>
                      <a:pt x="1302672" y="1024032"/>
                      <a:pt x="1304956" y="1030889"/>
                      <a:pt x="1307241" y="1037747"/>
                    </a:cubicBezTo>
                    <a:cubicBezTo>
                      <a:pt x="1309525" y="1040032"/>
                      <a:pt x="1314094" y="1044604"/>
                      <a:pt x="1316378" y="1046890"/>
                    </a:cubicBezTo>
                    <a:cubicBezTo>
                      <a:pt x="1320947" y="1051461"/>
                      <a:pt x="1323231" y="1056033"/>
                      <a:pt x="1327800" y="1058319"/>
                    </a:cubicBezTo>
                    <a:cubicBezTo>
                      <a:pt x="1330084" y="1060604"/>
                      <a:pt x="1334653" y="1065176"/>
                      <a:pt x="1339222" y="1067462"/>
                    </a:cubicBezTo>
                    <a:cubicBezTo>
                      <a:pt x="1341506" y="1069748"/>
                      <a:pt x="1346075" y="1072033"/>
                      <a:pt x="1348359" y="1076605"/>
                    </a:cubicBezTo>
                    <a:cubicBezTo>
                      <a:pt x="1359781" y="1083462"/>
                      <a:pt x="1368918" y="1092605"/>
                      <a:pt x="1378055" y="1099463"/>
                    </a:cubicBezTo>
                    <a:cubicBezTo>
                      <a:pt x="1400899" y="1129178"/>
                      <a:pt x="1428311" y="1145178"/>
                      <a:pt x="1444301" y="1181751"/>
                    </a:cubicBezTo>
                    <a:cubicBezTo>
                      <a:pt x="1448870" y="1193180"/>
                      <a:pt x="1453438" y="1204609"/>
                      <a:pt x="1455723" y="1216038"/>
                    </a:cubicBezTo>
                    <a:cubicBezTo>
                      <a:pt x="1460291" y="1243467"/>
                      <a:pt x="1467144" y="1266325"/>
                      <a:pt x="1473997" y="1291469"/>
                    </a:cubicBezTo>
                    <a:cubicBezTo>
                      <a:pt x="1478566" y="1302898"/>
                      <a:pt x="1480850" y="1314327"/>
                      <a:pt x="1487704" y="1325755"/>
                    </a:cubicBezTo>
                    <a:cubicBezTo>
                      <a:pt x="1537959" y="1366900"/>
                      <a:pt x="1579077" y="1408044"/>
                      <a:pt x="1615626" y="1451474"/>
                    </a:cubicBezTo>
                    <a:cubicBezTo>
                      <a:pt x="1622479" y="1460617"/>
                      <a:pt x="1629332" y="1469760"/>
                      <a:pt x="1636186" y="1478903"/>
                    </a:cubicBezTo>
                    <a:cubicBezTo>
                      <a:pt x="1643039" y="1488046"/>
                      <a:pt x="1649892" y="1497189"/>
                      <a:pt x="1656745" y="1508618"/>
                    </a:cubicBezTo>
                    <a:cubicBezTo>
                      <a:pt x="1663598" y="1520047"/>
                      <a:pt x="1672735" y="1529190"/>
                      <a:pt x="1681872" y="1540619"/>
                    </a:cubicBezTo>
                    <a:cubicBezTo>
                      <a:pt x="1745834" y="1618336"/>
                      <a:pt x="1850913" y="1680052"/>
                      <a:pt x="1828070" y="1750912"/>
                    </a:cubicBezTo>
                    <a:cubicBezTo>
                      <a:pt x="1825786" y="1764626"/>
                      <a:pt x="1823501" y="1776055"/>
                      <a:pt x="1825786" y="1789770"/>
                    </a:cubicBezTo>
                    <a:cubicBezTo>
                      <a:pt x="1832639" y="1821771"/>
                      <a:pt x="1850913" y="1842343"/>
                      <a:pt x="1871472" y="1860629"/>
                    </a:cubicBezTo>
                    <a:cubicBezTo>
                      <a:pt x="1880610" y="1865201"/>
                      <a:pt x="1887463" y="1872058"/>
                      <a:pt x="1894316" y="1876630"/>
                    </a:cubicBezTo>
                    <a:cubicBezTo>
                      <a:pt x="2067925" y="1929203"/>
                      <a:pt x="2077063" y="2105208"/>
                      <a:pt x="2141024" y="2244641"/>
                    </a:cubicBezTo>
                    <a:cubicBezTo>
                      <a:pt x="2147877" y="2256070"/>
                      <a:pt x="2154730" y="2265213"/>
                      <a:pt x="2161583" y="2274356"/>
                    </a:cubicBezTo>
                    <a:cubicBezTo>
                      <a:pt x="2170721" y="2285785"/>
                      <a:pt x="2179858" y="2294929"/>
                      <a:pt x="2188995" y="2304072"/>
                    </a:cubicBezTo>
                    <a:cubicBezTo>
                      <a:pt x="2232398" y="2349787"/>
                      <a:pt x="2273516" y="2400075"/>
                      <a:pt x="2307781" y="2452648"/>
                    </a:cubicBezTo>
                    <a:cubicBezTo>
                      <a:pt x="2218692" y="2452648"/>
                      <a:pt x="2120465" y="2452648"/>
                      <a:pt x="2031376" y="2457219"/>
                    </a:cubicBezTo>
                    <a:cubicBezTo>
                      <a:pt x="2024523" y="2457219"/>
                      <a:pt x="2015386" y="2457219"/>
                      <a:pt x="2008533" y="2457219"/>
                    </a:cubicBezTo>
                    <a:lnTo>
                      <a:pt x="0" y="2457219"/>
                    </a:lnTo>
                    <a:lnTo>
                      <a:pt x="0" y="1026458"/>
                    </a:lnTo>
                    <a:lnTo>
                      <a:pt x="7452" y="1049175"/>
                    </a:lnTo>
                    <a:cubicBezTo>
                      <a:pt x="7452" y="1030889"/>
                      <a:pt x="7452" y="1012603"/>
                      <a:pt x="12021" y="998888"/>
                    </a:cubicBezTo>
                    <a:cubicBezTo>
                      <a:pt x="14305" y="989745"/>
                      <a:pt x="18874" y="980602"/>
                      <a:pt x="21159" y="971459"/>
                    </a:cubicBezTo>
                    <a:cubicBezTo>
                      <a:pt x="28011" y="950887"/>
                      <a:pt x="37149" y="932600"/>
                      <a:pt x="44001" y="914314"/>
                    </a:cubicBezTo>
                    <a:cubicBezTo>
                      <a:pt x="46286" y="909743"/>
                      <a:pt x="48571" y="907457"/>
                      <a:pt x="50855" y="902885"/>
                    </a:cubicBezTo>
                    <a:cubicBezTo>
                      <a:pt x="57707" y="873170"/>
                      <a:pt x="66845" y="848026"/>
                      <a:pt x="80551" y="827454"/>
                    </a:cubicBezTo>
                    <a:cubicBezTo>
                      <a:pt x="82835" y="820597"/>
                      <a:pt x="87404" y="816025"/>
                      <a:pt x="89689" y="809168"/>
                    </a:cubicBezTo>
                    <a:cubicBezTo>
                      <a:pt x="121669" y="763452"/>
                      <a:pt x="167356" y="720022"/>
                      <a:pt x="199337" y="676593"/>
                    </a:cubicBezTo>
                    <a:cubicBezTo>
                      <a:pt x="203905" y="672021"/>
                      <a:pt x="206189" y="665164"/>
                      <a:pt x="208474" y="660592"/>
                    </a:cubicBezTo>
                    <a:cubicBezTo>
                      <a:pt x="210759" y="656020"/>
                      <a:pt x="215327" y="651449"/>
                      <a:pt x="217611" y="646877"/>
                    </a:cubicBezTo>
                    <a:cubicBezTo>
                      <a:pt x="222180" y="642306"/>
                      <a:pt x="226749" y="635448"/>
                      <a:pt x="229033" y="630877"/>
                    </a:cubicBezTo>
                    <a:cubicBezTo>
                      <a:pt x="334113" y="473158"/>
                      <a:pt x="432339" y="313153"/>
                      <a:pt x="516859" y="141719"/>
                    </a:cubicBezTo>
                    <a:cubicBezTo>
                      <a:pt x="519144" y="134862"/>
                      <a:pt x="521429" y="130290"/>
                      <a:pt x="525997" y="123433"/>
                    </a:cubicBezTo>
                    <a:cubicBezTo>
                      <a:pt x="541987" y="107432"/>
                      <a:pt x="555693" y="86860"/>
                      <a:pt x="569399" y="68574"/>
                    </a:cubicBezTo>
                    <a:cubicBezTo>
                      <a:pt x="573968" y="61716"/>
                      <a:pt x="578537" y="57145"/>
                      <a:pt x="580821" y="54859"/>
                    </a:cubicBezTo>
                    <a:cubicBezTo>
                      <a:pt x="601380" y="34287"/>
                      <a:pt x="610517" y="9143"/>
                      <a:pt x="628793" y="0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57957A42-4FB8-4E94-A858-D2350D1ACC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419" y="2760812"/>
                <a:ext cx="1124384" cy="945674"/>
              </a:xfrm>
              <a:custGeom>
                <a:avLst/>
                <a:gdLst>
                  <a:gd name="T0" fmla="*/ 417 w 493"/>
                  <a:gd name="T1" fmla="*/ 377 h 416"/>
                  <a:gd name="T2" fmla="*/ 414 w 493"/>
                  <a:gd name="T3" fmla="*/ 385 h 416"/>
                  <a:gd name="T4" fmla="*/ 407 w 493"/>
                  <a:gd name="T5" fmla="*/ 390 h 416"/>
                  <a:gd name="T6" fmla="*/ 335 w 493"/>
                  <a:gd name="T7" fmla="*/ 414 h 416"/>
                  <a:gd name="T8" fmla="*/ 328 w 493"/>
                  <a:gd name="T9" fmla="*/ 415 h 416"/>
                  <a:gd name="T10" fmla="*/ 309 w 493"/>
                  <a:gd name="T11" fmla="*/ 414 h 416"/>
                  <a:gd name="T12" fmla="*/ 302 w 493"/>
                  <a:gd name="T13" fmla="*/ 412 h 416"/>
                  <a:gd name="T14" fmla="*/ 240 w 493"/>
                  <a:gd name="T15" fmla="*/ 385 h 416"/>
                  <a:gd name="T16" fmla="*/ 237 w 493"/>
                  <a:gd name="T17" fmla="*/ 404 h 416"/>
                  <a:gd name="T18" fmla="*/ 232 w 493"/>
                  <a:gd name="T19" fmla="*/ 408 h 416"/>
                  <a:gd name="T20" fmla="*/ 227 w 493"/>
                  <a:gd name="T21" fmla="*/ 409 h 416"/>
                  <a:gd name="T22" fmla="*/ 203 w 493"/>
                  <a:gd name="T23" fmla="*/ 397 h 416"/>
                  <a:gd name="T24" fmla="*/ 197 w 493"/>
                  <a:gd name="T25" fmla="*/ 400 h 416"/>
                  <a:gd name="T26" fmla="*/ 195 w 493"/>
                  <a:gd name="T27" fmla="*/ 394 h 416"/>
                  <a:gd name="T28" fmla="*/ 153 w 493"/>
                  <a:gd name="T29" fmla="*/ 386 h 416"/>
                  <a:gd name="T30" fmla="*/ 145 w 493"/>
                  <a:gd name="T31" fmla="*/ 388 h 416"/>
                  <a:gd name="T32" fmla="*/ 127 w 493"/>
                  <a:gd name="T33" fmla="*/ 389 h 416"/>
                  <a:gd name="T34" fmla="*/ 68 w 493"/>
                  <a:gd name="T35" fmla="*/ 362 h 416"/>
                  <a:gd name="T36" fmla="*/ 61 w 493"/>
                  <a:gd name="T37" fmla="*/ 358 h 416"/>
                  <a:gd name="T38" fmla="*/ 45 w 493"/>
                  <a:gd name="T39" fmla="*/ 350 h 416"/>
                  <a:gd name="T40" fmla="*/ 45 w 493"/>
                  <a:gd name="T41" fmla="*/ 358 h 416"/>
                  <a:gd name="T42" fmla="*/ 44 w 493"/>
                  <a:gd name="T43" fmla="*/ 364 h 416"/>
                  <a:gd name="T44" fmla="*/ 31 w 493"/>
                  <a:gd name="T45" fmla="*/ 369 h 416"/>
                  <a:gd name="T46" fmla="*/ 23 w 493"/>
                  <a:gd name="T47" fmla="*/ 369 h 416"/>
                  <a:gd name="T48" fmla="*/ 3 w 493"/>
                  <a:gd name="T49" fmla="*/ 350 h 416"/>
                  <a:gd name="T50" fmla="*/ 47 w 493"/>
                  <a:gd name="T51" fmla="*/ 304 h 416"/>
                  <a:gd name="T52" fmla="*/ 52 w 493"/>
                  <a:gd name="T53" fmla="*/ 297 h 416"/>
                  <a:gd name="T54" fmla="*/ 57 w 493"/>
                  <a:gd name="T55" fmla="*/ 291 h 416"/>
                  <a:gd name="T56" fmla="*/ 62 w 493"/>
                  <a:gd name="T57" fmla="*/ 284 h 416"/>
                  <a:gd name="T58" fmla="*/ 188 w 493"/>
                  <a:gd name="T59" fmla="*/ 69 h 416"/>
                  <a:gd name="T60" fmla="*/ 192 w 493"/>
                  <a:gd name="T61" fmla="*/ 60 h 416"/>
                  <a:gd name="T62" fmla="*/ 211 w 493"/>
                  <a:gd name="T63" fmla="*/ 39 h 416"/>
                  <a:gd name="T64" fmla="*/ 216 w 493"/>
                  <a:gd name="T65" fmla="*/ 34 h 416"/>
                  <a:gd name="T66" fmla="*/ 276 w 493"/>
                  <a:gd name="T67" fmla="*/ 61 h 416"/>
                  <a:gd name="T68" fmla="*/ 278 w 493"/>
                  <a:gd name="T69" fmla="*/ 69 h 416"/>
                  <a:gd name="T70" fmla="*/ 289 w 493"/>
                  <a:gd name="T71" fmla="*/ 88 h 416"/>
                  <a:gd name="T72" fmla="*/ 290 w 493"/>
                  <a:gd name="T73" fmla="*/ 92 h 416"/>
                  <a:gd name="T74" fmla="*/ 295 w 493"/>
                  <a:gd name="T75" fmla="*/ 106 h 416"/>
                  <a:gd name="T76" fmla="*/ 299 w 493"/>
                  <a:gd name="T77" fmla="*/ 122 h 416"/>
                  <a:gd name="T78" fmla="*/ 350 w 493"/>
                  <a:gd name="T79" fmla="*/ 182 h 416"/>
                  <a:gd name="T80" fmla="*/ 361 w 493"/>
                  <a:gd name="T81" fmla="*/ 195 h 416"/>
                  <a:gd name="T82" fmla="*/ 420 w 493"/>
                  <a:gd name="T83" fmla="*/ 273 h 416"/>
                  <a:gd name="T84" fmla="*/ 425 w 493"/>
                  <a:gd name="T85" fmla="*/ 280 h 416"/>
                  <a:gd name="T86" fmla="*/ 440 w 493"/>
                  <a:gd name="T87" fmla="*/ 309 h 416"/>
                  <a:gd name="T88" fmla="*/ 444 w 493"/>
                  <a:gd name="T89" fmla="*/ 315 h 416"/>
                  <a:gd name="T90" fmla="*/ 470 w 493"/>
                  <a:gd name="T91" fmla="*/ 345 h 416"/>
                  <a:gd name="T92" fmla="*/ 474 w 493"/>
                  <a:gd name="T93" fmla="*/ 351 h 416"/>
                  <a:gd name="T94" fmla="*/ 487 w 493"/>
                  <a:gd name="T95" fmla="*/ 376 h 416"/>
                  <a:gd name="T96" fmla="*/ 488 w 493"/>
                  <a:gd name="T97" fmla="*/ 383 h 416"/>
                  <a:gd name="T98" fmla="*/ 488 w 493"/>
                  <a:gd name="T99" fmla="*/ 392 h 416"/>
                  <a:gd name="T100" fmla="*/ 493 w 493"/>
                  <a:gd name="T101" fmla="*/ 397 h 416"/>
                  <a:gd name="T102" fmla="*/ 485 w 493"/>
                  <a:gd name="T103" fmla="*/ 395 h 416"/>
                  <a:gd name="T104" fmla="*/ 475 w 493"/>
                  <a:gd name="T105" fmla="*/ 391 h 416"/>
                  <a:gd name="T106" fmla="*/ 470 w 493"/>
                  <a:gd name="T107" fmla="*/ 388 h 416"/>
                  <a:gd name="T108" fmla="*/ 409 w 493"/>
                  <a:gd name="T109" fmla="*/ 356 h 416"/>
                  <a:gd name="T110" fmla="*/ 402 w 493"/>
                  <a:gd name="T111" fmla="*/ 360 h 416"/>
                  <a:gd name="T112" fmla="*/ 398 w 493"/>
                  <a:gd name="T113" fmla="*/ 360 h 416"/>
                  <a:gd name="T114" fmla="*/ 401 w 493"/>
                  <a:gd name="T115" fmla="*/ 366 h 416"/>
                  <a:gd name="T116" fmla="*/ 410 w 493"/>
                  <a:gd name="T117" fmla="*/ 370 h 416"/>
                  <a:gd name="T118" fmla="*/ 418 w 493"/>
                  <a:gd name="T119" fmla="*/ 376 h 416"/>
                  <a:gd name="T120" fmla="*/ 417 w 493"/>
                  <a:gd name="T121" fmla="*/ 377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93" h="416">
                    <a:moveTo>
                      <a:pt x="417" y="377"/>
                    </a:moveTo>
                    <a:cubicBezTo>
                      <a:pt x="416" y="380"/>
                      <a:pt x="415" y="383"/>
                      <a:pt x="414" y="385"/>
                    </a:cubicBezTo>
                    <a:cubicBezTo>
                      <a:pt x="412" y="387"/>
                      <a:pt x="409" y="388"/>
                      <a:pt x="407" y="390"/>
                    </a:cubicBezTo>
                    <a:cubicBezTo>
                      <a:pt x="376" y="381"/>
                      <a:pt x="357" y="385"/>
                      <a:pt x="335" y="414"/>
                    </a:cubicBezTo>
                    <a:cubicBezTo>
                      <a:pt x="332" y="415"/>
                      <a:pt x="330" y="415"/>
                      <a:pt x="328" y="415"/>
                    </a:cubicBezTo>
                    <a:cubicBezTo>
                      <a:pt x="322" y="416"/>
                      <a:pt x="316" y="416"/>
                      <a:pt x="309" y="414"/>
                    </a:cubicBezTo>
                    <a:cubicBezTo>
                      <a:pt x="307" y="414"/>
                      <a:pt x="305" y="413"/>
                      <a:pt x="302" y="412"/>
                    </a:cubicBezTo>
                    <a:cubicBezTo>
                      <a:pt x="283" y="393"/>
                      <a:pt x="267" y="377"/>
                      <a:pt x="240" y="385"/>
                    </a:cubicBezTo>
                    <a:cubicBezTo>
                      <a:pt x="236" y="385"/>
                      <a:pt x="244" y="397"/>
                      <a:pt x="237" y="404"/>
                    </a:cubicBezTo>
                    <a:cubicBezTo>
                      <a:pt x="236" y="406"/>
                      <a:pt x="234" y="407"/>
                      <a:pt x="232" y="408"/>
                    </a:cubicBezTo>
                    <a:cubicBezTo>
                      <a:pt x="230" y="409"/>
                      <a:pt x="228" y="409"/>
                      <a:pt x="227" y="409"/>
                    </a:cubicBezTo>
                    <a:cubicBezTo>
                      <a:pt x="219" y="407"/>
                      <a:pt x="214" y="397"/>
                      <a:pt x="203" y="397"/>
                    </a:cubicBezTo>
                    <a:cubicBezTo>
                      <a:pt x="201" y="398"/>
                      <a:pt x="199" y="399"/>
                      <a:pt x="197" y="400"/>
                    </a:cubicBezTo>
                    <a:cubicBezTo>
                      <a:pt x="197" y="398"/>
                      <a:pt x="196" y="396"/>
                      <a:pt x="195" y="394"/>
                    </a:cubicBezTo>
                    <a:cubicBezTo>
                      <a:pt x="185" y="372"/>
                      <a:pt x="169" y="380"/>
                      <a:pt x="153" y="386"/>
                    </a:cubicBezTo>
                    <a:cubicBezTo>
                      <a:pt x="150" y="387"/>
                      <a:pt x="148" y="387"/>
                      <a:pt x="145" y="388"/>
                    </a:cubicBezTo>
                    <a:cubicBezTo>
                      <a:pt x="139" y="389"/>
                      <a:pt x="131" y="393"/>
                      <a:pt x="127" y="389"/>
                    </a:cubicBezTo>
                    <a:cubicBezTo>
                      <a:pt x="108" y="369"/>
                      <a:pt x="96" y="365"/>
                      <a:pt x="68" y="362"/>
                    </a:cubicBezTo>
                    <a:cubicBezTo>
                      <a:pt x="66" y="361"/>
                      <a:pt x="63" y="359"/>
                      <a:pt x="61" y="358"/>
                    </a:cubicBezTo>
                    <a:cubicBezTo>
                      <a:pt x="56" y="356"/>
                      <a:pt x="51" y="352"/>
                      <a:pt x="45" y="350"/>
                    </a:cubicBezTo>
                    <a:cubicBezTo>
                      <a:pt x="45" y="354"/>
                      <a:pt x="45" y="354"/>
                      <a:pt x="45" y="358"/>
                    </a:cubicBezTo>
                    <a:cubicBezTo>
                      <a:pt x="45" y="360"/>
                      <a:pt x="44" y="362"/>
                      <a:pt x="44" y="364"/>
                    </a:cubicBezTo>
                    <a:cubicBezTo>
                      <a:pt x="42" y="367"/>
                      <a:pt x="38" y="369"/>
                      <a:pt x="31" y="369"/>
                    </a:cubicBezTo>
                    <a:cubicBezTo>
                      <a:pt x="28" y="369"/>
                      <a:pt x="25" y="369"/>
                      <a:pt x="23" y="369"/>
                    </a:cubicBezTo>
                    <a:cubicBezTo>
                      <a:pt x="11" y="367"/>
                      <a:pt x="0" y="363"/>
                      <a:pt x="3" y="350"/>
                    </a:cubicBezTo>
                    <a:cubicBezTo>
                      <a:pt x="10" y="327"/>
                      <a:pt x="34" y="319"/>
                      <a:pt x="47" y="304"/>
                    </a:cubicBezTo>
                    <a:cubicBezTo>
                      <a:pt x="49" y="302"/>
                      <a:pt x="50" y="299"/>
                      <a:pt x="52" y="297"/>
                    </a:cubicBezTo>
                    <a:cubicBezTo>
                      <a:pt x="53" y="295"/>
                      <a:pt x="55" y="293"/>
                      <a:pt x="57" y="291"/>
                    </a:cubicBezTo>
                    <a:cubicBezTo>
                      <a:pt x="58" y="289"/>
                      <a:pt x="60" y="286"/>
                      <a:pt x="62" y="284"/>
                    </a:cubicBezTo>
                    <a:cubicBezTo>
                      <a:pt x="108" y="215"/>
                      <a:pt x="153" y="145"/>
                      <a:pt x="188" y="69"/>
                    </a:cubicBezTo>
                    <a:cubicBezTo>
                      <a:pt x="189" y="66"/>
                      <a:pt x="190" y="63"/>
                      <a:pt x="192" y="60"/>
                    </a:cubicBezTo>
                    <a:cubicBezTo>
                      <a:pt x="196" y="55"/>
                      <a:pt x="203" y="46"/>
                      <a:pt x="211" y="39"/>
                    </a:cubicBezTo>
                    <a:cubicBezTo>
                      <a:pt x="213" y="37"/>
                      <a:pt x="215" y="36"/>
                      <a:pt x="216" y="34"/>
                    </a:cubicBezTo>
                    <a:cubicBezTo>
                      <a:pt x="236" y="0"/>
                      <a:pt x="275" y="31"/>
                      <a:pt x="276" y="61"/>
                    </a:cubicBezTo>
                    <a:cubicBezTo>
                      <a:pt x="277" y="64"/>
                      <a:pt x="277" y="66"/>
                      <a:pt x="278" y="69"/>
                    </a:cubicBezTo>
                    <a:cubicBezTo>
                      <a:pt x="281" y="76"/>
                      <a:pt x="284" y="83"/>
                      <a:pt x="289" y="88"/>
                    </a:cubicBezTo>
                    <a:cubicBezTo>
                      <a:pt x="289" y="89"/>
                      <a:pt x="290" y="91"/>
                      <a:pt x="290" y="92"/>
                    </a:cubicBezTo>
                    <a:cubicBezTo>
                      <a:pt x="292" y="97"/>
                      <a:pt x="293" y="102"/>
                      <a:pt x="295" y="106"/>
                    </a:cubicBezTo>
                    <a:cubicBezTo>
                      <a:pt x="296" y="112"/>
                      <a:pt x="298" y="117"/>
                      <a:pt x="299" y="122"/>
                    </a:cubicBezTo>
                    <a:cubicBezTo>
                      <a:pt x="314" y="145"/>
                      <a:pt x="334" y="163"/>
                      <a:pt x="350" y="182"/>
                    </a:cubicBezTo>
                    <a:cubicBezTo>
                      <a:pt x="354" y="186"/>
                      <a:pt x="357" y="191"/>
                      <a:pt x="361" y="195"/>
                    </a:cubicBezTo>
                    <a:cubicBezTo>
                      <a:pt x="383" y="220"/>
                      <a:pt x="403" y="246"/>
                      <a:pt x="420" y="273"/>
                    </a:cubicBezTo>
                    <a:cubicBezTo>
                      <a:pt x="422" y="275"/>
                      <a:pt x="423" y="277"/>
                      <a:pt x="425" y="280"/>
                    </a:cubicBezTo>
                    <a:cubicBezTo>
                      <a:pt x="429" y="290"/>
                      <a:pt x="434" y="300"/>
                      <a:pt x="440" y="309"/>
                    </a:cubicBezTo>
                    <a:cubicBezTo>
                      <a:pt x="442" y="311"/>
                      <a:pt x="443" y="313"/>
                      <a:pt x="444" y="315"/>
                    </a:cubicBezTo>
                    <a:cubicBezTo>
                      <a:pt x="453" y="326"/>
                      <a:pt x="462" y="336"/>
                      <a:pt x="470" y="345"/>
                    </a:cubicBezTo>
                    <a:cubicBezTo>
                      <a:pt x="472" y="347"/>
                      <a:pt x="473" y="349"/>
                      <a:pt x="474" y="351"/>
                    </a:cubicBezTo>
                    <a:cubicBezTo>
                      <a:pt x="477" y="358"/>
                      <a:pt x="489" y="365"/>
                      <a:pt x="487" y="376"/>
                    </a:cubicBezTo>
                    <a:cubicBezTo>
                      <a:pt x="487" y="378"/>
                      <a:pt x="488" y="381"/>
                      <a:pt x="488" y="383"/>
                    </a:cubicBezTo>
                    <a:cubicBezTo>
                      <a:pt x="488" y="386"/>
                      <a:pt x="488" y="389"/>
                      <a:pt x="488" y="392"/>
                    </a:cubicBezTo>
                    <a:cubicBezTo>
                      <a:pt x="489" y="393"/>
                      <a:pt x="491" y="395"/>
                      <a:pt x="493" y="397"/>
                    </a:cubicBezTo>
                    <a:cubicBezTo>
                      <a:pt x="490" y="396"/>
                      <a:pt x="488" y="395"/>
                      <a:pt x="485" y="395"/>
                    </a:cubicBezTo>
                    <a:cubicBezTo>
                      <a:pt x="481" y="394"/>
                      <a:pt x="478" y="393"/>
                      <a:pt x="475" y="391"/>
                    </a:cubicBezTo>
                    <a:cubicBezTo>
                      <a:pt x="473" y="390"/>
                      <a:pt x="472" y="389"/>
                      <a:pt x="470" y="388"/>
                    </a:cubicBezTo>
                    <a:cubicBezTo>
                      <a:pt x="457" y="369"/>
                      <a:pt x="430" y="348"/>
                      <a:pt x="409" y="356"/>
                    </a:cubicBezTo>
                    <a:cubicBezTo>
                      <a:pt x="406" y="357"/>
                      <a:pt x="404" y="358"/>
                      <a:pt x="402" y="360"/>
                    </a:cubicBezTo>
                    <a:cubicBezTo>
                      <a:pt x="402" y="361"/>
                      <a:pt x="400" y="360"/>
                      <a:pt x="398" y="360"/>
                    </a:cubicBezTo>
                    <a:cubicBezTo>
                      <a:pt x="397" y="361"/>
                      <a:pt x="396" y="362"/>
                      <a:pt x="401" y="366"/>
                    </a:cubicBezTo>
                    <a:cubicBezTo>
                      <a:pt x="404" y="367"/>
                      <a:pt x="407" y="368"/>
                      <a:pt x="410" y="370"/>
                    </a:cubicBezTo>
                    <a:cubicBezTo>
                      <a:pt x="413" y="372"/>
                      <a:pt x="415" y="374"/>
                      <a:pt x="418" y="376"/>
                    </a:cubicBezTo>
                    <a:cubicBezTo>
                      <a:pt x="417" y="376"/>
                      <a:pt x="417" y="376"/>
                      <a:pt x="417" y="37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 18">
            <a:extLst>
              <a:ext uri="{FF2B5EF4-FFF2-40B4-BE49-F238E27FC236}">
                <a16:creationId xmlns:a16="http://schemas.microsoft.com/office/drawing/2014/main" id="{C5EA15E6-5047-45AE-A30E-1FC62F3AAB78}"/>
              </a:ext>
            </a:extLst>
          </p:cNvPr>
          <p:cNvSpPr>
            <a:spLocks/>
          </p:cNvSpPr>
          <p:nvPr/>
        </p:nvSpPr>
        <p:spPr bwMode="auto">
          <a:xfrm>
            <a:off x="1222892" y="3859625"/>
            <a:ext cx="2671362" cy="2993779"/>
          </a:xfrm>
          <a:custGeom>
            <a:avLst/>
            <a:gdLst>
              <a:gd name="T0" fmla="*/ 1131 w 2400"/>
              <a:gd name="T1" fmla="*/ 40 h 3356"/>
              <a:gd name="T2" fmla="*/ 1129 w 2400"/>
              <a:gd name="T3" fmla="*/ 60 h 3356"/>
              <a:gd name="T4" fmla="*/ 1071 w 2400"/>
              <a:gd name="T5" fmla="*/ 253 h 3356"/>
              <a:gd name="T6" fmla="*/ 1006 w 2400"/>
              <a:gd name="T7" fmla="*/ 665 h 3356"/>
              <a:gd name="T8" fmla="*/ 1020 w 2400"/>
              <a:gd name="T9" fmla="*/ 853 h 3356"/>
              <a:gd name="T10" fmla="*/ 1289 w 2400"/>
              <a:gd name="T11" fmla="*/ 678 h 3356"/>
              <a:gd name="T12" fmla="*/ 1480 w 2400"/>
              <a:gd name="T13" fmla="*/ 327 h 3356"/>
              <a:gd name="T14" fmla="*/ 1409 w 2400"/>
              <a:gd name="T15" fmla="*/ 565 h 3356"/>
              <a:gd name="T16" fmla="*/ 1226 w 2400"/>
              <a:gd name="T17" fmla="*/ 845 h 3356"/>
              <a:gd name="T18" fmla="*/ 1022 w 2400"/>
              <a:gd name="T19" fmla="*/ 1149 h 3356"/>
              <a:gd name="T20" fmla="*/ 1171 w 2400"/>
              <a:gd name="T21" fmla="*/ 1656 h 3356"/>
              <a:gd name="T22" fmla="*/ 1237 w 2400"/>
              <a:gd name="T23" fmla="*/ 1789 h 3356"/>
              <a:gd name="T24" fmla="*/ 1409 w 2400"/>
              <a:gd name="T25" fmla="*/ 1784 h 3356"/>
              <a:gd name="T26" fmla="*/ 1588 w 2400"/>
              <a:gd name="T27" fmla="*/ 1556 h 3356"/>
              <a:gd name="T28" fmla="*/ 1851 w 2400"/>
              <a:gd name="T29" fmla="*/ 893 h 3356"/>
              <a:gd name="T30" fmla="*/ 1953 w 2400"/>
              <a:gd name="T31" fmla="*/ 344 h 3356"/>
              <a:gd name="T32" fmla="*/ 1962 w 2400"/>
              <a:gd name="T33" fmla="*/ 582 h 3356"/>
              <a:gd name="T34" fmla="*/ 1935 w 2400"/>
              <a:gd name="T35" fmla="*/ 882 h 3356"/>
              <a:gd name="T36" fmla="*/ 1960 w 2400"/>
              <a:gd name="T37" fmla="*/ 1240 h 3356"/>
              <a:gd name="T38" fmla="*/ 2217 w 2400"/>
              <a:gd name="T39" fmla="*/ 1069 h 3356"/>
              <a:gd name="T40" fmla="*/ 1993 w 2400"/>
              <a:gd name="T41" fmla="*/ 1294 h 3356"/>
              <a:gd name="T42" fmla="*/ 1757 w 2400"/>
              <a:gd name="T43" fmla="*/ 1500 h 3356"/>
              <a:gd name="T44" fmla="*/ 1584 w 2400"/>
              <a:gd name="T45" fmla="*/ 1814 h 3356"/>
              <a:gd name="T46" fmla="*/ 1555 w 2400"/>
              <a:gd name="T47" fmla="*/ 1931 h 3356"/>
              <a:gd name="T48" fmla="*/ 1824 w 2400"/>
              <a:gd name="T49" fmla="*/ 1924 h 3356"/>
              <a:gd name="T50" fmla="*/ 2244 w 2400"/>
              <a:gd name="T51" fmla="*/ 1718 h 3356"/>
              <a:gd name="T52" fmla="*/ 2377 w 2400"/>
              <a:gd name="T53" fmla="*/ 1620 h 3356"/>
              <a:gd name="T54" fmla="*/ 2089 w 2400"/>
              <a:gd name="T55" fmla="*/ 1947 h 3356"/>
              <a:gd name="T56" fmla="*/ 1815 w 2400"/>
              <a:gd name="T57" fmla="*/ 2073 h 3356"/>
              <a:gd name="T58" fmla="*/ 1564 w 2400"/>
              <a:gd name="T59" fmla="*/ 2124 h 3356"/>
              <a:gd name="T60" fmla="*/ 1426 w 2400"/>
              <a:gd name="T61" fmla="*/ 2360 h 3356"/>
              <a:gd name="T62" fmla="*/ 1422 w 2400"/>
              <a:gd name="T63" fmla="*/ 2785 h 3356"/>
              <a:gd name="T64" fmla="*/ 1400 w 2400"/>
              <a:gd name="T65" fmla="*/ 3356 h 3356"/>
              <a:gd name="T66" fmla="*/ 1144 w 2400"/>
              <a:gd name="T67" fmla="*/ 3124 h 3356"/>
              <a:gd name="T68" fmla="*/ 1200 w 2400"/>
              <a:gd name="T69" fmla="*/ 2647 h 3356"/>
              <a:gd name="T70" fmla="*/ 1166 w 2400"/>
              <a:gd name="T71" fmla="*/ 2158 h 3356"/>
              <a:gd name="T72" fmla="*/ 1011 w 2400"/>
              <a:gd name="T73" fmla="*/ 1822 h 3356"/>
              <a:gd name="T74" fmla="*/ 779 w 2400"/>
              <a:gd name="T75" fmla="*/ 1782 h 3356"/>
              <a:gd name="T76" fmla="*/ 462 w 2400"/>
              <a:gd name="T77" fmla="*/ 1816 h 3356"/>
              <a:gd name="T78" fmla="*/ 124 w 2400"/>
              <a:gd name="T79" fmla="*/ 1724 h 3356"/>
              <a:gd name="T80" fmla="*/ 609 w 2400"/>
              <a:gd name="T81" fmla="*/ 1716 h 3356"/>
              <a:gd name="T82" fmla="*/ 451 w 2400"/>
              <a:gd name="T83" fmla="*/ 1322 h 3356"/>
              <a:gd name="T84" fmla="*/ 71 w 2400"/>
              <a:gd name="T85" fmla="*/ 1191 h 3356"/>
              <a:gd name="T86" fmla="*/ 59 w 2400"/>
              <a:gd name="T87" fmla="*/ 1154 h 3356"/>
              <a:gd name="T88" fmla="*/ 319 w 2400"/>
              <a:gd name="T89" fmla="*/ 1254 h 3356"/>
              <a:gd name="T90" fmla="*/ 477 w 2400"/>
              <a:gd name="T91" fmla="*/ 1229 h 3356"/>
              <a:gd name="T92" fmla="*/ 251 w 2400"/>
              <a:gd name="T93" fmla="*/ 644 h 3356"/>
              <a:gd name="T94" fmla="*/ 220 w 2400"/>
              <a:gd name="T95" fmla="*/ 469 h 3356"/>
              <a:gd name="T96" fmla="*/ 266 w 2400"/>
              <a:gd name="T97" fmla="*/ 604 h 3356"/>
              <a:gd name="T98" fmla="*/ 391 w 2400"/>
              <a:gd name="T99" fmla="*/ 942 h 3356"/>
              <a:gd name="T100" fmla="*/ 404 w 2400"/>
              <a:gd name="T101" fmla="*/ 956 h 3356"/>
              <a:gd name="T102" fmla="*/ 442 w 2400"/>
              <a:gd name="T103" fmla="*/ 889 h 3356"/>
              <a:gd name="T104" fmla="*/ 546 w 2400"/>
              <a:gd name="T105" fmla="*/ 605 h 3356"/>
              <a:gd name="T106" fmla="*/ 517 w 2400"/>
              <a:gd name="T107" fmla="*/ 847 h 3356"/>
              <a:gd name="T108" fmla="*/ 711 w 2400"/>
              <a:gd name="T109" fmla="*/ 1353 h 3356"/>
              <a:gd name="T110" fmla="*/ 937 w 2400"/>
              <a:gd name="T111" fmla="*/ 1160 h 3356"/>
              <a:gd name="T112" fmla="*/ 971 w 2400"/>
              <a:gd name="T113" fmla="*/ 511 h 3356"/>
              <a:gd name="T114" fmla="*/ 1137 w 2400"/>
              <a:gd name="T115" fmla="*/ 0 h 3356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4463 w 10000"/>
              <a:gd name="connsiteY199" fmla="*/ 999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68"/>
              <a:gd name="connsiteX1" fmla="*/ 4721 w 10000"/>
              <a:gd name="connsiteY1" fmla="*/ 48 h 10768"/>
              <a:gd name="connsiteX2" fmla="*/ 4713 w 10000"/>
              <a:gd name="connsiteY2" fmla="*/ 80 h 10768"/>
              <a:gd name="connsiteX3" fmla="*/ 4704 w 10000"/>
              <a:gd name="connsiteY3" fmla="*/ 101 h 10768"/>
              <a:gd name="connsiteX4" fmla="*/ 4704 w 10000"/>
              <a:gd name="connsiteY4" fmla="*/ 113 h 10768"/>
              <a:gd name="connsiteX5" fmla="*/ 4713 w 10000"/>
              <a:gd name="connsiteY5" fmla="*/ 119 h 10768"/>
              <a:gd name="connsiteX6" fmla="*/ 4713 w 10000"/>
              <a:gd name="connsiteY6" fmla="*/ 125 h 10768"/>
              <a:gd name="connsiteX7" fmla="*/ 4721 w 10000"/>
              <a:gd name="connsiteY7" fmla="*/ 125 h 10768"/>
              <a:gd name="connsiteX8" fmla="*/ 4721 w 10000"/>
              <a:gd name="connsiteY8" fmla="*/ 125 h 10768"/>
              <a:gd name="connsiteX9" fmla="*/ 4721 w 10000"/>
              <a:gd name="connsiteY9" fmla="*/ 134 h 10768"/>
              <a:gd name="connsiteX10" fmla="*/ 4713 w 10000"/>
              <a:gd name="connsiteY10" fmla="*/ 152 h 10768"/>
              <a:gd name="connsiteX11" fmla="*/ 4704 w 10000"/>
              <a:gd name="connsiteY11" fmla="*/ 179 h 10768"/>
              <a:gd name="connsiteX12" fmla="*/ 4692 w 10000"/>
              <a:gd name="connsiteY12" fmla="*/ 221 h 10768"/>
              <a:gd name="connsiteX13" fmla="*/ 4667 w 10000"/>
              <a:gd name="connsiteY13" fmla="*/ 280 h 10768"/>
              <a:gd name="connsiteX14" fmla="*/ 4629 w 10000"/>
              <a:gd name="connsiteY14" fmla="*/ 364 h 10768"/>
              <a:gd name="connsiteX15" fmla="*/ 4592 w 10000"/>
              <a:gd name="connsiteY15" fmla="*/ 465 h 10768"/>
              <a:gd name="connsiteX16" fmla="*/ 4533 w 10000"/>
              <a:gd name="connsiteY16" fmla="*/ 596 h 10768"/>
              <a:gd name="connsiteX17" fmla="*/ 4463 w 10000"/>
              <a:gd name="connsiteY17" fmla="*/ 754 h 10768"/>
              <a:gd name="connsiteX18" fmla="*/ 4379 w 10000"/>
              <a:gd name="connsiteY18" fmla="*/ 1001 h 10768"/>
              <a:gd name="connsiteX19" fmla="*/ 4321 w 10000"/>
              <a:gd name="connsiteY19" fmla="*/ 1266 h 10768"/>
              <a:gd name="connsiteX20" fmla="*/ 4275 w 10000"/>
              <a:gd name="connsiteY20" fmla="*/ 1538 h 10768"/>
              <a:gd name="connsiteX21" fmla="*/ 4213 w 10000"/>
              <a:gd name="connsiteY21" fmla="*/ 1827 h 10768"/>
              <a:gd name="connsiteX22" fmla="*/ 4204 w 10000"/>
              <a:gd name="connsiteY22" fmla="*/ 1889 h 10768"/>
              <a:gd name="connsiteX23" fmla="*/ 4192 w 10000"/>
              <a:gd name="connsiteY23" fmla="*/ 1982 h 10768"/>
              <a:gd name="connsiteX24" fmla="*/ 4183 w 10000"/>
              <a:gd name="connsiteY24" fmla="*/ 2080 h 10768"/>
              <a:gd name="connsiteX25" fmla="*/ 4175 w 10000"/>
              <a:gd name="connsiteY25" fmla="*/ 2187 h 10768"/>
              <a:gd name="connsiteX26" fmla="*/ 4175 w 10000"/>
              <a:gd name="connsiteY26" fmla="*/ 2297 h 10768"/>
              <a:gd name="connsiteX27" fmla="*/ 4192 w 10000"/>
              <a:gd name="connsiteY27" fmla="*/ 2396 h 10768"/>
              <a:gd name="connsiteX28" fmla="*/ 4213 w 10000"/>
              <a:gd name="connsiteY28" fmla="*/ 2482 h 10768"/>
              <a:gd name="connsiteX29" fmla="*/ 4250 w 10000"/>
              <a:gd name="connsiteY29" fmla="*/ 2542 h 10768"/>
              <a:gd name="connsiteX30" fmla="*/ 4450 w 10000"/>
              <a:gd name="connsiteY30" fmla="*/ 2530 h 10768"/>
              <a:gd name="connsiteX31" fmla="*/ 4646 w 10000"/>
              <a:gd name="connsiteY31" fmla="*/ 2482 h 10768"/>
              <a:gd name="connsiteX32" fmla="*/ 4833 w 10000"/>
              <a:gd name="connsiteY32" fmla="*/ 2405 h 10768"/>
              <a:gd name="connsiteX33" fmla="*/ 5025 w 10000"/>
              <a:gd name="connsiteY33" fmla="*/ 2297 h 10768"/>
              <a:gd name="connsiteX34" fmla="*/ 5200 w 10000"/>
              <a:gd name="connsiteY34" fmla="*/ 2172 h 10768"/>
              <a:gd name="connsiteX35" fmla="*/ 5371 w 10000"/>
              <a:gd name="connsiteY35" fmla="*/ 2020 h 10768"/>
              <a:gd name="connsiteX36" fmla="*/ 5533 w 10000"/>
              <a:gd name="connsiteY36" fmla="*/ 1859 h 10768"/>
              <a:gd name="connsiteX37" fmla="*/ 5683 w 10000"/>
              <a:gd name="connsiteY37" fmla="*/ 1690 h 10768"/>
              <a:gd name="connsiteX38" fmla="*/ 5829 w 10000"/>
              <a:gd name="connsiteY38" fmla="*/ 1511 h 10768"/>
              <a:gd name="connsiteX39" fmla="*/ 5954 w 10000"/>
              <a:gd name="connsiteY39" fmla="*/ 1326 h 10768"/>
              <a:gd name="connsiteX40" fmla="*/ 6071 w 10000"/>
              <a:gd name="connsiteY40" fmla="*/ 1147 h 10768"/>
              <a:gd name="connsiteX41" fmla="*/ 6167 w 10000"/>
              <a:gd name="connsiteY41" fmla="*/ 974 h 10768"/>
              <a:gd name="connsiteX42" fmla="*/ 6213 w 10000"/>
              <a:gd name="connsiteY42" fmla="*/ 974 h 10768"/>
              <a:gd name="connsiteX43" fmla="*/ 6213 w 10000"/>
              <a:gd name="connsiteY43" fmla="*/ 992 h 10768"/>
              <a:gd name="connsiteX44" fmla="*/ 6138 w 10000"/>
              <a:gd name="connsiteY44" fmla="*/ 1165 h 10768"/>
              <a:gd name="connsiteX45" fmla="*/ 6054 w 10000"/>
              <a:gd name="connsiteY45" fmla="*/ 1344 h 10768"/>
              <a:gd name="connsiteX46" fmla="*/ 5963 w 10000"/>
              <a:gd name="connsiteY46" fmla="*/ 1517 h 10768"/>
              <a:gd name="connsiteX47" fmla="*/ 5871 w 10000"/>
              <a:gd name="connsiteY47" fmla="*/ 1684 h 10768"/>
              <a:gd name="connsiteX48" fmla="*/ 5775 w 10000"/>
              <a:gd name="connsiteY48" fmla="*/ 1847 h 10768"/>
              <a:gd name="connsiteX49" fmla="*/ 5667 w 10000"/>
              <a:gd name="connsiteY49" fmla="*/ 1999 h 10768"/>
              <a:gd name="connsiteX50" fmla="*/ 5554 w 10000"/>
              <a:gd name="connsiteY50" fmla="*/ 2145 h 10768"/>
              <a:gd name="connsiteX51" fmla="*/ 5417 w 10000"/>
              <a:gd name="connsiteY51" fmla="*/ 2279 h 10768"/>
              <a:gd name="connsiteX52" fmla="*/ 5275 w 10000"/>
              <a:gd name="connsiteY52" fmla="*/ 2411 h 10768"/>
              <a:gd name="connsiteX53" fmla="*/ 5108 w 10000"/>
              <a:gd name="connsiteY53" fmla="*/ 2518 h 10768"/>
              <a:gd name="connsiteX54" fmla="*/ 4917 w 10000"/>
              <a:gd name="connsiteY54" fmla="*/ 2616 h 10768"/>
              <a:gd name="connsiteX55" fmla="*/ 4704 w 10000"/>
              <a:gd name="connsiteY55" fmla="*/ 2703 h 10768"/>
              <a:gd name="connsiteX56" fmla="*/ 4479 w 10000"/>
              <a:gd name="connsiteY56" fmla="*/ 2768 h 10768"/>
              <a:gd name="connsiteX57" fmla="*/ 4213 w 10000"/>
              <a:gd name="connsiteY57" fmla="*/ 2813 h 10768"/>
              <a:gd name="connsiteX58" fmla="*/ 4221 w 10000"/>
              <a:gd name="connsiteY58" fmla="*/ 3126 h 10768"/>
              <a:gd name="connsiteX59" fmla="*/ 4258 w 10000"/>
              <a:gd name="connsiteY59" fmla="*/ 3424 h 10768"/>
              <a:gd name="connsiteX60" fmla="*/ 4321 w 10000"/>
              <a:gd name="connsiteY60" fmla="*/ 3707 h 10768"/>
              <a:gd name="connsiteX61" fmla="*/ 4404 w 10000"/>
              <a:gd name="connsiteY61" fmla="*/ 3975 h 10768"/>
              <a:gd name="connsiteX62" fmla="*/ 4508 w 10000"/>
              <a:gd name="connsiteY62" fmla="*/ 4231 h 10768"/>
              <a:gd name="connsiteX63" fmla="*/ 4621 w 10000"/>
              <a:gd name="connsiteY63" fmla="*/ 4476 h 10768"/>
              <a:gd name="connsiteX64" fmla="*/ 4750 w 10000"/>
              <a:gd name="connsiteY64" fmla="*/ 4708 h 10768"/>
              <a:gd name="connsiteX65" fmla="*/ 4879 w 10000"/>
              <a:gd name="connsiteY65" fmla="*/ 4934 h 10768"/>
              <a:gd name="connsiteX66" fmla="*/ 4917 w 10000"/>
              <a:gd name="connsiteY66" fmla="*/ 4988 h 10768"/>
              <a:gd name="connsiteX67" fmla="*/ 4950 w 10000"/>
              <a:gd name="connsiteY67" fmla="*/ 5054 h 10768"/>
              <a:gd name="connsiteX68" fmla="*/ 4996 w 10000"/>
              <a:gd name="connsiteY68" fmla="*/ 5125 h 10768"/>
              <a:gd name="connsiteX69" fmla="*/ 5038 w 10000"/>
              <a:gd name="connsiteY69" fmla="*/ 5200 h 10768"/>
              <a:gd name="connsiteX70" fmla="*/ 5092 w 10000"/>
              <a:gd name="connsiteY70" fmla="*/ 5271 h 10768"/>
              <a:gd name="connsiteX71" fmla="*/ 5154 w 10000"/>
              <a:gd name="connsiteY71" fmla="*/ 5331 h 10768"/>
              <a:gd name="connsiteX72" fmla="*/ 5229 w 10000"/>
              <a:gd name="connsiteY72" fmla="*/ 5384 h 10768"/>
              <a:gd name="connsiteX73" fmla="*/ 5313 w 10000"/>
              <a:gd name="connsiteY73" fmla="*/ 5423 h 10768"/>
              <a:gd name="connsiteX74" fmla="*/ 5413 w 10000"/>
              <a:gd name="connsiteY74" fmla="*/ 5438 h 10768"/>
              <a:gd name="connsiteX75" fmla="*/ 5517 w 10000"/>
              <a:gd name="connsiteY75" fmla="*/ 5435 h 10768"/>
              <a:gd name="connsiteX76" fmla="*/ 5704 w 10000"/>
              <a:gd name="connsiteY76" fmla="*/ 5390 h 10768"/>
              <a:gd name="connsiteX77" fmla="*/ 5871 w 10000"/>
              <a:gd name="connsiteY77" fmla="*/ 5316 h 10768"/>
              <a:gd name="connsiteX78" fmla="*/ 6033 w 10000"/>
              <a:gd name="connsiteY78" fmla="*/ 5223 h 10768"/>
              <a:gd name="connsiteX79" fmla="*/ 6167 w 10000"/>
              <a:gd name="connsiteY79" fmla="*/ 5113 h 10768"/>
              <a:gd name="connsiteX80" fmla="*/ 6296 w 10000"/>
              <a:gd name="connsiteY80" fmla="*/ 4994 h 10768"/>
              <a:gd name="connsiteX81" fmla="*/ 6417 w 10000"/>
              <a:gd name="connsiteY81" fmla="*/ 4869 h 10768"/>
              <a:gd name="connsiteX82" fmla="*/ 6525 w 10000"/>
              <a:gd name="connsiteY82" fmla="*/ 4750 h 10768"/>
              <a:gd name="connsiteX83" fmla="*/ 6617 w 10000"/>
              <a:gd name="connsiteY83" fmla="*/ 4636 h 10768"/>
              <a:gd name="connsiteX84" fmla="*/ 6821 w 10000"/>
              <a:gd name="connsiteY84" fmla="*/ 4377 h 10768"/>
              <a:gd name="connsiteX85" fmla="*/ 7017 w 10000"/>
              <a:gd name="connsiteY85" fmla="*/ 4085 h 10768"/>
              <a:gd name="connsiteX86" fmla="*/ 7213 w 10000"/>
              <a:gd name="connsiteY86" fmla="*/ 3766 h 10768"/>
              <a:gd name="connsiteX87" fmla="*/ 7396 w 10000"/>
              <a:gd name="connsiteY87" fmla="*/ 3418 h 10768"/>
              <a:gd name="connsiteX88" fmla="*/ 7563 w 10000"/>
              <a:gd name="connsiteY88" fmla="*/ 3051 h 10768"/>
              <a:gd name="connsiteX89" fmla="*/ 7713 w 10000"/>
              <a:gd name="connsiteY89" fmla="*/ 2661 h 10768"/>
              <a:gd name="connsiteX90" fmla="*/ 7850 w 10000"/>
              <a:gd name="connsiteY90" fmla="*/ 2253 h 10768"/>
              <a:gd name="connsiteX91" fmla="*/ 7950 w 10000"/>
              <a:gd name="connsiteY91" fmla="*/ 1830 h 10768"/>
              <a:gd name="connsiteX92" fmla="*/ 8025 w 10000"/>
              <a:gd name="connsiteY92" fmla="*/ 1397 h 10768"/>
              <a:gd name="connsiteX93" fmla="*/ 8071 w 10000"/>
              <a:gd name="connsiteY93" fmla="*/ 954 h 10768"/>
              <a:gd name="connsiteX94" fmla="*/ 8108 w 10000"/>
              <a:gd name="connsiteY94" fmla="*/ 974 h 10768"/>
              <a:gd name="connsiteX95" fmla="*/ 8138 w 10000"/>
              <a:gd name="connsiteY95" fmla="*/ 1025 h 10768"/>
              <a:gd name="connsiteX96" fmla="*/ 8163 w 10000"/>
              <a:gd name="connsiteY96" fmla="*/ 1100 h 10768"/>
              <a:gd name="connsiteX97" fmla="*/ 8175 w 10000"/>
              <a:gd name="connsiteY97" fmla="*/ 1198 h 10768"/>
              <a:gd name="connsiteX98" fmla="*/ 8183 w 10000"/>
              <a:gd name="connsiteY98" fmla="*/ 1311 h 10768"/>
              <a:gd name="connsiteX99" fmla="*/ 8183 w 10000"/>
              <a:gd name="connsiteY99" fmla="*/ 1442 h 10768"/>
              <a:gd name="connsiteX100" fmla="*/ 8183 w 10000"/>
              <a:gd name="connsiteY100" fmla="*/ 1582 h 10768"/>
              <a:gd name="connsiteX101" fmla="*/ 8175 w 10000"/>
              <a:gd name="connsiteY101" fmla="*/ 1734 h 10768"/>
              <a:gd name="connsiteX102" fmla="*/ 8163 w 10000"/>
              <a:gd name="connsiteY102" fmla="*/ 1889 h 10768"/>
              <a:gd name="connsiteX103" fmla="*/ 8146 w 10000"/>
              <a:gd name="connsiteY103" fmla="*/ 2047 h 10768"/>
              <a:gd name="connsiteX104" fmla="*/ 8121 w 10000"/>
              <a:gd name="connsiteY104" fmla="*/ 2205 h 10768"/>
              <a:gd name="connsiteX105" fmla="*/ 8108 w 10000"/>
              <a:gd name="connsiteY105" fmla="*/ 2357 h 10768"/>
              <a:gd name="connsiteX106" fmla="*/ 8083 w 10000"/>
              <a:gd name="connsiteY106" fmla="*/ 2497 h 10768"/>
              <a:gd name="connsiteX107" fmla="*/ 8063 w 10000"/>
              <a:gd name="connsiteY107" fmla="*/ 2628 h 10768"/>
              <a:gd name="connsiteX108" fmla="*/ 8038 w 10000"/>
              <a:gd name="connsiteY108" fmla="*/ 2741 h 10768"/>
              <a:gd name="connsiteX109" fmla="*/ 8017 w 10000"/>
              <a:gd name="connsiteY109" fmla="*/ 2834 h 10768"/>
              <a:gd name="connsiteX110" fmla="*/ 8000 w 10000"/>
              <a:gd name="connsiteY110" fmla="*/ 2908 h 10768"/>
              <a:gd name="connsiteX111" fmla="*/ 7700 w 10000"/>
              <a:gd name="connsiteY111" fmla="*/ 3754 h 10768"/>
              <a:gd name="connsiteX112" fmla="*/ 7942 w 10000"/>
              <a:gd name="connsiteY112" fmla="*/ 3737 h 10768"/>
              <a:gd name="connsiteX113" fmla="*/ 8167 w 10000"/>
              <a:gd name="connsiteY113" fmla="*/ 3695 h 10768"/>
              <a:gd name="connsiteX114" fmla="*/ 8379 w 10000"/>
              <a:gd name="connsiteY114" fmla="*/ 3635 h 10768"/>
              <a:gd name="connsiteX115" fmla="*/ 8583 w 10000"/>
              <a:gd name="connsiteY115" fmla="*/ 3558 h 10768"/>
              <a:gd name="connsiteX116" fmla="*/ 8767 w 10000"/>
              <a:gd name="connsiteY116" fmla="*/ 3471 h 10768"/>
              <a:gd name="connsiteX117" fmla="*/ 8933 w 10000"/>
              <a:gd name="connsiteY117" fmla="*/ 3376 h 10768"/>
              <a:gd name="connsiteX118" fmla="*/ 9092 w 10000"/>
              <a:gd name="connsiteY118" fmla="*/ 3278 h 10768"/>
              <a:gd name="connsiteX119" fmla="*/ 9238 w 10000"/>
              <a:gd name="connsiteY119" fmla="*/ 3185 h 10768"/>
              <a:gd name="connsiteX120" fmla="*/ 9250 w 10000"/>
              <a:gd name="connsiteY120" fmla="*/ 3230 h 10768"/>
              <a:gd name="connsiteX121" fmla="*/ 9117 w 10000"/>
              <a:gd name="connsiteY121" fmla="*/ 3376 h 10768"/>
              <a:gd name="connsiteX122" fmla="*/ 8954 w 10000"/>
              <a:gd name="connsiteY122" fmla="*/ 3516 h 10768"/>
              <a:gd name="connsiteX123" fmla="*/ 8758 w 10000"/>
              <a:gd name="connsiteY123" fmla="*/ 3641 h 10768"/>
              <a:gd name="connsiteX124" fmla="*/ 8538 w 10000"/>
              <a:gd name="connsiteY124" fmla="*/ 3754 h 10768"/>
              <a:gd name="connsiteX125" fmla="*/ 8304 w 10000"/>
              <a:gd name="connsiteY125" fmla="*/ 3856 h 10768"/>
              <a:gd name="connsiteX126" fmla="*/ 8054 w 10000"/>
              <a:gd name="connsiteY126" fmla="*/ 3945 h 10768"/>
              <a:gd name="connsiteX127" fmla="*/ 7796 w 10000"/>
              <a:gd name="connsiteY127" fmla="*/ 4014 h 10768"/>
              <a:gd name="connsiteX128" fmla="*/ 7533 w 10000"/>
              <a:gd name="connsiteY128" fmla="*/ 4064 h 10768"/>
              <a:gd name="connsiteX129" fmla="*/ 7479 w 10000"/>
              <a:gd name="connsiteY129" fmla="*/ 4184 h 10768"/>
              <a:gd name="connsiteX130" fmla="*/ 7404 w 10000"/>
              <a:gd name="connsiteY130" fmla="*/ 4324 h 10768"/>
              <a:gd name="connsiteX131" fmla="*/ 7321 w 10000"/>
              <a:gd name="connsiteY131" fmla="*/ 4470 h 10768"/>
              <a:gd name="connsiteX132" fmla="*/ 7213 w 10000"/>
              <a:gd name="connsiteY132" fmla="*/ 4628 h 10768"/>
              <a:gd name="connsiteX133" fmla="*/ 7100 w 10000"/>
              <a:gd name="connsiteY133" fmla="*/ 4794 h 10768"/>
              <a:gd name="connsiteX134" fmla="*/ 6979 w 10000"/>
              <a:gd name="connsiteY134" fmla="*/ 4958 h 10768"/>
              <a:gd name="connsiteX135" fmla="*/ 6850 w 10000"/>
              <a:gd name="connsiteY135" fmla="*/ 5113 h 10768"/>
              <a:gd name="connsiteX136" fmla="*/ 6721 w 10000"/>
              <a:gd name="connsiteY136" fmla="*/ 5265 h 10768"/>
              <a:gd name="connsiteX137" fmla="*/ 6600 w 10000"/>
              <a:gd name="connsiteY137" fmla="*/ 5405 h 10768"/>
              <a:gd name="connsiteX138" fmla="*/ 6471 w 10000"/>
              <a:gd name="connsiteY138" fmla="*/ 5530 h 10768"/>
              <a:gd name="connsiteX139" fmla="*/ 6358 w 10000"/>
              <a:gd name="connsiteY139" fmla="*/ 5641 h 10768"/>
              <a:gd name="connsiteX140" fmla="*/ 6250 w 10000"/>
              <a:gd name="connsiteY140" fmla="*/ 5721 h 10768"/>
              <a:gd name="connsiteX141" fmla="*/ 6267 w 10000"/>
              <a:gd name="connsiteY141" fmla="*/ 5781 h 10768"/>
              <a:gd name="connsiteX142" fmla="*/ 6296 w 10000"/>
              <a:gd name="connsiteY142" fmla="*/ 5793 h 10768"/>
              <a:gd name="connsiteX143" fmla="*/ 6479 w 10000"/>
              <a:gd name="connsiteY143" fmla="*/ 5754 h 10768"/>
              <a:gd name="connsiteX144" fmla="*/ 6663 w 10000"/>
              <a:gd name="connsiteY144" fmla="*/ 5736 h 10768"/>
              <a:gd name="connsiteX145" fmla="*/ 6858 w 10000"/>
              <a:gd name="connsiteY145" fmla="*/ 5736 h 10768"/>
              <a:gd name="connsiteX146" fmla="*/ 7046 w 10000"/>
              <a:gd name="connsiteY146" fmla="*/ 5742 h 10768"/>
              <a:gd name="connsiteX147" fmla="*/ 7246 w 10000"/>
              <a:gd name="connsiteY147" fmla="*/ 5748 h 10768"/>
              <a:gd name="connsiteX148" fmla="*/ 7425 w 10000"/>
              <a:gd name="connsiteY148" fmla="*/ 5748 h 10768"/>
              <a:gd name="connsiteX149" fmla="*/ 7600 w 10000"/>
              <a:gd name="connsiteY149" fmla="*/ 5733 h 10768"/>
              <a:gd name="connsiteX150" fmla="*/ 7950 w 10000"/>
              <a:gd name="connsiteY150" fmla="*/ 5673 h 10768"/>
              <a:gd name="connsiteX151" fmla="*/ 8275 w 10000"/>
              <a:gd name="connsiteY151" fmla="*/ 5596 h 10768"/>
              <a:gd name="connsiteX152" fmla="*/ 8579 w 10000"/>
              <a:gd name="connsiteY152" fmla="*/ 5504 h 10768"/>
              <a:gd name="connsiteX153" fmla="*/ 8858 w 10000"/>
              <a:gd name="connsiteY153" fmla="*/ 5390 h 10768"/>
              <a:gd name="connsiteX154" fmla="*/ 9117 w 10000"/>
              <a:gd name="connsiteY154" fmla="*/ 5265 h 10768"/>
              <a:gd name="connsiteX155" fmla="*/ 9350 w 10000"/>
              <a:gd name="connsiteY155" fmla="*/ 5119 h 10768"/>
              <a:gd name="connsiteX156" fmla="*/ 9563 w 10000"/>
              <a:gd name="connsiteY156" fmla="*/ 4967 h 10768"/>
              <a:gd name="connsiteX157" fmla="*/ 9758 w 10000"/>
              <a:gd name="connsiteY157" fmla="*/ 4794 h 10768"/>
              <a:gd name="connsiteX158" fmla="*/ 9933 w 10000"/>
              <a:gd name="connsiteY158" fmla="*/ 4610 h 10768"/>
              <a:gd name="connsiteX159" fmla="*/ 10000 w 10000"/>
              <a:gd name="connsiteY159" fmla="*/ 4648 h 10768"/>
              <a:gd name="connsiteX160" fmla="*/ 10000 w 10000"/>
              <a:gd name="connsiteY160" fmla="*/ 4660 h 10768"/>
              <a:gd name="connsiteX161" fmla="*/ 9904 w 10000"/>
              <a:gd name="connsiteY161" fmla="*/ 4827 h 10768"/>
              <a:gd name="connsiteX162" fmla="*/ 9767 w 10000"/>
              <a:gd name="connsiteY162" fmla="*/ 5000 h 10768"/>
              <a:gd name="connsiteX163" fmla="*/ 9600 w 10000"/>
              <a:gd name="connsiteY163" fmla="*/ 5173 h 10768"/>
              <a:gd name="connsiteX164" fmla="*/ 9404 w 10000"/>
              <a:gd name="connsiteY164" fmla="*/ 5343 h 10768"/>
              <a:gd name="connsiteX165" fmla="*/ 9183 w 10000"/>
              <a:gd name="connsiteY165" fmla="*/ 5504 h 10768"/>
              <a:gd name="connsiteX166" fmla="*/ 8950 w 10000"/>
              <a:gd name="connsiteY166" fmla="*/ 5662 h 10768"/>
              <a:gd name="connsiteX167" fmla="*/ 8704 w 10000"/>
              <a:gd name="connsiteY167" fmla="*/ 5802 h 10768"/>
              <a:gd name="connsiteX168" fmla="*/ 8463 w 10000"/>
              <a:gd name="connsiteY168" fmla="*/ 5927 h 10768"/>
              <a:gd name="connsiteX169" fmla="*/ 8229 w 10000"/>
              <a:gd name="connsiteY169" fmla="*/ 6025 h 10768"/>
              <a:gd name="connsiteX170" fmla="*/ 8000 w 10000"/>
              <a:gd name="connsiteY170" fmla="*/ 6105 h 10768"/>
              <a:gd name="connsiteX171" fmla="*/ 7879 w 10000"/>
              <a:gd name="connsiteY171" fmla="*/ 6132 h 10768"/>
              <a:gd name="connsiteX172" fmla="*/ 7729 w 10000"/>
              <a:gd name="connsiteY172" fmla="*/ 6153 h 10768"/>
              <a:gd name="connsiteX173" fmla="*/ 7563 w 10000"/>
              <a:gd name="connsiteY173" fmla="*/ 6177 h 10768"/>
              <a:gd name="connsiteX174" fmla="*/ 7388 w 10000"/>
              <a:gd name="connsiteY174" fmla="*/ 6198 h 10768"/>
              <a:gd name="connsiteX175" fmla="*/ 7204 w 10000"/>
              <a:gd name="connsiteY175" fmla="*/ 6219 h 10768"/>
              <a:gd name="connsiteX176" fmla="*/ 7017 w 10000"/>
              <a:gd name="connsiteY176" fmla="*/ 6240 h 10768"/>
              <a:gd name="connsiteX177" fmla="*/ 6842 w 10000"/>
              <a:gd name="connsiteY177" fmla="*/ 6263 h 10768"/>
              <a:gd name="connsiteX178" fmla="*/ 6675 w 10000"/>
              <a:gd name="connsiteY178" fmla="*/ 6290 h 10768"/>
              <a:gd name="connsiteX179" fmla="*/ 6517 w 10000"/>
              <a:gd name="connsiteY179" fmla="*/ 6329 h 10768"/>
              <a:gd name="connsiteX180" fmla="*/ 6388 w 10000"/>
              <a:gd name="connsiteY180" fmla="*/ 6365 h 10768"/>
              <a:gd name="connsiteX181" fmla="*/ 6288 w 10000"/>
              <a:gd name="connsiteY181" fmla="*/ 6415 h 10768"/>
              <a:gd name="connsiteX182" fmla="*/ 6213 w 10000"/>
              <a:gd name="connsiteY182" fmla="*/ 6475 h 10768"/>
              <a:gd name="connsiteX183" fmla="*/ 6092 w 10000"/>
              <a:gd name="connsiteY183" fmla="*/ 6648 h 10768"/>
              <a:gd name="connsiteX184" fmla="*/ 6008 w 10000"/>
              <a:gd name="connsiteY184" fmla="*/ 6836 h 10768"/>
              <a:gd name="connsiteX185" fmla="*/ 5942 w 10000"/>
              <a:gd name="connsiteY185" fmla="*/ 7032 h 10768"/>
              <a:gd name="connsiteX186" fmla="*/ 5904 w 10000"/>
              <a:gd name="connsiteY186" fmla="*/ 7232 h 10768"/>
              <a:gd name="connsiteX187" fmla="*/ 5888 w 10000"/>
              <a:gd name="connsiteY187" fmla="*/ 7443 h 10768"/>
              <a:gd name="connsiteX188" fmla="*/ 5879 w 10000"/>
              <a:gd name="connsiteY188" fmla="*/ 7655 h 10768"/>
              <a:gd name="connsiteX189" fmla="*/ 5888 w 10000"/>
              <a:gd name="connsiteY189" fmla="*/ 7867 h 10768"/>
              <a:gd name="connsiteX190" fmla="*/ 5904 w 10000"/>
              <a:gd name="connsiteY190" fmla="*/ 8084 h 10768"/>
              <a:gd name="connsiteX191" fmla="*/ 5925 w 10000"/>
              <a:gd name="connsiteY191" fmla="*/ 8299 h 10768"/>
              <a:gd name="connsiteX192" fmla="*/ 5950 w 10000"/>
              <a:gd name="connsiteY192" fmla="*/ 8510 h 10768"/>
              <a:gd name="connsiteX193" fmla="*/ 5954 w 10000"/>
              <a:gd name="connsiteY193" fmla="*/ 8820 h 10768"/>
              <a:gd name="connsiteX194" fmla="*/ 5933 w 10000"/>
              <a:gd name="connsiteY194" fmla="*/ 9130 h 10768"/>
              <a:gd name="connsiteX195" fmla="*/ 5896 w 10000"/>
              <a:gd name="connsiteY195" fmla="*/ 9428 h 10768"/>
              <a:gd name="connsiteX196" fmla="*/ 5850 w 10000"/>
              <a:gd name="connsiteY196" fmla="*/ 9720 h 10768"/>
              <a:gd name="connsiteX197" fmla="*/ 5756 w 10000"/>
              <a:gd name="connsiteY197" fmla="*/ 10714 h 10768"/>
              <a:gd name="connsiteX198" fmla="*/ 3964 w 10000"/>
              <a:gd name="connsiteY198" fmla="*/ 10768 h 10768"/>
              <a:gd name="connsiteX199" fmla="*/ 3043 w 10000"/>
              <a:gd name="connsiteY199" fmla="*/ 9881 h 10768"/>
              <a:gd name="connsiteX200" fmla="*/ 4546 w 10000"/>
              <a:gd name="connsiteY200" fmla="*/ 9848 h 10768"/>
              <a:gd name="connsiteX201" fmla="*/ 4629 w 10000"/>
              <a:gd name="connsiteY201" fmla="*/ 9687 h 10768"/>
              <a:gd name="connsiteX202" fmla="*/ 4700 w 10000"/>
              <a:gd name="connsiteY202" fmla="*/ 9508 h 10768"/>
              <a:gd name="connsiteX203" fmla="*/ 4767 w 10000"/>
              <a:gd name="connsiteY203" fmla="*/ 9309 h 10768"/>
              <a:gd name="connsiteX204" fmla="*/ 4829 w 10000"/>
              <a:gd name="connsiteY204" fmla="*/ 9097 h 10768"/>
              <a:gd name="connsiteX205" fmla="*/ 4879 w 10000"/>
              <a:gd name="connsiteY205" fmla="*/ 8868 h 10768"/>
              <a:gd name="connsiteX206" fmla="*/ 4917 w 10000"/>
              <a:gd name="connsiteY206" fmla="*/ 8635 h 10768"/>
              <a:gd name="connsiteX207" fmla="*/ 4954 w 10000"/>
              <a:gd name="connsiteY207" fmla="*/ 8391 h 10768"/>
              <a:gd name="connsiteX208" fmla="*/ 4979 w 10000"/>
              <a:gd name="connsiteY208" fmla="*/ 8144 h 10768"/>
              <a:gd name="connsiteX209" fmla="*/ 5000 w 10000"/>
              <a:gd name="connsiteY209" fmla="*/ 7887 h 10768"/>
              <a:gd name="connsiteX210" fmla="*/ 5000 w 10000"/>
              <a:gd name="connsiteY210" fmla="*/ 7634 h 10768"/>
              <a:gd name="connsiteX211" fmla="*/ 5000 w 10000"/>
              <a:gd name="connsiteY211" fmla="*/ 7384 h 10768"/>
              <a:gd name="connsiteX212" fmla="*/ 4979 w 10000"/>
              <a:gd name="connsiteY212" fmla="*/ 7133 h 10768"/>
              <a:gd name="connsiteX213" fmla="*/ 4950 w 10000"/>
              <a:gd name="connsiteY213" fmla="*/ 6892 h 10768"/>
              <a:gd name="connsiteX214" fmla="*/ 4913 w 10000"/>
              <a:gd name="connsiteY214" fmla="*/ 6657 h 10768"/>
              <a:gd name="connsiteX215" fmla="*/ 4858 w 10000"/>
              <a:gd name="connsiteY215" fmla="*/ 6430 h 10768"/>
              <a:gd name="connsiteX216" fmla="*/ 4783 w 10000"/>
              <a:gd name="connsiteY216" fmla="*/ 6219 h 10768"/>
              <a:gd name="connsiteX217" fmla="*/ 4700 w 10000"/>
              <a:gd name="connsiteY217" fmla="*/ 6019 h 10768"/>
              <a:gd name="connsiteX218" fmla="*/ 4600 w 10000"/>
              <a:gd name="connsiteY218" fmla="*/ 5840 h 10768"/>
              <a:gd name="connsiteX219" fmla="*/ 4488 w 10000"/>
              <a:gd name="connsiteY219" fmla="*/ 5682 h 10768"/>
              <a:gd name="connsiteX220" fmla="*/ 4358 w 10000"/>
              <a:gd name="connsiteY220" fmla="*/ 5542 h 10768"/>
              <a:gd name="connsiteX221" fmla="*/ 4213 w 10000"/>
              <a:gd name="connsiteY221" fmla="*/ 5429 h 10768"/>
              <a:gd name="connsiteX222" fmla="*/ 4046 w 10000"/>
              <a:gd name="connsiteY222" fmla="*/ 5343 h 10768"/>
              <a:gd name="connsiteX223" fmla="*/ 3904 w 10000"/>
              <a:gd name="connsiteY223" fmla="*/ 5292 h 10768"/>
              <a:gd name="connsiteX224" fmla="*/ 3746 w 10000"/>
              <a:gd name="connsiteY224" fmla="*/ 5271 h 10768"/>
              <a:gd name="connsiteX225" fmla="*/ 3583 w 10000"/>
              <a:gd name="connsiteY225" fmla="*/ 5271 h 10768"/>
              <a:gd name="connsiteX226" fmla="*/ 3413 w 10000"/>
              <a:gd name="connsiteY226" fmla="*/ 5286 h 10768"/>
              <a:gd name="connsiteX227" fmla="*/ 3246 w 10000"/>
              <a:gd name="connsiteY227" fmla="*/ 5310 h 10768"/>
              <a:gd name="connsiteX228" fmla="*/ 3079 w 10000"/>
              <a:gd name="connsiteY228" fmla="*/ 5343 h 10768"/>
              <a:gd name="connsiteX229" fmla="*/ 2913 w 10000"/>
              <a:gd name="connsiteY229" fmla="*/ 5369 h 10768"/>
              <a:gd name="connsiteX230" fmla="*/ 2750 w 10000"/>
              <a:gd name="connsiteY230" fmla="*/ 5396 h 10768"/>
              <a:gd name="connsiteX231" fmla="*/ 2600 w 10000"/>
              <a:gd name="connsiteY231" fmla="*/ 5411 h 10768"/>
              <a:gd name="connsiteX232" fmla="*/ 2258 w 10000"/>
              <a:gd name="connsiteY232" fmla="*/ 5423 h 10768"/>
              <a:gd name="connsiteX233" fmla="*/ 1925 w 10000"/>
              <a:gd name="connsiteY233" fmla="*/ 5411 h 10768"/>
              <a:gd name="connsiteX234" fmla="*/ 1617 w 10000"/>
              <a:gd name="connsiteY234" fmla="*/ 5384 h 10768"/>
              <a:gd name="connsiteX235" fmla="*/ 1321 w 10000"/>
              <a:gd name="connsiteY235" fmla="*/ 5346 h 10768"/>
              <a:gd name="connsiteX236" fmla="*/ 1033 w 10000"/>
              <a:gd name="connsiteY236" fmla="*/ 5298 h 10768"/>
              <a:gd name="connsiteX237" fmla="*/ 758 w 10000"/>
              <a:gd name="connsiteY237" fmla="*/ 5250 h 10768"/>
              <a:gd name="connsiteX238" fmla="*/ 500 w 10000"/>
              <a:gd name="connsiteY238" fmla="*/ 5197 h 10768"/>
              <a:gd name="connsiteX239" fmla="*/ 517 w 10000"/>
              <a:gd name="connsiteY239" fmla="*/ 5137 h 10768"/>
              <a:gd name="connsiteX240" fmla="*/ 871 w 10000"/>
              <a:gd name="connsiteY240" fmla="*/ 5173 h 10768"/>
              <a:gd name="connsiteX241" fmla="*/ 1221 w 10000"/>
              <a:gd name="connsiteY241" fmla="*/ 5197 h 10768"/>
              <a:gd name="connsiteX242" fmla="*/ 1563 w 10000"/>
              <a:gd name="connsiteY242" fmla="*/ 5206 h 10768"/>
              <a:gd name="connsiteX243" fmla="*/ 1896 w 10000"/>
              <a:gd name="connsiteY243" fmla="*/ 5197 h 10768"/>
              <a:gd name="connsiteX244" fmla="*/ 2221 w 10000"/>
              <a:gd name="connsiteY244" fmla="*/ 5164 h 10768"/>
              <a:gd name="connsiteX245" fmla="*/ 2538 w 10000"/>
              <a:gd name="connsiteY245" fmla="*/ 5113 h 10768"/>
              <a:gd name="connsiteX246" fmla="*/ 2842 w 10000"/>
              <a:gd name="connsiteY246" fmla="*/ 5045 h 10768"/>
              <a:gd name="connsiteX247" fmla="*/ 3129 w 10000"/>
              <a:gd name="connsiteY247" fmla="*/ 4946 h 10768"/>
              <a:gd name="connsiteX248" fmla="*/ 3500 w 10000"/>
              <a:gd name="connsiteY248" fmla="*/ 4815 h 10768"/>
              <a:gd name="connsiteX249" fmla="*/ 2821 w 10000"/>
              <a:gd name="connsiteY249" fmla="*/ 4389 h 10768"/>
              <a:gd name="connsiteX250" fmla="*/ 2213 w 10000"/>
              <a:gd name="connsiteY250" fmla="*/ 3912 h 10768"/>
              <a:gd name="connsiteX251" fmla="*/ 1879 w 10000"/>
              <a:gd name="connsiteY251" fmla="*/ 3939 h 10768"/>
              <a:gd name="connsiteX252" fmla="*/ 1554 w 10000"/>
              <a:gd name="connsiteY252" fmla="*/ 3939 h 10768"/>
              <a:gd name="connsiteX253" fmla="*/ 1258 w 10000"/>
              <a:gd name="connsiteY253" fmla="*/ 3912 h 10768"/>
              <a:gd name="connsiteX254" fmla="*/ 979 w 10000"/>
              <a:gd name="connsiteY254" fmla="*/ 3856 h 10768"/>
              <a:gd name="connsiteX255" fmla="*/ 721 w 10000"/>
              <a:gd name="connsiteY255" fmla="*/ 3775 h 10768"/>
              <a:gd name="connsiteX256" fmla="*/ 496 w 10000"/>
              <a:gd name="connsiteY256" fmla="*/ 3674 h 10768"/>
              <a:gd name="connsiteX257" fmla="*/ 296 w 10000"/>
              <a:gd name="connsiteY257" fmla="*/ 3549 h 10768"/>
              <a:gd name="connsiteX258" fmla="*/ 129 w 10000"/>
              <a:gd name="connsiteY258" fmla="*/ 3403 h 10768"/>
              <a:gd name="connsiteX259" fmla="*/ 0 w 10000"/>
              <a:gd name="connsiteY259" fmla="*/ 3245 h 10768"/>
              <a:gd name="connsiteX260" fmla="*/ 17 w 10000"/>
              <a:gd name="connsiteY260" fmla="*/ 3218 h 10768"/>
              <a:gd name="connsiteX261" fmla="*/ 71 w 10000"/>
              <a:gd name="connsiteY261" fmla="*/ 3245 h 10768"/>
              <a:gd name="connsiteX262" fmla="*/ 138 w 10000"/>
              <a:gd name="connsiteY262" fmla="*/ 3349 h 10768"/>
              <a:gd name="connsiteX263" fmla="*/ 246 w 10000"/>
              <a:gd name="connsiteY263" fmla="*/ 3439 h 10768"/>
              <a:gd name="connsiteX264" fmla="*/ 379 w 10000"/>
              <a:gd name="connsiteY264" fmla="*/ 3528 h 10768"/>
              <a:gd name="connsiteX265" fmla="*/ 538 w 10000"/>
              <a:gd name="connsiteY265" fmla="*/ 3597 h 10768"/>
              <a:gd name="connsiteX266" fmla="*/ 721 w 10000"/>
              <a:gd name="connsiteY266" fmla="*/ 3656 h 10768"/>
              <a:gd name="connsiteX267" fmla="*/ 913 w 10000"/>
              <a:gd name="connsiteY267" fmla="*/ 3701 h 10768"/>
              <a:gd name="connsiteX268" fmla="*/ 1117 w 10000"/>
              <a:gd name="connsiteY268" fmla="*/ 3728 h 10768"/>
              <a:gd name="connsiteX269" fmla="*/ 1329 w 10000"/>
              <a:gd name="connsiteY269" fmla="*/ 3737 h 10768"/>
              <a:gd name="connsiteX270" fmla="*/ 1533 w 10000"/>
              <a:gd name="connsiteY270" fmla="*/ 3734 h 10768"/>
              <a:gd name="connsiteX271" fmla="*/ 1646 w 10000"/>
              <a:gd name="connsiteY271" fmla="*/ 3722 h 10768"/>
              <a:gd name="connsiteX272" fmla="*/ 1746 w 10000"/>
              <a:gd name="connsiteY272" fmla="*/ 3722 h 10768"/>
              <a:gd name="connsiteX273" fmla="*/ 1833 w 10000"/>
              <a:gd name="connsiteY273" fmla="*/ 3710 h 10768"/>
              <a:gd name="connsiteX274" fmla="*/ 1917 w 10000"/>
              <a:gd name="connsiteY274" fmla="*/ 3695 h 10768"/>
              <a:gd name="connsiteX275" fmla="*/ 1988 w 10000"/>
              <a:gd name="connsiteY275" fmla="*/ 3662 h 10768"/>
              <a:gd name="connsiteX276" fmla="*/ 1788 w 10000"/>
              <a:gd name="connsiteY276" fmla="*/ 3391 h 10768"/>
              <a:gd name="connsiteX277" fmla="*/ 1617 w 10000"/>
              <a:gd name="connsiteY277" fmla="*/ 3126 h 10768"/>
              <a:gd name="connsiteX278" fmla="*/ 1454 w 10000"/>
              <a:gd name="connsiteY278" fmla="*/ 2849 h 10768"/>
              <a:gd name="connsiteX279" fmla="*/ 1313 w 10000"/>
              <a:gd name="connsiteY279" fmla="*/ 2563 h 10768"/>
              <a:gd name="connsiteX280" fmla="*/ 1175 w 10000"/>
              <a:gd name="connsiteY280" fmla="*/ 2253 h 10768"/>
              <a:gd name="connsiteX281" fmla="*/ 1046 w 10000"/>
              <a:gd name="connsiteY281" fmla="*/ 1919 h 10768"/>
              <a:gd name="connsiteX282" fmla="*/ 1033 w 10000"/>
              <a:gd name="connsiteY282" fmla="*/ 1859 h 10768"/>
              <a:gd name="connsiteX283" fmla="*/ 1000 w 10000"/>
              <a:gd name="connsiteY283" fmla="*/ 1776 h 10768"/>
              <a:gd name="connsiteX284" fmla="*/ 979 w 10000"/>
              <a:gd name="connsiteY284" fmla="*/ 1684 h 10768"/>
              <a:gd name="connsiteX285" fmla="*/ 950 w 10000"/>
              <a:gd name="connsiteY285" fmla="*/ 1591 h 10768"/>
              <a:gd name="connsiteX286" fmla="*/ 925 w 10000"/>
              <a:gd name="connsiteY286" fmla="*/ 1490 h 10768"/>
              <a:gd name="connsiteX287" fmla="*/ 917 w 10000"/>
              <a:gd name="connsiteY287" fmla="*/ 1397 h 10768"/>
              <a:gd name="connsiteX288" fmla="*/ 917 w 10000"/>
              <a:gd name="connsiteY288" fmla="*/ 1311 h 10768"/>
              <a:gd name="connsiteX289" fmla="*/ 933 w 10000"/>
              <a:gd name="connsiteY289" fmla="*/ 1234 h 10768"/>
              <a:gd name="connsiteX290" fmla="*/ 963 w 10000"/>
              <a:gd name="connsiteY290" fmla="*/ 1180 h 10768"/>
              <a:gd name="connsiteX291" fmla="*/ 1000 w 10000"/>
              <a:gd name="connsiteY291" fmla="*/ 1192 h 10768"/>
              <a:gd name="connsiteX292" fmla="*/ 1033 w 10000"/>
              <a:gd name="connsiteY292" fmla="*/ 1496 h 10768"/>
              <a:gd name="connsiteX293" fmla="*/ 1108 w 10000"/>
              <a:gd name="connsiteY293" fmla="*/ 1800 h 10768"/>
              <a:gd name="connsiteX294" fmla="*/ 1221 w 10000"/>
              <a:gd name="connsiteY294" fmla="*/ 2098 h 10768"/>
              <a:gd name="connsiteX295" fmla="*/ 1358 w 10000"/>
              <a:gd name="connsiteY295" fmla="*/ 2372 h 10768"/>
              <a:gd name="connsiteX296" fmla="*/ 1508 w 10000"/>
              <a:gd name="connsiteY296" fmla="*/ 2628 h 10768"/>
              <a:gd name="connsiteX297" fmla="*/ 1646 w 10000"/>
              <a:gd name="connsiteY297" fmla="*/ 2795 h 10768"/>
              <a:gd name="connsiteX298" fmla="*/ 1629 w 10000"/>
              <a:gd name="connsiteY298" fmla="*/ 2801 h 10768"/>
              <a:gd name="connsiteX299" fmla="*/ 1629 w 10000"/>
              <a:gd name="connsiteY299" fmla="*/ 2807 h 10768"/>
              <a:gd name="connsiteX300" fmla="*/ 1638 w 10000"/>
              <a:gd name="connsiteY300" fmla="*/ 2813 h 10768"/>
              <a:gd name="connsiteX301" fmla="*/ 1646 w 10000"/>
              <a:gd name="connsiteY301" fmla="*/ 2816 h 10768"/>
              <a:gd name="connsiteX302" fmla="*/ 1663 w 10000"/>
              <a:gd name="connsiteY302" fmla="*/ 2822 h 10768"/>
              <a:gd name="connsiteX303" fmla="*/ 1667 w 10000"/>
              <a:gd name="connsiteY303" fmla="*/ 2834 h 10768"/>
              <a:gd name="connsiteX304" fmla="*/ 1675 w 10000"/>
              <a:gd name="connsiteY304" fmla="*/ 2840 h 10768"/>
              <a:gd name="connsiteX305" fmla="*/ 1683 w 10000"/>
              <a:gd name="connsiteY305" fmla="*/ 2849 h 10768"/>
              <a:gd name="connsiteX306" fmla="*/ 1683 w 10000"/>
              <a:gd name="connsiteY306" fmla="*/ 2843 h 10768"/>
              <a:gd name="connsiteX307" fmla="*/ 1675 w 10000"/>
              <a:gd name="connsiteY307" fmla="*/ 2840 h 10768"/>
              <a:gd name="connsiteX308" fmla="*/ 1675 w 10000"/>
              <a:gd name="connsiteY308" fmla="*/ 2840 h 10768"/>
              <a:gd name="connsiteX309" fmla="*/ 1646 w 10000"/>
              <a:gd name="connsiteY309" fmla="*/ 2795 h 10768"/>
              <a:gd name="connsiteX310" fmla="*/ 1746 w 10000"/>
              <a:gd name="connsiteY310" fmla="*/ 2741 h 10768"/>
              <a:gd name="connsiteX311" fmla="*/ 1842 w 10000"/>
              <a:gd name="connsiteY311" fmla="*/ 2649 h 10768"/>
              <a:gd name="connsiteX312" fmla="*/ 1933 w 10000"/>
              <a:gd name="connsiteY312" fmla="*/ 2542 h 10768"/>
              <a:gd name="connsiteX313" fmla="*/ 2017 w 10000"/>
              <a:gd name="connsiteY313" fmla="*/ 2411 h 10768"/>
              <a:gd name="connsiteX314" fmla="*/ 2092 w 10000"/>
              <a:gd name="connsiteY314" fmla="*/ 2265 h 10768"/>
              <a:gd name="connsiteX315" fmla="*/ 2163 w 10000"/>
              <a:gd name="connsiteY315" fmla="*/ 2113 h 10768"/>
              <a:gd name="connsiteX316" fmla="*/ 2221 w 10000"/>
              <a:gd name="connsiteY316" fmla="*/ 1955 h 10768"/>
              <a:gd name="connsiteX317" fmla="*/ 2275 w 10000"/>
              <a:gd name="connsiteY317" fmla="*/ 1803 h 10768"/>
              <a:gd name="connsiteX318" fmla="*/ 2321 w 10000"/>
              <a:gd name="connsiteY318" fmla="*/ 1657 h 10768"/>
              <a:gd name="connsiteX319" fmla="*/ 2329 w 10000"/>
              <a:gd name="connsiteY319" fmla="*/ 1853 h 10768"/>
              <a:gd name="connsiteX320" fmla="*/ 2321 w 10000"/>
              <a:gd name="connsiteY320" fmla="*/ 2032 h 10768"/>
              <a:gd name="connsiteX321" fmla="*/ 2283 w 10000"/>
              <a:gd name="connsiteY321" fmla="*/ 2199 h 10768"/>
              <a:gd name="connsiteX322" fmla="*/ 2229 w 10000"/>
              <a:gd name="connsiteY322" fmla="*/ 2366 h 10768"/>
              <a:gd name="connsiteX323" fmla="*/ 2154 w 10000"/>
              <a:gd name="connsiteY323" fmla="*/ 2524 h 10768"/>
              <a:gd name="connsiteX324" fmla="*/ 2046 w 10000"/>
              <a:gd name="connsiteY324" fmla="*/ 2682 h 10768"/>
              <a:gd name="connsiteX325" fmla="*/ 1796 w 10000"/>
              <a:gd name="connsiteY325" fmla="*/ 3027 h 10768"/>
              <a:gd name="connsiteX326" fmla="*/ 2054 w 10000"/>
              <a:gd name="connsiteY326" fmla="*/ 3305 h 10768"/>
              <a:gd name="connsiteX327" fmla="*/ 2333 w 10000"/>
              <a:gd name="connsiteY327" fmla="*/ 3564 h 10768"/>
              <a:gd name="connsiteX328" fmla="*/ 2638 w 10000"/>
              <a:gd name="connsiteY328" fmla="*/ 3808 h 10768"/>
              <a:gd name="connsiteX329" fmla="*/ 2963 w 10000"/>
              <a:gd name="connsiteY329" fmla="*/ 4032 h 10768"/>
              <a:gd name="connsiteX330" fmla="*/ 4129 w 10000"/>
              <a:gd name="connsiteY330" fmla="*/ 4610 h 10768"/>
              <a:gd name="connsiteX331" fmla="*/ 4167 w 10000"/>
              <a:gd name="connsiteY331" fmla="*/ 4589 h 10768"/>
              <a:gd name="connsiteX332" fmla="*/ 4071 w 10000"/>
              <a:gd name="connsiteY332" fmla="*/ 4333 h 10768"/>
              <a:gd name="connsiteX333" fmla="*/ 3996 w 10000"/>
              <a:gd name="connsiteY333" fmla="*/ 4058 h 10768"/>
              <a:gd name="connsiteX334" fmla="*/ 3933 w 10000"/>
              <a:gd name="connsiteY334" fmla="*/ 3760 h 10768"/>
              <a:gd name="connsiteX335" fmla="*/ 3904 w 10000"/>
              <a:gd name="connsiteY335" fmla="*/ 3456 h 10768"/>
              <a:gd name="connsiteX336" fmla="*/ 3879 w 10000"/>
              <a:gd name="connsiteY336" fmla="*/ 3138 h 10768"/>
              <a:gd name="connsiteX337" fmla="*/ 3879 w 10000"/>
              <a:gd name="connsiteY337" fmla="*/ 2813 h 10768"/>
              <a:gd name="connsiteX338" fmla="*/ 3896 w 10000"/>
              <a:gd name="connsiteY338" fmla="*/ 2485 h 10768"/>
              <a:gd name="connsiteX339" fmla="*/ 3933 w 10000"/>
              <a:gd name="connsiteY339" fmla="*/ 2160 h 10768"/>
              <a:gd name="connsiteX340" fmla="*/ 3988 w 10000"/>
              <a:gd name="connsiteY340" fmla="*/ 1836 h 10768"/>
              <a:gd name="connsiteX341" fmla="*/ 4046 w 10000"/>
              <a:gd name="connsiteY341" fmla="*/ 1523 h 10768"/>
              <a:gd name="connsiteX342" fmla="*/ 4129 w 10000"/>
              <a:gd name="connsiteY342" fmla="*/ 1219 h 10768"/>
              <a:gd name="connsiteX343" fmla="*/ 4229 w 10000"/>
              <a:gd name="connsiteY343" fmla="*/ 933 h 10768"/>
              <a:gd name="connsiteX344" fmla="*/ 4333 w 10000"/>
              <a:gd name="connsiteY344" fmla="*/ 662 h 10768"/>
              <a:gd name="connsiteX345" fmla="*/ 4454 w 10000"/>
              <a:gd name="connsiteY345" fmla="*/ 417 h 10768"/>
              <a:gd name="connsiteX346" fmla="*/ 4583 w 10000"/>
              <a:gd name="connsiteY346" fmla="*/ 194 h 10768"/>
              <a:gd name="connsiteX347" fmla="*/ 4738 w 10000"/>
              <a:gd name="connsiteY347" fmla="*/ 0 h 10768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4309 w 10000"/>
              <a:gd name="connsiteY199" fmla="*/ 10293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41"/>
              <a:gd name="connsiteX1" fmla="*/ 4721 w 10000"/>
              <a:gd name="connsiteY1" fmla="*/ 48 h 10741"/>
              <a:gd name="connsiteX2" fmla="*/ 4713 w 10000"/>
              <a:gd name="connsiteY2" fmla="*/ 80 h 10741"/>
              <a:gd name="connsiteX3" fmla="*/ 4704 w 10000"/>
              <a:gd name="connsiteY3" fmla="*/ 101 h 10741"/>
              <a:gd name="connsiteX4" fmla="*/ 4704 w 10000"/>
              <a:gd name="connsiteY4" fmla="*/ 113 h 10741"/>
              <a:gd name="connsiteX5" fmla="*/ 4713 w 10000"/>
              <a:gd name="connsiteY5" fmla="*/ 119 h 10741"/>
              <a:gd name="connsiteX6" fmla="*/ 4713 w 10000"/>
              <a:gd name="connsiteY6" fmla="*/ 125 h 10741"/>
              <a:gd name="connsiteX7" fmla="*/ 4721 w 10000"/>
              <a:gd name="connsiteY7" fmla="*/ 125 h 10741"/>
              <a:gd name="connsiteX8" fmla="*/ 4721 w 10000"/>
              <a:gd name="connsiteY8" fmla="*/ 125 h 10741"/>
              <a:gd name="connsiteX9" fmla="*/ 4721 w 10000"/>
              <a:gd name="connsiteY9" fmla="*/ 134 h 10741"/>
              <a:gd name="connsiteX10" fmla="*/ 4713 w 10000"/>
              <a:gd name="connsiteY10" fmla="*/ 152 h 10741"/>
              <a:gd name="connsiteX11" fmla="*/ 4704 w 10000"/>
              <a:gd name="connsiteY11" fmla="*/ 179 h 10741"/>
              <a:gd name="connsiteX12" fmla="*/ 4692 w 10000"/>
              <a:gd name="connsiteY12" fmla="*/ 221 h 10741"/>
              <a:gd name="connsiteX13" fmla="*/ 4667 w 10000"/>
              <a:gd name="connsiteY13" fmla="*/ 280 h 10741"/>
              <a:gd name="connsiteX14" fmla="*/ 4629 w 10000"/>
              <a:gd name="connsiteY14" fmla="*/ 364 h 10741"/>
              <a:gd name="connsiteX15" fmla="*/ 4592 w 10000"/>
              <a:gd name="connsiteY15" fmla="*/ 465 h 10741"/>
              <a:gd name="connsiteX16" fmla="*/ 4533 w 10000"/>
              <a:gd name="connsiteY16" fmla="*/ 596 h 10741"/>
              <a:gd name="connsiteX17" fmla="*/ 4463 w 10000"/>
              <a:gd name="connsiteY17" fmla="*/ 754 h 10741"/>
              <a:gd name="connsiteX18" fmla="*/ 4379 w 10000"/>
              <a:gd name="connsiteY18" fmla="*/ 1001 h 10741"/>
              <a:gd name="connsiteX19" fmla="*/ 4321 w 10000"/>
              <a:gd name="connsiteY19" fmla="*/ 1266 h 10741"/>
              <a:gd name="connsiteX20" fmla="*/ 4275 w 10000"/>
              <a:gd name="connsiteY20" fmla="*/ 1538 h 10741"/>
              <a:gd name="connsiteX21" fmla="*/ 4213 w 10000"/>
              <a:gd name="connsiteY21" fmla="*/ 1827 h 10741"/>
              <a:gd name="connsiteX22" fmla="*/ 4204 w 10000"/>
              <a:gd name="connsiteY22" fmla="*/ 1889 h 10741"/>
              <a:gd name="connsiteX23" fmla="*/ 4192 w 10000"/>
              <a:gd name="connsiteY23" fmla="*/ 1982 h 10741"/>
              <a:gd name="connsiteX24" fmla="*/ 4183 w 10000"/>
              <a:gd name="connsiteY24" fmla="*/ 2080 h 10741"/>
              <a:gd name="connsiteX25" fmla="*/ 4175 w 10000"/>
              <a:gd name="connsiteY25" fmla="*/ 2187 h 10741"/>
              <a:gd name="connsiteX26" fmla="*/ 4175 w 10000"/>
              <a:gd name="connsiteY26" fmla="*/ 2297 h 10741"/>
              <a:gd name="connsiteX27" fmla="*/ 4192 w 10000"/>
              <a:gd name="connsiteY27" fmla="*/ 2396 h 10741"/>
              <a:gd name="connsiteX28" fmla="*/ 4213 w 10000"/>
              <a:gd name="connsiteY28" fmla="*/ 2482 h 10741"/>
              <a:gd name="connsiteX29" fmla="*/ 4250 w 10000"/>
              <a:gd name="connsiteY29" fmla="*/ 2542 h 10741"/>
              <a:gd name="connsiteX30" fmla="*/ 4450 w 10000"/>
              <a:gd name="connsiteY30" fmla="*/ 2530 h 10741"/>
              <a:gd name="connsiteX31" fmla="*/ 4646 w 10000"/>
              <a:gd name="connsiteY31" fmla="*/ 2482 h 10741"/>
              <a:gd name="connsiteX32" fmla="*/ 4833 w 10000"/>
              <a:gd name="connsiteY32" fmla="*/ 2405 h 10741"/>
              <a:gd name="connsiteX33" fmla="*/ 5025 w 10000"/>
              <a:gd name="connsiteY33" fmla="*/ 2297 h 10741"/>
              <a:gd name="connsiteX34" fmla="*/ 5200 w 10000"/>
              <a:gd name="connsiteY34" fmla="*/ 2172 h 10741"/>
              <a:gd name="connsiteX35" fmla="*/ 5371 w 10000"/>
              <a:gd name="connsiteY35" fmla="*/ 2020 h 10741"/>
              <a:gd name="connsiteX36" fmla="*/ 5533 w 10000"/>
              <a:gd name="connsiteY36" fmla="*/ 1859 h 10741"/>
              <a:gd name="connsiteX37" fmla="*/ 5683 w 10000"/>
              <a:gd name="connsiteY37" fmla="*/ 1690 h 10741"/>
              <a:gd name="connsiteX38" fmla="*/ 5829 w 10000"/>
              <a:gd name="connsiteY38" fmla="*/ 1511 h 10741"/>
              <a:gd name="connsiteX39" fmla="*/ 5954 w 10000"/>
              <a:gd name="connsiteY39" fmla="*/ 1326 h 10741"/>
              <a:gd name="connsiteX40" fmla="*/ 6071 w 10000"/>
              <a:gd name="connsiteY40" fmla="*/ 1147 h 10741"/>
              <a:gd name="connsiteX41" fmla="*/ 6167 w 10000"/>
              <a:gd name="connsiteY41" fmla="*/ 974 h 10741"/>
              <a:gd name="connsiteX42" fmla="*/ 6213 w 10000"/>
              <a:gd name="connsiteY42" fmla="*/ 974 h 10741"/>
              <a:gd name="connsiteX43" fmla="*/ 6213 w 10000"/>
              <a:gd name="connsiteY43" fmla="*/ 992 h 10741"/>
              <a:gd name="connsiteX44" fmla="*/ 6138 w 10000"/>
              <a:gd name="connsiteY44" fmla="*/ 1165 h 10741"/>
              <a:gd name="connsiteX45" fmla="*/ 6054 w 10000"/>
              <a:gd name="connsiteY45" fmla="*/ 1344 h 10741"/>
              <a:gd name="connsiteX46" fmla="*/ 5963 w 10000"/>
              <a:gd name="connsiteY46" fmla="*/ 1517 h 10741"/>
              <a:gd name="connsiteX47" fmla="*/ 5871 w 10000"/>
              <a:gd name="connsiteY47" fmla="*/ 1684 h 10741"/>
              <a:gd name="connsiteX48" fmla="*/ 5775 w 10000"/>
              <a:gd name="connsiteY48" fmla="*/ 1847 h 10741"/>
              <a:gd name="connsiteX49" fmla="*/ 5667 w 10000"/>
              <a:gd name="connsiteY49" fmla="*/ 1999 h 10741"/>
              <a:gd name="connsiteX50" fmla="*/ 5554 w 10000"/>
              <a:gd name="connsiteY50" fmla="*/ 2145 h 10741"/>
              <a:gd name="connsiteX51" fmla="*/ 5417 w 10000"/>
              <a:gd name="connsiteY51" fmla="*/ 2279 h 10741"/>
              <a:gd name="connsiteX52" fmla="*/ 5275 w 10000"/>
              <a:gd name="connsiteY52" fmla="*/ 2411 h 10741"/>
              <a:gd name="connsiteX53" fmla="*/ 5108 w 10000"/>
              <a:gd name="connsiteY53" fmla="*/ 2518 h 10741"/>
              <a:gd name="connsiteX54" fmla="*/ 4917 w 10000"/>
              <a:gd name="connsiteY54" fmla="*/ 2616 h 10741"/>
              <a:gd name="connsiteX55" fmla="*/ 4704 w 10000"/>
              <a:gd name="connsiteY55" fmla="*/ 2703 h 10741"/>
              <a:gd name="connsiteX56" fmla="*/ 4479 w 10000"/>
              <a:gd name="connsiteY56" fmla="*/ 2768 h 10741"/>
              <a:gd name="connsiteX57" fmla="*/ 4213 w 10000"/>
              <a:gd name="connsiteY57" fmla="*/ 2813 h 10741"/>
              <a:gd name="connsiteX58" fmla="*/ 4221 w 10000"/>
              <a:gd name="connsiteY58" fmla="*/ 3126 h 10741"/>
              <a:gd name="connsiteX59" fmla="*/ 4258 w 10000"/>
              <a:gd name="connsiteY59" fmla="*/ 3424 h 10741"/>
              <a:gd name="connsiteX60" fmla="*/ 4321 w 10000"/>
              <a:gd name="connsiteY60" fmla="*/ 3707 h 10741"/>
              <a:gd name="connsiteX61" fmla="*/ 4404 w 10000"/>
              <a:gd name="connsiteY61" fmla="*/ 3975 h 10741"/>
              <a:gd name="connsiteX62" fmla="*/ 4508 w 10000"/>
              <a:gd name="connsiteY62" fmla="*/ 4231 h 10741"/>
              <a:gd name="connsiteX63" fmla="*/ 4621 w 10000"/>
              <a:gd name="connsiteY63" fmla="*/ 4476 h 10741"/>
              <a:gd name="connsiteX64" fmla="*/ 4750 w 10000"/>
              <a:gd name="connsiteY64" fmla="*/ 4708 h 10741"/>
              <a:gd name="connsiteX65" fmla="*/ 4879 w 10000"/>
              <a:gd name="connsiteY65" fmla="*/ 4934 h 10741"/>
              <a:gd name="connsiteX66" fmla="*/ 4917 w 10000"/>
              <a:gd name="connsiteY66" fmla="*/ 4988 h 10741"/>
              <a:gd name="connsiteX67" fmla="*/ 4950 w 10000"/>
              <a:gd name="connsiteY67" fmla="*/ 5054 h 10741"/>
              <a:gd name="connsiteX68" fmla="*/ 4996 w 10000"/>
              <a:gd name="connsiteY68" fmla="*/ 5125 h 10741"/>
              <a:gd name="connsiteX69" fmla="*/ 5038 w 10000"/>
              <a:gd name="connsiteY69" fmla="*/ 5200 h 10741"/>
              <a:gd name="connsiteX70" fmla="*/ 5092 w 10000"/>
              <a:gd name="connsiteY70" fmla="*/ 5271 h 10741"/>
              <a:gd name="connsiteX71" fmla="*/ 5154 w 10000"/>
              <a:gd name="connsiteY71" fmla="*/ 5331 h 10741"/>
              <a:gd name="connsiteX72" fmla="*/ 5229 w 10000"/>
              <a:gd name="connsiteY72" fmla="*/ 5384 h 10741"/>
              <a:gd name="connsiteX73" fmla="*/ 5313 w 10000"/>
              <a:gd name="connsiteY73" fmla="*/ 5423 h 10741"/>
              <a:gd name="connsiteX74" fmla="*/ 5413 w 10000"/>
              <a:gd name="connsiteY74" fmla="*/ 5438 h 10741"/>
              <a:gd name="connsiteX75" fmla="*/ 5517 w 10000"/>
              <a:gd name="connsiteY75" fmla="*/ 5435 h 10741"/>
              <a:gd name="connsiteX76" fmla="*/ 5704 w 10000"/>
              <a:gd name="connsiteY76" fmla="*/ 5390 h 10741"/>
              <a:gd name="connsiteX77" fmla="*/ 5871 w 10000"/>
              <a:gd name="connsiteY77" fmla="*/ 5316 h 10741"/>
              <a:gd name="connsiteX78" fmla="*/ 6033 w 10000"/>
              <a:gd name="connsiteY78" fmla="*/ 5223 h 10741"/>
              <a:gd name="connsiteX79" fmla="*/ 6167 w 10000"/>
              <a:gd name="connsiteY79" fmla="*/ 5113 h 10741"/>
              <a:gd name="connsiteX80" fmla="*/ 6296 w 10000"/>
              <a:gd name="connsiteY80" fmla="*/ 4994 h 10741"/>
              <a:gd name="connsiteX81" fmla="*/ 6417 w 10000"/>
              <a:gd name="connsiteY81" fmla="*/ 4869 h 10741"/>
              <a:gd name="connsiteX82" fmla="*/ 6525 w 10000"/>
              <a:gd name="connsiteY82" fmla="*/ 4750 h 10741"/>
              <a:gd name="connsiteX83" fmla="*/ 6617 w 10000"/>
              <a:gd name="connsiteY83" fmla="*/ 4636 h 10741"/>
              <a:gd name="connsiteX84" fmla="*/ 6821 w 10000"/>
              <a:gd name="connsiteY84" fmla="*/ 4377 h 10741"/>
              <a:gd name="connsiteX85" fmla="*/ 7017 w 10000"/>
              <a:gd name="connsiteY85" fmla="*/ 4085 h 10741"/>
              <a:gd name="connsiteX86" fmla="*/ 7213 w 10000"/>
              <a:gd name="connsiteY86" fmla="*/ 3766 h 10741"/>
              <a:gd name="connsiteX87" fmla="*/ 7396 w 10000"/>
              <a:gd name="connsiteY87" fmla="*/ 3418 h 10741"/>
              <a:gd name="connsiteX88" fmla="*/ 7563 w 10000"/>
              <a:gd name="connsiteY88" fmla="*/ 3051 h 10741"/>
              <a:gd name="connsiteX89" fmla="*/ 7713 w 10000"/>
              <a:gd name="connsiteY89" fmla="*/ 2661 h 10741"/>
              <a:gd name="connsiteX90" fmla="*/ 7850 w 10000"/>
              <a:gd name="connsiteY90" fmla="*/ 2253 h 10741"/>
              <a:gd name="connsiteX91" fmla="*/ 7950 w 10000"/>
              <a:gd name="connsiteY91" fmla="*/ 1830 h 10741"/>
              <a:gd name="connsiteX92" fmla="*/ 8025 w 10000"/>
              <a:gd name="connsiteY92" fmla="*/ 1397 h 10741"/>
              <a:gd name="connsiteX93" fmla="*/ 8071 w 10000"/>
              <a:gd name="connsiteY93" fmla="*/ 954 h 10741"/>
              <a:gd name="connsiteX94" fmla="*/ 8108 w 10000"/>
              <a:gd name="connsiteY94" fmla="*/ 974 h 10741"/>
              <a:gd name="connsiteX95" fmla="*/ 8138 w 10000"/>
              <a:gd name="connsiteY95" fmla="*/ 1025 h 10741"/>
              <a:gd name="connsiteX96" fmla="*/ 8163 w 10000"/>
              <a:gd name="connsiteY96" fmla="*/ 1100 h 10741"/>
              <a:gd name="connsiteX97" fmla="*/ 8175 w 10000"/>
              <a:gd name="connsiteY97" fmla="*/ 1198 h 10741"/>
              <a:gd name="connsiteX98" fmla="*/ 8183 w 10000"/>
              <a:gd name="connsiteY98" fmla="*/ 1311 h 10741"/>
              <a:gd name="connsiteX99" fmla="*/ 8183 w 10000"/>
              <a:gd name="connsiteY99" fmla="*/ 1442 h 10741"/>
              <a:gd name="connsiteX100" fmla="*/ 8183 w 10000"/>
              <a:gd name="connsiteY100" fmla="*/ 1582 h 10741"/>
              <a:gd name="connsiteX101" fmla="*/ 8175 w 10000"/>
              <a:gd name="connsiteY101" fmla="*/ 1734 h 10741"/>
              <a:gd name="connsiteX102" fmla="*/ 8163 w 10000"/>
              <a:gd name="connsiteY102" fmla="*/ 1889 h 10741"/>
              <a:gd name="connsiteX103" fmla="*/ 8146 w 10000"/>
              <a:gd name="connsiteY103" fmla="*/ 2047 h 10741"/>
              <a:gd name="connsiteX104" fmla="*/ 8121 w 10000"/>
              <a:gd name="connsiteY104" fmla="*/ 2205 h 10741"/>
              <a:gd name="connsiteX105" fmla="*/ 8108 w 10000"/>
              <a:gd name="connsiteY105" fmla="*/ 2357 h 10741"/>
              <a:gd name="connsiteX106" fmla="*/ 8083 w 10000"/>
              <a:gd name="connsiteY106" fmla="*/ 2497 h 10741"/>
              <a:gd name="connsiteX107" fmla="*/ 8063 w 10000"/>
              <a:gd name="connsiteY107" fmla="*/ 2628 h 10741"/>
              <a:gd name="connsiteX108" fmla="*/ 8038 w 10000"/>
              <a:gd name="connsiteY108" fmla="*/ 2741 h 10741"/>
              <a:gd name="connsiteX109" fmla="*/ 8017 w 10000"/>
              <a:gd name="connsiteY109" fmla="*/ 2834 h 10741"/>
              <a:gd name="connsiteX110" fmla="*/ 8000 w 10000"/>
              <a:gd name="connsiteY110" fmla="*/ 2908 h 10741"/>
              <a:gd name="connsiteX111" fmla="*/ 7700 w 10000"/>
              <a:gd name="connsiteY111" fmla="*/ 3754 h 10741"/>
              <a:gd name="connsiteX112" fmla="*/ 7942 w 10000"/>
              <a:gd name="connsiteY112" fmla="*/ 3737 h 10741"/>
              <a:gd name="connsiteX113" fmla="*/ 8167 w 10000"/>
              <a:gd name="connsiteY113" fmla="*/ 3695 h 10741"/>
              <a:gd name="connsiteX114" fmla="*/ 8379 w 10000"/>
              <a:gd name="connsiteY114" fmla="*/ 3635 h 10741"/>
              <a:gd name="connsiteX115" fmla="*/ 8583 w 10000"/>
              <a:gd name="connsiteY115" fmla="*/ 3558 h 10741"/>
              <a:gd name="connsiteX116" fmla="*/ 8767 w 10000"/>
              <a:gd name="connsiteY116" fmla="*/ 3471 h 10741"/>
              <a:gd name="connsiteX117" fmla="*/ 8933 w 10000"/>
              <a:gd name="connsiteY117" fmla="*/ 3376 h 10741"/>
              <a:gd name="connsiteX118" fmla="*/ 9092 w 10000"/>
              <a:gd name="connsiteY118" fmla="*/ 3278 h 10741"/>
              <a:gd name="connsiteX119" fmla="*/ 9238 w 10000"/>
              <a:gd name="connsiteY119" fmla="*/ 3185 h 10741"/>
              <a:gd name="connsiteX120" fmla="*/ 9250 w 10000"/>
              <a:gd name="connsiteY120" fmla="*/ 3230 h 10741"/>
              <a:gd name="connsiteX121" fmla="*/ 9117 w 10000"/>
              <a:gd name="connsiteY121" fmla="*/ 3376 h 10741"/>
              <a:gd name="connsiteX122" fmla="*/ 8954 w 10000"/>
              <a:gd name="connsiteY122" fmla="*/ 3516 h 10741"/>
              <a:gd name="connsiteX123" fmla="*/ 8758 w 10000"/>
              <a:gd name="connsiteY123" fmla="*/ 3641 h 10741"/>
              <a:gd name="connsiteX124" fmla="*/ 8538 w 10000"/>
              <a:gd name="connsiteY124" fmla="*/ 3754 h 10741"/>
              <a:gd name="connsiteX125" fmla="*/ 8304 w 10000"/>
              <a:gd name="connsiteY125" fmla="*/ 3856 h 10741"/>
              <a:gd name="connsiteX126" fmla="*/ 8054 w 10000"/>
              <a:gd name="connsiteY126" fmla="*/ 3945 h 10741"/>
              <a:gd name="connsiteX127" fmla="*/ 7796 w 10000"/>
              <a:gd name="connsiteY127" fmla="*/ 4014 h 10741"/>
              <a:gd name="connsiteX128" fmla="*/ 7533 w 10000"/>
              <a:gd name="connsiteY128" fmla="*/ 4064 h 10741"/>
              <a:gd name="connsiteX129" fmla="*/ 7479 w 10000"/>
              <a:gd name="connsiteY129" fmla="*/ 4184 h 10741"/>
              <a:gd name="connsiteX130" fmla="*/ 7404 w 10000"/>
              <a:gd name="connsiteY130" fmla="*/ 4324 h 10741"/>
              <a:gd name="connsiteX131" fmla="*/ 7321 w 10000"/>
              <a:gd name="connsiteY131" fmla="*/ 4470 h 10741"/>
              <a:gd name="connsiteX132" fmla="*/ 7213 w 10000"/>
              <a:gd name="connsiteY132" fmla="*/ 4628 h 10741"/>
              <a:gd name="connsiteX133" fmla="*/ 7100 w 10000"/>
              <a:gd name="connsiteY133" fmla="*/ 4794 h 10741"/>
              <a:gd name="connsiteX134" fmla="*/ 6979 w 10000"/>
              <a:gd name="connsiteY134" fmla="*/ 4958 h 10741"/>
              <a:gd name="connsiteX135" fmla="*/ 6850 w 10000"/>
              <a:gd name="connsiteY135" fmla="*/ 5113 h 10741"/>
              <a:gd name="connsiteX136" fmla="*/ 6721 w 10000"/>
              <a:gd name="connsiteY136" fmla="*/ 5265 h 10741"/>
              <a:gd name="connsiteX137" fmla="*/ 6600 w 10000"/>
              <a:gd name="connsiteY137" fmla="*/ 5405 h 10741"/>
              <a:gd name="connsiteX138" fmla="*/ 6471 w 10000"/>
              <a:gd name="connsiteY138" fmla="*/ 5530 h 10741"/>
              <a:gd name="connsiteX139" fmla="*/ 6358 w 10000"/>
              <a:gd name="connsiteY139" fmla="*/ 5641 h 10741"/>
              <a:gd name="connsiteX140" fmla="*/ 6250 w 10000"/>
              <a:gd name="connsiteY140" fmla="*/ 5721 h 10741"/>
              <a:gd name="connsiteX141" fmla="*/ 6267 w 10000"/>
              <a:gd name="connsiteY141" fmla="*/ 5781 h 10741"/>
              <a:gd name="connsiteX142" fmla="*/ 6296 w 10000"/>
              <a:gd name="connsiteY142" fmla="*/ 5793 h 10741"/>
              <a:gd name="connsiteX143" fmla="*/ 6479 w 10000"/>
              <a:gd name="connsiteY143" fmla="*/ 5754 h 10741"/>
              <a:gd name="connsiteX144" fmla="*/ 6663 w 10000"/>
              <a:gd name="connsiteY144" fmla="*/ 5736 h 10741"/>
              <a:gd name="connsiteX145" fmla="*/ 6858 w 10000"/>
              <a:gd name="connsiteY145" fmla="*/ 5736 h 10741"/>
              <a:gd name="connsiteX146" fmla="*/ 7046 w 10000"/>
              <a:gd name="connsiteY146" fmla="*/ 5742 h 10741"/>
              <a:gd name="connsiteX147" fmla="*/ 7246 w 10000"/>
              <a:gd name="connsiteY147" fmla="*/ 5748 h 10741"/>
              <a:gd name="connsiteX148" fmla="*/ 7425 w 10000"/>
              <a:gd name="connsiteY148" fmla="*/ 5748 h 10741"/>
              <a:gd name="connsiteX149" fmla="*/ 7600 w 10000"/>
              <a:gd name="connsiteY149" fmla="*/ 5733 h 10741"/>
              <a:gd name="connsiteX150" fmla="*/ 7950 w 10000"/>
              <a:gd name="connsiteY150" fmla="*/ 5673 h 10741"/>
              <a:gd name="connsiteX151" fmla="*/ 8275 w 10000"/>
              <a:gd name="connsiteY151" fmla="*/ 5596 h 10741"/>
              <a:gd name="connsiteX152" fmla="*/ 8579 w 10000"/>
              <a:gd name="connsiteY152" fmla="*/ 5504 h 10741"/>
              <a:gd name="connsiteX153" fmla="*/ 8858 w 10000"/>
              <a:gd name="connsiteY153" fmla="*/ 5390 h 10741"/>
              <a:gd name="connsiteX154" fmla="*/ 9117 w 10000"/>
              <a:gd name="connsiteY154" fmla="*/ 5265 h 10741"/>
              <a:gd name="connsiteX155" fmla="*/ 9350 w 10000"/>
              <a:gd name="connsiteY155" fmla="*/ 5119 h 10741"/>
              <a:gd name="connsiteX156" fmla="*/ 9563 w 10000"/>
              <a:gd name="connsiteY156" fmla="*/ 4967 h 10741"/>
              <a:gd name="connsiteX157" fmla="*/ 9758 w 10000"/>
              <a:gd name="connsiteY157" fmla="*/ 4794 h 10741"/>
              <a:gd name="connsiteX158" fmla="*/ 9933 w 10000"/>
              <a:gd name="connsiteY158" fmla="*/ 4610 h 10741"/>
              <a:gd name="connsiteX159" fmla="*/ 10000 w 10000"/>
              <a:gd name="connsiteY159" fmla="*/ 4648 h 10741"/>
              <a:gd name="connsiteX160" fmla="*/ 10000 w 10000"/>
              <a:gd name="connsiteY160" fmla="*/ 4660 h 10741"/>
              <a:gd name="connsiteX161" fmla="*/ 9904 w 10000"/>
              <a:gd name="connsiteY161" fmla="*/ 4827 h 10741"/>
              <a:gd name="connsiteX162" fmla="*/ 9767 w 10000"/>
              <a:gd name="connsiteY162" fmla="*/ 5000 h 10741"/>
              <a:gd name="connsiteX163" fmla="*/ 9600 w 10000"/>
              <a:gd name="connsiteY163" fmla="*/ 5173 h 10741"/>
              <a:gd name="connsiteX164" fmla="*/ 9404 w 10000"/>
              <a:gd name="connsiteY164" fmla="*/ 5343 h 10741"/>
              <a:gd name="connsiteX165" fmla="*/ 9183 w 10000"/>
              <a:gd name="connsiteY165" fmla="*/ 5504 h 10741"/>
              <a:gd name="connsiteX166" fmla="*/ 8950 w 10000"/>
              <a:gd name="connsiteY166" fmla="*/ 5662 h 10741"/>
              <a:gd name="connsiteX167" fmla="*/ 8704 w 10000"/>
              <a:gd name="connsiteY167" fmla="*/ 5802 h 10741"/>
              <a:gd name="connsiteX168" fmla="*/ 8463 w 10000"/>
              <a:gd name="connsiteY168" fmla="*/ 5927 h 10741"/>
              <a:gd name="connsiteX169" fmla="*/ 8229 w 10000"/>
              <a:gd name="connsiteY169" fmla="*/ 6025 h 10741"/>
              <a:gd name="connsiteX170" fmla="*/ 8000 w 10000"/>
              <a:gd name="connsiteY170" fmla="*/ 6105 h 10741"/>
              <a:gd name="connsiteX171" fmla="*/ 7879 w 10000"/>
              <a:gd name="connsiteY171" fmla="*/ 6132 h 10741"/>
              <a:gd name="connsiteX172" fmla="*/ 7729 w 10000"/>
              <a:gd name="connsiteY172" fmla="*/ 6153 h 10741"/>
              <a:gd name="connsiteX173" fmla="*/ 7563 w 10000"/>
              <a:gd name="connsiteY173" fmla="*/ 6177 h 10741"/>
              <a:gd name="connsiteX174" fmla="*/ 7388 w 10000"/>
              <a:gd name="connsiteY174" fmla="*/ 6198 h 10741"/>
              <a:gd name="connsiteX175" fmla="*/ 7204 w 10000"/>
              <a:gd name="connsiteY175" fmla="*/ 6219 h 10741"/>
              <a:gd name="connsiteX176" fmla="*/ 7017 w 10000"/>
              <a:gd name="connsiteY176" fmla="*/ 6240 h 10741"/>
              <a:gd name="connsiteX177" fmla="*/ 6842 w 10000"/>
              <a:gd name="connsiteY177" fmla="*/ 6263 h 10741"/>
              <a:gd name="connsiteX178" fmla="*/ 6675 w 10000"/>
              <a:gd name="connsiteY178" fmla="*/ 6290 h 10741"/>
              <a:gd name="connsiteX179" fmla="*/ 6517 w 10000"/>
              <a:gd name="connsiteY179" fmla="*/ 6329 h 10741"/>
              <a:gd name="connsiteX180" fmla="*/ 6388 w 10000"/>
              <a:gd name="connsiteY180" fmla="*/ 6365 h 10741"/>
              <a:gd name="connsiteX181" fmla="*/ 6288 w 10000"/>
              <a:gd name="connsiteY181" fmla="*/ 6415 h 10741"/>
              <a:gd name="connsiteX182" fmla="*/ 6213 w 10000"/>
              <a:gd name="connsiteY182" fmla="*/ 6475 h 10741"/>
              <a:gd name="connsiteX183" fmla="*/ 6092 w 10000"/>
              <a:gd name="connsiteY183" fmla="*/ 6648 h 10741"/>
              <a:gd name="connsiteX184" fmla="*/ 6008 w 10000"/>
              <a:gd name="connsiteY184" fmla="*/ 6836 h 10741"/>
              <a:gd name="connsiteX185" fmla="*/ 5942 w 10000"/>
              <a:gd name="connsiteY185" fmla="*/ 7032 h 10741"/>
              <a:gd name="connsiteX186" fmla="*/ 5904 w 10000"/>
              <a:gd name="connsiteY186" fmla="*/ 7232 h 10741"/>
              <a:gd name="connsiteX187" fmla="*/ 5888 w 10000"/>
              <a:gd name="connsiteY187" fmla="*/ 7443 h 10741"/>
              <a:gd name="connsiteX188" fmla="*/ 5879 w 10000"/>
              <a:gd name="connsiteY188" fmla="*/ 7655 h 10741"/>
              <a:gd name="connsiteX189" fmla="*/ 5888 w 10000"/>
              <a:gd name="connsiteY189" fmla="*/ 7867 h 10741"/>
              <a:gd name="connsiteX190" fmla="*/ 5904 w 10000"/>
              <a:gd name="connsiteY190" fmla="*/ 8084 h 10741"/>
              <a:gd name="connsiteX191" fmla="*/ 5925 w 10000"/>
              <a:gd name="connsiteY191" fmla="*/ 8299 h 10741"/>
              <a:gd name="connsiteX192" fmla="*/ 5950 w 10000"/>
              <a:gd name="connsiteY192" fmla="*/ 8510 h 10741"/>
              <a:gd name="connsiteX193" fmla="*/ 5954 w 10000"/>
              <a:gd name="connsiteY193" fmla="*/ 8820 h 10741"/>
              <a:gd name="connsiteX194" fmla="*/ 5933 w 10000"/>
              <a:gd name="connsiteY194" fmla="*/ 9130 h 10741"/>
              <a:gd name="connsiteX195" fmla="*/ 5896 w 10000"/>
              <a:gd name="connsiteY195" fmla="*/ 9428 h 10741"/>
              <a:gd name="connsiteX196" fmla="*/ 5850 w 10000"/>
              <a:gd name="connsiteY196" fmla="*/ 9720 h 10741"/>
              <a:gd name="connsiteX197" fmla="*/ 5909 w 10000"/>
              <a:gd name="connsiteY197" fmla="*/ 10741 h 10741"/>
              <a:gd name="connsiteX198" fmla="*/ 4117 w 10000"/>
              <a:gd name="connsiteY198" fmla="*/ 10686 h 10741"/>
              <a:gd name="connsiteX199" fmla="*/ 4309 w 10000"/>
              <a:gd name="connsiteY199" fmla="*/ 10293 h 10741"/>
              <a:gd name="connsiteX200" fmla="*/ 4546 w 10000"/>
              <a:gd name="connsiteY200" fmla="*/ 9848 h 10741"/>
              <a:gd name="connsiteX201" fmla="*/ 4629 w 10000"/>
              <a:gd name="connsiteY201" fmla="*/ 9687 h 10741"/>
              <a:gd name="connsiteX202" fmla="*/ 4700 w 10000"/>
              <a:gd name="connsiteY202" fmla="*/ 9508 h 10741"/>
              <a:gd name="connsiteX203" fmla="*/ 4767 w 10000"/>
              <a:gd name="connsiteY203" fmla="*/ 9309 h 10741"/>
              <a:gd name="connsiteX204" fmla="*/ 4829 w 10000"/>
              <a:gd name="connsiteY204" fmla="*/ 9097 h 10741"/>
              <a:gd name="connsiteX205" fmla="*/ 4879 w 10000"/>
              <a:gd name="connsiteY205" fmla="*/ 8868 h 10741"/>
              <a:gd name="connsiteX206" fmla="*/ 4917 w 10000"/>
              <a:gd name="connsiteY206" fmla="*/ 8635 h 10741"/>
              <a:gd name="connsiteX207" fmla="*/ 4954 w 10000"/>
              <a:gd name="connsiteY207" fmla="*/ 8391 h 10741"/>
              <a:gd name="connsiteX208" fmla="*/ 4979 w 10000"/>
              <a:gd name="connsiteY208" fmla="*/ 8144 h 10741"/>
              <a:gd name="connsiteX209" fmla="*/ 5000 w 10000"/>
              <a:gd name="connsiteY209" fmla="*/ 7887 h 10741"/>
              <a:gd name="connsiteX210" fmla="*/ 5000 w 10000"/>
              <a:gd name="connsiteY210" fmla="*/ 7634 h 10741"/>
              <a:gd name="connsiteX211" fmla="*/ 5000 w 10000"/>
              <a:gd name="connsiteY211" fmla="*/ 7384 h 10741"/>
              <a:gd name="connsiteX212" fmla="*/ 4979 w 10000"/>
              <a:gd name="connsiteY212" fmla="*/ 7133 h 10741"/>
              <a:gd name="connsiteX213" fmla="*/ 4950 w 10000"/>
              <a:gd name="connsiteY213" fmla="*/ 6892 h 10741"/>
              <a:gd name="connsiteX214" fmla="*/ 4913 w 10000"/>
              <a:gd name="connsiteY214" fmla="*/ 6657 h 10741"/>
              <a:gd name="connsiteX215" fmla="*/ 4858 w 10000"/>
              <a:gd name="connsiteY215" fmla="*/ 6430 h 10741"/>
              <a:gd name="connsiteX216" fmla="*/ 4783 w 10000"/>
              <a:gd name="connsiteY216" fmla="*/ 6219 h 10741"/>
              <a:gd name="connsiteX217" fmla="*/ 4700 w 10000"/>
              <a:gd name="connsiteY217" fmla="*/ 6019 h 10741"/>
              <a:gd name="connsiteX218" fmla="*/ 4600 w 10000"/>
              <a:gd name="connsiteY218" fmla="*/ 5840 h 10741"/>
              <a:gd name="connsiteX219" fmla="*/ 4488 w 10000"/>
              <a:gd name="connsiteY219" fmla="*/ 5682 h 10741"/>
              <a:gd name="connsiteX220" fmla="*/ 4358 w 10000"/>
              <a:gd name="connsiteY220" fmla="*/ 5542 h 10741"/>
              <a:gd name="connsiteX221" fmla="*/ 4213 w 10000"/>
              <a:gd name="connsiteY221" fmla="*/ 5429 h 10741"/>
              <a:gd name="connsiteX222" fmla="*/ 4046 w 10000"/>
              <a:gd name="connsiteY222" fmla="*/ 5343 h 10741"/>
              <a:gd name="connsiteX223" fmla="*/ 3904 w 10000"/>
              <a:gd name="connsiteY223" fmla="*/ 5292 h 10741"/>
              <a:gd name="connsiteX224" fmla="*/ 3746 w 10000"/>
              <a:gd name="connsiteY224" fmla="*/ 5271 h 10741"/>
              <a:gd name="connsiteX225" fmla="*/ 3583 w 10000"/>
              <a:gd name="connsiteY225" fmla="*/ 5271 h 10741"/>
              <a:gd name="connsiteX226" fmla="*/ 3413 w 10000"/>
              <a:gd name="connsiteY226" fmla="*/ 5286 h 10741"/>
              <a:gd name="connsiteX227" fmla="*/ 3246 w 10000"/>
              <a:gd name="connsiteY227" fmla="*/ 5310 h 10741"/>
              <a:gd name="connsiteX228" fmla="*/ 3079 w 10000"/>
              <a:gd name="connsiteY228" fmla="*/ 5343 h 10741"/>
              <a:gd name="connsiteX229" fmla="*/ 2913 w 10000"/>
              <a:gd name="connsiteY229" fmla="*/ 5369 h 10741"/>
              <a:gd name="connsiteX230" fmla="*/ 2750 w 10000"/>
              <a:gd name="connsiteY230" fmla="*/ 5396 h 10741"/>
              <a:gd name="connsiteX231" fmla="*/ 2600 w 10000"/>
              <a:gd name="connsiteY231" fmla="*/ 5411 h 10741"/>
              <a:gd name="connsiteX232" fmla="*/ 2258 w 10000"/>
              <a:gd name="connsiteY232" fmla="*/ 5423 h 10741"/>
              <a:gd name="connsiteX233" fmla="*/ 1925 w 10000"/>
              <a:gd name="connsiteY233" fmla="*/ 5411 h 10741"/>
              <a:gd name="connsiteX234" fmla="*/ 1617 w 10000"/>
              <a:gd name="connsiteY234" fmla="*/ 5384 h 10741"/>
              <a:gd name="connsiteX235" fmla="*/ 1321 w 10000"/>
              <a:gd name="connsiteY235" fmla="*/ 5346 h 10741"/>
              <a:gd name="connsiteX236" fmla="*/ 1033 w 10000"/>
              <a:gd name="connsiteY236" fmla="*/ 5298 h 10741"/>
              <a:gd name="connsiteX237" fmla="*/ 758 w 10000"/>
              <a:gd name="connsiteY237" fmla="*/ 5250 h 10741"/>
              <a:gd name="connsiteX238" fmla="*/ 500 w 10000"/>
              <a:gd name="connsiteY238" fmla="*/ 5197 h 10741"/>
              <a:gd name="connsiteX239" fmla="*/ 517 w 10000"/>
              <a:gd name="connsiteY239" fmla="*/ 5137 h 10741"/>
              <a:gd name="connsiteX240" fmla="*/ 871 w 10000"/>
              <a:gd name="connsiteY240" fmla="*/ 5173 h 10741"/>
              <a:gd name="connsiteX241" fmla="*/ 1221 w 10000"/>
              <a:gd name="connsiteY241" fmla="*/ 5197 h 10741"/>
              <a:gd name="connsiteX242" fmla="*/ 1563 w 10000"/>
              <a:gd name="connsiteY242" fmla="*/ 5206 h 10741"/>
              <a:gd name="connsiteX243" fmla="*/ 1896 w 10000"/>
              <a:gd name="connsiteY243" fmla="*/ 5197 h 10741"/>
              <a:gd name="connsiteX244" fmla="*/ 2221 w 10000"/>
              <a:gd name="connsiteY244" fmla="*/ 5164 h 10741"/>
              <a:gd name="connsiteX245" fmla="*/ 2538 w 10000"/>
              <a:gd name="connsiteY245" fmla="*/ 5113 h 10741"/>
              <a:gd name="connsiteX246" fmla="*/ 2842 w 10000"/>
              <a:gd name="connsiteY246" fmla="*/ 5045 h 10741"/>
              <a:gd name="connsiteX247" fmla="*/ 3129 w 10000"/>
              <a:gd name="connsiteY247" fmla="*/ 4946 h 10741"/>
              <a:gd name="connsiteX248" fmla="*/ 3500 w 10000"/>
              <a:gd name="connsiteY248" fmla="*/ 4815 h 10741"/>
              <a:gd name="connsiteX249" fmla="*/ 2821 w 10000"/>
              <a:gd name="connsiteY249" fmla="*/ 4389 h 10741"/>
              <a:gd name="connsiteX250" fmla="*/ 2213 w 10000"/>
              <a:gd name="connsiteY250" fmla="*/ 3912 h 10741"/>
              <a:gd name="connsiteX251" fmla="*/ 1879 w 10000"/>
              <a:gd name="connsiteY251" fmla="*/ 3939 h 10741"/>
              <a:gd name="connsiteX252" fmla="*/ 1554 w 10000"/>
              <a:gd name="connsiteY252" fmla="*/ 3939 h 10741"/>
              <a:gd name="connsiteX253" fmla="*/ 1258 w 10000"/>
              <a:gd name="connsiteY253" fmla="*/ 3912 h 10741"/>
              <a:gd name="connsiteX254" fmla="*/ 979 w 10000"/>
              <a:gd name="connsiteY254" fmla="*/ 3856 h 10741"/>
              <a:gd name="connsiteX255" fmla="*/ 721 w 10000"/>
              <a:gd name="connsiteY255" fmla="*/ 3775 h 10741"/>
              <a:gd name="connsiteX256" fmla="*/ 496 w 10000"/>
              <a:gd name="connsiteY256" fmla="*/ 3674 h 10741"/>
              <a:gd name="connsiteX257" fmla="*/ 296 w 10000"/>
              <a:gd name="connsiteY257" fmla="*/ 3549 h 10741"/>
              <a:gd name="connsiteX258" fmla="*/ 129 w 10000"/>
              <a:gd name="connsiteY258" fmla="*/ 3403 h 10741"/>
              <a:gd name="connsiteX259" fmla="*/ 0 w 10000"/>
              <a:gd name="connsiteY259" fmla="*/ 3245 h 10741"/>
              <a:gd name="connsiteX260" fmla="*/ 17 w 10000"/>
              <a:gd name="connsiteY260" fmla="*/ 3218 h 10741"/>
              <a:gd name="connsiteX261" fmla="*/ 71 w 10000"/>
              <a:gd name="connsiteY261" fmla="*/ 3245 h 10741"/>
              <a:gd name="connsiteX262" fmla="*/ 138 w 10000"/>
              <a:gd name="connsiteY262" fmla="*/ 3349 h 10741"/>
              <a:gd name="connsiteX263" fmla="*/ 246 w 10000"/>
              <a:gd name="connsiteY263" fmla="*/ 3439 h 10741"/>
              <a:gd name="connsiteX264" fmla="*/ 379 w 10000"/>
              <a:gd name="connsiteY264" fmla="*/ 3528 h 10741"/>
              <a:gd name="connsiteX265" fmla="*/ 538 w 10000"/>
              <a:gd name="connsiteY265" fmla="*/ 3597 h 10741"/>
              <a:gd name="connsiteX266" fmla="*/ 721 w 10000"/>
              <a:gd name="connsiteY266" fmla="*/ 3656 h 10741"/>
              <a:gd name="connsiteX267" fmla="*/ 913 w 10000"/>
              <a:gd name="connsiteY267" fmla="*/ 3701 h 10741"/>
              <a:gd name="connsiteX268" fmla="*/ 1117 w 10000"/>
              <a:gd name="connsiteY268" fmla="*/ 3728 h 10741"/>
              <a:gd name="connsiteX269" fmla="*/ 1329 w 10000"/>
              <a:gd name="connsiteY269" fmla="*/ 3737 h 10741"/>
              <a:gd name="connsiteX270" fmla="*/ 1533 w 10000"/>
              <a:gd name="connsiteY270" fmla="*/ 3734 h 10741"/>
              <a:gd name="connsiteX271" fmla="*/ 1646 w 10000"/>
              <a:gd name="connsiteY271" fmla="*/ 3722 h 10741"/>
              <a:gd name="connsiteX272" fmla="*/ 1746 w 10000"/>
              <a:gd name="connsiteY272" fmla="*/ 3722 h 10741"/>
              <a:gd name="connsiteX273" fmla="*/ 1833 w 10000"/>
              <a:gd name="connsiteY273" fmla="*/ 3710 h 10741"/>
              <a:gd name="connsiteX274" fmla="*/ 1917 w 10000"/>
              <a:gd name="connsiteY274" fmla="*/ 3695 h 10741"/>
              <a:gd name="connsiteX275" fmla="*/ 1988 w 10000"/>
              <a:gd name="connsiteY275" fmla="*/ 3662 h 10741"/>
              <a:gd name="connsiteX276" fmla="*/ 1788 w 10000"/>
              <a:gd name="connsiteY276" fmla="*/ 3391 h 10741"/>
              <a:gd name="connsiteX277" fmla="*/ 1617 w 10000"/>
              <a:gd name="connsiteY277" fmla="*/ 3126 h 10741"/>
              <a:gd name="connsiteX278" fmla="*/ 1454 w 10000"/>
              <a:gd name="connsiteY278" fmla="*/ 2849 h 10741"/>
              <a:gd name="connsiteX279" fmla="*/ 1313 w 10000"/>
              <a:gd name="connsiteY279" fmla="*/ 2563 h 10741"/>
              <a:gd name="connsiteX280" fmla="*/ 1175 w 10000"/>
              <a:gd name="connsiteY280" fmla="*/ 2253 h 10741"/>
              <a:gd name="connsiteX281" fmla="*/ 1046 w 10000"/>
              <a:gd name="connsiteY281" fmla="*/ 1919 h 10741"/>
              <a:gd name="connsiteX282" fmla="*/ 1033 w 10000"/>
              <a:gd name="connsiteY282" fmla="*/ 1859 h 10741"/>
              <a:gd name="connsiteX283" fmla="*/ 1000 w 10000"/>
              <a:gd name="connsiteY283" fmla="*/ 1776 h 10741"/>
              <a:gd name="connsiteX284" fmla="*/ 979 w 10000"/>
              <a:gd name="connsiteY284" fmla="*/ 1684 h 10741"/>
              <a:gd name="connsiteX285" fmla="*/ 950 w 10000"/>
              <a:gd name="connsiteY285" fmla="*/ 1591 h 10741"/>
              <a:gd name="connsiteX286" fmla="*/ 925 w 10000"/>
              <a:gd name="connsiteY286" fmla="*/ 1490 h 10741"/>
              <a:gd name="connsiteX287" fmla="*/ 917 w 10000"/>
              <a:gd name="connsiteY287" fmla="*/ 1397 h 10741"/>
              <a:gd name="connsiteX288" fmla="*/ 917 w 10000"/>
              <a:gd name="connsiteY288" fmla="*/ 1311 h 10741"/>
              <a:gd name="connsiteX289" fmla="*/ 933 w 10000"/>
              <a:gd name="connsiteY289" fmla="*/ 1234 h 10741"/>
              <a:gd name="connsiteX290" fmla="*/ 963 w 10000"/>
              <a:gd name="connsiteY290" fmla="*/ 1180 h 10741"/>
              <a:gd name="connsiteX291" fmla="*/ 1000 w 10000"/>
              <a:gd name="connsiteY291" fmla="*/ 1192 h 10741"/>
              <a:gd name="connsiteX292" fmla="*/ 1033 w 10000"/>
              <a:gd name="connsiteY292" fmla="*/ 1496 h 10741"/>
              <a:gd name="connsiteX293" fmla="*/ 1108 w 10000"/>
              <a:gd name="connsiteY293" fmla="*/ 1800 h 10741"/>
              <a:gd name="connsiteX294" fmla="*/ 1221 w 10000"/>
              <a:gd name="connsiteY294" fmla="*/ 2098 h 10741"/>
              <a:gd name="connsiteX295" fmla="*/ 1358 w 10000"/>
              <a:gd name="connsiteY295" fmla="*/ 2372 h 10741"/>
              <a:gd name="connsiteX296" fmla="*/ 1508 w 10000"/>
              <a:gd name="connsiteY296" fmla="*/ 2628 h 10741"/>
              <a:gd name="connsiteX297" fmla="*/ 1646 w 10000"/>
              <a:gd name="connsiteY297" fmla="*/ 2795 h 10741"/>
              <a:gd name="connsiteX298" fmla="*/ 1629 w 10000"/>
              <a:gd name="connsiteY298" fmla="*/ 2801 h 10741"/>
              <a:gd name="connsiteX299" fmla="*/ 1629 w 10000"/>
              <a:gd name="connsiteY299" fmla="*/ 2807 h 10741"/>
              <a:gd name="connsiteX300" fmla="*/ 1638 w 10000"/>
              <a:gd name="connsiteY300" fmla="*/ 2813 h 10741"/>
              <a:gd name="connsiteX301" fmla="*/ 1646 w 10000"/>
              <a:gd name="connsiteY301" fmla="*/ 2816 h 10741"/>
              <a:gd name="connsiteX302" fmla="*/ 1663 w 10000"/>
              <a:gd name="connsiteY302" fmla="*/ 2822 h 10741"/>
              <a:gd name="connsiteX303" fmla="*/ 1667 w 10000"/>
              <a:gd name="connsiteY303" fmla="*/ 2834 h 10741"/>
              <a:gd name="connsiteX304" fmla="*/ 1675 w 10000"/>
              <a:gd name="connsiteY304" fmla="*/ 2840 h 10741"/>
              <a:gd name="connsiteX305" fmla="*/ 1683 w 10000"/>
              <a:gd name="connsiteY305" fmla="*/ 2849 h 10741"/>
              <a:gd name="connsiteX306" fmla="*/ 1683 w 10000"/>
              <a:gd name="connsiteY306" fmla="*/ 2843 h 10741"/>
              <a:gd name="connsiteX307" fmla="*/ 1675 w 10000"/>
              <a:gd name="connsiteY307" fmla="*/ 2840 h 10741"/>
              <a:gd name="connsiteX308" fmla="*/ 1675 w 10000"/>
              <a:gd name="connsiteY308" fmla="*/ 2840 h 10741"/>
              <a:gd name="connsiteX309" fmla="*/ 1646 w 10000"/>
              <a:gd name="connsiteY309" fmla="*/ 2795 h 10741"/>
              <a:gd name="connsiteX310" fmla="*/ 1746 w 10000"/>
              <a:gd name="connsiteY310" fmla="*/ 2741 h 10741"/>
              <a:gd name="connsiteX311" fmla="*/ 1842 w 10000"/>
              <a:gd name="connsiteY311" fmla="*/ 2649 h 10741"/>
              <a:gd name="connsiteX312" fmla="*/ 1933 w 10000"/>
              <a:gd name="connsiteY312" fmla="*/ 2542 h 10741"/>
              <a:gd name="connsiteX313" fmla="*/ 2017 w 10000"/>
              <a:gd name="connsiteY313" fmla="*/ 2411 h 10741"/>
              <a:gd name="connsiteX314" fmla="*/ 2092 w 10000"/>
              <a:gd name="connsiteY314" fmla="*/ 2265 h 10741"/>
              <a:gd name="connsiteX315" fmla="*/ 2163 w 10000"/>
              <a:gd name="connsiteY315" fmla="*/ 2113 h 10741"/>
              <a:gd name="connsiteX316" fmla="*/ 2221 w 10000"/>
              <a:gd name="connsiteY316" fmla="*/ 1955 h 10741"/>
              <a:gd name="connsiteX317" fmla="*/ 2275 w 10000"/>
              <a:gd name="connsiteY317" fmla="*/ 1803 h 10741"/>
              <a:gd name="connsiteX318" fmla="*/ 2321 w 10000"/>
              <a:gd name="connsiteY318" fmla="*/ 1657 h 10741"/>
              <a:gd name="connsiteX319" fmla="*/ 2329 w 10000"/>
              <a:gd name="connsiteY319" fmla="*/ 1853 h 10741"/>
              <a:gd name="connsiteX320" fmla="*/ 2321 w 10000"/>
              <a:gd name="connsiteY320" fmla="*/ 2032 h 10741"/>
              <a:gd name="connsiteX321" fmla="*/ 2283 w 10000"/>
              <a:gd name="connsiteY321" fmla="*/ 2199 h 10741"/>
              <a:gd name="connsiteX322" fmla="*/ 2229 w 10000"/>
              <a:gd name="connsiteY322" fmla="*/ 2366 h 10741"/>
              <a:gd name="connsiteX323" fmla="*/ 2154 w 10000"/>
              <a:gd name="connsiteY323" fmla="*/ 2524 h 10741"/>
              <a:gd name="connsiteX324" fmla="*/ 2046 w 10000"/>
              <a:gd name="connsiteY324" fmla="*/ 2682 h 10741"/>
              <a:gd name="connsiteX325" fmla="*/ 1796 w 10000"/>
              <a:gd name="connsiteY325" fmla="*/ 3027 h 10741"/>
              <a:gd name="connsiteX326" fmla="*/ 2054 w 10000"/>
              <a:gd name="connsiteY326" fmla="*/ 3305 h 10741"/>
              <a:gd name="connsiteX327" fmla="*/ 2333 w 10000"/>
              <a:gd name="connsiteY327" fmla="*/ 3564 h 10741"/>
              <a:gd name="connsiteX328" fmla="*/ 2638 w 10000"/>
              <a:gd name="connsiteY328" fmla="*/ 3808 h 10741"/>
              <a:gd name="connsiteX329" fmla="*/ 2963 w 10000"/>
              <a:gd name="connsiteY329" fmla="*/ 4032 h 10741"/>
              <a:gd name="connsiteX330" fmla="*/ 4129 w 10000"/>
              <a:gd name="connsiteY330" fmla="*/ 4610 h 10741"/>
              <a:gd name="connsiteX331" fmla="*/ 4167 w 10000"/>
              <a:gd name="connsiteY331" fmla="*/ 4589 h 10741"/>
              <a:gd name="connsiteX332" fmla="*/ 4071 w 10000"/>
              <a:gd name="connsiteY332" fmla="*/ 4333 h 10741"/>
              <a:gd name="connsiteX333" fmla="*/ 3996 w 10000"/>
              <a:gd name="connsiteY333" fmla="*/ 4058 h 10741"/>
              <a:gd name="connsiteX334" fmla="*/ 3933 w 10000"/>
              <a:gd name="connsiteY334" fmla="*/ 3760 h 10741"/>
              <a:gd name="connsiteX335" fmla="*/ 3904 w 10000"/>
              <a:gd name="connsiteY335" fmla="*/ 3456 h 10741"/>
              <a:gd name="connsiteX336" fmla="*/ 3879 w 10000"/>
              <a:gd name="connsiteY336" fmla="*/ 3138 h 10741"/>
              <a:gd name="connsiteX337" fmla="*/ 3879 w 10000"/>
              <a:gd name="connsiteY337" fmla="*/ 2813 h 10741"/>
              <a:gd name="connsiteX338" fmla="*/ 3896 w 10000"/>
              <a:gd name="connsiteY338" fmla="*/ 2485 h 10741"/>
              <a:gd name="connsiteX339" fmla="*/ 3933 w 10000"/>
              <a:gd name="connsiteY339" fmla="*/ 2160 h 10741"/>
              <a:gd name="connsiteX340" fmla="*/ 3988 w 10000"/>
              <a:gd name="connsiteY340" fmla="*/ 1836 h 10741"/>
              <a:gd name="connsiteX341" fmla="*/ 4046 w 10000"/>
              <a:gd name="connsiteY341" fmla="*/ 1523 h 10741"/>
              <a:gd name="connsiteX342" fmla="*/ 4129 w 10000"/>
              <a:gd name="connsiteY342" fmla="*/ 1219 h 10741"/>
              <a:gd name="connsiteX343" fmla="*/ 4229 w 10000"/>
              <a:gd name="connsiteY343" fmla="*/ 933 h 10741"/>
              <a:gd name="connsiteX344" fmla="*/ 4333 w 10000"/>
              <a:gd name="connsiteY344" fmla="*/ 662 h 10741"/>
              <a:gd name="connsiteX345" fmla="*/ 4454 w 10000"/>
              <a:gd name="connsiteY345" fmla="*/ 417 h 10741"/>
              <a:gd name="connsiteX346" fmla="*/ 4583 w 10000"/>
              <a:gd name="connsiteY346" fmla="*/ 194 h 10741"/>
              <a:gd name="connsiteX347" fmla="*/ 4738 w 10000"/>
              <a:gd name="connsiteY347" fmla="*/ 0 h 10741"/>
              <a:gd name="connsiteX0" fmla="*/ 4738 w 10000"/>
              <a:gd name="connsiteY0" fmla="*/ 0 h 10686"/>
              <a:gd name="connsiteX1" fmla="*/ 4721 w 10000"/>
              <a:gd name="connsiteY1" fmla="*/ 48 h 10686"/>
              <a:gd name="connsiteX2" fmla="*/ 4713 w 10000"/>
              <a:gd name="connsiteY2" fmla="*/ 80 h 10686"/>
              <a:gd name="connsiteX3" fmla="*/ 4704 w 10000"/>
              <a:gd name="connsiteY3" fmla="*/ 101 h 10686"/>
              <a:gd name="connsiteX4" fmla="*/ 4704 w 10000"/>
              <a:gd name="connsiteY4" fmla="*/ 113 h 10686"/>
              <a:gd name="connsiteX5" fmla="*/ 4713 w 10000"/>
              <a:gd name="connsiteY5" fmla="*/ 119 h 10686"/>
              <a:gd name="connsiteX6" fmla="*/ 4713 w 10000"/>
              <a:gd name="connsiteY6" fmla="*/ 125 h 10686"/>
              <a:gd name="connsiteX7" fmla="*/ 4721 w 10000"/>
              <a:gd name="connsiteY7" fmla="*/ 125 h 10686"/>
              <a:gd name="connsiteX8" fmla="*/ 4721 w 10000"/>
              <a:gd name="connsiteY8" fmla="*/ 125 h 10686"/>
              <a:gd name="connsiteX9" fmla="*/ 4721 w 10000"/>
              <a:gd name="connsiteY9" fmla="*/ 134 h 10686"/>
              <a:gd name="connsiteX10" fmla="*/ 4713 w 10000"/>
              <a:gd name="connsiteY10" fmla="*/ 152 h 10686"/>
              <a:gd name="connsiteX11" fmla="*/ 4704 w 10000"/>
              <a:gd name="connsiteY11" fmla="*/ 179 h 10686"/>
              <a:gd name="connsiteX12" fmla="*/ 4692 w 10000"/>
              <a:gd name="connsiteY12" fmla="*/ 221 h 10686"/>
              <a:gd name="connsiteX13" fmla="*/ 4667 w 10000"/>
              <a:gd name="connsiteY13" fmla="*/ 280 h 10686"/>
              <a:gd name="connsiteX14" fmla="*/ 4629 w 10000"/>
              <a:gd name="connsiteY14" fmla="*/ 364 h 10686"/>
              <a:gd name="connsiteX15" fmla="*/ 4592 w 10000"/>
              <a:gd name="connsiteY15" fmla="*/ 465 h 10686"/>
              <a:gd name="connsiteX16" fmla="*/ 4533 w 10000"/>
              <a:gd name="connsiteY16" fmla="*/ 596 h 10686"/>
              <a:gd name="connsiteX17" fmla="*/ 4463 w 10000"/>
              <a:gd name="connsiteY17" fmla="*/ 754 h 10686"/>
              <a:gd name="connsiteX18" fmla="*/ 4379 w 10000"/>
              <a:gd name="connsiteY18" fmla="*/ 1001 h 10686"/>
              <a:gd name="connsiteX19" fmla="*/ 4321 w 10000"/>
              <a:gd name="connsiteY19" fmla="*/ 1266 h 10686"/>
              <a:gd name="connsiteX20" fmla="*/ 4275 w 10000"/>
              <a:gd name="connsiteY20" fmla="*/ 1538 h 10686"/>
              <a:gd name="connsiteX21" fmla="*/ 4213 w 10000"/>
              <a:gd name="connsiteY21" fmla="*/ 1827 h 10686"/>
              <a:gd name="connsiteX22" fmla="*/ 4204 w 10000"/>
              <a:gd name="connsiteY22" fmla="*/ 1889 h 10686"/>
              <a:gd name="connsiteX23" fmla="*/ 4192 w 10000"/>
              <a:gd name="connsiteY23" fmla="*/ 1982 h 10686"/>
              <a:gd name="connsiteX24" fmla="*/ 4183 w 10000"/>
              <a:gd name="connsiteY24" fmla="*/ 2080 h 10686"/>
              <a:gd name="connsiteX25" fmla="*/ 4175 w 10000"/>
              <a:gd name="connsiteY25" fmla="*/ 2187 h 10686"/>
              <a:gd name="connsiteX26" fmla="*/ 4175 w 10000"/>
              <a:gd name="connsiteY26" fmla="*/ 2297 h 10686"/>
              <a:gd name="connsiteX27" fmla="*/ 4192 w 10000"/>
              <a:gd name="connsiteY27" fmla="*/ 2396 h 10686"/>
              <a:gd name="connsiteX28" fmla="*/ 4213 w 10000"/>
              <a:gd name="connsiteY28" fmla="*/ 2482 h 10686"/>
              <a:gd name="connsiteX29" fmla="*/ 4250 w 10000"/>
              <a:gd name="connsiteY29" fmla="*/ 2542 h 10686"/>
              <a:gd name="connsiteX30" fmla="*/ 4450 w 10000"/>
              <a:gd name="connsiteY30" fmla="*/ 2530 h 10686"/>
              <a:gd name="connsiteX31" fmla="*/ 4646 w 10000"/>
              <a:gd name="connsiteY31" fmla="*/ 2482 h 10686"/>
              <a:gd name="connsiteX32" fmla="*/ 4833 w 10000"/>
              <a:gd name="connsiteY32" fmla="*/ 2405 h 10686"/>
              <a:gd name="connsiteX33" fmla="*/ 5025 w 10000"/>
              <a:gd name="connsiteY33" fmla="*/ 2297 h 10686"/>
              <a:gd name="connsiteX34" fmla="*/ 5200 w 10000"/>
              <a:gd name="connsiteY34" fmla="*/ 2172 h 10686"/>
              <a:gd name="connsiteX35" fmla="*/ 5371 w 10000"/>
              <a:gd name="connsiteY35" fmla="*/ 2020 h 10686"/>
              <a:gd name="connsiteX36" fmla="*/ 5533 w 10000"/>
              <a:gd name="connsiteY36" fmla="*/ 1859 h 10686"/>
              <a:gd name="connsiteX37" fmla="*/ 5683 w 10000"/>
              <a:gd name="connsiteY37" fmla="*/ 1690 h 10686"/>
              <a:gd name="connsiteX38" fmla="*/ 5829 w 10000"/>
              <a:gd name="connsiteY38" fmla="*/ 1511 h 10686"/>
              <a:gd name="connsiteX39" fmla="*/ 5954 w 10000"/>
              <a:gd name="connsiteY39" fmla="*/ 1326 h 10686"/>
              <a:gd name="connsiteX40" fmla="*/ 6071 w 10000"/>
              <a:gd name="connsiteY40" fmla="*/ 1147 h 10686"/>
              <a:gd name="connsiteX41" fmla="*/ 6167 w 10000"/>
              <a:gd name="connsiteY41" fmla="*/ 974 h 10686"/>
              <a:gd name="connsiteX42" fmla="*/ 6213 w 10000"/>
              <a:gd name="connsiteY42" fmla="*/ 974 h 10686"/>
              <a:gd name="connsiteX43" fmla="*/ 6213 w 10000"/>
              <a:gd name="connsiteY43" fmla="*/ 992 h 10686"/>
              <a:gd name="connsiteX44" fmla="*/ 6138 w 10000"/>
              <a:gd name="connsiteY44" fmla="*/ 1165 h 10686"/>
              <a:gd name="connsiteX45" fmla="*/ 6054 w 10000"/>
              <a:gd name="connsiteY45" fmla="*/ 1344 h 10686"/>
              <a:gd name="connsiteX46" fmla="*/ 5963 w 10000"/>
              <a:gd name="connsiteY46" fmla="*/ 1517 h 10686"/>
              <a:gd name="connsiteX47" fmla="*/ 5871 w 10000"/>
              <a:gd name="connsiteY47" fmla="*/ 1684 h 10686"/>
              <a:gd name="connsiteX48" fmla="*/ 5775 w 10000"/>
              <a:gd name="connsiteY48" fmla="*/ 1847 h 10686"/>
              <a:gd name="connsiteX49" fmla="*/ 5667 w 10000"/>
              <a:gd name="connsiteY49" fmla="*/ 1999 h 10686"/>
              <a:gd name="connsiteX50" fmla="*/ 5554 w 10000"/>
              <a:gd name="connsiteY50" fmla="*/ 2145 h 10686"/>
              <a:gd name="connsiteX51" fmla="*/ 5417 w 10000"/>
              <a:gd name="connsiteY51" fmla="*/ 2279 h 10686"/>
              <a:gd name="connsiteX52" fmla="*/ 5275 w 10000"/>
              <a:gd name="connsiteY52" fmla="*/ 2411 h 10686"/>
              <a:gd name="connsiteX53" fmla="*/ 5108 w 10000"/>
              <a:gd name="connsiteY53" fmla="*/ 2518 h 10686"/>
              <a:gd name="connsiteX54" fmla="*/ 4917 w 10000"/>
              <a:gd name="connsiteY54" fmla="*/ 2616 h 10686"/>
              <a:gd name="connsiteX55" fmla="*/ 4704 w 10000"/>
              <a:gd name="connsiteY55" fmla="*/ 2703 h 10686"/>
              <a:gd name="connsiteX56" fmla="*/ 4479 w 10000"/>
              <a:gd name="connsiteY56" fmla="*/ 2768 h 10686"/>
              <a:gd name="connsiteX57" fmla="*/ 4213 w 10000"/>
              <a:gd name="connsiteY57" fmla="*/ 2813 h 10686"/>
              <a:gd name="connsiteX58" fmla="*/ 4221 w 10000"/>
              <a:gd name="connsiteY58" fmla="*/ 3126 h 10686"/>
              <a:gd name="connsiteX59" fmla="*/ 4258 w 10000"/>
              <a:gd name="connsiteY59" fmla="*/ 3424 h 10686"/>
              <a:gd name="connsiteX60" fmla="*/ 4321 w 10000"/>
              <a:gd name="connsiteY60" fmla="*/ 3707 h 10686"/>
              <a:gd name="connsiteX61" fmla="*/ 4404 w 10000"/>
              <a:gd name="connsiteY61" fmla="*/ 3975 h 10686"/>
              <a:gd name="connsiteX62" fmla="*/ 4508 w 10000"/>
              <a:gd name="connsiteY62" fmla="*/ 4231 h 10686"/>
              <a:gd name="connsiteX63" fmla="*/ 4621 w 10000"/>
              <a:gd name="connsiteY63" fmla="*/ 4476 h 10686"/>
              <a:gd name="connsiteX64" fmla="*/ 4750 w 10000"/>
              <a:gd name="connsiteY64" fmla="*/ 4708 h 10686"/>
              <a:gd name="connsiteX65" fmla="*/ 4879 w 10000"/>
              <a:gd name="connsiteY65" fmla="*/ 4934 h 10686"/>
              <a:gd name="connsiteX66" fmla="*/ 4917 w 10000"/>
              <a:gd name="connsiteY66" fmla="*/ 4988 h 10686"/>
              <a:gd name="connsiteX67" fmla="*/ 4950 w 10000"/>
              <a:gd name="connsiteY67" fmla="*/ 5054 h 10686"/>
              <a:gd name="connsiteX68" fmla="*/ 4996 w 10000"/>
              <a:gd name="connsiteY68" fmla="*/ 5125 h 10686"/>
              <a:gd name="connsiteX69" fmla="*/ 5038 w 10000"/>
              <a:gd name="connsiteY69" fmla="*/ 5200 h 10686"/>
              <a:gd name="connsiteX70" fmla="*/ 5092 w 10000"/>
              <a:gd name="connsiteY70" fmla="*/ 5271 h 10686"/>
              <a:gd name="connsiteX71" fmla="*/ 5154 w 10000"/>
              <a:gd name="connsiteY71" fmla="*/ 5331 h 10686"/>
              <a:gd name="connsiteX72" fmla="*/ 5229 w 10000"/>
              <a:gd name="connsiteY72" fmla="*/ 5384 h 10686"/>
              <a:gd name="connsiteX73" fmla="*/ 5313 w 10000"/>
              <a:gd name="connsiteY73" fmla="*/ 5423 h 10686"/>
              <a:gd name="connsiteX74" fmla="*/ 5413 w 10000"/>
              <a:gd name="connsiteY74" fmla="*/ 5438 h 10686"/>
              <a:gd name="connsiteX75" fmla="*/ 5517 w 10000"/>
              <a:gd name="connsiteY75" fmla="*/ 5435 h 10686"/>
              <a:gd name="connsiteX76" fmla="*/ 5704 w 10000"/>
              <a:gd name="connsiteY76" fmla="*/ 5390 h 10686"/>
              <a:gd name="connsiteX77" fmla="*/ 5871 w 10000"/>
              <a:gd name="connsiteY77" fmla="*/ 5316 h 10686"/>
              <a:gd name="connsiteX78" fmla="*/ 6033 w 10000"/>
              <a:gd name="connsiteY78" fmla="*/ 5223 h 10686"/>
              <a:gd name="connsiteX79" fmla="*/ 6167 w 10000"/>
              <a:gd name="connsiteY79" fmla="*/ 5113 h 10686"/>
              <a:gd name="connsiteX80" fmla="*/ 6296 w 10000"/>
              <a:gd name="connsiteY80" fmla="*/ 4994 h 10686"/>
              <a:gd name="connsiteX81" fmla="*/ 6417 w 10000"/>
              <a:gd name="connsiteY81" fmla="*/ 4869 h 10686"/>
              <a:gd name="connsiteX82" fmla="*/ 6525 w 10000"/>
              <a:gd name="connsiteY82" fmla="*/ 4750 h 10686"/>
              <a:gd name="connsiteX83" fmla="*/ 6617 w 10000"/>
              <a:gd name="connsiteY83" fmla="*/ 4636 h 10686"/>
              <a:gd name="connsiteX84" fmla="*/ 6821 w 10000"/>
              <a:gd name="connsiteY84" fmla="*/ 4377 h 10686"/>
              <a:gd name="connsiteX85" fmla="*/ 7017 w 10000"/>
              <a:gd name="connsiteY85" fmla="*/ 4085 h 10686"/>
              <a:gd name="connsiteX86" fmla="*/ 7213 w 10000"/>
              <a:gd name="connsiteY86" fmla="*/ 3766 h 10686"/>
              <a:gd name="connsiteX87" fmla="*/ 7396 w 10000"/>
              <a:gd name="connsiteY87" fmla="*/ 3418 h 10686"/>
              <a:gd name="connsiteX88" fmla="*/ 7563 w 10000"/>
              <a:gd name="connsiteY88" fmla="*/ 3051 h 10686"/>
              <a:gd name="connsiteX89" fmla="*/ 7713 w 10000"/>
              <a:gd name="connsiteY89" fmla="*/ 2661 h 10686"/>
              <a:gd name="connsiteX90" fmla="*/ 7850 w 10000"/>
              <a:gd name="connsiteY90" fmla="*/ 2253 h 10686"/>
              <a:gd name="connsiteX91" fmla="*/ 7950 w 10000"/>
              <a:gd name="connsiteY91" fmla="*/ 1830 h 10686"/>
              <a:gd name="connsiteX92" fmla="*/ 8025 w 10000"/>
              <a:gd name="connsiteY92" fmla="*/ 1397 h 10686"/>
              <a:gd name="connsiteX93" fmla="*/ 8071 w 10000"/>
              <a:gd name="connsiteY93" fmla="*/ 954 h 10686"/>
              <a:gd name="connsiteX94" fmla="*/ 8108 w 10000"/>
              <a:gd name="connsiteY94" fmla="*/ 974 h 10686"/>
              <a:gd name="connsiteX95" fmla="*/ 8138 w 10000"/>
              <a:gd name="connsiteY95" fmla="*/ 1025 h 10686"/>
              <a:gd name="connsiteX96" fmla="*/ 8163 w 10000"/>
              <a:gd name="connsiteY96" fmla="*/ 1100 h 10686"/>
              <a:gd name="connsiteX97" fmla="*/ 8175 w 10000"/>
              <a:gd name="connsiteY97" fmla="*/ 1198 h 10686"/>
              <a:gd name="connsiteX98" fmla="*/ 8183 w 10000"/>
              <a:gd name="connsiteY98" fmla="*/ 1311 h 10686"/>
              <a:gd name="connsiteX99" fmla="*/ 8183 w 10000"/>
              <a:gd name="connsiteY99" fmla="*/ 1442 h 10686"/>
              <a:gd name="connsiteX100" fmla="*/ 8183 w 10000"/>
              <a:gd name="connsiteY100" fmla="*/ 1582 h 10686"/>
              <a:gd name="connsiteX101" fmla="*/ 8175 w 10000"/>
              <a:gd name="connsiteY101" fmla="*/ 1734 h 10686"/>
              <a:gd name="connsiteX102" fmla="*/ 8163 w 10000"/>
              <a:gd name="connsiteY102" fmla="*/ 1889 h 10686"/>
              <a:gd name="connsiteX103" fmla="*/ 8146 w 10000"/>
              <a:gd name="connsiteY103" fmla="*/ 2047 h 10686"/>
              <a:gd name="connsiteX104" fmla="*/ 8121 w 10000"/>
              <a:gd name="connsiteY104" fmla="*/ 2205 h 10686"/>
              <a:gd name="connsiteX105" fmla="*/ 8108 w 10000"/>
              <a:gd name="connsiteY105" fmla="*/ 2357 h 10686"/>
              <a:gd name="connsiteX106" fmla="*/ 8083 w 10000"/>
              <a:gd name="connsiteY106" fmla="*/ 2497 h 10686"/>
              <a:gd name="connsiteX107" fmla="*/ 8063 w 10000"/>
              <a:gd name="connsiteY107" fmla="*/ 2628 h 10686"/>
              <a:gd name="connsiteX108" fmla="*/ 8038 w 10000"/>
              <a:gd name="connsiteY108" fmla="*/ 2741 h 10686"/>
              <a:gd name="connsiteX109" fmla="*/ 8017 w 10000"/>
              <a:gd name="connsiteY109" fmla="*/ 2834 h 10686"/>
              <a:gd name="connsiteX110" fmla="*/ 8000 w 10000"/>
              <a:gd name="connsiteY110" fmla="*/ 2908 h 10686"/>
              <a:gd name="connsiteX111" fmla="*/ 7700 w 10000"/>
              <a:gd name="connsiteY111" fmla="*/ 3754 h 10686"/>
              <a:gd name="connsiteX112" fmla="*/ 7942 w 10000"/>
              <a:gd name="connsiteY112" fmla="*/ 3737 h 10686"/>
              <a:gd name="connsiteX113" fmla="*/ 8167 w 10000"/>
              <a:gd name="connsiteY113" fmla="*/ 3695 h 10686"/>
              <a:gd name="connsiteX114" fmla="*/ 8379 w 10000"/>
              <a:gd name="connsiteY114" fmla="*/ 3635 h 10686"/>
              <a:gd name="connsiteX115" fmla="*/ 8583 w 10000"/>
              <a:gd name="connsiteY115" fmla="*/ 3558 h 10686"/>
              <a:gd name="connsiteX116" fmla="*/ 8767 w 10000"/>
              <a:gd name="connsiteY116" fmla="*/ 3471 h 10686"/>
              <a:gd name="connsiteX117" fmla="*/ 8933 w 10000"/>
              <a:gd name="connsiteY117" fmla="*/ 3376 h 10686"/>
              <a:gd name="connsiteX118" fmla="*/ 9092 w 10000"/>
              <a:gd name="connsiteY118" fmla="*/ 3278 h 10686"/>
              <a:gd name="connsiteX119" fmla="*/ 9238 w 10000"/>
              <a:gd name="connsiteY119" fmla="*/ 3185 h 10686"/>
              <a:gd name="connsiteX120" fmla="*/ 9250 w 10000"/>
              <a:gd name="connsiteY120" fmla="*/ 3230 h 10686"/>
              <a:gd name="connsiteX121" fmla="*/ 9117 w 10000"/>
              <a:gd name="connsiteY121" fmla="*/ 3376 h 10686"/>
              <a:gd name="connsiteX122" fmla="*/ 8954 w 10000"/>
              <a:gd name="connsiteY122" fmla="*/ 3516 h 10686"/>
              <a:gd name="connsiteX123" fmla="*/ 8758 w 10000"/>
              <a:gd name="connsiteY123" fmla="*/ 3641 h 10686"/>
              <a:gd name="connsiteX124" fmla="*/ 8538 w 10000"/>
              <a:gd name="connsiteY124" fmla="*/ 3754 h 10686"/>
              <a:gd name="connsiteX125" fmla="*/ 8304 w 10000"/>
              <a:gd name="connsiteY125" fmla="*/ 3856 h 10686"/>
              <a:gd name="connsiteX126" fmla="*/ 8054 w 10000"/>
              <a:gd name="connsiteY126" fmla="*/ 3945 h 10686"/>
              <a:gd name="connsiteX127" fmla="*/ 7796 w 10000"/>
              <a:gd name="connsiteY127" fmla="*/ 4014 h 10686"/>
              <a:gd name="connsiteX128" fmla="*/ 7533 w 10000"/>
              <a:gd name="connsiteY128" fmla="*/ 4064 h 10686"/>
              <a:gd name="connsiteX129" fmla="*/ 7479 w 10000"/>
              <a:gd name="connsiteY129" fmla="*/ 4184 h 10686"/>
              <a:gd name="connsiteX130" fmla="*/ 7404 w 10000"/>
              <a:gd name="connsiteY130" fmla="*/ 4324 h 10686"/>
              <a:gd name="connsiteX131" fmla="*/ 7321 w 10000"/>
              <a:gd name="connsiteY131" fmla="*/ 4470 h 10686"/>
              <a:gd name="connsiteX132" fmla="*/ 7213 w 10000"/>
              <a:gd name="connsiteY132" fmla="*/ 4628 h 10686"/>
              <a:gd name="connsiteX133" fmla="*/ 7100 w 10000"/>
              <a:gd name="connsiteY133" fmla="*/ 4794 h 10686"/>
              <a:gd name="connsiteX134" fmla="*/ 6979 w 10000"/>
              <a:gd name="connsiteY134" fmla="*/ 4958 h 10686"/>
              <a:gd name="connsiteX135" fmla="*/ 6850 w 10000"/>
              <a:gd name="connsiteY135" fmla="*/ 5113 h 10686"/>
              <a:gd name="connsiteX136" fmla="*/ 6721 w 10000"/>
              <a:gd name="connsiteY136" fmla="*/ 5265 h 10686"/>
              <a:gd name="connsiteX137" fmla="*/ 6600 w 10000"/>
              <a:gd name="connsiteY137" fmla="*/ 5405 h 10686"/>
              <a:gd name="connsiteX138" fmla="*/ 6471 w 10000"/>
              <a:gd name="connsiteY138" fmla="*/ 5530 h 10686"/>
              <a:gd name="connsiteX139" fmla="*/ 6358 w 10000"/>
              <a:gd name="connsiteY139" fmla="*/ 5641 h 10686"/>
              <a:gd name="connsiteX140" fmla="*/ 6250 w 10000"/>
              <a:gd name="connsiteY140" fmla="*/ 5721 h 10686"/>
              <a:gd name="connsiteX141" fmla="*/ 6267 w 10000"/>
              <a:gd name="connsiteY141" fmla="*/ 5781 h 10686"/>
              <a:gd name="connsiteX142" fmla="*/ 6296 w 10000"/>
              <a:gd name="connsiteY142" fmla="*/ 5793 h 10686"/>
              <a:gd name="connsiteX143" fmla="*/ 6479 w 10000"/>
              <a:gd name="connsiteY143" fmla="*/ 5754 h 10686"/>
              <a:gd name="connsiteX144" fmla="*/ 6663 w 10000"/>
              <a:gd name="connsiteY144" fmla="*/ 5736 h 10686"/>
              <a:gd name="connsiteX145" fmla="*/ 6858 w 10000"/>
              <a:gd name="connsiteY145" fmla="*/ 5736 h 10686"/>
              <a:gd name="connsiteX146" fmla="*/ 7046 w 10000"/>
              <a:gd name="connsiteY146" fmla="*/ 5742 h 10686"/>
              <a:gd name="connsiteX147" fmla="*/ 7246 w 10000"/>
              <a:gd name="connsiteY147" fmla="*/ 5748 h 10686"/>
              <a:gd name="connsiteX148" fmla="*/ 7425 w 10000"/>
              <a:gd name="connsiteY148" fmla="*/ 5748 h 10686"/>
              <a:gd name="connsiteX149" fmla="*/ 7600 w 10000"/>
              <a:gd name="connsiteY149" fmla="*/ 5733 h 10686"/>
              <a:gd name="connsiteX150" fmla="*/ 7950 w 10000"/>
              <a:gd name="connsiteY150" fmla="*/ 5673 h 10686"/>
              <a:gd name="connsiteX151" fmla="*/ 8275 w 10000"/>
              <a:gd name="connsiteY151" fmla="*/ 5596 h 10686"/>
              <a:gd name="connsiteX152" fmla="*/ 8579 w 10000"/>
              <a:gd name="connsiteY152" fmla="*/ 5504 h 10686"/>
              <a:gd name="connsiteX153" fmla="*/ 8858 w 10000"/>
              <a:gd name="connsiteY153" fmla="*/ 5390 h 10686"/>
              <a:gd name="connsiteX154" fmla="*/ 9117 w 10000"/>
              <a:gd name="connsiteY154" fmla="*/ 5265 h 10686"/>
              <a:gd name="connsiteX155" fmla="*/ 9350 w 10000"/>
              <a:gd name="connsiteY155" fmla="*/ 5119 h 10686"/>
              <a:gd name="connsiteX156" fmla="*/ 9563 w 10000"/>
              <a:gd name="connsiteY156" fmla="*/ 4967 h 10686"/>
              <a:gd name="connsiteX157" fmla="*/ 9758 w 10000"/>
              <a:gd name="connsiteY157" fmla="*/ 4794 h 10686"/>
              <a:gd name="connsiteX158" fmla="*/ 9933 w 10000"/>
              <a:gd name="connsiteY158" fmla="*/ 4610 h 10686"/>
              <a:gd name="connsiteX159" fmla="*/ 10000 w 10000"/>
              <a:gd name="connsiteY159" fmla="*/ 4648 h 10686"/>
              <a:gd name="connsiteX160" fmla="*/ 10000 w 10000"/>
              <a:gd name="connsiteY160" fmla="*/ 4660 h 10686"/>
              <a:gd name="connsiteX161" fmla="*/ 9904 w 10000"/>
              <a:gd name="connsiteY161" fmla="*/ 4827 h 10686"/>
              <a:gd name="connsiteX162" fmla="*/ 9767 w 10000"/>
              <a:gd name="connsiteY162" fmla="*/ 5000 h 10686"/>
              <a:gd name="connsiteX163" fmla="*/ 9600 w 10000"/>
              <a:gd name="connsiteY163" fmla="*/ 5173 h 10686"/>
              <a:gd name="connsiteX164" fmla="*/ 9404 w 10000"/>
              <a:gd name="connsiteY164" fmla="*/ 5343 h 10686"/>
              <a:gd name="connsiteX165" fmla="*/ 9183 w 10000"/>
              <a:gd name="connsiteY165" fmla="*/ 5504 h 10686"/>
              <a:gd name="connsiteX166" fmla="*/ 8950 w 10000"/>
              <a:gd name="connsiteY166" fmla="*/ 5662 h 10686"/>
              <a:gd name="connsiteX167" fmla="*/ 8704 w 10000"/>
              <a:gd name="connsiteY167" fmla="*/ 5802 h 10686"/>
              <a:gd name="connsiteX168" fmla="*/ 8463 w 10000"/>
              <a:gd name="connsiteY168" fmla="*/ 5927 h 10686"/>
              <a:gd name="connsiteX169" fmla="*/ 8229 w 10000"/>
              <a:gd name="connsiteY169" fmla="*/ 6025 h 10686"/>
              <a:gd name="connsiteX170" fmla="*/ 8000 w 10000"/>
              <a:gd name="connsiteY170" fmla="*/ 6105 h 10686"/>
              <a:gd name="connsiteX171" fmla="*/ 7879 w 10000"/>
              <a:gd name="connsiteY171" fmla="*/ 6132 h 10686"/>
              <a:gd name="connsiteX172" fmla="*/ 7729 w 10000"/>
              <a:gd name="connsiteY172" fmla="*/ 6153 h 10686"/>
              <a:gd name="connsiteX173" fmla="*/ 7563 w 10000"/>
              <a:gd name="connsiteY173" fmla="*/ 6177 h 10686"/>
              <a:gd name="connsiteX174" fmla="*/ 7388 w 10000"/>
              <a:gd name="connsiteY174" fmla="*/ 6198 h 10686"/>
              <a:gd name="connsiteX175" fmla="*/ 7204 w 10000"/>
              <a:gd name="connsiteY175" fmla="*/ 6219 h 10686"/>
              <a:gd name="connsiteX176" fmla="*/ 7017 w 10000"/>
              <a:gd name="connsiteY176" fmla="*/ 6240 h 10686"/>
              <a:gd name="connsiteX177" fmla="*/ 6842 w 10000"/>
              <a:gd name="connsiteY177" fmla="*/ 6263 h 10686"/>
              <a:gd name="connsiteX178" fmla="*/ 6675 w 10000"/>
              <a:gd name="connsiteY178" fmla="*/ 6290 h 10686"/>
              <a:gd name="connsiteX179" fmla="*/ 6517 w 10000"/>
              <a:gd name="connsiteY179" fmla="*/ 6329 h 10686"/>
              <a:gd name="connsiteX180" fmla="*/ 6388 w 10000"/>
              <a:gd name="connsiteY180" fmla="*/ 6365 h 10686"/>
              <a:gd name="connsiteX181" fmla="*/ 6288 w 10000"/>
              <a:gd name="connsiteY181" fmla="*/ 6415 h 10686"/>
              <a:gd name="connsiteX182" fmla="*/ 6213 w 10000"/>
              <a:gd name="connsiteY182" fmla="*/ 6475 h 10686"/>
              <a:gd name="connsiteX183" fmla="*/ 6092 w 10000"/>
              <a:gd name="connsiteY183" fmla="*/ 6648 h 10686"/>
              <a:gd name="connsiteX184" fmla="*/ 6008 w 10000"/>
              <a:gd name="connsiteY184" fmla="*/ 6836 h 10686"/>
              <a:gd name="connsiteX185" fmla="*/ 5942 w 10000"/>
              <a:gd name="connsiteY185" fmla="*/ 7032 h 10686"/>
              <a:gd name="connsiteX186" fmla="*/ 5904 w 10000"/>
              <a:gd name="connsiteY186" fmla="*/ 7232 h 10686"/>
              <a:gd name="connsiteX187" fmla="*/ 5888 w 10000"/>
              <a:gd name="connsiteY187" fmla="*/ 7443 h 10686"/>
              <a:gd name="connsiteX188" fmla="*/ 5879 w 10000"/>
              <a:gd name="connsiteY188" fmla="*/ 7655 h 10686"/>
              <a:gd name="connsiteX189" fmla="*/ 5888 w 10000"/>
              <a:gd name="connsiteY189" fmla="*/ 7867 h 10686"/>
              <a:gd name="connsiteX190" fmla="*/ 5904 w 10000"/>
              <a:gd name="connsiteY190" fmla="*/ 8084 h 10686"/>
              <a:gd name="connsiteX191" fmla="*/ 5925 w 10000"/>
              <a:gd name="connsiteY191" fmla="*/ 8299 h 10686"/>
              <a:gd name="connsiteX192" fmla="*/ 5950 w 10000"/>
              <a:gd name="connsiteY192" fmla="*/ 8510 h 10686"/>
              <a:gd name="connsiteX193" fmla="*/ 5954 w 10000"/>
              <a:gd name="connsiteY193" fmla="*/ 8820 h 10686"/>
              <a:gd name="connsiteX194" fmla="*/ 5933 w 10000"/>
              <a:gd name="connsiteY194" fmla="*/ 9130 h 10686"/>
              <a:gd name="connsiteX195" fmla="*/ 5896 w 10000"/>
              <a:gd name="connsiteY195" fmla="*/ 9428 h 10686"/>
              <a:gd name="connsiteX196" fmla="*/ 5850 w 10000"/>
              <a:gd name="connsiteY196" fmla="*/ 9720 h 10686"/>
              <a:gd name="connsiteX197" fmla="*/ 5794 w 10000"/>
              <a:gd name="connsiteY197" fmla="*/ 10686 h 10686"/>
              <a:gd name="connsiteX198" fmla="*/ 4117 w 10000"/>
              <a:gd name="connsiteY198" fmla="*/ 10686 h 10686"/>
              <a:gd name="connsiteX199" fmla="*/ 4309 w 10000"/>
              <a:gd name="connsiteY199" fmla="*/ 10293 h 10686"/>
              <a:gd name="connsiteX200" fmla="*/ 4546 w 10000"/>
              <a:gd name="connsiteY200" fmla="*/ 9848 h 10686"/>
              <a:gd name="connsiteX201" fmla="*/ 4629 w 10000"/>
              <a:gd name="connsiteY201" fmla="*/ 9687 h 10686"/>
              <a:gd name="connsiteX202" fmla="*/ 4700 w 10000"/>
              <a:gd name="connsiteY202" fmla="*/ 9508 h 10686"/>
              <a:gd name="connsiteX203" fmla="*/ 4767 w 10000"/>
              <a:gd name="connsiteY203" fmla="*/ 9309 h 10686"/>
              <a:gd name="connsiteX204" fmla="*/ 4829 w 10000"/>
              <a:gd name="connsiteY204" fmla="*/ 9097 h 10686"/>
              <a:gd name="connsiteX205" fmla="*/ 4879 w 10000"/>
              <a:gd name="connsiteY205" fmla="*/ 8868 h 10686"/>
              <a:gd name="connsiteX206" fmla="*/ 4917 w 10000"/>
              <a:gd name="connsiteY206" fmla="*/ 8635 h 10686"/>
              <a:gd name="connsiteX207" fmla="*/ 4954 w 10000"/>
              <a:gd name="connsiteY207" fmla="*/ 8391 h 10686"/>
              <a:gd name="connsiteX208" fmla="*/ 4979 w 10000"/>
              <a:gd name="connsiteY208" fmla="*/ 8144 h 10686"/>
              <a:gd name="connsiteX209" fmla="*/ 5000 w 10000"/>
              <a:gd name="connsiteY209" fmla="*/ 7887 h 10686"/>
              <a:gd name="connsiteX210" fmla="*/ 5000 w 10000"/>
              <a:gd name="connsiteY210" fmla="*/ 7634 h 10686"/>
              <a:gd name="connsiteX211" fmla="*/ 5000 w 10000"/>
              <a:gd name="connsiteY211" fmla="*/ 7384 h 10686"/>
              <a:gd name="connsiteX212" fmla="*/ 4979 w 10000"/>
              <a:gd name="connsiteY212" fmla="*/ 7133 h 10686"/>
              <a:gd name="connsiteX213" fmla="*/ 4950 w 10000"/>
              <a:gd name="connsiteY213" fmla="*/ 6892 h 10686"/>
              <a:gd name="connsiteX214" fmla="*/ 4913 w 10000"/>
              <a:gd name="connsiteY214" fmla="*/ 6657 h 10686"/>
              <a:gd name="connsiteX215" fmla="*/ 4858 w 10000"/>
              <a:gd name="connsiteY215" fmla="*/ 6430 h 10686"/>
              <a:gd name="connsiteX216" fmla="*/ 4783 w 10000"/>
              <a:gd name="connsiteY216" fmla="*/ 6219 h 10686"/>
              <a:gd name="connsiteX217" fmla="*/ 4700 w 10000"/>
              <a:gd name="connsiteY217" fmla="*/ 6019 h 10686"/>
              <a:gd name="connsiteX218" fmla="*/ 4600 w 10000"/>
              <a:gd name="connsiteY218" fmla="*/ 5840 h 10686"/>
              <a:gd name="connsiteX219" fmla="*/ 4488 w 10000"/>
              <a:gd name="connsiteY219" fmla="*/ 5682 h 10686"/>
              <a:gd name="connsiteX220" fmla="*/ 4358 w 10000"/>
              <a:gd name="connsiteY220" fmla="*/ 5542 h 10686"/>
              <a:gd name="connsiteX221" fmla="*/ 4213 w 10000"/>
              <a:gd name="connsiteY221" fmla="*/ 5429 h 10686"/>
              <a:gd name="connsiteX222" fmla="*/ 4046 w 10000"/>
              <a:gd name="connsiteY222" fmla="*/ 5343 h 10686"/>
              <a:gd name="connsiteX223" fmla="*/ 3904 w 10000"/>
              <a:gd name="connsiteY223" fmla="*/ 5292 h 10686"/>
              <a:gd name="connsiteX224" fmla="*/ 3746 w 10000"/>
              <a:gd name="connsiteY224" fmla="*/ 5271 h 10686"/>
              <a:gd name="connsiteX225" fmla="*/ 3583 w 10000"/>
              <a:gd name="connsiteY225" fmla="*/ 5271 h 10686"/>
              <a:gd name="connsiteX226" fmla="*/ 3413 w 10000"/>
              <a:gd name="connsiteY226" fmla="*/ 5286 h 10686"/>
              <a:gd name="connsiteX227" fmla="*/ 3246 w 10000"/>
              <a:gd name="connsiteY227" fmla="*/ 5310 h 10686"/>
              <a:gd name="connsiteX228" fmla="*/ 3079 w 10000"/>
              <a:gd name="connsiteY228" fmla="*/ 5343 h 10686"/>
              <a:gd name="connsiteX229" fmla="*/ 2913 w 10000"/>
              <a:gd name="connsiteY229" fmla="*/ 5369 h 10686"/>
              <a:gd name="connsiteX230" fmla="*/ 2750 w 10000"/>
              <a:gd name="connsiteY230" fmla="*/ 5396 h 10686"/>
              <a:gd name="connsiteX231" fmla="*/ 2600 w 10000"/>
              <a:gd name="connsiteY231" fmla="*/ 5411 h 10686"/>
              <a:gd name="connsiteX232" fmla="*/ 2258 w 10000"/>
              <a:gd name="connsiteY232" fmla="*/ 5423 h 10686"/>
              <a:gd name="connsiteX233" fmla="*/ 1925 w 10000"/>
              <a:gd name="connsiteY233" fmla="*/ 5411 h 10686"/>
              <a:gd name="connsiteX234" fmla="*/ 1617 w 10000"/>
              <a:gd name="connsiteY234" fmla="*/ 5384 h 10686"/>
              <a:gd name="connsiteX235" fmla="*/ 1321 w 10000"/>
              <a:gd name="connsiteY235" fmla="*/ 5346 h 10686"/>
              <a:gd name="connsiteX236" fmla="*/ 1033 w 10000"/>
              <a:gd name="connsiteY236" fmla="*/ 5298 h 10686"/>
              <a:gd name="connsiteX237" fmla="*/ 758 w 10000"/>
              <a:gd name="connsiteY237" fmla="*/ 5250 h 10686"/>
              <a:gd name="connsiteX238" fmla="*/ 500 w 10000"/>
              <a:gd name="connsiteY238" fmla="*/ 5197 h 10686"/>
              <a:gd name="connsiteX239" fmla="*/ 517 w 10000"/>
              <a:gd name="connsiteY239" fmla="*/ 5137 h 10686"/>
              <a:gd name="connsiteX240" fmla="*/ 871 w 10000"/>
              <a:gd name="connsiteY240" fmla="*/ 5173 h 10686"/>
              <a:gd name="connsiteX241" fmla="*/ 1221 w 10000"/>
              <a:gd name="connsiteY241" fmla="*/ 5197 h 10686"/>
              <a:gd name="connsiteX242" fmla="*/ 1563 w 10000"/>
              <a:gd name="connsiteY242" fmla="*/ 5206 h 10686"/>
              <a:gd name="connsiteX243" fmla="*/ 1896 w 10000"/>
              <a:gd name="connsiteY243" fmla="*/ 5197 h 10686"/>
              <a:gd name="connsiteX244" fmla="*/ 2221 w 10000"/>
              <a:gd name="connsiteY244" fmla="*/ 5164 h 10686"/>
              <a:gd name="connsiteX245" fmla="*/ 2538 w 10000"/>
              <a:gd name="connsiteY245" fmla="*/ 5113 h 10686"/>
              <a:gd name="connsiteX246" fmla="*/ 2842 w 10000"/>
              <a:gd name="connsiteY246" fmla="*/ 5045 h 10686"/>
              <a:gd name="connsiteX247" fmla="*/ 3129 w 10000"/>
              <a:gd name="connsiteY247" fmla="*/ 4946 h 10686"/>
              <a:gd name="connsiteX248" fmla="*/ 3500 w 10000"/>
              <a:gd name="connsiteY248" fmla="*/ 4815 h 10686"/>
              <a:gd name="connsiteX249" fmla="*/ 2821 w 10000"/>
              <a:gd name="connsiteY249" fmla="*/ 4389 h 10686"/>
              <a:gd name="connsiteX250" fmla="*/ 2213 w 10000"/>
              <a:gd name="connsiteY250" fmla="*/ 3912 h 10686"/>
              <a:gd name="connsiteX251" fmla="*/ 1879 w 10000"/>
              <a:gd name="connsiteY251" fmla="*/ 3939 h 10686"/>
              <a:gd name="connsiteX252" fmla="*/ 1554 w 10000"/>
              <a:gd name="connsiteY252" fmla="*/ 3939 h 10686"/>
              <a:gd name="connsiteX253" fmla="*/ 1258 w 10000"/>
              <a:gd name="connsiteY253" fmla="*/ 3912 h 10686"/>
              <a:gd name="connsiteX254" fmla="*/ 979 w 10000"/>
              <a:gd name="connsiteY254" fmla="*/ 3856 h 10686"/>
              <a:gd name="connsiteX255" fmla="*/ 721 w 10000"/>
              <a:gd name="connsiteY255" fmla="*/ 3775 h 10686"/>
              <a:gd name="connsiteX256" fmla="*/ 496 w 10000"/>
              <a:gd name="connsiteY256" fmla="*/ 3674 h 10686"/>
              <a:gd name="connsiteX257" fmla="*/ 296 w 10000"/>
              <a:gd name="connsiteY257" fmla="*/ 3549 h 10686"/>
              <a:gd name="connsiteX258" fmla="*/ 129 w 10000"/>
              <a:gd name="connsiteY258" fmla="*/ 3403 h 10686"/>
              <a:gd name="connsiteX259" fmla="*/ 0 w 10000"/>
              <a:gd name="connsiteY259" fmla="*/ 3245 h 10686"/>
              <a:gd name="connsiteX260" fmla="*/ 17 w 10000"/>
              <a:gd name="connsiteY260" fmla="*/ 3218 h 10686"/>
              <a:gd name="connsiteX261" fmla="*/ 71 w 10000"/>
              <a:gd name="connsiteY261" fmla="*/ 3245 h 10686"/>
              <a:gd name="connsiteX262" fmla="*/ 138 w 10000"/>
              <a:gd name="connsiteY262" fmla="*/ 3349 h 10686"/>
              <a:gd name="connsiteX263" fmla="*/ 246 w 10000"/>
              <a:gd name="connsiteY263" fmla="*/ 3439 h 10686"/>
              <a:gd name="connsiteX264" fmla="*/ 379 w 10000"/>
              <a:gd name="connsiteY264" fmla="*/ 3528 h 10686"/>
              <a:gd name="connsiteX265" fmla="*/ 538 w 10000"/>
              <a:gd name="connsiteY265" fmla="*/ 3597 h 10686"/>
              <a:gd name="connsiteX266" fmla="*/ 721 w 10000"/>
              <a:gd name="connsiteY266" fmla="*/ 3656 h 10686"/>
              <a:gd name="connsiteX267" fmla="*/ 913 w 10000"/>
              <a:gd name="connsiteY267" fmla="*/ 3701 h 10686"/>
              <a:gd name="connsiteX268" fmla="*/ 1117 w 10000"/>
              <a:gd name="connsiteY268" fmla="*/ 3728 h 10686"/>
              <a:gd name="connsiteX269" fmla="*/ 1329 w 10000"/>
              <a:gd name="connsiteY269" fmla="*/ 3737 h 10686"/>
              <a:gd name="connsiteX270" fmla="*/ 1533 w 10000"/>
              <a:gd name="connsiteY270" fmla="*/ 3734 h 10686"/>
              <a:gd name="connsiteX271" fmla="*/ 1646 w 10000"/>
              <a:gd name="connsiteY271" fmla="*/ 3722 h 10686"/>
              <a:gd name="connsiteX272" fmla="*/ 1746 w 10000"/>
              <a:gd name="connsiteY272" fmla="*/ 3722 h 10686"/>
              <a:gd name="connsiteX273" fmla="*/ 1833 w 10000"/>
              <a:gd name="connsiteY273" fmla="*/ 3710 h 10686"/>
              <a:gd name="connsiteX274" fmla="*/ 1917 w 10000"/>
              <a:gd name="connsiteY274" fmla="*/ 3695 h 10686"/>
              <a:gd name="connsiteX275" fmla="*/ 1988 w 10000"/>
              <a:gd name="connsiteY275" fmla="*/ 3662 h 10686"/>
              <a:gd name="connsiteX276" fmla="*/ 1788 w 10000"/>
              <a:gd name="connsiteY276" fmla="*/ 3391 h 10686"/>
              <a:gd name="connsiteX277" fmla="*/ 1617 w 10000"/>
              <a:gd name="connsiteY277" fmla="*/ 3126 h 10686"/>
              <a:gd name="connsiteX278" fmla="*/ 1454 w 10000"/>
              <a:gd name="connsiteY278" fmla="*/ 2849 h 10686"/>
              <a:gd name="connsiteX279" fmla="*/ 1313 w 10000"/>
              <a:gd name="connsiteY279" fmla="*/ 2563 h 10686"/>
              <a:gd name="connsiteX280" fmla="*/ 1175 w 10000"/>
              <a:gd name="connsiteY280" fmla="*/ 2253 h 10686"/>
              <a:gd name="connsiteX281" fmla="*/ 1046 w 10000"/>
              <a:gd name="connsiteY281" fmla="*/ 1919 h 10686"/>
              <a:gd name="connsiteX282" fmla="*/ 1033 w 10000"/>
              <a:gd name="connsiteY282" fmla="*/ 1859 h 10686"/>
              <a:gd name="connsiteX283" fmla="*/ 1000 w 10000"/>
              <a:gd name="connsiteY283" fmla="*/ 1776 h 10686"/>
              <a:gd name="connsiteX284" fmla="*/ 979 w 10000"/>
              <a:gd name="connsiteY284" fmla="*/ 1684 h 10686"/>
              <a:gd name="connsiteX285" fmla="*/ 950 w 10000"/>
              <a:gd name="connsiteY285" fmla="*/ 1591 h 10686"/>
              <a:gd name="connsiteX286" fmla="*/ 925 w 10000"/>
              <a:gd name="connsiteY286" fmla="*/ 1490 h 10686"/>
              <a:gd name="connsiteX287" fmla="*/ 917 w 10000"/>
              <a:gd name="connsiteY287" fmla="*/ 1397 h 10686"/>
              <a:gd name="connsiteX288" fmla="*/ 917 w 10000"/>
              <a:gd name="connsiteY288" fmla="*/ 1311 h 10686"/>
              <a:gd name="connsiteX289" fmla="*/ 933 w 10000"/>
              <a:gd name="connsiteY289" fmla="*/ 1234 h 10686"/>
              <a:gd name="connsiteX290" fmla="*/ 963 w 10000"/>
              <a:gd name="connsiteY290" fmla="*/ 1180 h 10686"/>
              <a:gd name="connsiteX291" fmla="*/ 1000 w 10000"/>
              <a:gd name="connsiteY291" fmla="*/ 1192 h 10686"/>
              <a:gd name="connsiteX292" fmla="*/ 1033 w 10000"/>
              <a:gd name="connsiteY292" fmla="*/ 1496 h 10686"/>
              <a:gd name="connsiteX293" fmla="*/ 1108 w 10000"/>
              <a:gd name="connsiteY293" fmla="*/ 1800 h 10686"/>
              <a:gd name="connsiteX294" fmla="*/ 1221 w 10000"/>
              <a:gd name="connsiteY294" fmla="*/ 2098 h 10686"/>
              <a:gd name="connsiteX295" fmla="*/ 1358 w 10000"/>
              <a:gd name="connsiteY295" fmla="*/ 2372 h 10686"/>
              <a:gd name="connsiteX296" fmla="*/ 1508 w 10000"/>
              <a:gd name="connsiteY296" fmla="*/ 2628 h 10686"/>
              <a:gd name="connsiteX297" fmla="*/ 1646 w 10000"/>
              <a:gd name="connsiteY297" fmla="*/ 2795 h 10686"/>
              <a:gd name="connsiteX298" fmla="*/ 1629 w 10000"/>
              <a:gd name="connsiteY298" fmla="*/ 2801 h 10686"/>
              <a:gd name="connsiteX299" fmla="*/ 1629 w 10000"/>
              <a:gd name="connsiteY299" fmla="*/ 2807 h 10686"/>
              <a:gd name="connsiteX300" fmla="*/ 1638 w 10000"/>
              <a:gd name="connsiteY300" fmla="*/ 2813 h 10686"/>
              <a:gd name="connsiteX301" fmla="*/ 1646 w 10000"/>
              <a:gd name="connsiteY301" fmla="*/ 2816 h 10686"/>
              <a:gd name="connsiteX302" fmla="*/ 1663 w 10000"/>
              <a:gd name="connsiteY302" fmla="*/ 2822 h 10686"/>
              <a:gd name="connsiteX303" fmla="*/ 1667 w 10000"/>
              <a:gd name="connsiteY303" fmla="*/ 2834 h 10686"/>
              <a:gd name="connsiteX304" fmla="*/ 1675 w 10000"/>
              <a:gd name="connsiteY304" fmla="*/ 2840 h 10686"/>
              <a:gd name="connsiteX305" fmla="*/ 1683 w 10000"/>
              <a:gd name="connsiteY305" fmla="*/ 2849 h 10686"/>
              <a:gd name="connsiteX306" fmla="*/ 1683 w 10000"/>
              <a:gd name="connsiteY306" fmla="*/ 2843 h 10686"/>
              <a:gd name="connsiteX307" fmla="*/ 1675 w 10000"/>
              <a:gd name="connsiteY307" fmla="*/ 2840 h 10686"/>
              <a:gd name="connsiteX308" fmla="*/ 1675 w 10000"/>
              <a:gd name="connsiteY308" fmla="*/ 2840 h 10686"/>
              <a:gd name="connsiteX309" fmla="*/ 1646 w 10000"/>
              <a:gd name="connsiteY309" fmla="*/ 2795 h 10686"/>
              <a:gd name="connsiteX310" fmla="*/ 1746 w 10000"/>
              <a:gd name="connsiteY310" fmla="*/ 2741 h 10686"/>
              <a:gd name="connsiteX311" fmla="*/ 1842 w 10000"/>
              <a:gd name="connsiteY311" fmla="*/ 2649 h 10686"/>
              <a:gd name="connsiteX312" fmla="*/ 1933 w 10000"/>
              <a:gd name="connsiteY312" fmla="*/ 2542 h 10686"/>
              <a:gd name="connsiteX313" fmla="*/ 2017 w 10000"/>
              <a:gd name="connsiteY313" fmla="*/ 2411 h 10686"/>
              <a:gd name="connsiteX314" fmla="*/ 2092 w 10000"/>
              <a:gd name="connsiteY314" fmla="*/ 2265 h 10686"/>
              <a:gd name="connsiteX315" fmla="*/ 2163 w 10000"/>
              <a:gd name="connsiteY315" fmla="*/ 2113 h 10686"/>
              <a:gd name="connsiteX316" fmla="*/ 2221 w 10000"/>
              <a:gd name="connsiteY316" fmla="*/ 1955 h 10686"/>
              <a:gd name="connsiteX317" fmla="*/ 2275 w 10000"/>
              <a:gd name="connsiteY317" fmla="*/ 1803 h 10686"/>
              <a:gd name="connsiteX318" fmla="*/ 2321 w 10000"/>
              <a:gd name="connsiteY318" fmla="*/ 1657 h 10686"/>
              <a:gd name="connsiteX319" fmla="*/ 2329 w 10000"/>
              <a:gd name="connsiteY319" fmla="*/ 1853 h 10686"/>
              <a:gd name="connsiteX320" fmla="*/ 2321 w 10000"/>
              <a:gd name="connsiteY320" fmla="*/ 2032 h 10686"/>
              <a:gd name="connsiteX321" fmla="*/ 2283 w 10000"/>
              <a:gd name="connsiteY321" fmla="*/ 2199 h 10686"/>
              <a:gd name="connsiteX322" fmla="*/ 2229 w 10000"/>
              <a:gd name="connsiteY322" fmla="*/ 2366 h 10686"/>
              <a:gd name="connsiteX323" fmla="*/ 2154 w 10000"/>
              <a:gd name="connsiteY323" fmla="*/ 2524 h 10686"/>
              <a:gd name="connsiteX324" fmla="*/ 2046 w 10000"/>
              <a:gd name="connsiteY324" fmla="*/ 2682 h 10686"/>
              <a:gd name="connsiteX325" fmla="*/ 1796 w 10000"/>
              <a:gd name="connsiteY325" fmla="*/ 3027 h 10686"/>
              <a:gd name="connsiteX326" fmla="*/ 2054 w 10000"/>
              <a:gd name="connsiteY326" fmla="*/ 3305 h 10686"/>
              <a:gd name="connsiteX327" fmla="*/ 2333 w 10000"/>
              <a:gd name="connsiteY327" fmla="*/ 3564 h 10686"/>
              <a:gd name="connsiteX328" fmla="*/ 2638 w 10000"/>
              <a:gd name="connsiteY328" fmla="*/ 3808 h 10686"/>
              <a:gd name="connsiteX329" fmla="*/ 2963 w 10000"/>
              <a:gd name="connsiteY329" fmla="*/ 4032 h 10686"/>
              <a:gd name="connsiteX330" fmla="*/ 4129 w 10000"/>
              <a:gd name="connsiteY330" fmla="*/ 4610 h 10686"/>
              <a:gd name="connsiteX331" fmla="*/ 4167 w 10000"/>
              <a:gd name="connsiteY331" fmla="*/ 4589 h 10686"/>
              <a:gd name="connsiteX332" fmla="*/ 4071 w 10000"/>
              <a:gd name="connsiteY332" fmla="*/ 4333 h 10686"/>
              <a:gd name="connsiteX333" fmla="*/ 3996 w 10000"/>
              <a:gd name="connsiteY333" fmla="*/ 4058 h 10686"/>
              <a:gd name="connsiteX334" fmla="*/ 3933 w 10000"/>
              <a:gd name="connsiteY334" fmla="*/ 3760 h 10686"/>
              <a:gd name="connsiteX335" fmla="*/ 3904 w 10000"/>
              <a:gd name="connsiteY335" fmla="*/ 3456 h 10686"/>
              <a:gd name="connsiteX336" fmla="*/ 3879 w 10000"/>
              <a:gd name="connsiteY336" fmla="*/ 3138 h 10686"/>
              <a:gd name="connsiteX337" fmla="*/ 3879 w 10000"/>
              <a:gd name="connsiteY337" fmla="*/ 2813 h 10686"/>
              <a:gd name="connsiteX338" fmla="*/ 3896 w 10000"/>
              <a:gd name="connsiteY338" fmla="*/ 2485 h 10686"/>
              <a:gd name="connsiteX339" fmla="*/ 3933 w 10000"/>
              <a:gd name="connsiteY339" fmla="*/ 2160 h 10686"/>
              <a:gd name="connsiteX340" fmla="*/ 3988 w 10000"/>
              <a:gd name="connsiteY340" fmla="*/ 1836 h 10686"/>
              <a:gd name="connsiteX341" fmla="*/ 4046 w 10000"/>
              <a:gd name="connsiteY341" fmla="*/ 1523 h 10686"/>
              <a:gd name="connsiteX342" fmla="*/ 4129 w 10000"/>
              <a:gd name="connsiteY342" fmla="*/ 1219 h 10686"/>
              <a:gd name="connsiteX343" fmla="*/ 4229 w 10000"/>
              <a:gd name="connsiteY343" fmla="*/ 933 h 10686"/>
              <a:gd name="connsiteX344" fmla="*/ 4333 w 10000"/>
              <a:gd name="connsiteY344" fmla="*/ 662 h 10686"/>
              <a:gd name="connsiteX345" fmla="*/ 4454 w 10000"/>
              <a:gd name="connsiteY345" fmla="*/ 417 h 10686"/>
              <a:gd name="connsiteX346" fmla="*/ 4583 w 10000"/>
              <a:gd name="connsiteY346" fmla="*/ 194 h 10686"/>
              <a:gd name="connsiteX347" fmla="*/ 4738 w 10000"/>
              <a:gd name="connsiteY347" fmla="*/ 0 h 1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</a:cxnLst>
            <a:rect l="l" t="t" r="r" b="b"/>
            <a:pathLst>
              <a:path w="10000" h="10686">
                <a:moveTo>
                  <a:pt x="4738" y="0"/>
                </a:moveTo>
                <a:cubicBezTo>
                  <a:pt x="4732" y="16"/>
                  <a:pt x="4727" y="32"/>
                  <a:pt x="4721" y="48"/>
                </a:cubicBezTo>
                <a:cubicBezTo>
                  <a:pt x="4718" y="59"/>
                  <a:pt x="4716" y="69"/>
                  <a:pt x="4713" y="80"/>
                </a:cubicBezTo>
                <a:lnTo>
                  <a:pt x="4704" y="101"/>
                </a:lnTo>
                <a:lnTo>
                  <a:pt x="4704" y="113"/>
                </a:lnTo>
                <a:lnTo>
                  <a:pt x="4713" y="119"/>
                </a:lnTo>
                <a:lnTo>
                  <a:pt x="4713" y="125"/>
                </a:lnTo>
                <a:lnTo>
                  <a:pt x="4721" y="125"/>
                </a:lnTo>
                <a:lnTo>
                  <a:pt x="4721" y="125"/>
                </a:lnTo>
                <a:lnTo>
                  <a:pt x="4721" y="134"/>
                </a:lnTo>
                <a:cubicBezTo>
                  <a:pt x="4718" y="140"/>
                  <a:pt x="4716" y="146"/>
                  <a:pt x="4713" y="152"/>
                </a:cubicBezTo>
                <a:lnTo>
                  <a:pt x="4704" y="179"/>
                </a:lnTo>
                <a:lnTo>
                  <a:pt x="4692" y="221"/>
                </a:lnTo>
                <a:cubicBezTo>
                  <a:pt x="4684" y="241"/>
                  <a:pt x="4675" y="260"/>
                  <a:pt x="4667" y="280"/>
                </a:cubicBezTo>
                <a:cubicBezTo>
                  <a:pt x="4654" y="308"/>
                  <a:pt x="4642" y="336"/>
                  <a:pt x="4629" y="364"/>
                </a:cubicBezTo>
                <a:cubicBezTo>
                  <a:pt x="4617" y="398"/>
                  <a:pt x="4604" y="431"/>
                  <a:pt x="4592" y="465"/>
                </a:cubicBezTo>
                <a:cubicBezTo>
                  <a:pt x="4572" y="509"/>
                  <a:pt x="4553" y="552"/>
                  <a:pt x="4533" y="596"/>
                </a:cubicBezTo>
                <a:cubicBezTo>
                  <a:pt x="4510" y="649"/>
                  <a:pt x="4486" y="701"/>
                  <a:pt x="4463" y="754"/>
                </a:cubicBezTo>
                <a:cubicBezTo>
                  <a:pt x="4435" y="836"/>
                  <a:pt x="4407" y="919"/>
                  <a:pt x="4379" y="1001"/>
                </a:cubicBezTo>
                <a:cubicBezTo>
                  <a:pt x="4360" y="1089"/>
                  <a:pt x="4340" y="1178"/>
                  <a:pt x="4321" y="1266"/>
                </a:cubicBezTo>
                <a:cubicBezTo>
                  <a:pt x="4306" y="1357"/>
                  <a:pt x="4290" y="1447"/>
                  <a:pt x="4275" y="1538"/>
                </a:cubicBezTo>
                <a:cubicBezTo>
                  <a:pt x="4254" y="1634"/>
                  <a:pt x="4234" y="1731"/>
                  <a:pt x="4213" y="1827"/>
                </a:cubicBezTo>
                <a:cubicBezTo>
                  <a:pt x="4210" y="1848"/>
                  <a:pt x="4207" y="1868"/>
                  <a:pt x="4204" y="1889"/>
                </a:cubicBezTo>
                <a:lnTo>
                  <a:pt x="4192" y="1982"/>
                </a:lnTo>
                <a:cubicBezTo>
                  <a:pt x="4189" y="2015"/>
                  <a:pt x="4186" y="2047"/>
                  <a:pt x="4183" y="2080"/>
                </a:cubicBezTo>
                <a:cubicBezTo>
                  <a:pt x="4180" y="2116"/>
                  <a:pt x="4178" y="2151"/>
                  <a:pt x="4175" y="2187"/>
                </a:cubicBezTo>
                <a:lnTo>
                  <a:pt x="4175" y="2297"/>
                </a:lnTo>
                <a:cubicBezTo>
                  <a:pt x="4181" y="2330"/>
                  <a:pt x="4186" y="2363"/>
                  <a:pt x="4192" y="2396"/>
                </a:cubicBezTo>
                <a:cubicBezTo>
                  <a:pt x="4199" y="2425"/>
                  <a:pt x="4206" y="2453"/>
                  <a:pt x="4213" y="2482"/>
                </a:cubicBezTo>
                <a:cubicBezTo>
                  <a:pt x="4225" y="2502"/>
                  <a:pt x="4238" y="2522"/>
                  <a:pt x="4250" y="2542"/>
                </a:cubicBezTo>
                <a:lnTo>
                  <a:pt x="4450" y="2530"/>
                </a:lnTo>
                <a:lnTo>
                  <a:pt x="4646" y="2482"/>
                </a:lnTo>
                <a:lnTo>
                  <a:pt x="4833" y="2405"/>
                </a:lnTo>
                <a:lnTo>
                  <a:pt x="5025" y="2297"/>
                </a:lnTo>
                <a:lnTo>
                  <a:pt x="5200" y="2172"/>
                </a:lnTo>
                <a:lnTo>
                  <a:pt x="5371" y="2020"/>
                </a:lnTo>
                <a:lnTo>
                  <a:pt x="5533" y="1859"/>
                </a:lnTo>
                <a:lnTo>
                  <a:pt x="5683" y="1690"/>
                </a:lnTo>
                <a:lnTo>
                  <a:pt x="5829" y="1511"/>
                </a:lnTo>
                <a:lnTo>
                  <a:pt x="5954" y="1326"/>
                </a:lnTo>
                <a:lnTo>
                  <a:pt x="6071" y="1147"/>
                </a:lnTo>
                <a:cubicBezTo>
                  <a:pt x="6103" y="1089"/>
                  <a:pt x="6135" y="1032"/>
                  <a:pt x="6167" y="974"/>
                </a:cubicBezTo>
                <a:lnTo>
                  <a:pt x="6213" y="974"/>
                </a:lnTo>
                <a:lnTo>
                  <a:pt x="6213" y="992"/>
                </a:lnTo>
                <a:cubicBezTo>
                  <a:pt x="6188" y="1050"/>
                  <a:pt x="6163" y="1107"/>
                  <a:pt x="6138" y="1165"/>
                </a:cubicBezTo>
                <a:cubicBezTo>
                  <a:pt x="6110" y="1225"/>
                  <a:pt x="6082" y="1284"/>
                  <a:pt x="6054" y="1344"/>
                </a:cubicBezTo>
                <a:cubicBezTo>
                  <a:pt x="6024" y="1402"/>
                  <a:pt x="5993" y="1459"/>
                  <a:pt x="5963" y="1517"/>
                </a:cubicBezTo>
                <a:lnTo>
                  <a:pt x="5871" y="1684"/>
                </a:lnTo>
                <a:cubicBezTo>
                  <a:pt x="5839" y="1738"/>
                  <a:pt x="5807" y="1793"/>
                  <a:pt x="5775" y="1847"/>
                </a:cubicBezTo>
                <a:lnTo>
                  <a:pt x="5667" y="1999"/>
                </a:lnTo>
                <a:lnTo>
                  <a:pt x="5554" y="2145"/>
                </a:lnTo>
                <a:lnTo>
                  <a:pt x="5417" y="2279"/>
                </a:lnTo>
                <a:lnTo>
                  <a:pt x="5275" y="2411"/>
                </a:lnTo>
                <a:lnTo>
                  <a:pt x="5108" y="2518"/>
                </a:lnTo>
                <a:lnTo>
                  <a:pt x="4917" y="2616"/>
                </a:lnTo>
                <a:lnTo>
                  <a:pt x="4704" y="2703"/>
                </a:lnTo>
                <a:lnTo>
                  <a:pt x="4479" y="2768"/>
                </a:lnTo>
                <a:lnTo>
                  <a:pt x="4213" y="2813"/>
                </a:lnTo>
                <a:cubicBezTo>
                  <a:pt x="4216" y="2917"/>
                  <a:pt x="4218" y="3022"/>
                  <a:pt x="4221" y="3126"/>
                </a:cubicBezTo>
                <a:cubicBezTo>
                  <a:pt x="4233" y="3225"/>
                  <a:pt x="4246" y="3325"/>
                  <a:pt x="4258" y="3424"/>
                </a:cubicBezTo>
                <a:cubicBezTo>
                  <a:pt x="4279" y="3518"/>
                  <a:pt x="4300" y="3613"/>
                  <a:pt x="4321" y="3707"/>
                </a:cubicBezTo>
                <a:cubicBezTo>
                  <a:pt x="4349" y="3796"/>
                  <a:pt x="4376" y="3886"/>
                  <a:pt x="4404" y="3975"/>
                </a:cubicBezTo>
                <a:cubicBezTo>
                  <a:pt x="4439" y="4060"/>
                  <a:pt x="4473" y="4146"/>
                  <a:pt x="4508" y="4231"/>
                </a:cubicBezTo>
                <a:cubicBezTo>
                  <a:pt x="4546" y="4313"/>
                  <a:pt x="4583" y="4394"/>
                  <a:pt x="4621" y="4476"/>
                </a:cubicBezTo>
                <a:lnTo>
                  <a:pt x="4750" y="4708"/>
                </a:lnTo>
                <a:lnTo>
                  <a:pt x="4879" y="4934"/>
                </a:lnTo>
                <a:cubicBezTo>
                  <a:pt x="4892" y="4952"/>
                  <a:pt x="4904" y="4970"/>
                  <a:pt x="4917" y="4988"/>
                </a:cubicBezTo>
                <a:lnTo>
                  <a:pt x="4950" y="5054"/>
                </a:lnTo>
                <a:cubicBezTo>
                  <a:pt x="4965" y="5078"/>
                  <a:pt x="4981" y="5101"/>
                  <a:pt x="4996" y="5125"/>
                </a:cubicBezTo>
                <a:lnTo>
                  <a:pt x="5038" y="5200"/>
                </a:lnTo>
                <a:cubicBezTo>
                  <a:pt x="5056" y="5224"/>
                  <a:pt x="5074" y="5247"/>
                  <a:pt x="5092" y="5271"/>
                </a:cubicBezTo>
                <a:cubicBezTo>
                  <a:pt x="5113" y="5291"/>
                  <a:pt x="5133" y="5311"/>
                  <a:pt x="5154" y="5331"/>
                </a:cubicBezTo>
                <a:cubicBezTo>
                  <a:pt x="5179" y="5349"/>
                  <a:pt x="5204" y="5366"/>
                  <a:pt x="5229" y="5384"/>
                </a:cubicBezTo>
                <a:lnTo>
                  <a:pt x="5313" y="5423"/>
                </a:lnTo>
                <a:lnTo>
                  <a:pt x="5413" y="5438"/>
                </a:lnTo>
                <a:lnTo>
                  <a:pt x="5517" y="5435"/>
                </a:lnTo>
                <a:lnTo>
                  <a:pt x="5704" y="5390"/>
                </a:lnTo>
                <a:lnTo>
                  <a:pt x="5871" y="5316"/>
                </a:lnTo>
                <a:lnTo>
                  <a:pt x="6033" y="5223"/>
                </a:lnTo>
                <a:lnTo>
                  <a:pt x="6167" y="5113"/>
                </a:lnTo>
                <a:lnTo>
                  <a:pt x="6296" y="4994"/>
                </a:lnTo>
                <a:cubicBezTo>
                  <a:pt x="6336" y="4952"/>
                  <a:pt x="6377" y="4911"/>
                  <a:pt x="6417" y="4869"/>
                </a:cubicBezTo>
                <a:lnTo>
                  <a:pt x="6525" y="4750"/>
                </a:lnTo>
                <a:cubicBezTo>
                  <a:pt x="6556" y="4712"/>
                  <a:pt x="6586" y="4674"/>
                  <a:pt x="6617" y="4636"/>
                </a:cubicBezTo>
                <a:lnTo>
                  <a:pt x="6821" y="4377"/>
                </a:lnTo>
                <a:lnTo>
                  <a:pt x="7017" y="4085"/>
                </a:lnTo>
                <a:lnTo>
                  <a:pt x="7213" y="3766"/>
                </a:lnTo>
                <a:lnTo>
                  <a:pt x="7396" y="3418"/>
                </a:lnTo>
                <a:cubicBezTo>
                  <a:pt x="7452" y="3296"/>
                  <a:pt x="7507" y="3173"/>
                  <a:pt x="7563" y="3051"/>
                </a:cubicBezTo>
                <a:lnTo>
                  <a:pt x="7713" y="2661"/>
                </a:lnTo>
                <a:cubicBezTo>
                  <a:pt x="7759" y="2525"/>
                  <a:pt x="7804" y="2389"/>
                  <a:pt x="7850" y="2253"/>
                </a:cubicBezTo>
                <a:cubicBezTo>
                  <a:pt x="7883" y="2112"/>
                  <a:pt x="7917" y="1971"/>
                  <a:pt x="7950" y="1830"/>
                </a:cubicBezTo>
                <a:cubicBezTo>
                  <a:pt x="7975" y="1686"/>
                  <a:pt x="8000" y="1541"/>
                  <a:pt x="8025" y="1397"/>
                </a:cubicBezTo>
                <a:cubicBezTo>
                  <a:pt x="8040" y="1249"/>
                  <a:pt x="8056" y="1102"/>
                  <a:pt x="8071" y="954"/>
                </a:cubicBezTo>
                <a:cubicBezTo>
                  <a:pt x="8083" y="961"/>
                  <a:pt x="8096" y="967"/>
                  <a:pt x="8108" y="974"/>
                </a:cubicBezTo>
                <a:lnTo>
                  <a:pt x="8138" y="1025"/>
                </a:lnTo>
                <a:cubicBezTo>
                  <a:pt x="8146" y="1050"/>
                  <a:pt x="8155" y="1075"/>
                  <a:pt x="8163" y="1100"/>
                </a:cubicBezTo>
                <a:cubicBezTo>
                  <a:pt x="8167" y="1133"/>
                  <a:pt x="8171" y="1165"/>
                  <a:pt x="8175" y="1198"/>
                </a:cubicBezTo>
                <a:cubicBezTo>
                  <a:pt x="8178" y="1236"/>
                  <a:pt x="8180" y="1273"/>
                  <a:pt x="8183" y="1311"/>
                </a:cubicBezTo>
                <a:lnTo>
                  <a:pt x="8183" y="1442"/>
                </a:lnTo>
                <a:lnTo>
                  <a:pt x="8183" y="1582"/>
                </a:lnTo>
                <a:cubicBezTo>
                  <a:pt x="8180" y="1633"/>
                  <a:pt x="8178" y="1683"/>
                  <a:pt x="8175" y="1734"/>
                </a:cubicBezTo>
                <a:cubicBezTo>
                  <a:pt x="8171" y="1786"/>
                  <a:pt x="8167" y="1837"/>
                  <a:pt x="8163" y="1889"/>
                </a:cubicBezTo>
                <a:cubicBezTo>
                  <a:pt x="8157" y="1942"/>
                  <a:pt x="8152" y="1994"/>
                  <a:pt x="8146" y="2047"/>
                </a:cubicBezTo>
                <a:cubicBezTo>
                  <a:pt x="8138" y="2100"/>
                  <a:pt x="8129" y="2152"/>
                  <a:pt x="8121" y="2205"/>
                </a:cubicBezTo>
                <a:cubicBezTo>
                  <a:pt x="8117" y="2256"/>
                  <a:pt x="8112" y="2306"/>
                  <a:pt x="8108" y="2357"/>
                </a:cubicBezTo>
                <a:cubicBezTo>
                  <a:pt x="8100" y="2404"/>
                  <a:pt x="8091" y="2450"/>
                  <a:pt x="8083" y="2497"/>
                </a:cubicBezTo>
                <a:cubicBezTo>
                  <a:pt x="8076" y="2541"/>
                  <a:pt x="8070" y="2584"/>
                  <a:pt x="8063" y="2628"/>
                </a:cubicBezTo>
                <a:cubicBezTo>
                  <a:pt x="8055" y="2666"/>
                  <a:pt x="8046" y="2703"/>
                  <a:pt x="8038" y="2741"/>
                </a:cubicBezTo>
                <a:lnTo>
                  <a:pt x="8017" y="2834"/>
                </a:lnTo>
                <a:cubicBezTo>
                  <a:pt x="8011" y="2859"/>
                  <a:pt x="8006" y="2883"/>
                  <a:pt x="8000" y="2908"/>
                </a:cubicBezTo>
                <a:lnTo>
                  <a:pt x="7700" y="3754"/>
                </a:lnTo>
                <a:lnTo>
                  <a:pt x="7942" y="3737"/>
                </a:lnTo>
                <a:lnTo>
                  <a:pt x="8167" y="3695"/>
                </a:lnTo>
                <a:lnTo>
                  <a:pt x="8379" y="3635"/>
                </a:lnTo>
                <a:lnTo>
                  <a:pt x="8583" y="3558"/>
                </a:lnTo>
                <a:lnTo>
                  <a:pt x="8767" y="3471"/>
                </a:lnTo>
                <a:lnTo>
                  <a:pt x="8933" y="3376"/>
                </a:lnTo>
                <a:lnTo>
                  <a:pt x="9092" y="3278"/>
                </a:lnTo>
                <a:lnTo>
                  <a:pt x="9238" y="3185"/>
                </a:lnTo>
                <a:lnTo>
                  <a:pt x="9250" y="3230"/>
                </a:lnTo>
                <a:cubicBezTo>
                  <a:pt x="9206" y="3279"/>
                  <a:pt x="9161" y="3327"/>
                  <a:pt x="9117" y="3376"/>
                </a:cubicBezTo>
                <a:cubicBezTo>
                  <a:pt x="9063" y="3423"/>
                  <a:pt x="9008" y="3469"/>
                  <a:pt x="8954" y="3516"/>
                </a:cubicBezTo>
                <a:lnTo>
                  <a:pt x="8758" y="3641"/>
                </a:lnTo>
                <a:lnTo>
                  <a:pt x="8538" y="3754"/>
                </a:lnTo>
                <a:lnTo>
                  <a:pt x="8304" y="3856"/>
                </a:lnTo>
                <a:lnTo>
                  <a:pt x="8054" y="3945"/>
                </a:lnTo>
                <a:lnTo>
                  <a:pt x="7796" y="4014"/>
                </a:lnTo>
                <a:lnTo>
                  <a:pt x="7533" y="4064"/>
                </a:lnTo>
                <a:lnTo>
                  <a:pt x="7479" y="4184"/>
                </a:lnTo>
                <a:cubicBezTo>
                  <a:pt x="7454" y="4231"/>
                  <a:pt x="7429" y="4277"/>
                  <a:pt x="7404" y="4324"/>
                </a:cubicBezTo>
                <a:lnTo>
                  <a:pt x="7321" y="4470"/>
                </a:lnTo>
                <a:lnTo>
                  <a:pt x="7213" y="4628"/>
                </a:lnTo>
                <a:cubicBezTo>
                  <a:pt x="7175" y="4683"/>
                  <a:pt x="7138" y="4739"/>
                  <a:pt x="7100" y="4794"/>
                </a:cubicBezTo>
                <a:cubicBezTo>
                  <a:pt x="7060" y="4849"/>
                  <a:pt x="7019" y="4903"/>
                  <a:pt x="6979" y="4958"/>
                </a:cubicBezTo>
                <a:lnTo>
                  <a:pt x="6850" y="5113"/>
                </a:lnTo>
                <a:lnTo>
                  <a:pt x="6721" y="5265"/>
                </a:lnTo>
                <a:cubicBezTo>
                  <a:pt x="6681" y="5312"/>
                  <a:pt x="6640" y="5358"/>
                  <a:pt x="6600" y="5405"/>
                </a:cubicBezTo>
                <a:lnTo>
                  <a:pt x="6471" y="5530"/>
                </a:lnTo>
                <a:lnTo>
                  <a:pt x="6358" y="5641"/>
                </a:lnTo>
                <a:lnTo>
                  <a:pt x="6250" y="5721"/>
                </a:lnTo>
                <a:cubicBezTo>
                  <a:pt x="6256" y="5741"/>
                  <a:pt x="6261" y="5761"/>
                  <a:pt x="6267" y="5781"/>
                </a:cubicBezTo>
                <a:cubicBezTo>
                  <a:pt x="6277" y="5785"/>
                  <a:pt x="6286" y="5789"/>
                  <a:pt x="6296" y="5793"/>
                </a:cubicBezTo>
                <a:lnTo>
                  <a:pt x="6479" y="5754"/>
                </a:lnTo>
                <a:lnTo>
                  <a:pt x="6663" y="5736"/>
                </a:lnTo>
                <a:lnTo>
                  <a:pt x="6858" y="5736"/>
                </a:lnTo>
                <a:lnTo>
                  <a:pt x="7046" y="5742"/>
                </a:lnTo>
                <a:lnTo>
                  <a:pt x="7246" y="5748"/>
                </a:lnTo>
                <a:lnTo>
                  <a:pt x="7425" y="5748"/>
                </a:lnTo>
                <a:lnTo>
                  <a:pt x="7600" y="5733"/>
                </a:lnTo>
                <a:lnTo>
                  <a:pt x="7950" y="5673"/>
                </a:lnTo>
                <a:lnTo>
                  <a:pt x="8275" y="5596"/>
                </a:lnTo>
                <a:lnTo>
                  <a:pt x="8579" y="5504"/>
                </a:lnTo>
                <a:lnTo>
                  <a:pt x="8858" y="5390"/>
                </a:lnTo>
                <a:lnTo>
                  <a:pt x="9117" y="5265"/>
                </a:lnTo>
                <a:lnTo>
                  <a:pt x="9350" y="5119"/>
                </a:lnTo>
                <a:lnTo>
                  <a:pt x="9563" y="4967"/>
                </a:lnTo>
                <a:lnTo>
                  <a:pt x="9758" y="4794"/>
                </a:lnTo>
                <a:lnTo>
                  <a:pt x="9933" y="4610"/>
                </a:lnTo>
                <a:cubicBezTo>
                  <a:pt x="9955" y="4623"/>
                  <a:pt x="9978" y="4635"/>
                  <a:pt x="10000" y="4648"/>
                </a:cubicBezTo>
                <a:lnTo>
                  <a:pt x="10000" y="4660"/>
                </a:lnTo>
                <a:cubicBezTo>
                  <a:pt x="9968" y="4716"/>
                  <a:pt x="9936" y="4771"/>
                  <a:pt x="9904" y="4827"/>
                </a:cubicBezTo>
                <a:lnTo>
                  <a:pt x="9767" y="5000"/>
                </a:lnTo>
                <a:lnTo>
                  <a:pt x="9600" y="5173"/>
                </a:lnTo>
                <a:lnTo>
                  <a:pt x="9404" y="5343"/>
                </a:lnTo>
                <a:lnTo>
                  <a:pt x="9183" y="5504"/>
                </a:lnTo>
                <a:lnTo>
                  <a:pt x="8950" y="5662"/>
                </a:lnTo>
                <a:lnTo>
                  <a:pt x="8704" y="5802"/>
                </a:lnTo>
                <a:lnTo>
                  <a:pt x="8463" y="5927"/>
                </a:lnTo>
                <a:lnTo>
                  <a:pt x="8229" y="6025"/>
                </a:lnTo>
                <a:lnTo>
                  <a:pt x="8000" y="6105"/>
                </a:lnTo>
                <a:lnTo>
                  <a:pt x="7879" y="6132"/>
                </a:lnTo>
                <a:lnTo>
                  <a:pt x="7729" y="6153"/>
                </a:lnTo>
                <a:lnTo>
                  <a:pt x="7563" y="6177"/>
                </a:lnTo>
                <a:lnTo>
                  <a:pt x="7388" y="6198"/>
                </a:lnTo>
                <a:lnTo>
                  <a:pt x="7204" y="6219"/>
                </a:lnTo>
                <a:lnTo>
                  <a:pt x="7017" y="6240"/>
                </a:lnTo>
                <a:lnTo>
                  <a:pt x="6842" y="6263"/>
                </a:lnTo>
                <a:lnTo>
                  <a:pt x="6675" y="6290"/>
                </a:lnTo>
                <a:lnTo>
                  <a:pt x="6517" y="6329"/>
                </a:lnTo>
                <a:lnTo>
                  <a:pt x="6388" y="6365"/>
                </a:lnTo>
                <a:cubicBezTo>
                  <a:pt x="6355" y="6382"/>
                  <a:pt x="6321" y="6398"/>
                  <a:pt x="6288" y="6415"/>
                </a:cubicBezTo>
                <a:lnTo>
                  <a:pt x="6213" y="6475"/>
                </a:lnTo>
                <a:cubicBezTo>
                  <a:pt x="6173" y="6533"/>
                  <a:pt x="6132" y="6590"/>
                  <a:pt x="6092" y="6648"/>
                </a:cubicBezTo>
                <a:cubicBezTo>
                  <a:pt x="6064" y="6711"/>
                  <a:pt x="6036" y="6773"/>
                  <a:pt x="6008" y="6836"/>
                </a:cubicBezTo>
                <a:cubicBezTo>
                  <a:pt x="5986" y="6901"/>
                  <a:pt x="5964" y="6967"/>
                  <a:pt x="5942" y="7032"/>
                </a:cubicBezTo>
                <a:cubicBezTo>
                  <a:pt x="5929" y="7099"/>
                  <a:pt x="5917" y="7165"/>
                  <a:pt x="5904" y="7232"/>
                </a:cubicBezTo>
                <a:cubicBezTo>
                  <a:pt x="5899" y="7302"/>
                  <a:pt x="5893" y="7373"/>
                  <a:pt x="5888" y="7443"/>
                </a:cubicBezTo>
                <a:cubicBezTo>
                  <a:pt x="5885" y="7514"/>
                  <a:pt x="5882" y="7584"/>
                  <a:pt x="5879" y="7655"/>
                </a:cubicBezTo>
                <a:cubicBezTo>
                  <a:pt x="5882" y="7726"/>
                  <a:pt x="5885" y="7796"/>
                  <a:pt x="5888" y="7867"/>
                </a:cubicBezTo>
                <a:cubicBezTo>
                  <a:pt x="5893" y="7939"/>
                  <a:pt x="5899" y="8012"/>
                  <a:pt x="5904" y="8084"/>
                </a:cubicBezTo>
                <a:cubicBezTo>
                  <a:pt x="5911" y="8156"/>
                  <a:pt x="5918" y="8227"/>
                  <a:pt x="5925" y="8299"/>
                </a:cubicBezTo>
                <a:cubicBezTo>
                  <a:pt x="5933" y="8369"/>
                  <a:pt x="5942" y="8440"/>
                  <a:pt x="5950" y="8510"/>
                </a:cubicBezTo>
                <a:cubicBezTo>
                  <a:pt x="5951" y="8613"/>
                  <a:pt x="5953" y="8717"/>
                  <a:pt x="5954" y="8820"/>
                </a:cubicBezTo>
                <a:cubicBezTo>
                  <a:pt x="5947" y="8923"/>
                  <a:pt x="5940" y="9027"/>
                  <a:pt x="5933" y="9130"/>
                </a:cubicBezTo>
                <a:cubicBezTo>
                  <a:pt x="5921" y="9229"/>
                  <a:pt x="5908" y="9329"/>
                  <a:pt x="5896" y="9428"/>
                </a:cubicBezTo>
                <a:cubicBezTo>
                  <a:pt x="5881" y="9525"/>
                  <a:pt x="5865" y="9623"/>
                  <a:pt x="5850" y="9720"/>
                </a:cubicBezTo>
                <a:cubicBezTo>
                  <a:pt x="5819" y="10051"/>
                  <a:pt x="5825" y="10355"/>
                  <a:pt x="5794" y="10686"/>
                </a:cubicBezTo>
                <a:lnTo>
                  <a:pt x="4117" y="10686"/>
                </a:lnTo>
                <a:lnTo>
                  <a:pt x="4309" y="10293"/>
                </a:lnTo>
                <a:lnTo>
                  <a:pt x="4546" y="9848"/>
                </a:lnTo>
                <a:cubicBezTo>
                  <a:pt x="4574" y="9794"/>
                  <a:pt x="4601" y="9741"/>
                  <a:pt x="4629" y="9687"/>
                </a:cubicBezTo>
                <a:cubicBezTo>
                  <a:pt x="4653" y="9627"/>
                  <a:pt x="4676" y="9568"/>
                  <a:pt x="4700" y="9508"/>
                </a:cubicBezTo>
                <a:cubicBezTo>
                  <a:pt x="4722" y="9442"/>
                  <a:pt x="4745" y="9375"/>
                  <a:pt x="4767" y="9309"/>
                </a:cubicBezTo>
                <a:cubicBezTo>
                  <a:pt x="4788" y="9238"/>
                  <a:pt x="4808" y="9168"/>
                  <a:pt x="4829" y="9097"/>
                </a:cubicBezTo>
                <a:cubicBezTo>
                  <a:pt x="4846" y="9021"/>
                  <a:pt x="4862" y="8944"/>
                  <a:pt x="4879" y="8868"/>
                </a:cubicBezTo>
                <a:cubicBezTo>
                  <a:pt x="4892" y="8790"/>
                  <a:pt x="4904" y="8713"/>
                  <a:pt x="4917" y="8635"/>
                </a:cubicBezTo>
                <a:cubicBezTo>
                  <a:pt x="4929" y="8554"/>
                  <a:pt x="4942" y="8472"/>
                  <a:pt x="4954" y="8391"/>
                </a:cubicBezTo>
                <a:cubicBezTo>
                  <a:pt x="4962" y="8309"/>
                  <a:pt x="4971" y="8226"/>
                  <a:pt x="4979" y="8144"/>
                </a:cubicBezTo>
                <a:cubicBezTo>
                  <a:pt x="4986" y="8058"/>
                  <a:pt x="4993" y="7973"/>
                  <a:pt x="5000" y="7887"/>
                </a:cubicBezTo>
                <a:lnTo>
                  <a:pt x="5000" y="7634"/>
                </a:lnTo>
                <a:lnTo>
                  <a:pt x="5000" y="7384"/>
                </a:lnTo>
                <a:cubicBezTo>
                  <a:pt x="4993" y="7300"/>
                  <a:pt x="4986" y="7217"/>
                  <a:pt x="4979" y="7133"/>
                </a:cubicBezTo>
                <a:cubicBezTo>
                  <a:pt x="4969" y="7053"/>
                  <a:pt x="4960" y="6972"/>
                  <a:pt x="4950" y="6892"/>
                </a:cubicBezTo>
                <a:cubicBezTo>
                  <a:pt x="4938" y="6814"/>
                  <a:pt x="4925" y="6735"/>
                  <a:pt x="4913" y="6657"/>
                </a:cubicBezTo>
                <a:cubicBezTo>
                  <a:pt x="4895" y="6581"/>
                  <a:pt x="4876" y="6506"/>
                  <a:pt x="4858" y="6430"/>
                </a:cubicBezTo>
                <a:cubicBezTo>
                  <a:pt x="4833" y="6360"/>
                  <a:pt x="4808" y="6289"/>
                  <a:pt x="4783" y="6219"/>
                </a:cubicBezTo>
                <a:cubicBezTo>
                  <a:pt x="4755" y="6152"/>
                  <a:pt x="4728" y="6086"/>
                  <a:pt x="4700" y="6019"/>
                </a:cubicBezTo>
                <a:cubicBezTo>
                  <a:pt x="4667" y="5959"/>
                  <a:pt x="4633" y="5900"/>
                  <a:pt x="4600" y="5840"/>
                </a:cubicBezTo>
                <a:cubicBezTo>
                  <a:pt x="4563" y="5787"/>
                  <a:pt x="4525" y="5735"/>
                  <a:pt x="4488" y="5682"/>
                </a:cubicBezTo>
                <a:cubicBezTo>
                  <a:pt x="4445" y="5635"/>
                  <a:pt x="4401" y="5589"/>
                  <a:pt x="4358" y="5542"/>
                </a:cubicBezTo>
                <a:cubicBezTo>
                  <a:pt x="4310" y="5504"/>
                  <a:pt x="4261" y="5467"/>
                  <a:pt x="4213" y="5429"/>
                </a:cubicBezTo>
                <a:lnTo>
                  <a:pt x="4046" y="5343"/>
                </a:lnTo>
                <a:lnTo>
                  <a:pt x="3904" y="5292"/>
                </a:lnTo>
                <a:lnTo>
                  <a:pt x="3746" y="5271"/>
                </a:lnTo>
                <a:lnTo>
                  <a:pt x="3583" y="5271"/>
                </a:lnTo>
                <a:lnTo>
                  <a:pt x="3413" y="5286"/>
                </a:lnTo>
                <a:lnTo>
                  <a:pt x="3246" y="5310"/>
                </a:lnTo>
                <a:lnTo>
                  <a:pt x="3079" y="5343"/>
                </a:lnTo>
                <a:lnTo>
                  <a:pt x="2913" y="5369"/>
                </a:lnTo>
                <a:lnTo>
                  <a:pt x="2750" y="5396"/>
                </a:lnTo>
                <a:lnTo>
                  <a:pt x="2600" y="5411"/>
                </a:lnTo>
                <a:lnTo>
                  <a:pt x="2258" y="5423"/>
                </a:lnTo>
                <a:lnTo>
                  <a:pt x="1925" y="5411"/>
                </a:lnTo>
                <a:lnTo>
                  <a:pt x="1617" y="5384"/>
                </a:lnTo>
                <a:lnTo>
                  <a:pt x="1321" y="5346"/>
                </a:lnTo>
                <a:lnTo>
                  <a:pt x="1033" y="5298"/>
                </a:lnTo>
                <a:lnTo>
                  <a:pt x="758" y="5250"/>
                </a:lnTo>
                <a:lnTo>
                  <a:pt x="500" y="5197"/>
                </a:lnTo>
                <a:cubicBezTo>
                  <a:pt x="506" y="5177"/>
                  <a:pt x="511" y="5157"/>
                  <a:pt x="517" y="5137"/>
                </a:cubicBezTo>
                <a:lnTo>
                  <a:pt x="871" y="5173"/>
                </a:lnTo>
                <a:lnTo>
                  <a:pt x="1221" y="5197"/>
                </a:lnTo>
                <a:lnTo>
                  <a:pt x="1563" y="5206"/>
                </a:lnTo>
                <a:lnTo>
                  <a:pt x="1896" y="5197"/>
                </a:lnTo>
                <a:lnTo>
                  <a:pt x="2221" y="5164"/>
                </a:lnTo>
                <a:lnTo>
                  <a:pt x="2538" y="5113"/>
                </a:lnTo>
                <a:lnTo>
                  <a:pt x="2842" y="5045"/>
                </a:lnTo>
                <a:lnTo>
                  <a:pt x="3129" y="4946"/>
                </a:lnTo>
                <a:lnTo>
                  <a:pt x="3500" y="4815"/>
                </a:lnTo>
                <a:lnTo>
                  <a:pt x="2821" y="4389"/>
                </a:lnTo>
                <a:lnTo>
                  <a:pt x="2213" y="3912"/>
                </a:lnTo>
                <a:lnTo>
                  <a:pt x="1879" y="3939"/>
                </a:lnTo>
                <a:lnTo>
                  <a:pt x="1554" y="3939"/>
                </a:lnTo>
                <a:lnTo>
                  <a:pt x="1258" y="3912"/>
                </a:lnTo>
                <a:lnTo>
                  <a:pt x="979" y="3856"/>
                </a:lnTo>
                <a:lnTo>
                  <a:pt x="721" y="3775"/>
                </a:lnTo>
                <a:lnTo>
                  <a:pt x="496" y="3674"/>
                </a:lnTo>
                <a:lnTo>
                  <a:pt x="296" y="3549"/>
                </a:lnTo>
                <a:lnTo>
                  <a:pt x="129" y="3403"/>
                </a:lnTo>
                <a:lnTo>
                  <a:pt x="0" y="3245"/>
                </a:lnTo>
                <a:cubicBezTo>
                  <a:pt x="6" y="3236"/>
                  <a:pt x="11" y="3227"/>
                  <a:pt x="17" y="3218"/>
                </a:cubicBezTo>
                <a:lnTo>
                  <a:pt x="71" y="3245"/>
                </a:lnTo>
                <a:cubicBezTo>
                  <a:pt x="93" y="3280"/>
                  <a:pt x="116" y="3314"/>
                  <a:pt x="138" y="3349"/>
                </a:cubicBezTo>
                <a:lnTo>
                  <a:pt x="246" y="3439"/>
                </a:lnTo>
                <a:cubicBezTo>
                  <a:pt x="290" y="3469"/>
                  <a:pt x="335" y="3498"/>
                  <a:pt x="379" y="3528"/>
                </a:cubicBezTo>
                <a:lnTo>
                  <a:pt x="538" y="3597"/>
                </a:lnTo>
                <a:lnTo>
                  <a:pt x="721" y="3656"/>
                </a:lnTo>
                <a:lnTo>
                  <a:pt x="913" y="3701"/>
                </a:lnTo>
                <a:lnTo>
                  <a:pt x="1117" y="3728"/>
                </a:lnTo>
                <a:lnTo>
                  <a:pt x="1329" y="3737"/>
                </a:lnTo>
                <a:lnTo>
                  <a:pt x="1533" y="3734"/>
                </a:lnTo>
                <a:lnTo>
                  <a:pt x="1646" y="3722"/>
                </a:lnTo>
                <a:lnTo>
                  <a:pt x="1746" y="3722"/>
                </a:lnTo>
                <a:lnTo>
                  <a:pt x="1833" y="3710"/>
                </a:lnTo>
                <a:lnTo>
                  <a:pt x="1917" y="3695"/>
                </a:lnTo>
                <a:lnTo>
                  <a:pt x="1988" y="3662"/>
                </a:lnTo>
                <a:cubicBezTo>
                  <a:pt x="1921" y="3572"/>
                  <a:pt x="1855" y="3481"/>
                  <a:pt x="1788" y="3391"/>
                </a:cubicBezTo>
                <a:lnTo>
                  <a:pt x="1617" y="3126"/>
                </a:lnTo>
                <a:lnTo>
                  <a:pt x="1454" y="2849"/>
                </a:lnTo>
                <a:lnTo>
                  <a:pt x="1313" y="2563"/>
                </a:lnTo>
                <a:lnTo>
                  <a:pt x="1175" y="2253"/>
                </a:lnTo>
                <a:lnTo>
                  <a:pt x="1046" y="1919"/>
                </a:lnTo>
                <a:cubicBezTo>
                  <a:pt x="1042" y="1899"/>
                  <a:pt x="1037" y="1879"/>
                  <a:pt x="1033" y="1859"/>
                </a:cubicBezTo>
                <a:cubicBezTo>
                  <a:pt x="1022" y="1831"/>
                  <a:pt x="1011" y="1804"/>
                  <a:pt x="1000" y="1776"/>
                </a:cubicBezTo>
                <a:cubicBezTo>
                  <a:pt x="993" y="1745"/>
                  <a:pt x="986" y="1715"/>
                  <a:pt x="979" y="1684"/>
                </a:cubicBezTo>
                <a:cubicBezTo>
                  <a:pt x="969" y="1653"/>
                  <a:pt x="960" y="1622"/>
                  <a:pt x="950" y="1591"/>
                </a:cubicBezTo>
                <a:cubicBezTo>
                  <a:pt x="942" y="1557"/>
                  <a:pt x="933" y="1524"/>
                  <a:pt x="925" y="1490"/>
                </a:cubicBezTo>
                <a:cubicBezTo>
                  <a:pt x="922" y="1459"/>
                  <a:pt x="920" y="1428"/>
                  <a:pt x="917" y="1397"/>
                </a:cubicBezTo>
                <a:lnTo>
                  <a:pt x="917" y="1311"/>
                </a:lnTo>
                <a:cubicBezTo>
                  <a:pt x="922" y="1285"/>
                  <a:pt x="928" y="1260"/>
                  <a:pt x="933" y="1234"/>
                </a:cubicBezTo>
                <a:lnTo>
                  <a:pt x="963" y="1180"/>
                </a:lnTo>
                <a:lnTo>
                  <a:pt x="1000" y="1192"/>
                </a:lnTo>
                <a:cubicBezTo>
                  <a:pt x="1011" y="1293"/>
                  <a:pt x="1022" y="1395"/>
                  <a:pt x="1033" y="1496"/>
                </a:cubicBezTo>
                <a:cubicBezTo>
                  <a:pt x="1058" y="1597"/>
                  <a:pt x="1083" y="1699"/>
                  <a:pt x="1108" y="1800"/>
                </a:cubicBezTo>
                <a:cubicBezTo>
                  <a:pt x="1146" y="1899"/>
                  <a:pt x="1183" y="1999"/>
                  <a:pt x="1221" y="2098"/>
                </a:cubicBezTo>
                <a:cubicBezTo>
                  <a:pt x="1267" y="2189"/>
                  <a:pt x="1312" y="2281"/>
                  <a:pt x="1358" y="2372"/>
                </a:cubicBezTo>
                <a:lnTo>
                  <a:pt x="1508" y="2628"/>
                </a:lnTo>
                <a:lnTo>
                  <a:pt x="1646" y="2795"/>
                </a:lnTo>
                <a:cubicBezTo>
                  <a:pt x="1640" y="2797"/>
                  <a:pt x="1635" y="2799"/>
                  <a:pt x="1629" y="2801"/>
                </a:cubicBezTo>
                <a:lnTo>
                  <a:pt x="1629" y="2807"/>
                </a:lnTo>
                <a:lnTo>
                  <a:pt x="1638" y="2813"/>
                </a:lnTo>
                <a:cubicBezTo>
                  <a:pt x="1641" y="2814"/>
                  <a:pt x="1643" y="2815"/>
                  <a:pt x="1646" y="2816"/>
                </a:cubicBezTo>
                <a:cubicBezTo>
                  <a:pt x="1652" y="2818"/>
                  <a:pt x="1657" y="2820"/>
                  <a:pt x="1663" y="2822"/>
                </a:cubicBezTo>
                <a:cubicBezTo>
                  <a:pt x="1664" y="2826"/>
                  <a:pt x="1666" y="2830"/>
                  <a:pt x="1667" y="2834"/>
                </a:cubicBezTo>
                <a:cubicBezTo>
                  <a:pt x="1670" y="2836"/>
                  <a:pt x="1672" y="2838"/>
                  <a:pt x="1675" y="2840"/>
                </a:cubicBezTo>
                <a:cubicBezTo>
                  <a:pt x="1678" y="2843"/>
                  <a:pt x="1680" y="2846"/>
                  <a:pt x="1683" y="2849"/>
                </a:cubicBezTo>
                <a:lnTo>
                  <a:pt x="1683" y="2843"/>
                </a:lnTo>
                <a:cubicBezTo>
                  <a:pt x="1680" y="2842"/>
                  <a:pt x="1678" y="2841"/>
                  <a:pt x="1675" y="2840"/>
                </a:cubicBezTo>
                <a:lnTo>
                  <a:pt x="1675" y="2840"/>
                </a:lnTo>
                <a:cubicBezTo>
                  <a:pt x="1665" y="2825"/>
                  <a:pt x="1656" y="2810"/>
                  <a:pt x="1646" y="2795"/>
                </a:cubicBezTo>
                <a:lnTo>
                  <a:pt x="1746" y="2741"/>
                </a:lnTo>
                <a:cubicBezTo>
                  <a:pt x="1778" y="2710"/>
                  <a:pt x="1810" y="2680"/>
                  <a:pt x="1842" y="2649"/>
                </a:cubicBezTo>
                <a:cubicBezTo>
                  <a:pt x="1872" y="2613"/>
                  <a:pt x="1903" y="2578"/>
                  <a:pt x="1933" y="2542"/>
                </a:cubicBezTo>
                <a:cubicBezTo>
                  <a:pt x="1961" y="2498"/>
                  <a:pt x="1989" y="2455"/>
                  <a:pt x="2017" y="2411"/>
                </a:cubicBezTo>
                <a:cubicBezTo>
                  <a:pt x="2042" y="2362"/>
                  <a:pt x="2067" y="2314"/>
                  <a:pt x="2092" y="2265"/>
                </a:cubicBezTo>
                <a:cubicBezTo>
                  <a:pt x="2116" y="2214"/>
                  <a:pt x="2139" y="2164"/>
                  <a:pt x="2163" y="2113"/>
                </a:cubicBezTo>
                <a:cubicBezTo>
                  <a:pt x="2182" y="2060"/>
                  <a:pt x="2202" y="2008"/>
                  <a:pt x="2221" y="1955"/>
                </a:cubicBezTo>
                <a:cubicBezTo>
                  <a:pt x="2239" y="1904"/>
                  <a:pt x="2257" y="1854"/>
                  <a:pt x="2275" y="1803"/>
                </a:cubicBezTo>
                <a:cubicBezTo>
                  <a:pt x="2290" y="1754"/>
                  <a:pt x="2306" y="1706"/>
                  <a:pt x="2321" y="1657"/>
                </a:cubicBezTo>
                <a:cubicBezTo>
                  <a:pt x="2324" y="1722"/>
                  <a:pt x="2326" y="1788"/>
                  <a:pt x="2329" y="1853"/>
                </a:cubicBezTo>
                <a:cubicBezTo>
                  <a:pt x="2326" y="1913"/>
                  <a:pt x="2324" y="1972"/>
                  <a:pt x="2321" y="2032"/>
                </a:cubicBezTo>
                <a:cubicBezTo>
                  <a:pt x="2308" y="2088"/>
                  <a:pt x="2296" y="2143"/>
                  <a:pt x="2283" y="2199"/>
                </a:cubicBezTo>
                <a:cubicBezTo>
                  <a:pt x="2265" y="2255"/>
                  <a:pt x="2247" y="2310"/>
                  <a:pt x="2229" y="2366"/>
                </a:cubicBezTo>
                <a:cubicBezTo>
                  <a:pt x="2204" y="2419"/>
                  <a:pt x="2179" y="2471"/>
                  <a:pt x="2154" y="2524"/>
                </a:cubicBezTo>
                <a:lnTo>
                  <a:pt x="2046" y="2682"/>
                </a:lnTo>
                <a:lnTo>
                  <a:pt x="1796" y="3027"/>
                </a:lnTo>
                <a:lnTo>
                  <a:pt x="2054" y="3305"/>
                </a:lnTo>
                <a:lnTo>
                  <a:pt x="2333" y="3564"/>
                </a:lnTo>
                <a:lnTo>
                  <a:pt x="2638" y="3808"/>
                </a:lnTo>
                <a:lnTo>
                  <a:pt x="2963" y="4032"/>
                </a:lnTo>
                <a:lnTo>
                  <a:pt x="4129" y="4610"/>
                </a:lnTo>
                <a:cubicBezTo>
                  <a:pt x="4142" y="4603"/>
                  <a:pt x="4154" y="4596"/>
                  <a:pt x="4167" y="4589"/>
                </a:cubicBezTo>
                <a:cubicBezTo>
                  <a:pt x="4135" y="4504"/>
                  <a:pt x="4103" y="4418"/>
                  <a:pt x="4071" y="4333"/>
                </a:cubicBezTo>
                <a:cubicBezTo>
                  <a:pt x="4046" y="4241"/>
                  <a:pt x="4021" y="4150"/>
                  <a:pt x="3996" y="4058"/>
                </a:cubicBezTo>
                <a:cubicBezTo>
                  <a:pt x="3975" y="3959"/>
                  <a:pt x="3954" y="3859"/>
                  <a:pt x="3933" y="3760"/>
                </a:cubicBezTo>
                <a:cubicBezTo>
                  <a:pt x="3923" y="3659"/>
                  <a:pt x="3914" y="3557"/>
                  <a:pt x="3904" y="3456"/>
                </a:cubicBezTo>
                <a:cubicBezTo>
                  <a:pt x="3896" y="3350"/>
                  <a:pt x="3887" y="3244"/>
                  <a:pt x="3879" y="3138"/>
                </a:cubicBezTo>
                <a:lnTo>
                  <a:pt x="3879" y="2813"/>
                </a:lnTo>
                <a:cubicBezTo>
                  <a:pt x="3885" y="2704"/>
                  <a:pt x="3890" y="2594"/>
                  <a:pt x="3896" y="2485"/>
                </a:cubicBezTo>
                <a:cubicBezTo>
                  <a:pt x="3908" y="2377"/>
                  <a:pt x="3921" y="2268"/>
                  <a:pt x="3933" y="2160"/>
                </a:cubicBezTo>
                <a:cubicBezTo>
                  <a:pt x="3951" y="2052"/>
                  <a:pt x="3970" y="1944"/>
                  <a:pt x="3988" y="1836"/>
                </a:cubicBezTo>
                <a:cubicBezTo>
                  <a:pt x="4007" y="1732"/>
                  <a:pt x="4027" y="1627"/>
                  <a:pt x="4046" y="1523"/>
                </a:cubicBezTo>
                <a:cubicBezTo>
                  <a:pt x="4074" y="1422"/>
                  <a:pt x="4101" y="1320"/>
                  <a:pt x="4129" y="1219"/>
                </a:cubicBezTo>
                <a:cubicBezTo>
                  <a:pt x="4162" y="1124"/>
                  <a:pt x="4196" y="1028"/>
                  <a:pt x="4229" y="933"/>
                </a:cubicBezTo>
                <a:cubicBezTo>
                  <a:pt x="4264" y="843"/>
                  <a:pt x="4298" y="752"/>
                  <a:pt x="4333" y="662"/>
                </a:cubicBezTo>
                <a:cubicBezTo>
                  <a:pt x="4373" y="580"/>
                  <a:pt x="4414" y="499"/>
                  <a:pt x="4454" y="417"/>
                </a:cubicBezTo>
                <a:lnTo>
                  <a:pt x="4583" y="194"/>
                </a:lnTo>
                <a:lnTo>
                  <a:pt x="473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800"/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A4CC3C59-E5CF-4846-B275-E2CF7893DCB4}"/>
              </a:ext>
            </a:extLst>
          </p:cNvPr>
          <p:cNvSpPr>
            <a:spLocks noEditPoints="1"/>
          </p:cNvSpPr>
          <p:nvPr/>
        </p:nvSpPr>
        <p:spPr bwMode="auto">
          <a:xfrm>
            <a:off x="0" y="6180587"/>
            <a:ext cx="6212732" cy="677413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EBC4916-11F0-40F3-9FB5-51B95BB20431}"/>
              </a:ext>
            </a:extLst>
          </p:cNvPr>
          <p:cNvGrpSpPr/>
          <p:nvPr/>
        </p:nvGrpSpPr>
        <p:grpSpPr>
          <a:xfrm>
            <a:off x="4814838" y="1434077"/>
            <a:ext cx="3816370" cy="2096837"/>
            <a:chOff x="-548507" y="477868"/>
            <a:chExt cx="11570449" cy="6357177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39A876D-90E4-42FF-8ED1-205996EBF37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AC42282-7628-4030-8BFA-C4DE98A1D0B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873A40E-42B7-4515-8C20-9956552D579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3260538-EB9D-4AF6-A973-A3080BACB519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C50C765-4102-4BE1-BFC2-BA1C82768AD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A549CCE-776C-4435-B730-02009A435DD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0724D6F6-86ED-4EA7-9427-BB4261F57FA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162D9678-311E-4F76-A084-06D61DDAEB5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6B1505E-88B8-43C8-AB04-DED25BA94DB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D6B37AE6-AD2C-4E0E-88A1-A9D53419CA3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CC359F13-8741-431E-8E59-C103B5BF62F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30F425F-FA07-44EA-9008-02B478B245C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5" name="Graphic 14">
            <a:extLst>
              <a:ext uri="{FF2B5EF4-FFF2-40B4-BE49-F238E27FC236}">
                <a16:creationId xmlns:a16="http://schemas.microsoft.com/office/drawing/2014/main" id="{CFB87C8E-20C6-4BA0-BCDB-C8650020012C}"/>
              </a:ext>
            </a:extLst>
          </p:cNvPr>
          <p:cNvGrpSpPr/>
          <p:nvPr/>
        </p:nvGrpSpPr>
        <p:grpSpPr>
          <a:xfrm>
            <a:off x="722850" y="1246762"/>
            <a:ext cx="3187045" cy="2506665"/>
            <a:chOff x="2444748" y="555045"/>
            <a:chExt cx="7282048" cy="572745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1EC2E4F-C927-43B3-8A03-4761F254FF0B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694957F-3ABE-4513-84B3-8DAE5E75DD4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9573086-9F0D-486C-AD9A-7EC3E4541B7F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7052B4A-4DD9-4E2D-BA8A-BB67BBC1061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594270A-64B6-4E23-A4F3-F23C2766A32A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D0FEF2C-8A4D-4C23-B54F-79B39AD4C54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4E49627-08B7-4E3C-9761-0082E37D406D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FB66119-2141-44CD-BAF0-5D1045F76677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3" name="그룹 6">
            <a:extLst>
              <a:ext uri="{FF2B5EF4-FFF2-40B4-BE49-F238E27FC236}">
                <a16:creationId xmlns:a16="http://schemas.microsoft.com/office/drawing/2014/main" id="{97CA1269-58E8-4745-9ADD-E64E27695F49}"/>
              </a:ext>
            </a:extLst>
          </p:cNvPr>
          <p:cNvGrpSpPr/>
          <p:nvPr/>
        </p:nvGrpSpPr>
        <p:grpSpPr>
          <a:xfrm>
            <a:off x="986816" y="4315547"/>
            <a:ext cx="1881734" cy="1827334"/>
            <a:chOff x="986815" y="4254584"/>
            <a:chExt cx="1881734" cy="182733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CD690F8-D6A8-4364-BBF6-A84B8855377B}"/>
                </a:ext>
              </a:extLst>
            </p:cNvPr>
            <p:cNvSpPr txBox="1"/>
            <p:nvPr/>
          </p:nvSpPr>
          <p:spPr>
            <a:xfrm>
              <a:off x="986815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</a:rPr>
                <a:t>JAMES NORTON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65CC374-7F2B-446D-90B7-88F700328DE9}"/>
                </a:ext>
              </a:extLst>
            </p:cNvPr>
            <p:cNvSpPr txBox="1"/>
            <p:nvPr/>
          </p:nvSpPr>
          <p:spPr>
            <a:xfrm>
              <a:off x="986815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BF6187-0C2C-4B54-B9DD-D061E60C75F1}"/>
                </a:ext>
              </a:extLst>
            </p:cNvPr>
            <p:cNvSpPr txBox="1"/>
            <p:nvPr/>
          </p:nvSpPr>
          <p:spPr>
            <a:xfrm>
              <a:off x="986815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Director</a:t>
              </a:r>
            </a:p>
          </p:txBody>
        </p:sp>
        <p:cxnSp>
          <p:nvCxnSpPr>
            <p:cNvPr id="7" name="Straight Connector 12">
              <a:extLst>
                <a:ext uri="{FF2B5EF4-FFF2-40B4-BE49-F238E27FC236}">
                  <a16:creationId xmlns:a16="http://schemas.microsoft.com/office/drawing/2014/main" id="{6E54613F-9C47-400E-A703-DCE45D7B81AB}"/>
                </a:ext>
              </a:extLst>
            </p:cNvPr>
            <p:cNvCxnSpPr/>
            <p:nvPr/>
          </p:nvCxnSpPr>
          <p:spPr>
            <a:xfrm>
              <a:off x="1423626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D948B99-FEF7-4A06-A797-A22DE5A25732}"/>
                </a:ext>
              </a:extLst>
            </p:cNvPr>
            <p:cNvSpPr txBox="1"/>
            <p:nvPr/>
          </p:nvSpPr>
          <p:spPr>
            <a:xfrm>
              <a:off x="1356380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/user name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8FDF549-92AD-4760-A2F6-624FCFCBCA3B}"/>
                </a:ext>
              </a:extLst>
            </p:cNvPr>
            <p:cNvSpPr txBox="1"/>
            <p:nvPr/>
          </p:nvSpPr>
          <p:spPr>
            <a:xfrm>
              <a:off x="1356380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@user name</a:t>
              </a:r>
            </a:p>
          </p:txBody>
        </p:sp>
        <p:sp>
          <p:nvSpPr>
            <p:cNvPr id="10" name="Rounded Rectangle 1">
              <a:extLst>
                <a:ext uri="{FF2B5EF4-FFF2-40B4-BE49-F238E27FC236}">
                  <a16:creationId xmlns:a16="http://schemas.microsoft.com/office/drawing/2014/main" id="{0C7CFBD5-B336-4863-B33A-5797048E4214}"/>
                </a:ext>
              </a:extLst>
            </p:cNvPr>
            <p:cNvSpPr/>
            <p:nvPr/>
          </p:nvSpPr>
          <p:spPr>
            <a:xfrm>
              <a:off x="1043048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249E6F97-6E95-47A8-982E-4C527926E1E8}"/>
                </a:ext>
              </a:extLst>
            </p:cNvPr>
            <p:cNvSpPr/>
            <p:nvPr/>
          </p:nvSpPr>
          <p:spPr>
            <a:xfrm>
              <a:off x="1043046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그룹 5">
            <a:extLst>
              <a:ext uri="{FF2B5EF4-FFF2-40B4-BE49-F238E27FC236}">
                <a16:creationId xmlns:a16="http://schemas.microsoft.com/office/drawing/2014/main" id="{17DD4117-1658-432D-8A71-251C2135EF63}"/>
              </a:ext>
            </a:extLst>
          </p:cNvPr>
          <p:cNvGrpSpPr/>
          <p:nvPr/>
        </p:nvGrpSpPr>
        <p:grpSpPr>
          <a:xfrm>
            <a:off x="3762030" y="4315547"/>
            <a:ext cx="1881734" cy="1827334"/>
            <a:chOff x="3762030" y="4254584"/>
            <a:chExt cx="1881734" cy="182733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818B6DC-E86A-4DE6-B9ED-2235A79E5B97}"/>
                </a:ext>
              </a:extLst>
            </p:cNvPr>
            <p:cNvSpPr txBox="1"/>
            <p:nvPr/>
          </p:nvSpPr>
          <p:spPr>
            <a:xfrm>
              <a:off x="3762030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</a:rPr>
                <a:t>JOHN FREEMAN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E69D68C-03D1-4DE5-BC00-C42CEA837620}"/>
                </a:ext>
              </a:extLst>
            </p:cNvPr>
            <p:cNvSpPr txBox="1"/>
            <p:nvPr/>
          </p:nvSpPr>
          <p:spPr>
            <a:xfrm>
              <a:off x="3762030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21796F7-A6AC-444B-958A-4497E7A6D797}"/>
                </a:ext>
              </a:extLst>
            </p:cNvPr>
            <p:cNvSpPr txBox="1"/>
            <p:nvPr/>
          </p:nvSpPr>
          <p:spPr>
            <a:xfrm>
              <a:off x="3762030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Developer</a:t>
              </a:r>
            </a:p>
          </p:txBody>
        </p:sp>
        <p:cxnSp>
          <p:nvCxnSpPr>
            <p:cNvPr id="16" name="Straight Connector 24">
              <a:extLst>
                <a:ext uri="{FF2B5EF4-FFF2-40B4-BE49-F238E27FC236}">
                  <a16:creationId xmlns:a16="http://schemas.microsoft.com/office/drawing/2014/main" id="{9EF10614-F71C-4930-8F84-56735782E1A6}"/>
                </a:ext>
              </a:extLst>
            </p:cNvPr>
            <p:cNvCxnSpPr/>
            <p:nvPr/>
          </p:nvCxnSpPr>
          <p:spPr>
            <a:xfrm>
              <a:off x="4198841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2D23F57-71D6-41E4-9047-0851F1CDAA03}"/>
                </a:ext>
              </a:extLst>
            </p:cNvPr>
            <p:cNvSpPr txBox="1"/>
            <p:nvPr/>
          </p:nvSpPr>
          <p:spPr>
            <a:xfrm>
              <a:off x="4131595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/user name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B444AD9-F0AC-48B5-A713-923D952C9730}"/>
                </a:ext>
              </a:extLst>
            </p:cNvPr>
            <p:cNvSpPr txBox="1"/>
            <p:nvPr/>
          </p:nvSpPr>
          <p:spPr>
            <a:xfrm>
              <a:off x="4131595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@user name</a:t>
              </a:r>
            </a:p>
          </p:txBody>
        </p:sp>
        <p:sp>
          <p:nvSpPr>
            <p:cNvPr id="19" name="Rounded Rectangle 1">
              <a:extLst>
                <a:ext uri="{FF2B5EF4-FFF2-40B4-BE49-F238E27FC236}">
                  <a16:creationId xmlns:a16="http://schemas.microsoft.com/office/drawing/2014/main" id="{FCAEA205-58C7-4D01-B4F7-B2A04479A962}"/>
                </a:ext>
              </a:extLst>
            </p:cNvPr>
            <p:cNvSpPr/>
            <p:nvPr/>
          </p:nvSpPr>
          <p:spPr>
            <a:xfrm>
              <a:off x="3827354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3440793D-2A41-4B18-9983-1743D3EE7A01}"/>
                </a:ext>
              </a:extLst>
            </p:cNvPr>
            <p:cNvSpPr/>
            <p:nvPr/>
          </p:nvSpPr>
          <p:spPr>
            <a:xfrm>
              <a:off x="3827352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그룹 4">
            <a:extLst>
              <a:ext uri="{FF2B5EF4-FFF2-40B4-BE49-F238E27FC236}">
                <a16:creationId xmlns:a16="http://schemas.microsoft.com/office/drawing/2014/main" id="{5F9DC06F-4A50-46DB-BAB8-0654842B4A22}"/>
              </a:ext>
            </a:extLst>
          </p:cNvPr>
          <p:cNvGrpSpPr/>
          <p:nvPr/>
        </p:nvGrpSpPr>
        <p:grpSpPr>
          <a:xfrm>
            <a:off x="6537246" y="4315547"/>
            <a:ext cx="1881734" cy="1827334"/>
            <a:chOff x="6537245" y="4254584"/>
            <a:chExt cx="1881734" cy="182733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E2CBF09-7994-41E7-B469-ACCF02120DE9}"/>
                </a:ext>
              </a:extLst>
            </p:cNvPr>
            <p:cNvSpPr txBox="1"/>
            <p:nvPr/>
          </p:nvSpPr>
          <p:spPr>
            <a:xfrm>
              <a:off x="6537245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</a:rPr>
                <a:t>AMANDA JANE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B282724-416D-4C98-B12C-7D1D8D0580D3}"/>
                </a:ext>
              </a:extLst>
            </p:cNvPr>
            <p:cNvSpPr txBox="1"/>
            <p:nvPr/>
          </p:nvSpPr>
          <p:spPr>
            <a:xfrm>
              <a:off x="6537245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3E550BF-5F88-4DE7-A547-CC3BA749F8DE}"/>
                </a:ext>
              </a:extLst>
            </p:cNvPr>
            <p:cNvSpPr txBox="1"/>
            <p:nvPr/>
          </p:nvSpPr>
          <p:spPr>
            <a:xfrm>
              <a:off x="6537245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Designer</a:t>
              </a:r>
            </a:p>
          </p:txBody>
        </p:sp>
        <p:cxnSp>
          <p:nvCxnSpPr>
            <p:cNvPr id="25" name="Straight Connector 33">
              <a:extLst>
                <a:ext uri="{FF2B5EF4-FFF2-40B4-BE49-F238E27FC236}">
                  <a16:creationId xmlns:a16="http://schemas.microsoft.com/office/drawing/2014/main" id="{382C0853-A03C-4056-800C-2F81F7276E14}"/>
                </a:ext>
              </a:extLst>
            </p:cNvPr>
            <p:cNvCxnSpPr/>
            <p:nvPr/>
          </p:nvCxnSpPr>
          <p:spPr>
            <a:xfrm>
              <a:off x="6974056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2091F5B-10ED-40DC-AA92-AAA49BC55DB0}"/>
                </a:ext>
              </a:extLst>
            </p:cNvPr>
            <p:cNvSpPr txBox="1"/>
            <p:nvPr/>
          </p:nvSpPr>
          <p:spPr>
            <a:xfrm>
              <a:off x="6906810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/user name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CD986C6-B954-4B3E-8129-6E672BBCA3AE}"/>
                </a:ext>
              </a:extLst>
            </p:cNvPr>
            <p:cNvSpPr txBox="1"/>
            <p:nvPr/>
          </p:nvSpPr>
          <p:spPr>
            <a:xfrm>
              <a:off x="6906810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@user name</a:t>
              </a:r>
            </a:p>
          </p:txBody>
        </p:sp>
        <p:sp>
          <p:nvSpPr>
            <p:cNvPr id="28" name="Rounded Rectangle 1">
              <a:extLst>
                <a:ext uri="{FF2B5EF4-FFF2-40B4-BE49-F238E27FC236}">
                  <a16:creationId xmlns:a16="http://schemas.microsoft.com/office/drawing/2014/main" id="{8194FC16-9B30-46E8-9A51-03B31323746B}"/>
                </a:ext>
              </a:extLst>
            </p:cNvPr>
            <p:cNvSpPr/>
            <p:nvPr/>
          </p:nvSpPr>
          <p:spPr>
            <a:xfrm>
              <a:off x="6611660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3">
              <a:extLst>
                <a:ext uri="{FF2B5EF4-FFF2-40B4-BE49-F238E27FC236}">
                  <a16:creationId xmlns:a16="http://schemas.microsoft.com/office/drawing/2014/main" id="{EE9BDB5F-8921-4911-B886-71342DB03FC3}"/>
                </a:ext>
              </a:extLst>
            </p:cNvPr>
            <p:cNvSpPr/>
            <p:nvPr/>
          </p:nvSpPr>
          <p:spPr>
            <a:xfrm>
              <a:off x="6611658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그룹 3">
            <a:extLst>
              <a:ext uri="{FF2B5EF4-FFF2-40B4-BE49-F238E27FC236}">
                <a16:creationId xmlns:a16="http://schemas.microsoft.com/office/drawing/2014/main" id="{A137D54C-863B-49AD-92B3-BCFCA4917819}"/>
              </a:ext>
            </a:extLst>
          </p:cNvPr>
          <p:cNvGrpSpPr/>
          <p:nvPr/>
        </p:nvGrpSpPr>
        <p:grpSpPr>
          <a:xfrm>
            <a:off x="9312462" y="4315547"/>
            <a:ext cx="1881734" cy="1827334"/>
            <a:chOff x="9312461" y="4254584"/>
            <a:chExt cx="1881734" cy="182733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F064EEC-13DB-4352-A6CD-65E46D00B3DB}"/>
                </a:ext>
              </a:extLst>
            </p:cNvPr>
            <p:cNvSpPr txBox="1"/>
            <p:nvPr/>
          </p:nvSpPr>
          <p:spPr>
            <a:xfrm>
              <a:off x="9312461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</a:rPr>
                <a:t>HANS FAKER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47AA0DA-E79F-4F5B-9086-74A4BA8A3C90}"/>
                </a:ext>
              </a:extLst>
            </p:cNvPr>
            <p:cNvSpPr txBox="1"/>
            <p:nvPr/>
          </p:nvSpPr>
          <p:spPr>
            <a:xfrm>
              <a:off x="9312461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D7D143B-A18B-4DE2-9D2E-4FA2C39533C2}"/>
                </a:ext>
              </a:extLst>
            </p:cNvPr>
            <p:cNvSpPr txBox="1"/>
            <p:nvPr/>
          </p:nvSpPr>
          <p:spPr>
            <a:xfrm>
              <a:off x="9312461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Expert</a:t>
              </a:r>
            </a:p>
          </p:txBody>
        </p:sp>
        <p:cxnSp>
          <p:nvCxnSpPr>
            <p:cNvPr id="34" name="Straight Connector 42">
              <a:extLst>
                <a:ext uri="{FF2B5EF4-FFF2-40B4-BE49-F238E27FC236}">
                  <a16:creationId xmlns:a16="http://schemas.microsoft.com/office/drawing/2014/main" id="{846E2C65-A9C8-447F-BBEB-639FCC112DD9}"/>
                </a:ext>
              </a:extLst>
            </p:cNvPr>
            <p:cNvCxnSpPr/>
            <p:nvPr/>
          </p:nvCxnSpPr>
          <p:spPr>
            <a:xfrm>
              <a:off x="9749272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A007DF1-7B28-4829-840C-18B791F5204F}"/>
                </a:ext>
              </a:extLst>
            </p:cNvPr>
            <p:cNvSpPr txBox="1"/>
            <p:nvPr/>
          </p:nvSpPr>
          <p:spPr>
            <a:xfrm>
              <a:off x="9699610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/user name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8B53D36-25A1-45B8-9324-5848C4115598}"/>
                </a:ext>
              </a:extLst>
            </p:cNvPr>
            <p:cNvSpPr txBox="1"/>
            <p:nvPr/>
          </p:nvSpPr>
          <p:spPr>
            <a:xfrm>
              <a:off x="9699610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@user name</a:t>
              </a:r>
            </a:p>
          </p:txBody>
        </p:sp>
        <p:sp>
          <p:nvSpPr>
            <p:cNvPr id="37" name="Rounded Rectangle 1">
              <a:extLst>
                <a:ext uri="{FF2B5EF4-FFF2-40B4-BE49-F238E27FC236}">
                  <a16:creationId xmlns:a16="http://schemas.microsoft.com/office/drawing/2014/main" id="{B4AE0E07-3697-4DF9-A797-D249149D7ABE}"/>
                </a:ext>
              </a:extLst>
            </p:cNvPr>
            <p:cNvSpPr/>
            <p:nvPr/>
          </p:nvSpPr>
          <p:spPr>
            <a:xfrm>
              <a:off x="9395965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" name="Rounded Rectangle 3">
              <a:extLst>
                <a:ext uri="{FF2B5EF4-FFF2-40B4-BE49-F238E27FC236}">
                  <a16:creationId xmlns:a16="http://schemas.microsoft.com/office/drawing/2014/main" id="{CFEBF25C-A79C-4A6A-8DCA-4413AB58DF79}"/>
                </a:ext>
              </a:extLst>
            </p:cNvPr>
            <p:cNvSpPr/>
            <p:nvPr/>
          </p:nvSpPr>
          <p:spPr>
            <a:xfrm>
              <a:off x="9395963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56B84A4D-3B74-4C8C-89D6-C96DA2D46403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C6C5EF72-E563-427B-BB43-6C209F1EA4E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9116D269-91AD-4ABA-A3B4-96C110A61508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A68CD461-0A1C-494B-A1F8-F2F6C0D64516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14">
            <a:extLst>
              <a:ext uri="{FF2B5EF4-FFF2-40B4-BE49-F238E27FC236}">
                <a16:creationId xmlns:a16="http://schemas.microsoft.com/office/drawing/2014/main" id="{E67D0374-5C8F-4494-AC2E-787C5D1907CF}"/>
              </a:ext>
            </a:extLst>
          </p:cNvPr>
          <p:cNvSpPr/>
          <p:nvPr/>
        </p:nvSpPr>
        <p:spPr>
          <a:xfrm flipH="1">
            <a:off x="0" y="2239793"/>
            <a:ext cx="12192000" cy="4618206"/>
          </a:xfrm>
          <a:custGeom>
            <a:avLst/>
            <a:gdLst>
              <a:gd name="connsiteX0" fmla="*/ 0 w 12192000"/>
              <a:gd name="connsiteY0" fmla="*/ 0 h 1136469"/>
              <a:gd name="connsiteX1" fmla="*/ 12192000 w 12192000"/>
              <a:gd name="connsiteY1" fmla="*/ 0 h 1136469"/>
              <a:gd name="connsiteX2" fmla="*/ 12192000 w 12192000"/>
              <a:gd name="connsiteY2" fmla="*/ 1136469 h 1136469"/>
              <a:gd name="connsiteX3" fmla="*/ 0 w 12192000"/>
              <a:gd name="connsiteY3" fmla="*/ 1136469 h 1136469"/>
              <a:gd name="connsiteX4" fmla="*/ 0 w 12192000"/>
              <a:gd name="connsiteY4" fmla="*/ 0 h 1136469"/>
              <a:gd name="connsiteX0" fmla="*/ 0 w 12192000"/>
              <a:gd name="connsiteY0" fmla="*/ 200395 h 1336864"/>
              <a:gd name="connsiteX1" fmla="*/ 1488332 w 12192000"/>
              <a:gd name="connsiteY1" fmla="*/ 6 h 1336864"/>
              <a:gd name="connsiteX2" fmla="*/ 12192000 w 12192000"/>
              <a:gd name="connsiteY2" fmla="*/ 200395 h 1336864"/>
              <a:gd name="connsiteX3" fmla="*/ 12192000 w 12192000"/>
              <a:gd name="connsiteY3" fmla="*/ 1336864 h 1336864"/>
              <a:gd name="connsiteX4" fmla="*/ 0 w 12192000"/>
              <a:gd name="connsiteY4" fmla="*/ 1336864 h 1336864"/>
              <a:gd name="connsiteX5" fmla="*/ 0 w 12192000"/>
              <a:gd name="connsiteY5" fmla="*/ 200395 h 1336864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12192000 w 12192000"/>
              <a:gd name="connsiteY3" fmla="*/ 794367 h 1930836"/>
              <a:gd name="connsiteX4" fmla="*/ 12192000 w 12192000"/>
              <a:gd name="connsiteY4" fmla="*/ 1930836 h 1930836"/>
              <a:gd name="connsiteX5" fmla="*/ 0 w 12192000"/>
              <a:gd name="connsiteY5" fmla="*/ 1930836 h 1930836"/>
              <a:gd name="connsiteX6" fmla="*/ 0 w 12192000"/>
              <a:gd name="connsiteY6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2192000 w 12192000"/>
              <a:gd name="connsiteY4" fmla="*/ 794367 h 1930836"/>
              <a:gd name="connsiteX5" fmla="*/ 12192000 w 12192000"/>
              <a:gd name="connsiteY5" fmla="*/ 1930836 h 1930836"/>
              <a:gd name="connsiteX6" fmla="*/ 0 w 12192000"/>
              <a:gd name="connsiteY6" fmla="*/ 1930836 h 1930836"/>
              <a:gd name="connsiteX7" fmla="*/ 0 w 12192000"/>
              <a:gd name="connsiteY7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0758791 w 12192000"/>
              <a:gd name="connsiteY4" fmla="*/ 272965 h 1930836"/>
              <a:gd name="connsiteX5" fmla="*/ 12192000 w 12192000"/>
              <a:gd name="connsiteY5" fmla="*/ 794367 h 1930836"/>
              <a:gd name="connsiteX6" fmla="*/ 12192000 w 12192000"/>
              <a:gd name="connsiteY6" fmla="*/ 1930836 h 1930836"/>
              <a:gd name="connsiteX7" fmla="*/ 0 w 12192000"/>
              <a:gd name="connsiteY7" fmla="*/ 1930836 h 1930836"/>
              <a:gd name="connsiteX8" fmla="*/ 0 w 12192000"/>
              <a:gd name="connsiteY8" fmla="*/ 794367 h 1930836"/>
              <a:gd name="connsiteX0" fmla="*/ 0 w 12192000"/>
              <a:gd name="connsiteY0" fmla="*/ 794284 h 1930753"/>
              <a:gd name="connsiteX1" fmla="*/ 1527243 w 12192000"/>
              <a:gd name="connsiteY1" fmla="*/ 700899 h 1930753"/>
              <a:gd name="connsiteX2" fmla="*/ 5184843 w 12192000"/>
              <a:gd name="connsiteY2" fmla="*/ 508 h 1930753"/>
              <a:gd name="connsiteX3" fmla="*/ 8365787 w 12192000"/>
              <a:gd name="connsiteY3" fmla="*/ 623078 h 1930753"/>
              <a:gd name="connsiteX4" fmla="*/ 10758791 w 12192000"/>
              <a:gd name="connsiteY4" fmla="*/ 272882 h 1930753"/>
              <a:gd name="connsiteX5" fmla="*/ 12192000 w 12192000"/>
              <a:gd name="connsiteY5" fmla="*/ 794284 h 1930753"/>
              <a:gd name="connsiteX6" fmla="*/ 12192000 w 12192000"/>
              <a:gd name="connsiteY6" fmla="*/ 1930753 h 1930753"/>
              <a:gd name="connsiteX7" fmla="*/ 0 w 12192000"/>
              <a:gd name="connsiteY7" fmla="*/ 1930753 h 1930753"/>
              <a:gd name="connsiteX8" fmla="*/ 0 w 12192000"/>
              <a:gd name="connsiteY8" fmla="*/ 794284 h 1930753"/>
              <a:gd name="connsiteX0" fmla="*/ 0 w 12192000"/>
              <a:gd name="connsiteY0" fmla="*/ 794475 h 1930944"/>
              <a:gd name="connsiteX1" fmla="*/ 1478605 w 12192000"/>
              <a:gd name="connsiteY1" fmla="*/ 492831 h 1930944"/>
              <a:gd name="connsiteX2" fmla="*/ 5184843 w 12192000"/>
              <a:gd name="connsiteY2" fmla="*/ 699 h 1930944"/>
              <a:gd name="connsiteX3" fmla="*/ 8365787 w 12192000"/>
              <a:gd name="connsiteY3" fmla="*/ 623269 h 1930944"/>
              <a:gd name="connsiteX4" fmla="*/ 10758791 w 12192000"/>
              <a:gd name="connsiteY4" fmla="*/ 273073 h 1930944"/>
              <a:gd name="connsiteX5" fmla="*/ 12192000 w 12192000"/>
              <a:gd name="connsiteY5" fmla="*/ 794475 h 1930944"/>
              <a:gd name="connsiteX6" fmla="*/ 12192000 w 12192000"/>
              <a:gd name="connsiteY6" fmla="*/ 1930944 h 1930944"/>
              <a:gd name="connsiteX7" fmla="*/ 0 w 12192000"/>
              <a:gd name="connsiteY7" fmla="*/ 1930944 h 1930944"/>
              <a:gd name="connsiteX8" fmla="*/ 0 w 12192000"/>
              <a:gd name="connsiteY8" fmla="*/ 794475 h 1930944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8365787 w 12192000"/>
              <a:gd name="connsiteY3" fmla="*/ 645756 h 1953431"/>
              <a:gd name="connsiteX4" fmla="*/ 10758791 w 12192000"/>
              <a:gd name="connsiteY4" fmla="*/ 295560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8365787 w 12192000"/>
              <a:gd name="connsiteY3" fmla="*/ 645756 h 1953431"/>
              <a:gd name="connsiteX4" fmla="*/ 10758791 w 12192000"/>
              <a:gd name="connsiteY4" fmla="*/ 295560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6770451 w 12192000"/>
              <a:gd name="connsiteY3" fmla="*/ 702042 h 1953431"/>
              <a:gd name="connsiteX4" fmla="*/ 10758791 w 12192000"/>
              <a:gd name="connsiteY4" fmla="*/ 295560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6770451 w 12192000"/>
              <a:gd name="connsiteY3" fmla="*/ 702042 h 1953431"/>
              <a:gd name="connsiteX4" fmla="*/ 10204315 w 12192000"/>
              <a:gd name="connsiteY4" fmla="*/ 1083565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6770451 w 12192000"/>
              <a:gd name="connsiteY3" fmla="*/ 702042 h 1953431"/>
              <a:gd name="connsiteX4" fmla="*/ 10204315 w 12192000"/>
              <a:gd name="connsiteY4" fmla="*/ 1083565 h 1953431"/>
              <a:gd name="connsiteX5" fmla="*/ 12182273 w 12192000"/>
              <a:gd name="connsiteY5" fmla="*/ 150365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1098010 h 2234479"/>
              <a:gd name="connsiteX1" fmla="*/ 1478605 w 12192000"/>
              <a:gd name="connsiteY1" fmla="*/ 796366 h 2234479"/>
              <a:gd name="connsiteX2" fmla="*/ 3547759 w 12192000"/>
              <a:gd name="connsiteY2" fmla="*/ 592 h 2234479"/>
              <a:gd name="connsiteX3" fmla="*/ 6770451 w 12192000"/>
              <a:gd name="connsiteY3" fmla="*/ 983090 h 2234479"/>
              <a:gd name="connsiteX4" fmla="*/ 10204315 w 12192000"/>
              <a:gd name="connsiteY4" fmla="*/ 1364613 h 2234479"/>
              <a:gd name="connsiteX5" fmla="*/ 12182273 w 12192000"/>
              <a:gd name="connsiteY5" fmla="*/ 1784700 h 2234479"/>
              <a:gd name="connsiteX6" fmla="*/ 12192000 w 12192000"/>
              <a:gd name="connsiteY6" fmla="*/ 2234479 h 2234479"/>
              <a:gd name="connsiteX7" fmla="*/ 0 w 12192000"/>
              <a:gd name="connsiteY7" fmla="*/ 2234479 h 2234479"/>
              <a:gd name="connsiteX8" fmla="*/ 0 w 12192000"/>
              <a:gd name="connsiteY8" fmla="*/ 1098010 h 2234479"/>
              <a:gd name="connsiteX0" fmla="*/ 0 w 12192000"/>
              <a:gd name="connsiteY0" fmla="*/ 1098019 h 2234488"/>
              <a:gd name="connsiteX1" fmla="*/ 1373830 w 12192000"/>
              <a:gd name="connsiteY1" fmla="*/ 787158 h 2234488"/>
              <a:gd name="connsiteX2" fmla="*/ 3547759 w 12192000"/>
              <a:gd name="connsiteY2" fmla="*/ 601 h 2234488"/>
              <a:gd name="connsiteX3" fmla="*/ 6770451 w 12192000"/>
              <a:gd name="connsiteY3" fmla="*/ 983099 h 2234488"/>
              <a:gd name="connsiteX4" fmla="*/ 10204315 w 12192000"/>
              <a:gd name="connsiteY4" fmla="*/ 1364622 h 2234488"/>
              <a:gd name="connsiteX5" fmla="*/ 12182273 w 12192000"/>
              <a:gd name="connsiteY5" fmla="*/ 1784709 h 2234488"/>
              <a:gd name="connsiteX6" fmla="*/ 12192000 w 12192000"/>
              <a:gd name="connsiteY6" fmla="*/ 2234488 h 2234488"/>
              <a:gd name="connsiteX7" fmla="*/ 0 w 12192000"/>
              <a:gd name="connsiteY7" fmla="*/ 2234488 h 2234488"/>
              <a:gd name="connsiteX8" fmla="*/ 0 w 12192000"/>
              <a:gd name="connsiteY8" fmla="*/ 1098019 h 2234488"/>
              <a:gd name="connsiteX0" fmla="*/ 0 w 12192000"/>
              <a:gd name="connsiteY0" fmla="*/ 1098036 h 2234505"/>
              <a:gd name="connsiteX1" fmla="*/ 1373830 w 12192000"/>
              <a:gd name="connsiteY1" fmla="*/ 787175 h 2234505"/>
              <a:gd name="connsiteX2" fmla="*/ 3547759 w 12192000"/>
              <a:gd name="connsiteY2" fmla="*/ 618 h 2234505"/>
              <a:gd name="connsiteX3" fmla="*/ 6770451 w 12192000"/>
              <a:gd name="connsiteY3" fmla="*/ 983116 h 2234505"/>
              <a:gd name="connsiteX4" fmla="*/ 10204315 w 12192000"/>
              <a:gd name="connsiteY4" fmla="*/ 1364639 h 2234505"/>
              <a:gd name="connsiteX5" fmla="*/ 12182273 w 12192000"/>
              <a:gd name="connsiteY5" fmla="*/ 1784726 h 2234505"/>
              <a:gd name="connsiteX6" fmla="*/ 12192000 w 12192000"/>
              <a:gd name="connsiteY6" fmla="*/ 2234505 h 2234505"/>
              <a:gd name="connsiteX7" fmla="*/ 0 w 12192000"/>
              <a:gd name="connsiteY7" fmla="*/ 2234505 h 2234505"/>
              <a:gd name="connsiteX8" fmla="*/ 0 w 12192000"/>
              <a:gd name="connsiteY8" fmla="*/ 1098036 h 2234505"/>
              <a:gd name="connsiteX0" fmla="*/ 0 w 12192000"/>
              <a:gd name="connsiteY0" fmla="*/ 1098036 h 2234505"/>
              <a:gd name="connsiteX1" fmla="*/ 1373830 w 12192000"/>
              <a:gd name="connsiteY1" fmla="*/ 787175 h 2234505"/>
              <a:gd name="connsiteX2" fmla="*/ 3547759 w 12192000"/>
              <a:gd name="connsiteY2" fmla="*/ 618 h 2234505"/>
              <a:gd name="connsiteX3" fmla="*/ 6770451 w 12192000"/>
              <a:gd name="connsiteY3" fmla="*/ 983116 h 2234505"/>
              <a:gd name="connsiteX4" fmla="*/ 10204315 w 12192000"/>
              <a:gd name="connsiteY4" fmla="*/ 1364639 h 2234505"/>
              <a:gd name="connsiteX5" fmla="*/ 12182273 w 12192000"/>
              <a:gd name="connsiteY5" fmla="*/ 1784726 h 2234505"/>
              <a:gd name="connsiteX6" fmla="*/ 12192000 w 12192000"/>
              <a:gd name="connsiteY6" fmla="*/ 2234505 h 2234505"/>
              <a:gd name="connsiteX7" fmla="*/ 0 w 12192000"/>
              <a:gd name="connsiteY7" fmla="*/ 2234505 h 2234505"/>
              <a:gd name="connsiteX8" fmla="*/ 0 w 12192000"/>
              <a:gd name="connsiteY8" fmla="*/ 1098036 h 2234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234505">
                <a:moveTo>
                  <a:pt x="0" y="1098036"/>
                </a:moveTo>
                <a:cubicBezTo>
                  <a:pt x="418289" y="1099333"/>
                  <a:pt x="786969" y="983835"/>
                  <a:pt x="1373830" y="787175"/>
                </a:cubicBezTo>
                <a:cubicBezTo>
                  <a:pt x="1974648" y="585838"/>
                  <a:pt x="2296133" y="-22080"/>
                  <a:pt x="3547759" y="618"/>
                </a:cubicBezTo>
                <a:cubicBezTo>
                  <a:pt x="4604831" y="55435"/>
                  <a:pt x="5542334" y="926296"/>
                  <a:pt x="6770451" y="983116"/>
                </a:cubicBezTo>
                <a:cubicBezTo>
                  <a:pt x="7652426" y="1028512"/>
                  <a:pt x="9322340" y="1319243"/>
                  <a:pt x="10204315" y="1364639"/>
                </a:cubicBezTo>
                <a:lnTo>
                  <a:pt x="12182273" y="1784726"/>
                </a:lnTo>
                <a:lnTo>
                  <a:pt x="12192000" y="2234505"/>
                </a:lnTo>
                <a:lnTo>
                  <a:pt x="0" y="2234505"/>
                </a:lnTo>
                <a:lnTo>
                  <a:pt x="0" y="1098036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14">
            <a:extLst>
              <a:ext uri="{FF2B5EF4-FFF2-40B4-BE49-F238E27FC236}">
                <a16:creationId xmlns:a16="http://schemas.microsoft.com/office/drawing/2014/main" id="{60E22826-EFB7-4B04-AF0C-757A816E759C}"/>
              </a:ext>
            </a:extLst>
          </p:cNvPr>
          <p:cNvSpPr/>
          <p:nvPr/>
        </p:nvSpPr>
        <p:spPr>
          <a:xfrm flipH="1">
            <a:off x="0" y="4312685"/>
            <a:ext cx="12192000" cy="2545316"/>
          </a:xfrm>
          <a:custGeom>
            <a:avLst/>
            <a:gdLst>
              <a:gd name="connsiteX0" fmla="*/ 0 w 12192000"/>
              <a:gd name="connsiteY0" fmla="*/ 0 h 1136469"/>
              <a:gd name="connsiteX1" fmla="*/ 12192000 w 12192000"/>
              <a:gd name="connsiteY1" fmla="*/ 0 h 1136469"/>
              <a:gd name="connsiteX2" fmla="*/ 12192000 w 12192000"/>
              <a:gd name="connsiteY2" fmla="*/ 1136469 h 1136469"/>
              <a:gd name="connsiteX3" fmla="*/ 0 w 12192000"/>
              <a:gd name="connsiteY3" fmla="*/ 1136469 h 1136469"/>
              <a:gd name="connsiteX4" fmla="*/ 0 w 12192000"/>
              <a:gd name="connsiteY4" fmla="*/ 0 h 1136469"/>
              <a:gd name="connsiteX0" fmla="*/ 0 w 12192000"/>
              <a:gd name="connsiteY0" fmla="*/ 200395 h 1336864"/>
              <a:gd name="connsiteX1" fmla="*/ 1488332 w 12192000"/>
              <a:gd name="connsiteY1" fmla="*/ 6 h 1336864"/>
              <a:gd name="connsiteX2" fmla="*/ 12192000 w 12192000"/>
              <a:gd name="connsiteY2" fmla="*/ 200395 h 1336864"/>
              <a:gd name="connsiteX3" fmla="*/ 12192000 w 12192000"/>
              <a:gd name="connsiteY3" fmla="*/ 1336864 h 1336864"/>
              <a:gd name="connsiteX4" fmla="*/ 0 w 12192000"/>
              <a:gd name="connsiteY4" fmla="*/ 1336864 h 1336864"/>
              <a:gd name="connsiteX5" fmla="*/ 0 w 12192000"/>
              <a:gd name="connsiteY5" fmla="*/ 200395 h 1336864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12192000 w 12192000"/>
              <a:gd name="connsiteY3" fmla="*/ 794367 h 1930836"/>
              <a:gd name="connsiteX4" fmla="*/ 12192000 w 12192000"/>
              <a:gd name="connsiteY4" fmla="*/ 1930836 h 1930836"/>
              <a:gd name="connsiteX5" fmla="*/ 0 w 12192000"/>
              <a:gd name="connsiteY5" fmla="*/ 1930836 h 1930836"/>
              <a:gd name="connsiteX6" fmla="*/ 0 w 12192000"/>
              <a:gd name="connsiteY6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2192000 w 12192000"/>
              <a:gd name="connsiteY4" fmla="*/ 794367 h 1930836"/>
              <a:gd name="connsiteX5" fmla="*/ 12192000 w 12192000"/>
              <a:gd name="connsiteY5" fmla="*/ 1930836 h 1930836"/>
              <a:gd name="connsiteX6" fmla="*/ 0 w 12192000"/>
              <a:gd name="connsiteY6" fmla="*/ 1930836 h 1930836"/>
              <a:gd name="connsiteX7" fmla="*/ 0 w 12192000"/>
              <a:gd name="connsiteY7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0758791 w 12192000"/>
              <a:gd name="connsiteY4" fmla="*/ 272965 h 1930836"/>
              <a:gd name="connsiteX5" fmla="*/ 12192000 w 12192000"/>
              <a:gd name="connsiteY5" fmla="*/ 794367 h 1930836"/>
              <a:gd name="connsiteX6" fmla="*/ 12192000 w 12192000"/>
              <a:gd name="connsiteY6" fmla="*/ 1930836 h 1930836"/>
              <a:gd name="connsiteX7" fmla="*/ 0 w 12192000"/>
              <a:gd name="connsiteY7" fmla="*/ 1930836 h 1930836"/>
              <a:gd name="connsiteX8" fmla="*/ 0 w 12192000"/>
              <a:gd name="connsiteY8" fmla="*/ 794367 h 1930836"/>
              <a:gd name="connsiteX0" fmla="*/ 0 w 12192000"/>
              <a:gd name="connsiteY0" fmla="*/ 794284 h 1930753"/>
              <a:gd name="connsiteX1" fmla="*/ 1527243 w 12192000"/>
              <a:gd name="connsiteY1" fmla="*/ 700899 h 1930753"/>
              <a:gd name="connsiteX2" fmla="*/ 5184843 w 12192000"/>
              <a:gd name="connsiteY2" fmla="*/ 508 h 1930753"/>
              <a:gd name="connsiteX3" fmla="*/ 8365787 w 12192000"/>
              <a:gd name="connsiteY3" fmla="*/ 623078 h 1930753"/>
              <a:gd name="connsiteX4" fmla="*/ 10758791 w 12192000"/>
              <a:gd name="connsiteY4" fmla="*/ 272882 h 1930753"/>
              <a:gd name="connsiteX5" fmla="*/ 12192000 w 12192000"/>
              <a:gd name="connsiteY5" fmla="*/ 794284 h 1930753"/>
              <a:gd name="connsiteX6" fmla="*/ 12192000 w 12192000"/>
              <a:gd name="connsiteY6" fmla="*/ 1930753 h 1930753"/>
              <a:gd name="connsiteX7" fmla="*/ 0 w 12192000"/>
              <a:gd name="connsiteY7" fmla="*/ 1930753 h 1930753"/>
              <a:gd name="connsiteX8" fmla="*/ 0 w 12192000"/>
              <a:gd name="connsiteY8" fmla="*/ 794284 h 1930753"/>
              <a:gd name="connsiteX0" fmla="*/ 0 w 12192000"/>
              <a:gd name="connsiteY0" fmla="*/ 794312 h 1930781"/>
              <a:gd name="connsiteX1" fmla="*/ 2587557 w 12192000"/>
              <a:gd name="connsiteY1" fmla="*/ 660911 h 1930781"/>
              <a:gd name="connsiteX2" fmla="*/ 5184843 w 12192000"/>
              <a:gd name="connsiteY2" fmla="*/ 536 h 1930781"/>
              <a:gd name="connsiteX3" fmla="*/ 8365787 w 12192000"/>
              <a:gd name="connsiteY3" fmla="*/ 623106 h 1930781"/>
              <a:gd name="connsiteX4" fmla="*/ 10758791 w 12192000"/>
              <a:gd name="connsiteY4" fmla="*/ 272910 h 1930781"/>
              <a:gd name="connsiteX5" fmla="*/ 12192000 w 12192000"/>
              <a:gd name="connsiteY5" fmla="*/ 794312 h 1930781"/>
              <a:gd name="connsiteX6" fmla="*/ 12192000 w 12192000"/>
              <a:gd name="connsiteY6" fmla="*/ 1930781 h 1930781"/>
              <a:gd name="connsiteX7" fmla="*/ 0 w 12192000"/>
              <a:gd name="connsiteY7" fmla="*/ 1930781 h 1930781"/>
              <a:gd name="connsiteX8" fmla="*/ 0 w 12192000"/>
              <a:gd name="connsiteY8" fmla="*/ 794312 h 1930781"/>
              <a:gd name="connsiteX0" fmla="*/ 0 w 12192000"/>
              <a:gd name="connsiteY0" fmla="*/ 866290 h 2002759"/>
              <a:gd name="connsiteX1" fmla="*/ 2587557 w 12192000"/>
              <a:gd name="connsiteY1" fmla="*/ 732889 h 2002759"/>
              <a:gd name="connsiteX2" fmla="*/ 5710136 w 12192000"/>
              <a:gd name="connsiteY2" fmla="*/ 487 h 2002759"/>
              <a:gd name="connsiteX3" fmla="*/ 8365787 w 12192000"/>
              <a:gd name="connsiteY3" fmla="*/ 695084 h 2002759"/>
              <a:gd name="connsiteX4" fmla="*/ 10758791 w 12192000"/>
              <a:gd name="connsiteY4" fmla="*/ 344888 h 2002759"/>
              <a:gd name="connsiteX5" fmla="*/ 12192000 w 12192000"/>
              <a:gd name="connsiteY5" fmla="*/ 866290 h 2002759"/>
              <a:gd name="connsiteX6" fmla="*/ 12192000 w 12192000"/>
              <a:gd name="connsiteY6" fmla="*/ 2002759 h 2002759"/>
              <a:gd name="connsiteX7" fmla="*/ 0 w 12192000"/>
              <a:gd name="connsiteY7" fmla="*/ 2002759 h 2002759"/>
              <a:gd name="connsiteX8" fmla="*/ 0 w 12192000"/>
              <a:gd name="connsiteY8" fmla="*/ 866290 h 2002759"/>
              <a:gd name="connsiteX0" fmla="*/ 0 w 12192000"/>
              <a:gd name="connsiteY0" fmla="*/ 866290 h 2002759"/>
              <a:gd name="connsiteX1" fmla="*/ 2587557 w 12192000"/>
              <a:gd name="connsiteY1" fmla="*/ 732889 h 2002759"/>
              <a:gd name="connsiteX2" fmla="*/ 5710136 w 12192000"/>
              <a:gd name="connsiteY2" fmla="*/ 487 h 2002759"/>
              <a:gd name="connsiteX3" fmla="*/ 7500025 w 12192000"/>
              <a:gd name="connsiteY3" fmla="*/ 286927 h 2002759"/>
              <a:gd name="connsiteX4" fmla="*/ 10758791 w 12192000"/>
              <a:gd name="connsiteY4" fmla="*/ 344888 h 2002759"/>
              <a:gd name="connsiteX5" fmla="*/ 12192000 w 12192000"/>
              <a:gd name="connsiteY5" fmla="*/ 866290 h 2002759"/>
              <a:gd name="connsiteX6" fmla="*/ 12192000 w 12192000"/>
              <a:gd name="connsiteY6" fmla="*/ 2002759 h 2002759"/>
              <a:gd name="connsiteX7" fmla="*/ 0 w 12192000"/>
              <a:gd name="connsiteY7" fmla="*/ 2002759 h 2002759"/>
              <a:gd name="connsiteX8" fmla="*/ 0 w 12192000"/>
              <a:gd name="connsiteY8" fmla="*/ 866290 h 2002759"/>
              <a:gd name="connsiteX0" fmla="*/ 0 w 12192000"/>
              <a:gd name="connsiteY0" fmla="*/ 1052221 h 2188690"/>
              <a:gd name="connsiteX1" fmla="*/ 2587557 w 12192000"/>
              <a:gd name="connsiteY1" fmla="*/ 918820 h 2188690"/>
              <a:gd name="connsiteX2" fmla="*/ 5710136 w 12192000"/>
              <a:gd name="connsiteY2" fmla="*/ 186418 h 2188690"/>
              <a:gd name="connsiteX3" fmla="*/ 7500025 w 12192000"/>
              <a:gd name="connsiteY3" fmla="*/ 472858 h 2188690"/>
              <a:gd name="connsiteX4" fmla="*/ 10593421 w 12192000"/>
              <a:gd name="connsiteY4" fmla="*/ 2616 h 2188690"/>
              <a:gd name="connsiteX5" fmla="*/ 12192000 w 12192000"/>
              <a:gd name="connsiteY5" fmla="*/ 1052221 h 2188690"/>
              <a:gd name="connsiteX6" fmla="*/ 12192000 w 12192000"/>
              <a:gd name="connsiteY6" fmla="*/ 2188690 h 2188690"/>
              <a:gd name="connsiteX7" fmla="*/ 0 w 12192000"/>
              <a:gd name="connsiteY7" fmla="*/ 2188690 h 2188690"/>
              <a:gd name="connsiteX8" fmla="*/ 0 w 12192000"/>
              <a:gd name="connsiteY8" fmla="*/ 1052221 h 2188690"/>
              <a:gd name="connsiteX0" fmla="*/ 0 w 12192000"/>
              <a:gd name="connsiteY0" fmla="*/ 1052221 h 2188690"/>
              <a:gd name="connsiteX1" fmla="*/ 2587557 w 12192000"/>
              <a:gd name="connsiteY1" fmla="*/ 918820 h 2188690"/>
              <a:gd name="connsiteX2" fmla="*/ 5710136 w 12192000"/>
              <a:gd name="connsiteY2" fmla="*/ 186418 h 2188690"/>
              <a:gd name="connsiteX3" fmla="*/ 7500025 w 12192000"/>
              <a:gd name="connsiteY3" fmla="*/ 472858 h 2188690"/>
              <a:gd name="connsiteX4" fmla="*/ 10593421 w 12192000"/>
              <a:gd name="connsiteY4" fmla="*/ 2616 h 2188690"/>
              <a:gd name="connsiteX5" fmla="*/ 12192000 w 12192000"/>
              <a:gd name="connsiteY5" fmla="*/ 1052221 h 2188690"/>
              <a:gd name="connsiteX6" fmla="*/ 12192000 w 12192000"/>
              <a:gd name="connsiteY6" fmla="*/ 2188690 h 2188690"/>
              <a:gd name="connsiteX7" fmla="*/ 0 w 12192000"/>
              <a:gd name="connsiteY7" fmla="*/ 2188690 h 2188690"/>
              <a:gd name="connsiteX8" fmla="*/ 0 w 12192000"/>
              <a:gd name="connsiteY8" fmla="*/ 1052221 h 2188690"/>
              <a:gd name="connsiteX0" fmla="*/ 0 w 12192000"/>
              <a:gd name="connsiteY0" fmla="*/ 1171825 h 2308294"/>
              <a:gd name="connsiteX1" fmla="*/ 2587557 w 12192000"/>
              <a:gd name="connsiteY1" fmla="*/ 1038424 h 2308294"/>
              <a:gd name="connsiteX2" fmla="*/ 5710136 w 12192000"/>
              <a:gd name="connsiteY2" fmla="*/ 306022 h 2308294"/>
              <a:gd name="connsiteX3" fmla="*/ 7500025 w 12192000"/>
              <a:gd name="connsiteY3" fmla="*/ 592462 h 2308294"/>
              <a:gd name="connsiteX4" fmla="*/ 10398867 w 12192000"/>
              <a:gd name="connsiteY4" fmla="*/ 2174 h 2308294"/>
              <a:gd name="connsiteX5" fmla="*/ 12192000 w 12192000"/>
              <a:gd name="connsiteY5" fmla="*/ 1171825 h 2308294"/>
              <a:gd name="connsiteX6" fmla="*/ 12192000 w 12192000"/>
              <a:gd name="connsiteY6" fmla="*/ 2308294 h 2308294"/>
              <a:gd name="connsiteX7" fmla="*/ 0 w 12192000"/>
              <a:gd name="connsiteY7" fmla="*/ 2308294 h 2308294"/>
              <a:gd name="connsiteX8" fmla="*/ 0 w 12192000"/>
              <a:gd name="connsiteY8" fmla="*/ 1171825 h 2308294"/>
              <a:gd name="connsiteX0" fmla="*/ 0 w 12192000"/>
              <a:gd name="connsiteY0" fmla="*/ 1171825 h 2308294"/>
              <a:gd name="connsiteX1" fmla="*/ 2587557 w 12192000"/>
              <a:gd name="connsiteY1" fmla="*/ 1038424 h 2308294"/>
              <a:gd name="connsiteX2" fmla="*/ 5710136 w 12192000"/>
              <a:gd name="connsiteY2" fmla="*/ 306022 h 2308294"/>
              <a:gd name="connsiteX3" fmla="*/ 7500025 w 12192000"/>
              <a:gd name="connsiteY3" fmla="*/ 592462 h 2308294"/>
              <a:gd name="connsiteX4" fmla="*/ 10398867 w 12192000"/>
              <a:gd name="connsiteY4" fmla="*/ 2174 h 2308294"/>
              <a:gd name="connsiteX5" fmla="*/ 12192000 w 12192000"/>
              <a:gd name="connsiteY5" fmla="*/ 1171825 h 2308294"/>
              <a:gd name="connsiteX6" fmla="*/ 12192000 w 12192000"/>
              <a:gd name="connsiteY6" fmla="*/ 2308294 h 2308294"/>
              <a:gd name="connsiteX7" fmla="*/ 0 w 12192000"/>
              <a:gd name="connsiteY7" fmla="*/ 2308294 h 2308294"/>
              <a:gd name="connsiteX8" fmla="*/ 0 w 12192000"/>
              <a:gd name="connsiteY8" fmla="*/ 1171825 h 2308294"/>
              <a:gd name="connsiteX0" fmla="*/ 0 w 12192000"/>
              <a:gd name="connsiteY0" fmla="*/ 1169651 h 2306120"/>
              <a:gd name="connsiteX1" fmla="*/ 2587557 w 12192000"/>
              <a:gd name="connsiteY1" fmla="*/ 1036250 h 2306120"/>
              <a:gd name="connsiteX2" fmla="*/ 5710136 w 12192000"/>
              <a:gd name="connsiteY2" fmla="*/ 303848 h 2306120"/>
              <a:gd name="connsiteX3" fmla="*/ 7500025 w 12192000"/>
              <a:gd name="connsiteY3" fmla="*/ 590288 h 2306120"/>
              <a:gd name="connsiteX4" fmla="*/ 10398867 w 12192000"/>
              <a:gd name="connsiteY4" fmla="*/ 0 h 2306120"/>
              <a:gd name="connsiteX5" fmla="*/ 12192000 w 12192000"/>
              <a:gd name="connsiteY5" fmla="*/ 1169651 h 2306120"/>
              <a:gd name="connsiteX6" fmla="*/ 12192000 w 12192000"/>
              <a:gd name="connsiteY6" fmla="*/ 2306120 h 2306120"/>
              <a:gd name="connsiteX7" fmla="*/ 0 w 12192000"/>
              <a:gd name="connsiteY7" fmla="*/ 2306120 h 2306120"/>
              <a:gd name="connsiteX8" fmla="*/ 0 w 12192000"/>
              <a:gd name="connsiteY8" fmla="*/ 1169651 h 2306120"/>
              <a:gd name="connsiteX0" fmla="*/ 0 w 12192000"/>
              <a:gd name="connsiteY0" fmla="*/ 1169651 h 2306120"/>
              <a:gd name="connsiteX1" fmla="*/ 2354093 w 12192000"/>
              <a:gd name="connsiteY1" fmla="*/ 1108278 h 2306120"/>
              <a:gd name="connsiteX2" fmla="*/ 5710136 w 12192000"/>
              <a:gd name="connsiteY2" fmla="*/ 303848 h 2306120"/>
              <a:gd name="connsiteX3" fmla="*/ 7500025 w 12192000"/>
              <a:gd name="connsiteY3" fmla="*/ 590288 h 2306120"/>
              <a:gd name="connsiteX4" fmla="*/ 10398867 w 12192000"/>
              <a:gd name="connsiteY4" fmla="*/ 0 h 2306120"/>
              <a:gd name="connsiteX5" fmla="*/ 12192000 w 12192000"/>
              <a:gd name="connsiteY5" fmla="*/ 1169651 h 2306120"/>
              <a:gd name="connsiteX6" fmla="*/ 12192000 w 12192000"/>
              <a:gd name="connsiteY6" fmla="*/ 2306120 h 2306120"/>
              <a:gd name="connsiteX7" fmla="*/ 0 w 12192000"/>
              <a:gd name="connsiteY7" fmla="*/ 2306120 h 2306120"/>
              <a:gd name="connsiteX8" fmla="*/ 0 w 12192000"/>
              <a:gd name="connsiteY8" fmla="*/ 1169651 h 2306120"/>
              <a:gd name="connsiteX0" fmla="*/ 0 w 12192000"/>
              <a:gd name="connsiteY0" fmla="*/ 1385734 h 2306120"/>
              <a:gd name="connsiteX1" fmla="*/ 2354093 w 12192000"/>
              <a:gd name="connsiteY1" fmla="*/ 1108278 h 2306120"/>
              <a:gd name="connsiteX2" fmla="*/ 5710136 w 12192000"/>
              <a:gd name="connsiteY2" fmla="*/ 303848 h 2306120"/>
              <a:gd name="connsiteX3" fmla="*/ 7500025 w 12192000"/>
              <a:gd name="connsiteY3" fmla="*/ 590288 h 2306120"/>
              <a:gd name="connsiteX4" fmla="*/ 10398867 w 12192000"/>
              <a:gd name="connsiteY4" fmla="*/ 0 h 2306120"/>
              <a:gd name="connsiteX5" fmla="*/ 12192000 w 12192000"/>
              <a:gd name="connsiteY5" fmla="*/ 1169651 h 2306120"/>
              <a:gd name="connsiteX6" fmla="*/ 12192000 w 12192000"/>
              <a:gd name="connsiteY6" fmla="*/ 2306120 h 2306120"/>
              <a:gd name="connsiteX7" fmla="*/ 0 w 12192000"/>
              <a:gd name="connsiteY7" fmla="*/ 2306120 h 2306120"/>
              <a:gd name="connsiteX8" fmla="*/ 0 w 12192000"/>
              <a:gd name="connsiteY8" fmla="*/ 1385734 h 2306120"/>
              <a:gd name="connsiteX0" fmla="*/ 0 w 12192000"/>
              <a:gd name="connsiteY0" fmla="*/ 1294558 h 2214944"/>
              <a:gd name="connsiteX1" fmla="*/ 2354093 w 12192000"/>
              <a:gd name="connsiteY1" fmla="*/ 1017102 h 2214944"/>
              <a:gd name="connsiteX2" fmla="*/ 5710136 w 12192000"/>
              <a:gd name="connsiteY2" fmla="*/ 212672 h 2214944"/>
              <a:gd name="connsiteX3" fmla="*/ 7500025 w 12192000"/>
              <a:gd name="connsiteY3" fmla="*/ 499112 h 2214944"/>
              <a:gd name="connsiteX4" fmla="*/ 9751167 w 12192000"/>
              <a:gd name="connsiteY4" fmla="*/ 0 h 2214944"/>
              <a:gd name="connsiteX5" fmla="*/ 12192000 w 12192000"/>
              <a:gd name="connsiteY5" fmla="*/ 1078475 h 2214944"/>
              <a:gd name="connsiteX6" fmla="*/ 12192000 w 12192000"/>
              <a:gd name="connsiteY6" fmla="*/ 2214944 h 2214944"/>
              <a:gd name="connsiteX7" fmla="*/ 0 w 12192000"/>
              <a:gd name="connsiteY7" fmla="*/ 2214944 h 2214944"/>
              <a:gd name="connsiteX8" fmla="*/ 0 w 12192000"/>
              <a:gd name="connsiteY8" fmla="*/ 1294558 h 221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214944">
                <a:moveTo>
                  <a:pt x="0" y="1294558"/>
                </a:moveTo>
                <a:cubicBezTo>
                  <a:pt x="418289" y="1295855"/>
                  <a:pt x="1935804" y="1015805"/>
                  <a:pt x="2354093" y="1017102"/>
                </a:cubicBezTo>
                <a:cubicBezTo>
                  <a:pt x="3605719" y="1039800"/>
                  <a:pt x="4458510" y="189974"/>
                  <a:pt x="5710136" y="212672"/>
                </a:cubicBezTo>
                <a:cubicBezTo>
                  <a:pt x="6747753" y="329404"/>
                  <a:pt x="6462408" y="382380"/>
                  <a:pt x="7500025" y="499112"/>
                </a:cubicBezTo>
                <a:cubicBezTo>
                  <a:pt x="8382000" y="544508"/>
                  <a:pt x="8888647" y="26632"/>
                  <a:pt x="9751167" y="0"/>
                </a:cubicBezTo>
                <a:cubicBezTo>
                  <a:pt x="10498035" y="21741"/>
                  <a:pt x="11659140" y="728607"/>
                  <a:pt x="12192000" y="1078475"/>
                </a:cubicBezTo>
                <a:lnTo>
                  <a:pt x="12192000" y="2214944"/>
                </a:lnTo>
                <a:lnTo>
                  <a:pt x="0" y="2214944"/>
                </a:lnTo>
                <a:lnTo>
                  <a:pt x="0" y="1294558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53">
            <a:extLst>
              <a:ext uri="{FF2B5EF4-FFF2-40B4-BE49-F238E27FC236}">
                <a16:creationId xmlns:a16="http://schemas.microsoft.com/office/drawing/2014/main" id="{C8B8C67E-D154-474C-B166-841BC5B05F79}"/>
              </a:ext>
            </a:extLst>
          </p:cNvPr>
          <p:cNvGrpSpPr/>
          <p:nvPr/>
        </p:nvGrpSpPr>
        <p:grpSpPr>
          <a:xfrm>
            <a:off x="6098324" y="4234521"/>
            <a:ext cx="672277" cy="1316148"/>
            <a:chOff x="4070350" y="60326"/>
            <a:chExt cx="450850" cy="88265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" name="Rectangle 19">
              <a:extLst>
                <a:ext uri="{FF2B5EF4-FFF2-40B4-BE49-F238E27FC236}">
                  <a16:creationId xmlns:a16="http://schemas.microsoft.com/office/drawing/2014/main" id="{0C08423D-6570-4641-9567-44AF600245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9900" y="642938"/>
              <a:ext cx="31750" cy="300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20">
              <a:extLst>
                <a:ext uri="{FF2B5EF4-FFF2-40B4-BE49-F238E27FC236}">
                  <a16:creationId xmlns:a16="http://schemas.microsoft.com/office/drawing/2014/main" id="{6D994477-CD55-47F9-8577-FB713276A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0350" y="60326"/>
              <a:ext cx="450850" cy="655638"/>
            </a:xfrm>
            <a:custGeom>
              <a:avLst/>
              <a:gdLst>
                <a:gd name="T0" fmla="*/ 0 w 593"/>
                <a:gd name="T1" fmla="*/ 862 h 862"/>
                <a:gd name="T2" fmla="*/ 297 w 593"/>
                <a:gd name="T3" fmla="*/ 0 h 862"/>
                <a:gd name="T4" fmla="*/ 593 w 593"/>
                <a:gd name="T5" fmla="*/ 862 h 862"/>
                <a:gd name="T6" fmla="*/ 0 w 593"/>
                <a:gd name="T7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3" h="862">
                  <a:moveTo>
                    <a:pt x="0" y="862"/>
                  </a:moveTo>
                  <a:lnTo>
                    <a:pt x="297" y="0"/>
                  </a:lnTo>
                  <a:lnTo>
                    <a:pt x="593" y="862"/>
                  </a:lnTo>
                  <a:lnTo>
                    <a:pt x="0" y="8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21">
              <a:extLst>
                <a:ext uri="{FF2B5EF4-FFF2-40B4-BE49-F238E27FC236}">
                  <a16:creationId xmlns:a16="http://schemas.microsoft.com/office/drawing/2014/main" id="{3A2338B4-B5CF-456E-9458-3769DDB36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5775" y="60326"/>
              <a:ext cx="225425" cy="655638"/>
            </a:xfrm>
            <a:custGeom>
              <a:avLst/>
              <a:gdLst>
                <a:gd name="T0" fmla="*/ 296 w 296"/>
                <a:gd name="T1" fmla="*/ 863 h 863"/>
                <a:gd name="T2" fmla="*/ 0 w 296"/>
                <a:gd name="T3" fmla="*/ 863 h 863"/>
                <a:gd name="T4" fmla="*/ 0 w 296"/>
                <a:gd name="T5" fmla="*/ 0 h 863"/>
                <a:gd name="T6" fmla="*/ 296 w 296"/>
                <a:gd name="T7" fmla="*/ 863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" h="863">
                  <a:moveTo>
                    <a:pt x="296" y="863"/>
                  </a:moveTo>
                  <a:lnTo>
                    <a:pt x="0" y="863"/>
                  </a:lnTo>
                  <a:lnTo>
                    <a:pt x="0" y="0"/>
                  </a:lnTo>
                  <a:lnTo>
                    <a:pt x="296" y="8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9" name="그룹 57">
            <a:extLst>
              <a:ext uri="{FF2B5EF4-FFF2-40B4-BE49-F238E27FC236}">
                <a16:creationId xmlns:a16="http://schemas.microsoft.com/office/drawing/2014/main" id="{AE068FB1-4E69-47A0-AEC3-B5B85B80E752}"/>
              </a:ext>
            </a:extLst>
          </p:cNvPr>
          <p:cNvGrpSpPr/>
          <p:nvPr/>
        </p:nvGrpSpPr>
        <p:grpSpPr>
          <a:xfrm>
            <a:off x="10782462" y="4665663"/>
            <a:ext cx="1228563" cy="1335087"/>
            <a:chOff x="7986713" y="1112838"/>
            <a:chExt cx="823913" cy="895351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0" name="Freeform 22">
              <a:extLst>
                <a:ext uri="{FF2B5EF4-FFF2-40B4-BE49-F238E27FC236}">
                  <a16:creationId xmlns:a16="http://schemas.microsoft.com/office/drawing/2014/main" id="{02B8D344-B1C1-45F5-A782-5F3E1E9B7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2775" y="1501776"/>
              <a:ext cx="333375" cy="506413"/>
            </a:xfrm>
            <a:custGeom>
              <a:avLst/>
              <a:gdLst>
                <a:gd name="T0" fmla="*/ 439 w 439"/>
                <a:gd name="T1" fmla="*/ 71 h 667"/>
                <a:gd name="T2" fmla="*/ 405 w 439"/>
                <a:gd name="T3" fmla="*/ 45 h 667"/>
                <a:gd name="T4" fmla="*/ 243 w 439"/>
                <a:gd name="T5" fmla="*/ 178 h 667"/>
                <a:gd name="T6" fmla="*/ 243 w 439"/>
                <a:gd name="T7" fmla="*/ 0 h 667"/>
                <a:gd name="T8" fmla="*/ 189 w 439"/>
                <a:gd name="T9" fmla="*/ 0 h 667"/>
                <a:gd name="T10" fmla="*/ 189 w 439"/>
                <a:gd name="T11" fmla="*/ 178 h 667"/>
                <a:gd name="T12" fmla="*/ 35 w 439"/>
                <a:gd name="T13" fmla="*/ 31 h 667"/>
                <a:gd name="T14" fmla="*/ 0 w 439"/>
                <a:gd name="T15" fmla="*/ 57 h 667"/>
                <a:gd name="T16" fmla="*/ 189 w 439"/>
                <a:gd name="T17" fmla="*/ 231 h 667"/>
                <a:gd name="T18" fmla="*/ 189 w 439"/>
                <a:gd name="T19" fmla="*/ 667 h 667"/>
                <a:gd name="T20" fmla="*/ 243 w 439"/>
                <a:gd name="T21" fmla="*/ 667 h 667"/>
                <a:gd name="T22" fmla="*/ 243 w 439"/>
                <a:gd name="T23" fmla="*/ 231 h 667"/>
                <a:gd name="T24" fmla="*/ 439 w 439"/>
                <a:gd name="T25" fmla="*/ 71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67">
                  <a:moveTo>
                    <a:pt x="439" y="71"/>
                  </a:moveTo>
                  <a:lnTo>
                    <a:pt x="405" y="45"/>
                  </a:lnTo>
                  <a:lnTo>
                    <a:pt x="243" y="178"/>
                  </a:lnTo>
                  <a:lnTo>
                    <a:pt x="243" y="0"/>
                  </a:lnTo>
                  <a:lnTo>
                    <a:pt x="189" y="0"/>
                  </a:lnTo>
                  <a:lnTo>
                    <a:pt x="189" y="178"/>
                  </a:lnTo>
                  <a:lnTo>
                    <a:pt x="35" y="31"/>
                  </a:lnTo>
                  <a:lnTo>
                    <a:pt x="0" y="57"/>
                  </a:lnTo>
                  <a:lnTo>
                    <a:pt x="189" y="231"/>
                  </a:lnTo>
                  <a:lnTo>
                    <a:pt x="189" y="667"/>
                  </a:lnTo>
                  <a:lnTo>
                    <a:pt x="243" y="667"/>
                  </a:lnTo>
                  <a:lnTo>
                    <a:pt x="243" y="231"/>
                  </a:lnTo>
                  <a:lnTo>
                    <a:pt x="439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Oval 23">
              <a:extLst>
                <a:ext uri="{FF2B5EF4-FFF2-40B4-BE49-F238E27FC236}">
                  <a16:creationId xmlns:a16="http://schemas.microsoft.com/office/drawing/2014/main" id="{CEB5DB48-9EBF-4F16-8F32-121EA2B6B2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4200" y="11128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24">
              <a:extLst>
                <a:ext uri="{FF2B5EF4-FFF2-40B4-BE49-F238E27FC236}">
                  <a16:creationId xmlns:a16="http://schemas.microsoft.com/office/drawing/2014/main" id="{BDF8B885-3D44-4D6C-B4F6-E1C3E1FA6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9463" y="1112838"/>
              <a:ext cx="193675" cy="388938"/>
            </a:xfrm>
            <a:custGeom>
              <a:avLst/>
              <a:gdLst>
                <a:gd name="T0" fmla="*/ 0 w 255"/>
                <a:gd name="T1" fmla="*/ 0 h 512"/>
                <a:gd name="T2" fmla="*/ 0 w 255"/>
                <a:gd name="T3" fmla="*/ 512 h 512"/>
                <a:gd name="T4" fmla="*/ 255 w 255"/>
                <a:gd name="T5" fmla="*/ 256 h 512"/>
                <a:gd name="T6" fmla="*/ 0 w 255"/>
                <a:gd name="T7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" h="512">
                  <a:moveTo>
                    <a:pt x="0" y="0"/>
                  </a:moveTo>
                  <a:lnTo>
                    <a:pt x="0" y="512"/>
                  </a:lnTo>
                  <a:cubicBezTo>
                    <a:pt x="141" y="511"/>
                    <a:pt x="255" y="397"/>
                    <a:pt x="255" y="256"/>
                  </a:cubicBezTo>
                  <a:cubicBezTo>
                    <a:pt x="255" y="115"/>
                    <a:pt x="14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Oval 25">
              <a:extLst>
                <a:ext uri="{FF2B5EF4-FFF2-40B4-BE49-F238E27FC236}">
                  <a16:creationId xmlns:a16="http://schemas.microsoft.com/office/drawing/2014/main" id="{DC306C64-3FA0-4E07-B574-FC41CCDA76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6713" y="1176338"/>
              <a:ext cx="390525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Oval 26">
              <a:extLst>
                <a:ext uri="{FF2B5EF4-FFF2-40B4-BE49-F238E27FC236}">
                  <a16:creationId xmlns:a16="http://schemas.microsoft.com/office/drawing/2014/main" id="{8BDC8C93-EB04-4BE8-A0BD-2B1C9AF91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1688" y="11763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5" name="그룹 63">
            <a:extLst>
              <a:ext uri="{FF2B5EF4-FFF2-40B4-BE49-F238E27FC236}">
                <a16:creationId xmlns:a16="http://schemas.microsoft.com/office/drawing/2014/main" id="{2A6C82EA-F420-4199-8202-A9E005E1D774}"/>
              </a:ext>
            </a:extLst>
          </p:cNvPr>
          <p:cNvGrpSpPr/>
          <p:nvPr/>
        </p:nvGrpSpPr>
        <p:grpSpPr>
          <a:xfrm rot="20923597">
            <a:off x="4445812" y="5572272"/>
            <a:ext cx="485852" cy="262646"/>
            <a:chOff x="9777413" y="344488"/>
            <a:chExt cx="919163" cy="4968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6" name="Freeform 27">
              <a:extLst>
                <a:ext uri="{FF2B5EF4-FFF2-40B4-BE49-F238E27FC236}">
                  <a16:creationId xmlns:a16="http://schemas.microsoft.com/office/drawing/2014/main" id="{40D74967-2CDD-4FB1-89F0-D42B04DDF8C2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413" y="344488"/>
              <a:ext cx="919163" cy="496888"/>
            </a:xfrm>
            <a:custGeom>
              <a:avLst/>
              <a:gdLst>
                <a:gd name="T0" fmla="*/ 1175 w 1211"/>
                <a:gd name="T1" fmla="*/ 654 h 654"/>
                <a:gd name="T2" fmla="*/ 14 w 1211"/>
                <a:gd name="T3" fmla="*/ 654 h 654"/>
                <a:gd name="T4" fmla="*/ 145 w 1211"/>
                <a:gd name="T5" fmla="*/ 583 h 654"/>
                <a:gd name="T6" fmla="*/ 0 w 1211"/>
                <a:gd name="T7" fmla="*/ 593 h 654"/>
                <a:gd name="T8" fmla="*/ 145 w 1211"/>
                <a:gd name="T9" fmla="*/ 507 h 654"/>
                <a:gd name="T10" fmla="*/ 0 w 1211"/>
                <a:gd name="T11" fmla="*/ 460 h 654"/>
                <a:gd name="T12" fmla="*/ 125 w 1211"/>
                <a:gd name="T13" fmla="*/ 450 h 654"/>
                <a:gd name="T14" fmla="*/ 11 w 1211"/>
                <a:gd name="T15" fmla="*/ 399 h 654"/>
                <a:gd name="T16" fmla="*/ 173 w 1211"/>
                <a:gd name="T17" fmla="*/ 372 h 654"/>
                <a:gd name="T18" fmla="*/ 74 w 1211"/>
                <a:gd name="T19" fmla="*/ 305 h 654"/>
                <a:gd name="T20" fmla="*/ 205 w 1211"/>
                <a:gd name="T21" fmla="*/ 290 h 654"/>
                <a:gd name="T22" fmla="*/ 137 w 1211"/>
                <a:gd name="T23" fmla="*/ 231 h 654"/>
                <a:gd name="T24" fmla="*/ 261 w 1211"/>
                <a:gd name="T25" fmla="*/ 209 h 654"/>
                <a:gd name="T26" fmla="*/ 193 w 1211"/>
                <a:gd name="T27" fmla="*/ 140 h 654"/>
                <a:gd name="T28" fmla="*/ 326 w 1211"/>
                <a:gd name="T29" fmla="*/ 136 h 654"/>
                <a:gd name="T30" fmla="*/ 279 w 1211"/>
                <a:gd name="T31" fmla="*/ 62 h 654"/>
                <a:gd name="T32" fmla="*/ 463 w 1211"/>
                <a:gd name="T33" fmla="*/ 110 h 654"/>
                <a:gd name="T34" fmla="*/ 415 w 1211"/>
                <a:gd name="T35" fmla="*/ 17 h 654"/>
                <a:gd name="T36" fmla="*/ 552 w 1211"/>
                <a:gd name="T37" fmla="*/ 96 h 654"/>
                <a:gd name="T38" fmla="*/ 557 w 1211"/>
                <a:gd name="T39" fmla="*/ 17 h 654"/>
                <a:gd name="T40" fmla="*/ 634 w 1211"/>
                <a:gd name="T41" fmla="*/ 84 h 654"/>
                <a:gd name="T42" fmla="*/ 699 w 1211"/>
                <a:gd name="T43" fmla="*/ 0 h 654"/>
                <a:gd name="T44" fmla="*/ 696 w 1211"/>
                <a:gd name="T45" fmla="*/ 96 h 654"/>
                <a:gd name="T46" fmla="*/ 814 w 1211"/>
                <a:gd name="T47" fmla="*/ 40 h 654"/>
                <a:gd name="T48" fmla="*/ 770 w 1211"/>
                <a:gd name="T49" fmla="*/ 123 h 654"/>
                <a:gd name="T50" fmla="*/ 879 w 1211"/>
                <a:gd name="T51" fmla="*/ 62 h 654"/>
                <a:gd name="T52" fmla="*/ 856 w 1211"/>
                <a:gd name="T53" fmla="*/ 155 h 654"/>
                <a:gd name="T54" fmla="*/ 972 w 1211"/>
                <a:gd name="T55" fmla="*/ 122 h 654"/>
                <a:gd name="T56" fmla="*/ 948 w 1211"/>
                <a:gd name="T57" fmla="*/ 195 h 654"/>
                <a:gd name="T58" fmla="*/ 1066 w 1211"/>
                <a:gd name="T59" fmla="*/ 184 h 654"/>
                <a:gd name="T60" fmla="*/ 1004 w 1211"/>
                <a:gd name="T61" fmla="*/ 260 h 654"/>
                <a:gd name="T62" fmla="*/ 1140 w 1211"/>
                <a:gd name="T63" fmla="*/ 266 h 654"/>
                <a:gd name="T64" fmla="*/ 1068 w 1211"/>
                <a:gd name="T65" fmla="*/ 337 h 654"/>
                <a:gd name="T66" fmla="*/ 1175 w 1211"/>
                <a:gd name="T67" fmla="*/ 357 h 654"/>
                <a:gd name="T68" fmla="*/ 1093 w 1211"/>
                <a:gd name="T69" fmla="*/ 399 h 654"/>
                <a:gd name="T70" fmla="*/ 1181 w 1211"/>
                <a:gd name="T71" fmla="*/ 448 h 654"/>
                <a:gd name="T72" fmla="*/ 1095 w 1211"/>
                <a:gd name="T73" fmla="*/ 500 h 654"/>
                <a:gd name="T74" fmla="*/ 1211 w 1211"/>
                <a:gd name="T75" fmla="*/ 561 h 654"/>
                <a:gd name="T76" fmla="*/ 1104 w 1211"/>
                <a:gd name="T77" fmla="*/ 591 h 654"/>
                <a:gd name="T78" fmla="*/ 1175 w 1211"/>
                <a:gd name="T79" fmla="*/ 65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1" h="654">
                  <a:moveTo>
                    <a:pt x="1175" y="654"/>
                  </a:moveTo>
                  <a:lnTo>
                    <a:pt x="14" y="654"/>
                  </a:lnTo>
                  <a:cubicBezTo>
                    <a:pt x="14" y="654"/>
                    <a:pt x="37" y="596"/>
                    <a:pt x="145" y="583"/>
                  </a:cubicBezTo>
                  <a:cubicBezTo>
                    <a:pt x="145" y="583"/>
                    <a:pt x="86" y="561"/>
                    <a:pt x="0" y="593"/>
                  </a:cubicBezTo>
                  <a:cubicBezTo>
                    <a:pt x="0" y="593"/>
                    <a:pt x="15" y="539"/>
                    <a:pt x="145" y="507"/>
                  </a:cubicBezTo>
                  <a:cubicBezTo>
                    <a:pt x="145" y="507"/>
                    <a:pt x="35" y="503"/>
                    <a:pt x="0" y="460"/>
                  </a:cubicBezTo>
                  <a:cubicBezTo>
                    <a:pt x="0" y="460"/>
                    <a:pt x="69" y="480"/>
                    <a:pt x="125" y="450"/>
                  </a:cubicBezTo>
                  <a:cubicBezTo>
                    <a:pt x="125" y="450"/>
                    <a:pt x="62" y="389"/>
                    <a:pt x="11" y="399"/>
                  </a:cubicBezTo>
                  <a:cubicBezTo>
                    <a:pt x="11" y="399"/>
                    <a:pt x="61" y="355"/>
                    <a:pt x="173" y="372"/>
                  </a:cubicBezTo>
                  <a:cubicBezTo>
                    <a:pt x="173" y="372"/>
                    <a:pt x="113" y="300"/>
                    <a:pt x="74" y="305"/>
                  </a:cubicBezTo>
                  <a:cubicBezTo>
                    <a:pt x="74" y="305"/>
                    <a:pt x="110" y="271"/>
                    <a:pt x="205" y="290"/>
                  </a:cubicBezTo>
                  <a:cubicBezTo>
                    <a:pt x="205" y="290"/>
                    <a:pt x="174" y="237"/>
                    <a:pt x="137" y="231"/>
                  </a:cubicBezTo>
                  <a:cubicBezTo>
                    <a:pt x="137" y="231"/>
                    <a:pt x="154" y="184"/>
                    <a:pt x="261" y="209"/>
                  </a:cubicBezTo>
                  <a:cubicBezTo>
                    <a:pt x="261" y="209"/>
                    <a:pt x="244" y="143"/>
                    <a:pt x="193" y="140"/>
                  </a:cubicBezTo>
                  <a:cubicBezTo>
                    <a:pt x="193" y="140"/>
                    <a:pt x="253" y="102"/>
                    <a:pt x="326" y="136"/>
                  </a:cubicBezTo>
                  <a:cubicBezTo>
                    <a:pt x="326" y="136"/>
                    <a:pt x="308" y="67"/>
                    <a:pt x="279" y="62"/>
                  </a:cubicBezTo>
                  <a:cubicBezTo>
                    <a:pt x="279" y="62"/>
                    <a:pt x="418" y="62"/>
                    <a:pt x="463" y="110"/>
                  </a:cubicBezTo>
                  <a:cubicBezTo>
                    <a:pt x="463" y="110"/>
                    <a:pt x="444" y="47"/>
                    <a:pt x="415" y="17"/>
                  </a:cubicBezTo>
                  <a:cubicBezTo>
                    <a:pt x="415" y="17"/>
                    <a:pt x="548" y="43"/>
                    <a:pt x="552" y="96"/>
                  </a:cubicBezTo>
                  <a:cubicBezTo>
                    <a:pt x="552" y="96"/>
                    <a:pt x="569" y="57"/>
                    <a:pt x="557" y="17"/>
                  </a:cubicBezTo>
                  <a:cubicBezTo>
                    <a:pt x="557" y="17"/>
                    <a:pt x="626" y="35"/>
                    <a:pt x="634" y="84"/>
                  </a:cubicBezTo>
                  <a:cubicBezTo>
                    <a:pt x="634" y="84"/>
                    <a:pt x="660" y="12"/>
                    <a:pt x="699" y="0"/>
                  </a:cubicBezTo>
                  <a:cubicBezTo>
                    <a:pt x="699" y="0"/>
                    <a:pt x="684" y="68"/>
                    <a:pt x="696" y="96"/>
                  </a:cubicBezTo>
                  <a:cubicBezTo>
                    <a:pt x="696" y="96"/>
                    <a:pt x="757" y="59"/>
                    <a:pt x="814" y="40"/>
                  </a:cubicBezTo>
                  <a:cubicBezTo>
                    <a:pt x="814" y="40"/>
                    <a:pt x="770" y="85"/>
                    <a:pt x="770" y="123"/>
                  </a:cubicBezTo>
                  <a:cubicBezTo>
                    <a:pt x="770" y="123"/>
                    <a:pt x="827" y="66"/>
                    <a:pt x="879" y="62"/>
                  </a:cubicBezTo>
                  <a:cubicBezTo>
                    <a:pt x="879" y="62"/>
                    <a:pt x="811" y="136"/>
                    <a:pt x="856" y="155"/>
                  </a:cubicBezTo>
                  <a:cubicBezTo>
                    <a:pt x="856" y="155"/>
                    <a:pt x="913" y="116"/>
                    <a:pt x="972" y="122"/>
                  </a:cubicBezTo>
                  <a:cubicBezTo>
                    <a:pt x="972" y="122"/>
                    <a:pt x="930" y="170"/>
                    <a:pt x="948" y="195"/>
                  </a:cubicBezTo>
                  <a:cubicBezTo>
                    <a:pt x="948" y="195"/>
                    <a:pt x="1001" y="170"/>
                    <a:pt x="1066" y="184"/>
                  </a:cubicBezTo>
                  <a:cubicBezTo>
                    <a:pt x="1066" y="184"/>
                    <a:pt x="977" y="231"/>
                    <a:pt x="1004" y="260"/>
                  </a:cubicBezTo>
                  <a:cubicBezTo>
                    <a:pt x="1004" y="260"/>
                    <a:pt x="1072" y="244"/>
                    <a:pt x="1140" y="266"/>
                  </a:cubicBezTo>
                  <a:cubicBezTo>
                    <a:pt x="1140" y="266"/>
                    <a:pt x="1057" y="310"/>
                    <a:pt x="1068" y="337"/>
                  </a:cubicBezTo>
                  <a:cubicBezTo>
                    <a:pt x="1068" y="337"/>
                    <a:pt x="1113" y="342"/>
                    <a:pt x="1175" y="357"/>
                  </a:cubicBezTo>
                  <a:cubicBezTo>
                    <a:pt x="1175" y="357"/>
                    <a:pt x="1114" y="367"/>
                    <a:pt x="1093" y="399"/>
                  </a:cubicBezTo>
                  <a:cubicBezTo>
                    <a:pt x="1093" y="399"/>
                    <a:pt x="1131" y="399"/>
                    <a:pt x="1181" y="448"/>
                  </a:cubicBezTo>
                  <a:cubicBezTo>
                    <a:pt x="1181" y="448"/>
                    <a:pt x="1101" y="453"/>
                    <a:pt x="1095" y="500"/>
                  </a:cubicBezTo>
                  <a:cubicBezTo>
                    <a:pt x="1095" y="500"/>
                    <a:pt x="1155" y="496"/>
                    <a:pt x="1211" y="561"/>
                  </a:cubicBezTo>
                  <a:cubicBezTo>
                    <a:pt x="1211" y="561"/>
                    <a:pt x="1110" y="541"/>
                    <a:pt x="1104" y="591"/>
                  </a:cubicBezTo>
                  <a:cubicBezTo>
                    <a:pt x="1158" y="591"/>
                    <a:pt x="1174" y="643"/>
                    <a:pt x="1175" y="65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28">
              <a:extLst>
                <a:ext uri="{FF2B5EF4-FFF2-40B4-BE49-F238E27FC236}">
                  <a16:creationId xmlns:a16="http://schemas.microsoft.com/office/drawing/2014/main" id="{CDF98136-08D2-4B67-8211-92F2781E6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8700" y="441326"/>
              <a:ext cx="660400" cy="357188"/>
            </a:xfrm>
            <a:custGeom>
              <a:avLst/>
              <a:gdLst>
                <a:gd name="T0" fmla="*/ 844 w 870"/>
                <a:gd name="T1" fmla="*/ 470 h 470"/>
                <a:gd name="T2" fmla="*/ 11 w 870"/>
                <a:gd name="T3" fmla="*/ 470 h 470"/>
                <a:gd name="T4" fmla="*/ 105 w 870"/>
                <a:gd name="T5" fmla="*/ 419 h 470"/>
                <a:gd name="T6" fmla="*/ 0 w 870"/>
                <a:gd name="T7" fmla="*/ 426 h 470"/>
                <a:gd name="T8" fmla="*/ 105 w 870"/>
                <a:gd name="T9" fmla="*/ 364 h 470"/>
                <a:gd name="T10" fmla="*/ 0 w 870"/>
                <a:gd name="T11" fmla="*/ 330 h 470"/>
                <a:gd name="T12" fmla="*/ 90 w 870"/>
                <a:gd name="T13" fmla="*/ 323 h 470"/>
                <a:gd name="T14" fmla="*/ 8 w 870"/>
                <a:gd name="T15" fmla="*/ 287 h 470"/>
                <a:gd name="T16" fmla="*/ 125 w 870"/>
                <a:gd name="T17" fmla="*/ 267 h 470"/>
                <a:gd name="T18" fmla="*/ 54 w 870"/>
                <a:gd name="T19" fmla="*/ 219 h 470"/>
                <a:gd name="T20" fmla="*/ 147 w 870"/>
                <a:gd name="T21" fmla="*/ 208 h 470"/>
                <a:gd name="T22" fmla="*/ 99 w 870"/>
                <a:gd name="T23" fmla="*/ 166 h 470"/>
                <a:gd name="T24" fmla="*/ 188 w 870"/>
                <a:gd name="T25" fmla="*/ 150 h 470"/>
                <a:gd name="T26" fmla="*/ 139 w 870"/>
                <a:gd name="T27" fmla="*/ 101 h 470"/>
                <a:gd name="T28" fmla="*/ 235 w 870"/>
                <a:gd name="T29" fmla="*/ 97 h 470"/>
                <a:gd name="T30" fmla="*/ 201 w 870"/>
                <a:gd name="T31" fmla="*/ 44 h 470"/>
                <a:gd name="T32" fmla="*/ 333 w 870"/>
                <a:gd name="T33" fmla="*/ 79 h 470"/>
                <a:gd name="T34" fmla="*/ 298 w 870"/>
                <a:gd name="T35" fmla="*/ 13 h 470"/>
                <a:gd name="T36" fmla="*/ 397 w 870"/>
                <a:gd name="T37" fmla="*/ 69 h 470"/>
                <a:gd name="T38" fmla="*/ 400 w 870"/>
                <a:gd name="T39" fmla="*/ 13 h 470"/>
                <a:gd name="T40" fmla="*/ 456 w 870"/>
                <a:gd name="T41" fmla="*/ 60 h 470"/>
                <a:gd name="T42" fmla="*/ 502 w 870"/>
                <a:gd name="T43" fmla="*/ 0 h 470"/>
                <a:gd name="T44" fmla="*/ 500 w 870"/>
                <a:gd name="T45" fmla="*/ 69 h 470"/>
                <a:gd name="T46" fmla="*/ 585 w 870"/>
                <a:gd name="T47" fmla="*/ 28 h 470"/>
                <a:gd name="T48" fmla="*/ 553 w 870"/>
                <a:gd name="T49" fmla="*/ 88 h 470"/>
                <a:gd name="T50" fmla="*/ 632 w 870"/>
                <a:gd name="T51" fmla="*/ 44 h 470"/>
                <a:gd name="T52" fmla="*/ 615 w 870"/>
                <a:gd name="T53" fmla="*/ 111 h 470"/>
                <a:gd name="T54" fmla="*/ 698 w 870"/>
                <a:gd name="T55" fmla="*/ 88 h 470"/>
                <a:gd name="T56" fmla="*/ 681 w 870"/>
                <a:gd name="T57" fmla="*/ 140 h 470"/>
                <a:gd name="T58" fmla="*/ 766 w 870"/>
                <a:gd name="T59" fmla="*/ 132 h 470"/>
                <a:gd name="T60" fmla="*/ 721 w 870"/>
                <a:gd name="T61" fmla="*/ 187 h 470"/>
                <a:gd name="T62" fmla="*/ 819 w 870"/>
                <a:gd name="T63" fmla="*/ 191 h 470"/>
                <a:gd name="T64" fmla="*/ 768 w 870"/>
                <a:gd name="T65" fmla="*/ 242 h 470"/>
                <a:gd name="T66" fmla="*/ 844 w 870"/>
                <a:gd name="T67" fmla="*/ 256 h 470"/>
                <a:gd name="T68" fmla="*/ 785 w 870"/>
                <a:gd name="T69" fmla="*/ 286 h 470"/>
                <a:gd name="T70" fmla="*/ 849 w 870"/>
                <a:gd name="T71" fmla="*/ 322 h 470"/>
                <a:gd name="T72" fmla="*/ 786 w 870"/>
                <a:gd name="T73" fmla="*/ 359 h 470"/>
                <a:gd name="T74" fmla="*/ 870 w 870"/>
                <a:gd name="T75" fmla="*/ 403 h 470"/>
                <a:gd name="T76" fmla="*/ 793 w 870"/>
                <a:gd name="T77" fmla="*/ 424 h 470"/>
                <a:gd name="T78" fmla="*/ 844 w 870"/>
                <a:gd name="T79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70" h="470">
                  <a:moveTo>
                    <a:pt x="844" y="470"/>
                  </a:moveTo>
                  <a:lnTo>
                    <a:pt x="11" y="470"/>
                  </a:lnTo>
                  <a:cubicBezTo>
                    <a:pt x="11" y="470"/>
                    <a:pt x="27" y="428"/>
                    <a:pt x="105" y="419"/>
                  </a:cubicBezTo>
                  <a:cubicBezTo>
                    <a:pt x="105" y="419"/>
                    <a:pt x="62" y="403"/>
                    <a:pt x="0" y="426"/>
                  </a:cubicBezTo>
                  <a:cubicBezTo>
                    <a:pt x="0" y="426"/>
                    <a:pt x="11" y="387"/>
                    <a:pt x="105" y="364"/>
                  </a:cubicBezTo>
                  <a:cubicBezTo>
                    <a:pt x="105" y="364"/>
                    <a:pt x="25" y="361"/>
                    <a:pt x="0" y="330"/>
                  </a:cubicBezTo>
                  <a:cubicBezTo>
                    <a:pt x="0" y="330"/>
                    <a:pt x="50" y="344"/>
                    <a:pt x="90" y="323"/>
                  </a:cubicBezTo>
                  <a:cubicBezTo>
                    <a:pt x="90" y="323"/>
                    <a:pt x="45" y="279"/>
                    <a:pt x="8" y="287"/>
                  </a:cubicBezTo>
                  <a:cubicBezTo>
                    <a:pt x="8" y="287"/>
                    <a:pt x="44" y="255"/>
                    <a:pt x="125" y="267"/>
                  </a:cubicBezTo>
                  <a:cubicBezTo>
                    <a:pt x="125" y="267"/>
                    <a:pt x="82" y="216"/>
                    <a:pt x="54" y="219"/>
                  </a:cubicBezTo>
                  <a:cubicBezTo>
                    <a:pt x="54" y="219"/>
                    <a:pt x="79" y="194"/>
                    <a:pt x="147" y="208"/>
                  </a:cubicBezTo>
                  <a:cubicBezTo>
                    <a:pt x="147" y="208"/>
                    <a:pt x="125" y="170"/>
                    <a:pt x="99" y="166"/>
                  </a:cubicBezTo>
                  <a:cubicBezTo>
                    <a:pt x="99" y="166"/>
                    <a:pt x="111" y="132"/>
                    <a:pt x="188" y="150"/>
                  </a:cubicBezTo>
                  <a:cubicBezTo>
                    <a:pt x="188" y="150"/>
                    <a:pt x="176" y="103"/>
                    <a:pt x="139" y="101"/>
                  </a:cubicBezTo>
                  <a:cubicBezTo>
                    <a:pt x="139" y="101"/>
                    <a:pt x="182" y="73"/>
                    <a:pt x="235" y="97"/>
                  </a:cubicBezTo>
                  <a:cubicBezTo>
                    <a:pt x="235" y="97"/>
                    <a:pt x="222" y="48"/>
                    <a:pt x="201" y="44"/>
                  </a:cubicBezTo>
                  <a:cubicBezTo>
                    <a:pt x="201" y="44"/>
                    <a:pt x="300" y="44"/>
                    <a:pt x="333" y="79"/>
                  </a:cubicBezTo>
                  <a:cubicBezTo>
                    <a:pt x="333" y="79"/>
                    <a:pt x="319" y="34"/>
                    <a:pt x="298" y="13"/>
                  </a:cubicBezTo>
                  <a:cubicBezTo>
                    <a:pt x="298" y="13"/>
                    <a:pt x="394" y="31"/>
                    <a:pt x="397" y="69"/>
                  </a:cubicBezTo>
                  <a:cubicBezTo>
                    <a:pt x="397" y="69"/>
                    <a:pt x="409" y="41"/>
                    <a:pt x="400" y="13"/>
                  </a:cubicBezTo>
                  <a:cubicBezTo>
                    <a:pt x="400" y="13"/>
                    <a:pt x="450" y="25"/>
                    <a:pt x="456" y="60"/>
                  </a:cubicBezTo>
                  <a:cubicBezTo>
                    <a:pt x="456" y="60"/>
                    <a:pt x="475" y="8"/>
                    <a:pt x="502" y="0"/>
                  </a:cubicBezTo>
                  <a:cubicBezTo>
                    <a:pt x="502" y="0"/>
                    <a:pt x="491" y="49"/>
                    <a:pt x="500" y="69"/>
                  </a:cubicBezTo>
                  <a:cubicBezTo>
                    <a:pt x="500" y="69"/>
                    <a:pt x="544" y="42"/>
                    <a:pt x="585" y="28"/>
                  </a:cubicBezTo>
                  <a:cubicBezTo>
                    <a:pt x="585" y="28"/>
                    <a:pt x="553" y="61"/>
                    <a:pt x="553" y="88"/>
                  </a:cubicBezTo>
                  <a:cubicBezTo>
                    <a:pt x="553" y="88"/>
                    <a:pt x="594" y="47"/>
                    <a:pt x="632" y="44"/>
                  </a:cubicBezTo>
                  <a:cubicBezTo>
                    <a:pt x="632" y="44"/>
                    <a:pt x="583" y="97"/>
                    <a:pt x="615" y="111"/>
                  </a:cubicBezTo>
                  <a:cubicBezTo>
                    <a:pt x="615" y="111"/>
                    <a:pt x="656" y="83"/>
                    <a:pt x="698" y="88"/>
                  </a:cubicBezTo>
                  <a:cubicBezTo>
                    <a:pt x="698" y="88"/>
                    <a:pt x="668" y="122"/>
                    <a:pt x="681" y="140"/>
                  </a:cubicBezTo>
                  <a:cubicBezTo>
                    <a:pt x="681" y="140"/>
                    <a:pt x="719" y="122"/>
                    <a:pt x="766" y="132"/>
                  </a:cubicBezTo>
                  <a:cubicBezTo>
                    <a:pt x="766" y="132"/>
                    <a:pt x="702" y="166"/>
                    <a:pt x="721" y="187"/>
                  </a:cubicBezTo>
                  <a:cubicBezTo>
                    <a:pt x="721" y="187"/>
                    <a:pt x="770" y="175"/>
                    <a:pt x="819" y="191"/>
                  </a:cubicBezTo>
                  <a:cubicBezTo>
                    <a:pt x="819" y="191"/>
                    <a:pt x="759" y="223"/>
                    <a:pt x="768" y="242"/>
                  </a:cubicBezTo>
                  <a:cubicBezTo>
                    <a:pt x="768" y="242"/>
                    <a:pt x="800" y="246"/>
                    <a:pt x="844" y="256"/>
                  </a:cubicBezTo>
                  <a:cubicBezTo>
                    <a:pt x="844" y="256"/>
                    <a:pt x="800" y="263"/>
                    <a:pt x="785" y="286"/>
                  </a:cubicBezTo>
                  <a:cubicBezTo>
                    <a:pt x="785" y="286"/>
                    <a:pt x="813" y="286"/>
                    <a:pt x="849" y="322"/>
                  </a:cubicBezTo>
                  <a:cubicBezTo>
                    <a:pt x="849" y="322"/>
                    <a:pt x="791" y="325"/>
                    <a:pt x="786" y="359"/>
                  </a:cubicBezTo>
                  <a:cubicBezTo>
                    <a:pt x="786" y="359"/>
                    <a:pt x="830" y="356"/>
                    <a:pt x="870" y="403"/>
                  </a:cubicBezTo>
                  <a:cubicBezTo>
                    <a:pt x="870" y="403"/>
                    <a:pt x="798" y="389"/>
                    <a:pt x="793" y="424"/>
                  </a:cubicBezTo>
                  <a:cubicBezTo>
                    <a:pt x="832" y="424"/>
                    <a:pt x="844" y="462"/>
                    <a:pt x="844" y="47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18" name="그룹 66">
            <a:extLst>
              <a:ext uri="{FF2B5EF4-FFF2-40B4-BE49-F238E27FC236}">
                <a16:creationId xmlns:a16="http://schemas.microsoft.com/office/drawing/2014/main" id="{B0927F69-B6B9-4980-9E57-28AE7A49AED7}"/>
              </a:ext>
            </a:extLst>
          </p:cNvPr>
          <p:cNvGrpSpPr/>
          <p:nvPr/>
        </p:nvGrpSpPr>
        <p:grpSpPr>
          <a:xfrm>
            <a:off x="9499889" y="5639114"/>
            <a:ext cx="485280" cy="279143"/>
            <a:chOff x="7121525" y="190501"/>
            <a:chExt cx="896938" cy="51593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9" name="Freeform 41">
              <a:extLst>
                <a:ext uri="{FF2B5EF4-FFF2-40B4-BE49-F238E27FC236}">
                  <a16:creationId xmlns:a16="http://schemas.microsoft.com/office/drawing/2014/main" id="{7534BB6D-33CB-4E64-8FF3-3BD04B6D6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1525" y="190501"/>
              <a:ext cx="896938" cy="481013"/>
            </a:xfrm>
            <a:custGeom>
              <a:avLst/>
              <a:gdLst>
                <a:gd name="T0" fmla="*/ 1180 w 1181"/>
                <a:gd name="T1" fmla="*/ 486 h 634"/>
                <a:gd name="T2" fmla="*/ 1024 w 1181"/>
                <a:gd name="T3" fmla="*/ 634 h 634"/>
                <a:gd name="T4" fmla="*/ 134 w 1181"/>
                <a:gd name="T5" fmla="*/ 634 h 634"/>
                <a:gd name="T6" fmla="*/ 0 w 1181"/>
                <a:gd name="T7" fmla="*/ 504 h 634"/>
                <a:gd name="T8" fmla="*/ 0 w 1181"/>
                <a:gd name="T9" fmla="*/ 503 h 634"/>
                <a:gd name="T10" fmla="*/ 23 w 1181"/>
                <a:gd name="T11" fmla="*/ 418 h 634"/>
                <a:gd name="T12" fmla="*/ 169 w 1181"/>
                <a:gd name="T13" fmla="*/ 334 h 634"/>
                <a:gd name="T14" fmla="*/ 214 w 1181"/>
                <a:gd name="T15" fmla="*/ 340 h 634"/>
                <a:gd name="T16" fmla="*/ 214 w 1181"/>
                <a:gd name="T17" fmla="*/ 334 h 634"/>
                <a:gd name="T18" fmla="*/ 383 w 1181"/>
                <a:gd name="T19" fmla="*/ 165 h 634"/>
                <a:gd name="T20" fmla="*/ 497 w 1181"/>
                <a:gd name="T21" fmla="*/ 210 h 634"/>
                <a:gd name="T22" fmla="*/ 977 w 1181"/>
                <a:gd name="T23" fmla="*/ 316 h 634"/>
                <a:gd name="T24" fmla="*/ 976 w 1181"/>
                <a:gd name="T25" fmla="*/ 337 h 634"/>
                <a:gd name="T26" fmla="*/ 1027 w 1181"/>
                <a:gd name="T27" fmla="*/ 328 h 634"/>
                <a:gd name="T28" fmla="*/ 1167 w 1181"/>
                <a:gd name="T29" fmla="*/ 418 h 634"/>
                <a:gd name="T30" fmla="*/ 1180 w 1181"/>
                <a:gd name="T31" fmla="*/ 48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81" h="634">
                  <a:moveTo>
                    <a:pt x="1180" y="486"/>
                  </a:moveTo>
                  <a:cubicBezTo>
                    <a:pt x="1178" y="569"/>
                    <a:pt x="1107" y="634"/>
                    <a:pt x="1024" y="634"/>
                  </a:cubicBezTo>
                  <a:lnTo>
                    <a:pt x="134" y="634"/>
                  </a:lnTo>
                  <a:cubicBezTo>
                    <a:pt x="62" y="634"/>
                    <a:pt x="1" y="577"/>
                    <a:pt x="0" y="504"/>
                  </a:cubicBezTo>
                  <a:cubicBezTo>
                    <a:pt x="0" y="504"/>
                    <a:pt x="0" y="503"/>
                    <a:pt x="0" y="503"/>
                  </a:cubicBezTo>
                  <a:cubicBezTo>
                    <a:pt x="0" y="472"/>
                    <a:pt x="8" y="443"/>
                    <a:pt x="23" y="418"/>
                  </a:cubicBezTo>
                  <a:cubicBezTo>
                    <a:pt x="52" y="368"/>
                    <a:pt x="107" y="334"/>
                    <a:pt x="169" y="334"/>
                  </a:cubicBezTo>
                  <a:cubicBezTo>
                    <a:pt x="185" y="334"/>
                    <a:pt x="200" y="336"/>
                    <a:pt x="214" y="340"/>
                  </a:cubicBezTo>
                  <a:cubicBezTo>
                    <a:pt x="214" y="338"/>
                    <a:pt x="214" y="336"/>
                    <a:pt x="214" y="334"/>
                  </a:cubicBezTo>
                  <a:cubicBezTo>
                    <a:pt x="214" y="241"/>
                    <a:pt x="289" y="165"/>
                    <a:pt x="383" y="165"/>
                  </a:cubicBezTo>
                  <a:cubicBezTo>
                    <a:pt x="427" y="165"/>
                    <a:pt x="467" y="182"/>
                    <a:pt x="497" y="210"/>
                  </a:cubicBezTo>
                  <a:cubicBezTo>
                    <a:pt x="594" y="0"/>
                    <a:pt x="977" y="31"/>
                    <a:pt x="977" y="316"/>
                  </a:cubicBezTo>
                  <a:cubicBezTo>
                    <a:pt x="977" y="323"/>
                    <a:pt x="977" y="330"/>
                    <a:pt x="976" y="337"/>
                  </a:cubicBezTo>
                  <a:cubicBezTo>
                    <a:pt x="992" y="331"/>
                    <a:pt x="1009" y="328"/>
                    <a:pt x="1027" y="328"/>
                  </a:cubicBezTo>
                  <a:cubicBezTo>
                    <a:pt x="1089" y="328"/>
                    <a:pt x="1143" y="365"/>
                    <a:pt x="1167" y="418"/>
                  </a:cubicBezTo>
                  <a:cubicBezTo>
                    <a:pt x="1176" y="439"/>
                    <a:pt x="1181" y="462"/>
                    <a:pt x="1180" y="4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42">
              <a:extLst>
                <a:ext uri="{FF2B5EF4-FFF2-40B4-BE49-F238E27FC236}">
                  <a16:creationId xmlns:a16="http://schemas.microsoft.com/office/drawing/2014/main" id="{755F1794-FC2E-4911-8C25-C17EED55E47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163" y="369888"/>
              <a:ext cx="625475" cy="336550"/>
            </a:xfrm>
            <a:custGeom>
              <a:avLst/>
              <a:gdLst>
                <a:gd name="T0" fmla="*/ 824 w 824"/>
                <a:gd name="T1" fmla="*/ 339 h 443"/>
                <a:gd name="T2" fmla="*/ 714 w 824"/>
                <a:gd name="T3" fmla="*/ 443 h 443"/>
                <a:gd name="T4" fmla="*/ 93 w 824"/>
                <a:gd name="T5" fmla="*/ 443 h 443"/>
                <a:gd name="T6" fmla="*/ 0 w 824"/>
                <a:gd name="T7" fmla="*/ 352 h 443"/>
                <a:gd name="T8" fmla="*/ 0 w 824"/>
                <a:gd name="T9" fmla="*/ 351 h 443"/>
                <a:gd name="T10" fmla="*/ 16 w 824"/>
                <a:gd name="T11" fmla="*/ 292 h 443"/>
                <a:gd name="T12" fmla="*/ 118 w 824"/>
                <a:gd name="T13" fmla="*/ 233 h 443"/>
                <a:gd name="T14" fmla="*/ 149 w 824"/>
                <a:gd name="T15" fmla="*/ 238 h 443"/>
                <a:gd name="T16" fmla="*/ 149 w 824"/>
                <a:gd name="T17" fmla="*/ 233 h 443"/>
                <a:gd name="T18" fmla="*/ 267 w 824"/>
                <a:gd name="T19" fmla="*/ 115 h 443"/>
                <a:gd name="T20" fmla="*/ 347 w 824"/>
                <a:gd name="T21" fmla="*/ 147 h 443"/>
                <a:gd name="T22" fmla="*/ 682 w 824"/>
                <a:gd name="T23" fmla="*/ 221 h 443"/>
                <a:gd name="T24" fmla="*/ 681 w 824"/>
                <a:gd name="T25" fmla="*/ 236 h 443"/>
                <a:gd name="T26" fmla="*/ 717 w 824"/>
                <a:gd name="T27" fmla="*/ 229 h 443"/>
                <a:gd name="T28" fmla="*/ 814 w 824"/>
                <a:gd name="T29" fmla="*/ 292 h 443"/>
                <a:gd name="T30" fmla="*/ 824 w 824"/>
                <a:gd name="T31" fmla="*/ 339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4" h="443">
                  <a:moveTo>
                    <a:pt x="824" y="339"/>
                  </a:moveTo>
                  <a:cubicBezTo>
                    <a:pt x="822" y="397"/>
                    <a:pt x="773" y="443"/>
                    <a:pt x="714" y="443"/>
                  </a:cubicBezTo>
                  <a:lnTo>
                    <a:pt x="93" y="443"/>
                  </a:lnTo>
                  <a:cubicBezTo>
                    <a:pt x="43" y="443"/>
                    <a:pt x="0" y="403"/>
                    <a:pt x="0" y="352"/>
                  </a:cubicBezTo>
                  <a:lnTo>
                    <a:pt x="0" y="351"/>
                  </a:lnTo>
                  <a:cubicBezTo>
                    <a:pt x="0" y="330"/>
                    <a:pt x="6" y="309"/>
                    <a:pt x="16" y="292"/>
                  </a:cubicBezTo>
                  <a:cubicBezTo>
                    <a:pt x="36" y="257"/>
                    <a:pt x="74" y="233"/>
                    <a:pt x="118" y="233"/>
                  </a:cubicBezTo>
                  <a:cubicBezTo>
                    <a:pt x="129" y="233"/>
                    <a:pt x="139" y="235"/>
                    <a:pt x="149" y="238"/>
                  </a:cubicBezTo>
                  <a:cubicBezTo>
                    <a:pt x="149" y="236"/>
                    <a:pt x="149" y="235"/>
                    <a:pt x="149" y="233"/>
                  </a:cubicBezTo>
                  <a:cubicBezTo>
                    <a:pt x="149" y="168"/>
                    <a:pt x="202" y="115"/>
                    <a:pt x="267" y="115"/>
                  </a:cubicBezTo>
                  <a:cubicBezTo>
                    <a:pt x="298" y="115"/>
                    <a:pt x="326" y="127"/>
                    <a:pt x="347" y="147"/>
                  </a:cubicBezTo>
                  <a:cubicBezTo>
                    <a:pt x="414" y="0"/>
                    <a:pt x="682" y="22"/>
                    <a:pt x="682" y="221"/>
                  </a:cubicBezTo>
                  <a:cubicBezTo>
                    <a:pt x="682" y="226"/>
                    <a:pt x="681" y="231"/>
                    <a:pt x="681" y="236"/>
                  </a:cubicBezTo>
                  <a:cubicBezTo>
                    <a:pt x="692" y="232"/>
                    <a:pt x="704" y="229"/>
                    <a:pt x="717" y="229"/>
                  </a:cubicBezTo>
                  <a:cubicBezTo>
                    <a:pt x="760" y="229"/>
                    <a:pt x="797" y="255"/>
                    <a:pt x="814" y="292"/>
                  </a:cubicBezTo>
                  <a:cubicBezTo>
                    <a:pt x="821" y="306"/>
                    <a:pt x="824" y="322"/>
                    <a:pt x="824" y="33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21" name="그룹 69">
            <a:extLst>
              <a:ext uri="{FF2B5EF4-FFF2-40B4-BE49-F238E27FC236}">
                <a16:creationId xmlns:a16="http://schemas.microsoft.com/office/drawing/2014/main" id="{B158859C-73C3-461B-92B2-0401777E13BF}"/>
              </a:ext>
            </a:extLst>
          </p:cNvPr>
          <p:cNvGrpSpPr/>
          <p:nvPr/>
        </p:nvGrpSpPr>
        <p:grpSpPr>
          <a:xfrm>
            <a:off x="9903311" y="4535846"/>
            <a:ext cx="921759" cy="1460837"/>
            <a:chOff x="4979988" y="223838"/>
            <a:chExt cx="439738" cy="69691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2" name="Rectangle 43">
              <a:extLst>
                <a:ext uri="{FF2B5EF4-FFF2-40B4-BE49-F238E27FC236}">
                  <a16:creationId xmlns:a16="http://schemas.microsoft.com/office/drawing/2014/main" id="{C6754083-994C-4C32-8433-44DEBA2987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2713" y="763588"/>
              <a:ext cx="15875" cy="157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Freeform 44">
              <a:extLst>
                <a:ext uri="{FF2B5EF4-FFF2-40B4-BE49-F238E27FC236}">
                  <a16:creationId xmlns:a16="http://schemas.microsoft.com/office/drawing/2014/main" id="{BD76D746-EDC2-4D57-82F6-9DBF65D9FA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9988" y="223838"/>
              <a:ext cx="439738" cy="555625"/>
            </a:xfrm>
            <a:custGeom>
              <a:avLst/>
              <a:gdLst>
                <a:gd name="T0" fmla="*/ 289 w 578"/>
                <a:gd name="T1" fmla="*/ 265 h 733"/>
                <a:gd name="T2" fmla="*/ 290 w 578"/>
                <a:gd name="T3" fmla="*/ 265 h 733"/>
                <a:gd name="T4" fmla="*/ 288 w 578"/>
                <a:gd name="T5" fmla="*/ 265 h 733"/>
                <a:gd name="T6" fmla="*/ 289 w 578"/>
                <a:gd name="T7" fmla="*/ 265 h 733"/>
                <a:gd name="T8" fmla="*/ 578 w 578"/>
                <a:gd name="T9" fmla="*/ 733 h 733"/>
                <a:gd name="T10" fmla="*/ 425 w 578"/>
                <a:gd name="T11" fmla="*/ 548 h 733"/>
                <a:gd name="T12" fmla="*/ 524 w 578"/>
                <a:gd name="T13" fmla="*/ 548 h 733"/>
                <a:gd name="T14" fmla="*/ 397 w 578"/>
                <a:gd name="T15" fmla="*/ 395 h 733"/>
                <a:gd name="T16" fmla="*/ 479 w 578"/>
                <a:gd name="T17" fmla="*/ 395 h 733"/>
                <a:gd name="T18" fmla="*/ 381 w 578"/>
                <a:gd name="T19" fmla="*/ 265 h 733"/>
                <a:gd name="T20" fmla="*/ 458 w 578"/>
                <a:gd name="T21" fmla="*/ 265 h 733"/>
                <a:gd name="T22" fmla="*/ 354 w 578"/>
                <a:gd name="T23" fmla="*/ 151 h 733"/>
                <a:gd name="T24" fmla="*/ 427 w 578"/>
                <a:gd name="T25" fmla="*/ 151 h 733"/>
                <a:gd name="T26" fmla="*/ 289 w 578"/>
                <a:gd name="T27" fmla="*/ 0 h 733"/>
                <a:gd name="T28" fmla="*/ 151 w 578"/>
                <a:gd name="T29" fmla="*/ 151 h 733"/>
                <a:gd name="T30" fmla="*/ 224 w 578"/>
                <a:gd name="T31" fmla="*/ 151 h 733"/>
                <a:gd name="T32" fmla="*/ 119 w 578"/>
                <a:gd name="T33" fmla="*/ 265 h 733"/>
                <a:gd name="T34" fmla="*/ 197 w 578"/>
                <a:gd name="T35" fmla="*/ 265 h 733"/>
                <a:gd name="T36" fmla="*/ 99 w 578"/>
                <a:gd name="T37" fmla="*/ 395 h 733"/>
                <a:gd name="T38" fmla="*/ 181 w 578"/>
                <a:gd name="T39" fmla="*/ 395 h 733"/>
                <a:gd name="T40" fmla="*/ 54 w 578"/>
                <a:gd name="T41" fmla="*/ 548 h 733"/>
                <a:gd name="T42" fmla="*/ 153 w 578"/>
                <a:gd name="T43" fmla="*/ 548 h 733"/>
                <a:gd name="T44" fmla="*/ 0 w 578"/>
                <a:gd name="T45" fmla="*/ 733 h 733"/>
                <a:gd name="T46" fmla="*/ 578 w 578"/>
                <a:gd name="T47" fmla="*/ 733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8" h="733">
                  <a:moveTo>
                    <a:pt x="289" y="265"/>
                  </a:moveTo>
                  <a:lnTo>
                    <a:pt x="290" y="265"/>
                  </a:lnTo>
                  <a:lnTo>
                    <a:pt x="288" y="265"/>
                  </a:lnTo>
                  <a:lnTo>
                    <a:pt x="289" y="265"/>
                  </a:lnTo>
                  <a:close/>
                  <a:moveTo>
                    <a:pt x="578" y="733"/>
                  </a:moveTo>
                  <a:lnTo>
                    <a:pt x="425" y="548"/>
                  </a:lnTo>
                  <a:lnTo>
                    <a:pt x="524" y="548"/>
                  </a:lnTo>
                  <a:lnTo>
                    <a:pt x="397" y="395"/>
                  </a:lnTo>
                  <a:lnTo>
                    <a:pt x="479" y="395"/>
                  </a:lnTo>
                  <a:lnTo>
                    <a:pt x="381" y="265"/>
                  </a:lnTo>
                  <a:lnTo>
                    <a:pt x="458" y="265"/>
                  </a:lnTo>
                  <a:lnTo>
                    <a:pt x="354" y="151"/>
                  </a:lnTo>
                  <a:lnTo>
                    <a:pt x="427" y="151"/>
                  </a:lnTo>
                  <a:lnTo>
                    <a:pt x="289" y="0"/>
                  </a:lnTo>
                  <a:lnTo>
                    <a:pt x="151" y="151"/>
                  </a:lnTo>
                  <a:lnTo>
                    <a:pt x="224" y="151"/>
                  </a:lnTo>
                  <a:lnTo>
                    <a:pt x="119" y="265"/>
                  </a:lnTo>
                  <a:lnTo>
                    <a:pt x="197" y="265"/>
                  </a:lnTo>
                  <a:lnTo>
                    <a:pt x="99" y="395"/>
                  </a:lnTo>
                  <a:lnTo>
                    <a:pt x="181" y="395"/>
                  </a:lnTo>
                  <a:lnTo>
                    <a:pt x="54" y="548"/>
                  </a:lnTo>
                  <a:lnTo>
                    <a:pt x="153" y="548"/>
                  </a:lnTo>
                  <a:lnTo>
                    <a:pt x="0" y="733"/>
                  </a:lnTo>
                  <a:lnTo>
                    <a:pt x="578" y="7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" name="Freeform 45">
              <a:extLst>
                <a:ext uri="{FF2B5EF4-FFF2-40B4-BE49-F238E27FC236}">
                  <a16:creationId xmlns:a16="http://schemas.microsoft.com/office/drawing/2014/main" id="{FAE70D69-CAB9-4E21-BAFF-FEA3540EB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50" y="223838"/>
              <a:ext cx="219075" cy="555625"/>
            </a:xfrm>
            <a:custGeom>
              <a:avLst/>
              <a:gdLst>
                <a:gd name="T0" fmla="*/ 136 w 289"/>
                <a:gd name="T1" fmla="*/ 548 h 733"/>
                <a:gd name="T2" fmla="*/ 235 w 289"/>
                <a:gd name="T3" fmla="*/ 548 h 733"/>
                <a:gd name="T4" fmla="*/ 108 w 289"/>
                <a:gd name="T5" fmla="*/ 395 h 733"/>
                <a:gd name="T6" fmla="*/ 190 w 289"/>
                <a:gd name="T7" fmla="*/ 395 h 733"/>
                <a:gd name="T8" fmla="*/ 92 w 289"/>
                <a:gd name="T9" fmla="*/ 265 h 733"/>
                <a:gd name="T10" fmla="*/ 169 w 289"/>
                <a:gd name="T11" fmla="*/ 265 h 733"/>
                <a:gd name="T12" fmla="*/ 65 w 289"/>
                <a:gd name="T13" fmla="*/ 151 h 733"/>
                <a:gd name="T14" fmla="*/ 138 w 289"/>
                <a:gd name="T15" fmla="*/ 151 h 733"/>
                <a:gd name="T16" fmla="*/ 0 w 289"/>
                <a:gd name="T17" fmla="*/ 0 h 733"/>
                <a:gd name="T18" fmla="*/ 0 w 289"/>
                <a:gd name="T19" fmla="*/ 265 h 733"/>
                <a:gd name="T20" fmla="*/ 1 w 289"/>
                <a:gd name="T21" fmla="*/ 265 h 733"/>
                <a:gd name="T22" fmla="*/ 0 w 289"/>
                <a:gd name="T23" fmla="*/ 265 h 733"/>
                <a:gd name="T24" fmla="*/ 0 w 289"/>
                <a:gd name="T25" fmla="*/ 733 h 733"/>
                <a:gd name="T26" fmla="*/ 289 w 289"/>
                <a:gd name="T27" fmla="*/ 733 h 733"/>
                <a:gd name="T28" fmla="*/ 136 w 289"/>
                <a:gd name="T29" fmla="*/ 548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9" h="733">
                  <a:moveTo>
                    <a:pt x="136" y="548"/>
                  </a:moveTo>
                  <a:lnTo>
                    <a:pt x="235" y="548"/>
                  </a:lnTo>
                  <a:lnTo>
                    <a:pt x="108" y="395"/>
                  </a:lnTo>
                  <a:lnTo>
                    <a:pt x="190" y="395"/>
                  </a:lnTo>
                  <a:lnTo>
                    <a:pt x="92" y="265"/>
                  </a:lnTo>
                  <a:lnTo>
                    <a:pt x="169" y="265"/>
                  </a:lnTo>
                  <a:lnTo>
                    <a:pt x="65" y="151"/>
                  </a:lnTo>
                  <a:lnTo>
                    <a:pt x="138" y="151"/>
                  </a:lnTo>
                  <a:lnTo>
                    <a:pt x="0" y="0"/>
                  </a:lnTo>
                  <a:lnTo>
                    <a:pt x="0" y="265"/>
                  </a:lnTo>
                  <a:lnTo>
                    <a:pt x="1" y="265"/>
                  </a:lnTo>
                  <a:lnTo>
                    <a:pt x="0" y="265"/>
                  </a:lnTo>
                  <a:lnTo>
                    <a:pt x="0" y="733"/>
                  </a:lnTo>
                  <a:lnTo>
                    <a:pt x="289" y="733"/>
                  </a:lnTo>
                  <a:lnTo>
                    <a:pt x="136" y="5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25" name="그룹 73">
            <a:extLst>
              <a:ext uri="{FF2B5EF4-FFF2-40B4-BE49-F238E27FC236}">
                <a16:creationId xmlns:a16="http://schemas.microsoft.com/office/drawing/2014/main" id="{03A00E83-FC5E-4FCE-9D97-A86937A2D544}"/>
              </a:ext>
            </a:extLst>
          </p:cNvPr>
          <p:cNvGrpSpPr/>
          <p:nvPr/>
        </p:nvGrpSpPr>
        <p:grpSpPr>
          <a:xfrm>
            <a:off x="7510088" y="4571639"/>
            <a:ext cx="663992" cy="955675"/>
            <a:chOff x="5413375" y="214313"/>
            <a:chExt cx="444500" cy="63976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" name="Rectangle 49">
              <a:extLst>
                <a:ext uri="{FF2B5EF4-FFF2-40B4-BE49-F238E27FC236}">
                  <a16:creationId xmlns:a16="http://schemas.microsoft.com/office/drawing/2014/main" id="{7048C9D9-6DF5-4D4D-B941-F32BFA77A1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2925" y="611188"/>
              <a:ext cx="25400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" name="Freeform 50">
              <a:extLst>
                <a:ext uri="{FF2B5EF4-FFF2-40B4-BE49-F238E27FC236}">
                  <a16:creationId xmlns:a16="http://schemas.microsoft.com/office/drawing/2014/main" id="{5ABB3584-B030-4120-AAD3-6B5F8CE82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3375" y="214313"/>
              <a:ext cx="444500" cy="461963"/>
            </a:xfrm>
            <a:custGeom>
              <a:avLst/>
              <a:gdLst>
                <a:gd name="T0" fmla="*/ 0 w 584"/>
                <a:gd name="T1" fmla="*/ 608 h 608"/>
                <a:gd name="T2" fmla="*/ 151 w 584"/>
                <a:gd name="T3" fmla="*/ 408 h 608"/>
                <a:gd name="T4" fmla="*/ 31 w 584"/>
                <a:gd name="T5" fmla="*/ 408 h 608"/>
                <a:gd name="T6" fmla="*/ 192 w 584"/>
                <a:gd name="T7" fmla="*/ 232 h 608"/>
                <a:gd name="T8" fmla="*/ 80 w 584"/>
                <a:gd name="T9" fmla="*/ 232 h 608"/>
                <a:gd name="T10" fmla="*/ 292 w 584"/>
                <a:gd name="T11" fmla="*/ 0 h 608"/>
                <a:gd name="T12" fmla="*/ 503 w 584"/>
                <a:gd name="T13" fmla="*/ 232 h 608"/>
                <a:gd name="T14" fmla="*/ 391 w 584"/>
                <a:gd name="T15" fmla="*/ 232 h 608"/>
                <a:gd name="T16" fmla="*/ 552 w 584"/>
                <a:gd name="T17" fmla="*/ 408 h 608"/>
                <a:gd name="T18" fmla="*/ 433 w 584"/>
                <a:gd name="T19" fmla="*/ 408 h 608"/>
                <a:gd name="T20" fmla="*/ 584 w 584"/>
                <a:gd name="T21" fmla="*/ 608 h 608"/>
                <a:gd name="T22" fmla="*/ 0 w 584"/>
                <a:gd name="T23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4" h="608">
                  <a:moveTo>
                    <a:pt x="0" y="608"/>
                  </a:moveTo>
                  <a:lnTo>
                    <a:pt x="151" y="408"/>
                  </a:lnTo>
                  <a:lnTo>
                    <a:pt x="31" y="408"/>
                  </a:lnTo>
                  <a:lnTo>
                    <a:pt x="192" y="232"/>
                  </a:lnTo>
                  <a:lnTo>
                    <a:pt x="80" y="232"/>
                  </a:lnTo>
                  <a:lnTo>
                    <a:pt x="292" y="0"/>
                  </a:lnTo>
                  <a:lnTo>
                    <a:pt x="503" y="232"/>
                  </a:lnTo>
                  <a:lnTo>
                    <a:pt x="391" y="232"/>
                  </a:lnTo>
                  <a:lnTo>
                    <a:pt x="552" y="408"/>
                  </a:lnTo>
                  <a:lnTo>
                    <a:pt x="433" y="408"/>
                  </a:lnTo>
                  <a:lnTo>
                    <a:pt x="584" y="608"/>
                  </a:lnTo>
                  <a:lnTo>
                    <a:pt x="0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" name="Freeform 51">
              <a:extLst>
                <a:ext uri="{FF2B5EF4-FFF2-40B4-BE49-F238E27FC236}">
                  <a16:creationId xmlns:a16="http://schemas.microsoft.com/office/drawing/2014/main" id="{1FFF67AB-39FF-4995-9FE9-38317DB30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5625" y="214313"/>
              <a:ext cx="222250" cy="461963"/>
            </a:xfrm>
            <a:custGeom>
              <a:avLst/>
              <a:gdLst>
                <a:gd name="T0" fmla="*/ 292 w 292"/>
                <a:gd name="T1" fmla="*/ 608 h 608"/>
                <a:gd name="T2" fmla="*/ 0 w 292"/>
                <a:gd name="T3" fmla="*/ 608 h 608"/>
                <a:gd name="T4" fmla="*/ 0 w 292"/>
                <a:gd name="T5" fmla="*/ 0 h 608"/>
                <a:gd name="T6" fmla="*/ 211 w 292"/>
                <a:gd name="T7" fmla="*/ 232 h 608"/>
                <a:gd name="T8" fmla="*/ 99 w 292"/>
                <a:gd name="T9" fmla="*/ 232 h 608"/>
                <a:gd name="T10" fmla="*/ 260 w 292"/>
                <a:gd name="T11" fmla="*/ 408 h 608"/>
                <a:gd name="T12" fmla="*/ 141 w 292"/>
                <a:gd name="T13" fmla="*/ 408 h 608"/>
                <a:gd name="T14" fmla="*/ 292 w 292"/>
                <a:gd name="T15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" h="608">
                  <a:moveTo>
                    <a:pt x="292" y="608"/>
                  </a:moveTo>
                  <a:lnTo>
                    <a:pt x="0" y="608"/>
                  </a:lnTo>
                  <a:lnTo>
                    <a:pt x="0" y="0"/>
                  </a:lnTo>
                  <a:lnTo>
                    <a:pt x="211" y="232"/>
                  </a:lnTo>
                  <a:lnTo>
                    <a:pt x="99" y="232"/>
                  </a:lnTo>
                  <a:lnTo>
                    <a:pt x="260" y="408"/>
                  </a:lnTo>
                  <a:lnTo>
                    <a:pt x="141" y="408"/>
                  </a:lnTo>
                  <a:lnTo>
                    <a:pt x="292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29" name="그룹 77">
            <a:extLst>
              <a:ext uri="{FF2B5EF4-FFF2-40B4-BE49-F238E27FC236}">
                <a16:creationId xmlns:a16="http://schemas.microsoft.com/office/drawing/2014/main" id="{6BED55CA-20BE-4696-884C-61E8FE50A1C9}"/>
              </a:ext>
            </a:extLst>
          </p:cNvPr>
          <p:cNvGrpSpPr/>
          <p:nvPr/>
        </p:nvGrpSpPr>
        <p:grpSpPr>
          <a:xfrm>
            <a:off x="3306592" y="4383361"/>
            <a:ext cx="705418" cy="1550499"/>
            <a:chOff x="7313613" y="874713"/>
            <a:chExt cx="473075" cy="103981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0" name="Rectangle 68">
              <a:extLst>
                <a:ext uri="{FF2B5EF4-FFF2-40B4-BE49-F238E27FC236}">
                  <a16:creationId xmlns:a16="http://schemas.microsoft.com/office/drawing/2014/main" id="{638FD28A-DD81-4034-ACF5-E7AD587B5E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1100" y="1560513"/>
              <a:ext cx="36513" cy="3540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" name="Freeform 69">
              <a:extLst>
                <a:ext uri="{FF2B5EF4-FFF2-40B4-BE49-F238E27FC236}">
                  <a16:creationId xmlns:a16="http://schemas.microsoft.com/office/drawing/2014/main" id="{70B8F23E-274E-49FD-B318-1D2DD545A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613" y="874713"/>
              <a:ext cx="473075" cy="685800"/>
            </a:xfrm>
            <a:custGeom>
              <a:avLst/>
              <a:gdLst>
                <a:gd name="T0" fmla="*/ 39 w 623"/>
                <a:gd name="T1" fmla="*/ 674 h 903"/>
                <a:gd name="T2" fmla="*/ 251 w 623"/>
                <a:gd name="T3" fmla="*/ 58 h 903"/>
                <a:gd name="T4" fmla="*/ 373 w 623"/>
                <a:gd name="T5" fmla="*/ 58 h 903"/>
                <a:gd name="T6" fmla="*/ 584 w 623"/>
                <a:gd name="T7" fmla="*/ 674 h 903"/>
                <a:gd name="T8" fmla="*/ 421 w 623"/>
                <a:gd name="T9" fmla="*/ 903 h 903"/>
                <a:gd name="T10" fmla="*/ 202 w 623"/>
                <a:gd name="T11" fmla="*/ 903 h 903"/>
                <a:gd name="T12" fmla="*/ 39 w 623"/>
                <a:gd name="T13" fmla="*/ 674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3" h="903">
                  <a:moveTo>
                    <a:pt x="39" y="674"/>
                  </a:moveTo>
                  <a:lnTo>
                    <a:pt x="251" y="58"/>
                  </a:lnTo>
                  <a:cubicBezTo>
                    <a:pt x="271" y="0"/>
                    <a:pt x="353" y="0"/>
                    <a:pt x="373" y="58"/>
                  </a:cubicBezTo>
                  <a:lnTo>
                    <a:pt x="584" y="674"/>
                  </a:lnTo>
                  <a:cubicBezTo>
                    <a:pt x="623" y="786"/>
                    <a:pt x="540" y="903"/>
                    <a:pt x="421" y="903"/>
                  </a:cubicBezTo>
                  <a:lnTo>
                    <a:pt x="202" y="903"/>
                  </a:lnTo>
                  <a:cubicBezTo>
                    <a:pt x="84" y="903"/>
                    <a:pt x="0" y="786"/>
                    <a:pt x="39" y="6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" name="Freeform 72">
              <a:extLst>
                <a:ext uri="{FF2B5EF4-FFF2-40B4-BE49-F238E27FC236}">
                  <a16:creationId xmlns:a16="http://schemas.microsoft.com/office/drawing/2014/main" id="{F132DFD9-3C41-4349-83E8-E92A61BE9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0150" y="885826"/>
              <a:ext cx="236538" cy="674688"/>
            </a:xfrm>
            <a:custGeom>
              <a:avLst/>
              <a:gdLst>
                <a:gd name="T0" fmla="*/ 61 w 311"/>
                <a:gd name="T1" fmla="*/ 44 h 889"/>
                <a:gd name="T2" fmla="*/ 0 w 311"/>
                <a:gd name="T3" fmla="*/ 0 h 889"/>
                <a:gd name="T4" fmla="*/ 0 w 311"/>
                <a:gd name="T5" fmla="*/ 889 h 889"/>
                <a:gd name="T6" fmla="*/ 109 w 311"/>
                <a:gd name="T7" fmla="*/ 889 h 889"/>
                <a:gd name="T8" fmla="*/ 272 w 311"/>
                <a:gd name="T9" fmla="*/ 660 h 889"/>
                <a:gd name="T10" fmla="*/ 61 w 311"/>
                <a:gd name="T11" fmla="*/ 44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1" h="889">
                  <a:moveTo>
                    <a:pt x="61" y="44"/>
                  </a:moveTo>
                  <a:cubicBezTo>
                    <a:pt x="51" y="15"/>
                    <a:pt x="25" y="0"/>
                    <a:pt x="0" y="0"/>
                  </a:cubicBezTo>
                  <a:lnTo>
                    <a:pt x="0" y="889"/>
                  </a:lnTo>
                  <a:lnTo>
                    <a:pt x="109" y="889"/>
                  </a:lnTo>
                  <a:cubicBezTo>
                    <a:pt x="228" y="889"/>
                    <a:pt x="311" y="772"/>
                    <a:pt x="272" y="660"/>
                  </a:cubicBezTo>
                  <a:lnTo>
                    <a:pt x="61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33" name="그룹 81">
            <a:extLst>
              <a:ext uri="{FF2B5EF4-FFF2-40B4-BE49-F238E27FC236}">
                <a16:creationId xmlns:a16="http://schemas.microsoft.com/office/drawing/2014/main" id="{26E90B53-52E0-4C39-A54B-7ED874D0A4B8}"/>
              </a:ext>
            </a:extLst>
          </p:cNvPr>
          <p:cNvGrpSpPr/>
          <p:nvPr/>
        </p:nvGrpSpPr>
        <p:grpSpPr>
          <a:xfrm>
            <a:off x="2593919" y="4943507"/>
            <a:ext cx="638764" cy="919365"/>
            <a:chOff x="5413375" y="214313"/>
            <a:chExt cx="444500" cy="63976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4" name="Rectangle 49">
              <a:extLst>
                <a:ext uri="{FF2B5EF4-FFF2-40B4-BE49-F238E27FC236}">
                  <a16:creationId xmlns:a16="http://schemas.microsoft.com/office/drawing/2014/main" id="{A9B3948D-0986-4DFE-8234-5900647FF9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2925" y="611188"/>
              <a:ext cx="25400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" name="Freeform 50">
              <a:extLst>
                <a:ext uri="{FF2B5EF4-FFF2-40B4-BE49-F238E27FC236}">
                  <a16:creationId xmlns:a16="http://schemas.microsoft.com/office/drawing/2014/main" id="{B4A88EB7-F40D-4E14-9DF0-9B4FA4FFC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3375" y="214313"/>
              <a:ext cx="444500" cy="461963"/>
            </a:xfrm>
            <a:custGeom>
              <a:avLst/>
              <a:gdLst>
                <a:gd name="T0" fmla="*/ 0 w 584"/>
                <a:gd name="T1" fmla="*/ 608 h 608"/>
                <a:gd name="T2" fmla="*/ 151 w 584"/>
                <a:gd name="T3" fmla="*/ 408 h 608"/>
                <a:gd name="T4" fmla="*/ 31 w 584"/>
                <a:gd name="T5" fmla="*/ 408 h 608"/>
                <a:gd name="T6" fmla="*/ 192 w 584"/>
                <a:gd name="T7" fmla="*/ 232 h 608"/>
                <a:gd name="T8" fmla="*/ 80 w 584"/>
                <a:gd name="T9" fmla="*/ 232 h 608"/>
                <a:gd name="T10" fmla="*/ 292 w 584"/>
                <a:gd name="T11" fmla="*/ 0 h 608"/>
                <a:gd name="T12" fmla="*/ 503 w 584"/>
                <a:gd name="T13" fmla="*/ 232 h 608"/>
                <a:gd name="T14" fmla="*/ 391 w 584"/>
                <a:gd name="T15" fmla="*/ 232 h 608"/>
                <a:gd name="T16" fmla="*/ 552 w 584"/>
                <a:gd name="T17" fmla="*/ 408 h 608"/>
                <a:gd name="T18" fmla="*/ 433 w 584"/>
                <a:gd name="T19" fmla="*/ 408 h 608"/>
                <a:gd name="T20" fmla="*/ 584 w 584"/>
                <a:gd name="T21" fmla="*/ 608 h 608"/>
                <a:gd name="T22" fmla="*/ 0 w 584"/>
                <a:gd name="T23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4" h="608">
                  <a:moveTo>
                    <a:pt x="0" y="608"/>
                  </a:moveTo>
                  <a:lnTo>
                    <a:pt x="151" y="408"/>
                  </a:lnTo>
                  <a:lnTo>
                    <a:pt x="31" y="408"/>
                  </a:lnTo>
                  <a:lnTo>
                    <a:pt x="192" y="232"/>
                  </a:lnTo>
                  <a:lnTo>
                    <a:pt x="80" y="232"/>
                  </a:lnTo>
                  <a:lnTo>
                    <a:pt x="292" y="0"/>
                  </a:lnTo>
                  <a:lnTo>
                    <a:pt x="503" y="232"/>
                  </a:lnTo>
                  <a:lnTo>
                    <a:pt x="391" y="232"/>
                  </a:lnTo>
                  <a:lnTo>
                    <a:pt x="552" y="408"/>
                  </a:lnTo>
                  <a:lnTo>
                    <a:pt x="433" y="408"/>
                  </a:lnTo>
                  <a:lnTo>
                    <a:pt x="584" y="608"/>
                  </a:lnTo>
                  <a:lnTo>
                    <a:pt x="0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" name="Freeform 51">
              <a:extLst>
                <a:ext uri="{FF2B5EF4-FFF2-40B4-BE49-F238E27FC236}">
                  <a16:creationId xmlns:a16="http://schemas.microsoft.com/office/drawing/2014/main" id="{17BB6E62-866C-4DFE-9F54-CA75A0362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5625" y="214313"/>
              <a:ext cx="222250" cy="461963"/>
            </a:xfrm>
            <a:custGeom>
              <a:avLst/>
              <a:gdLst>
                <a:gd name="T0" fmla="*/ 292 w 292"/>
                <a:gd name="T1" fmla="*/ 608 h 608"/>
                <a:gd name="T2" fmla="*/ 0 w 292"/>
                <a:gd name="T3" fmla="*/ 608 h 608"/>
                <a:gd name="T4" fmla="*/ 0 w 292"/>
                <a:gd name="T5" fmla="*/ 0 h 608"/>
                <a:gd name="T6" fmla="*/ 211 w 292"/>
                <a:gd name="T7" fmla="*/ 232 h 608"/>
                <a:gd name="T8" fmla="*/ 99 w 292"/>
                <a:gd name="T9" fmla="*/ 232 h 608"/>
                <a:gd name="T10" fmla="*/ 260 w 292"/>
                <a:gd name="T11" fmla="*/ 408 h 608"/>
                <a:gd name="T12" fmla="*/ 141 w 292"/>
                <a:gd name="T13" fmla="*/ 408 h 608"/>
                <a:gd name="T14" fmla="*/ 292 w 292"/>
                <a:gd name="T15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" h="608">
                  <a:moveTo>
                    <a:pt x="292" y="608"/>
                  </a:moveTo>
                  <a:lnTo>
                    <a:pt x="0" y="608"/>
                  </a:lnTo>
                  <a:lnTo>
                    <a:pt x="0" y="0"/>
                  </a:lnTo>
                  <a:lnTo>
                    <a:pt x="211" y="232"/>
                  </a:lnTo>
                  <a:lnTo>
                    <a:pt x="99" y="232"/>
                  </a:lnTo>
                  <a:lnTo>
                    <a:pt x="260" y="408"/>
                  </a:lnTo>
                  <a:lnTo>
                    <a:pt x="141" y="408"/>
                  </a:lnTo>
                  <a:lnTo>
                    <a:pt x="292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37" name="그룹 85">
            <a:extLst>
              <a:ext uri="{FF2B5EF4-FFF2-40B4-BE49-F238E27FC236}">
                <a16:creationId xmlns:a16="http://schemas.microsoft.com/office/drawing/2014/main" id="{86E0C5ED-3811-4D35-8BA0-ACC605C1CDD9}"/>
              </a:ext>
            </a:extLst>
          </p:cNvPr>
          <p:cNvGrpSpPr/>
          <p:nvPr/>
        </p:nvGrpSpPr>
        <p:grpSpPr>
          <a:xfrm>
            <a:off x="569292" y="5221910"/>
            <a:ext cx="323970" cy="634252"/>
            <a:chOff x="4070350" y="60326"/>
            <a:chExt cx="450850" cy="88265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8" name="Rectangle 19">
              <a:extLst>
                <a:ext uri="{FF2B5EF4-FFF2-40B4-BE49-F238E27FC236}">
                  <a16:creationId xmlns:a16="http://schemas.microsoft.com/office/drawing/2014/main" id="{DD2490C8-E687-42F4-AA7D-977572F20A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9900" y="642938"/>
              <a:ext cx="31750" cy="300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5D6204CF-AFA5-4017-9A1C-205B8F197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0350" y="60326"/>
              <a:ext cx="450850" cy="655638"/>
            </a:xfrm>
            <a:custGeom>
              <a:avLst/>
              <a:gdLst>
                <a:gd name="T0" fmla="*/ 0 w 593"/>
                <a:gd name="T1" fmla="*/ 862 h 862"/>
                <a:gd name="T2" fmla="*/ 297 w 593"/>
                <a:gd name="T3" fmla="*/ 0 h 862"/>
                <a:gd name="T4" fmla="*/ 593 w 593"/>
                <a:gd name="T5" fmla="*/ 862 h 862"/>
                <a:gd name="T6" fmla="*/ 0 w 593"/>
                <a:gd name="T7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3" h="862">
                  <a:moveTo>
                    <a:pt x="0" y="862"/>
                  </a:moveTo>
                  <a:lnTo>
                    <a:pt x="297" y="0"/>
                  </a:lnTo>
                  <a:lnTo>
                    <a:pt x="593" y="862"/>
                  </a:lnTo>
                  <a:lnTo>
                    <a:pt x="0" y="8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12A6FA7C-ABAE-4D11-B67C-91E7905A4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5775" y="60326"/>
              <a:ext cx="225425" cy="655638"/>
            </a:xfrm>
            <a:custGeom>
              <a:avLst/>
              <a:gdLst>
                <a:gd name="T0" fmla="*/ 296 w 296"/>
                <a:gd name="T1" fmla="*/ 863 h 863"/>
                <a:gd name="T2" fmla="*/ 0 w 296"/>
                <a:gd name="T3" fmla="*/ 863 h 863"/>
                <a:gd name="T4" fmla="*/ 0 w 296"/>
                <a:gd name="T5" fmla="*/ 0 h 863"/>
                <a:gd name="T6" fmla="*/ 296 w 296"/>
                <a:gd name="T7" fmla="*/ 863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" h="863">
                  <a:moveTo>
                    <a:pt x="296" y="863"/>
                  </a:moveTo>
                  <a:lnTo>
                    <a:pt x="0" y="863"/>
                  </a:lnTo>
                  <a:lnTo>
                    <a:pt x="0" y="0"/>
                  </a:lnTo>
                  <a:lnTo>
                    <a:pt x="296" y="8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1" name="그룹 89">
            <a:extLst>
              <a:ext uri="{FF2B5EF4-FFF2-40B4-BE49-F238E27FC236}">
                <a16:creationId xmlns:a16="http://schemas.microsoft.com/office/drawing/2014/main" id="{AF19BCD4-2EE0-4D22-AD55-7868BF08E231}"/>
              </a:ext>
            </a:extLst>
          </p:cNvPr>
          <p:cNvGrpSpPr/>
          <p:nvPr/>
        </p:nvGrpSpPr>
        <p:grpSpPr>
          <a:xfrm>
            <a:off x="4834747" y="4744207"/>
            <a:ext cx="891001" cy="968256"/>
            <a:chOff x="7986713" y="1112838"/>
            <a:chExt cx="823913" cy="895351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42" name="Freeform 22">
              <a:extLst>
                <a:ext uri="{FF2B5EF4-FFF2-40B4-BE49-F238E27FC236}">
                  <a16:creationId xmlns:a16="http://schemas.microsoft.com/office/drawing/2014/main" id="{F080C437-562B-429B-8C2A-DEE35F932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2775" y="1501776"/>
              <a:ext cx="333375" cy="506413"/>
            </a:xfrm>
            <a:custGeom>
              <a:avLst/>
              <a:gdLst>
                <a:gd name="T0" fmla="*/ 439 w 439"/>
                <a:gd name="T1" fmla="*/ 71 h 667"/>
                <a:gd name="T2" fmla="*/ 405 w 439"/>
                <a:gd name="T3" fmla="*/ 45 h 667"/>
                <a:gd name="T4" fmla="*/ 243 w 439"/>
                <a:gd name="T5" fmla="*/ 178 h 667"/>
                <a:gd name="T6" fmla="*/ 243 w 439"/>
                <a:gd name="T7" fmla="*/ 0 h 667"/>
                <a:gd name="T8" fmla="*/ 189 w 439"/>
                <a:gd name="T9" fmla="*/ 0 h 667"/>
                <a:gd name="T10" fmla="*/ 189 w 439"/>
                <a:gd name="T11" fmla="*/ 178 h 667"/>
                <a:gd name="T12" fmla="*/ 35 w 439"/>
                <a:gd name="T13" fmla="*/ 31 h 667"/>
                <a:gd name="T14" fmla="*/ 0 w 439"/>
                <a:gd name="T15" fmla="*/ 57 h 667"/>
                <a:gd name="T16" fmla="*/ 189 w 439"/>
                <a:gd name="T17" fmla="*/ 231 h 667"/>
                <a:gd name="T18" fmla="*/ 189 w 439"/>
                <a:gd name="T19" fmla="*/ 667 h 667"/>
                <a:gd name="T20" fmla="*/ 243 w 439"/>
                <a:gd name="T21" fmla="*/ 667 h 667"/>
                <a:gd name="T22" fmla="*/ 243 w 439"/>
                <a:gd name="T23" fmla="*/ 231 h 667"/>
                <a:gd name="T24" fmla="*/ 439 w 439"/>
                <a:gd name="T25" fmla="*/ 71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67">
                  <a:moveTo>
                    <a:pt x="439" y="71"/>
                  </a:moveTo>
                  <a:lnTo>
                    <a:pt x="405" y="45"/>
                  </a:lnTo>
                  <a:lnTo>
                    <a:pt x="243" y="178"/>
                  </a:lnTo>
                  <a:lnTo>
                    <a:pt x="243" y="0"/>
                  </a:lnTo>
                  <a:lnTo>
                    <a:pt x="189" y="0"/>
                  </a:lnTo>
                  <a:lnTo>
                    <a:pt x="189" y="178"/>
                  </a:lnTo>
                  <a:lnTo>
                    <a:pt x="35" y="31"/>
                  </a:lnTo>
                  <a:lnTo>
                    <a:pt x="0" y="57"/>
                  </a:lnTo>
                  <a:lnTo>
                    <a:pt x="189" y="231"/>
                  </a:lnTo>
                  <a:lnTo>
                    <a:pt x="189" y="667"/>
                  </a:lnTo>
                  <a:lnTo>
                    <a:pt x="243" y="667"/>
                  </a:lnTo>
                  <a:lnTo>
                    <a:pt x="243" y="231"/>
                  </a:lnTo>
                  <a:lnTo>
                    <a:pt x="439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" name="Oval 23">
              <a:extLst>
                <a:ext uri="{FF2B5EF4-FFF2-40B4-BE49-F238E27FC236}">
                  <a16:creationId xmlns:a16="http://schemas.microsoft.com/office/drawing/2014/main" id="{6867F05A-3625-4EE5-BC60-4A21E0F481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4200" y="11128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" name="Freeform 24">
              <a:extLst>
                <a:ext uri="{FF2B5EF4-FFF2-40B4-BE49-F238E27FC236}">
                  <a16:creationId xmlns:a16="http://schemas.microsoft.com/office/drawing/2014/main" id="{11FEDDCB-2659-449B-94A3-AFF576411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9463" y="1112838"/>
              <a:ext cx="193675" cy="388938"/>
            </a:xfrm>
            <a:custGeom>
              <a:avLst/>
              <a:gdLst>
                <a:gd name="T0" fmla="*/ 0 w 255"/>
                <a:gd name="T1" fmla="*/ 0 h 512"/>
                <a:gd name="T2" fmla="*/ 0 w 255"/>
                <a:gd name="T3" fmla="*/ 512 h 512"/>
                <a:gd name="T4" fmla="*/ 255 w 255"/>
                <a:gd name="T5" fmla="*/ 256 h 512"/>
                <a:gd name="T6" fmla="*/ 0 w 255"/>
                <a:gd name="T7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" h="512">
                  <a:moveTo>
                    <a:pt x="0" y="0"/>
                  </a:moveTo>
                  <a:lnTo>
                    <a:pt x="0" y="512"/>
                  </a:lnTo>
                  <a:cubicBezTo>
                    <a:pt x="141" y="511"/>
                    <a:pt x="255" y="397"/>
                    <a:pt x="255" y="256"/>
                  </a:cubicBezTo>
                  <a:cubicBezTo>
                    <a:pt x="255" y="115"/>
                    <a:pt x="14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" name="Oval 25">
              <a:extLst>
                <a:ext uri="{FF2B5EF4-FFF2-40B4-BE49-F238E27FC236}">
                  <a16:creationId xmlns:a16="http://schemas.microsoft.com/office/drawing/2014/main" id="{127D1B94-C0F2-44DA-AC18-393411192F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6713" y="1176338"/>
              <a:ext cx="390525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" name="Oval 26">
              <a:extLst>
                <a:ext uri="{FF2B5EF4-FFF2-40B4-BE49-F238E27FC236}">
                  <a16:creationId xmlns:a16="http://schemas.microsoft.com/office/drawing/2014/main" id="{AC7BB1D7-6182-49C1-A837-71184C234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1688" y="11763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7" name="그룹 95">
            <a:extLst>
              <a:ext uri="{FF2B5EF4-FFF2-40B4-BE49-F238E27FC236}">
                <a16:creationId xmlns:a16="http://schemas.microsoft.com/office/drawing/2014/main" id="{2F656AB5-2D04-451C-9D92-C1BA1D3FF120}"/>
              </a:ext>
            </a:extLst>
          </p:cNvPr>
          <p:cNvGrpSpPr/>
          <p:nvPr/>
        </p:nvGrpSpPr>
        <p:grpSpPr>
          <a:xfrm>
            <a:off x="916082" y="5165858"/>
            <a:ext cx="536694" cy="583229"/>
            <a:chOff x="7986713" y="1112838"/>
            <a:chExt cx="823913" cy="895351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48" name="Freeform 22">
              <a:extLst>
                <a:ext uri="{FF2B5EF4-FFF2-40B4-BE49-F238E27FC236}">
                  <a16:creationId xmlns:a16="http://schemas.microsoft.com/office/drawing/2014/main" id="{C906E5B4-C303-4F89-BA32-829785D36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2775" y="1501776"/>
              <a:ext cx="333375" cy="506413"/>
            </a:xfrm>
            <a:custGeom>
              <a:avLst/>
              <a:gdLst>
                <a:gd name="T0" fmla="*/ 439 w 439"/>
                <a:gd name="T1" fmla="*/ 71 h 667"/>
                <a:gd name="T2" fmla="*/ 405 w 439"/>
                <a:gd name="T3" fmla="*/ 45 h 667"/>
                <a:gd name="T4" fmla="*/ 243 w 439"/>
                <a:gd name="T5" fmla="*/ 178 h 667"/>
                <a:gd name="T6" fmla="*/ 243 w 439"/>
                <a:gd name="T7" fmla="*/ 0 h 667"/>
                <a:gd name="T8" fmla="*/ 189 w 439"/>
                <a:gd name="T9" fmla="*/ 0 h 667"/>
                <a:gd name="T10" fmla="*/ 189 w 439"/>
                <a:gd name="T11" fmla="*/ 178 h 667"/>
                <a:gd name="T12" fmla="*/ 35 w 439"/>
                <a:gd name="T13" fmla="*/ 31 h 667"/>
                <a:gd name="T14" fmla="*/ 0 w 439"/>
                <a:gd name="T15" fmla="*/ 57 h 667"/>
                <a:gd name="T16" fmla="*/ 189 w 439"/>
                <a:gd name="T17" fmla="*/ 231 h 667"/>
                <a:gd name="T18" fmla="*/ 189 w 439"/>
                <a:gd name="T19" fmla="*/ 667 h 667"/>
                <a:gd name="T20" fmla="*/ 243 w 439"/>
                <a:gd name="T21" fmla="*/ 667 h 667"/>
                <a:gd name="T22" fmla="*/ 243 w 439"/>
                <a:gd name="T23" fmla="*/ 231 h 667"/>
                <a:gd name="T24" fmla="*/ 439 w 439"/>
                <a:gd name="T25" fmla="*/ 71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67">
                  <a:moveTo>
                    <a:pt x="439" y="71"/>
                  </a:moveTo>
                  <a:lnTo>
                    <a:pt x="405" y="45"/>
                  </a:lnTo>
                  <a:lnTo>
                    <a:pt x="243" y="178"/>
                  </a:lnTo>
                  <a:lnTo>
                    <a:pt x="243" y="0"/>
                  </a:lnTo>
                  <a:lnTo>
                    <a:pt x="189" y="0"/>
                  </a:lnTo>
                  <a:lnTo>
                    <a:pt x="189" y="178"/>
                  </a:lnTo>
                  <a:lnTo>
                    <a:pt x="35" y="31"/>
                  </a:lnTo>
                  <a:lnTo>
                    <a:pt x="0" y="57"/>
                  </a:lnTo>
                  <a:lnTo>
                    <a:pt x="189" y="231"/>
                  </a:lnTo>
                  <a:lnTo>
                    <a:pt x="189" y="667"/>
                  </a:lnTo>
                  <a:lnTo>
                    <a:pt x="243" y="667"/>
                  </a:lnTo>
                  <a:lnTo>
                    <a:pt x="243" y="231"/>
                  </a:lnTo>
                  <a:lnTo>
                    <a:pt x="439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" name="Oval 23">
              <a:extLst>
                <a:ext uri="{FF2B5EF4-FFF2-40B4-BE49-F238E27FC236}">
                  <a16:creationId xmlns:a16="http://schemas.microsoft.com/office/drawing/2014/main" id="{7F61D45E-65B6-45F0-9FAB-65F899C642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4200" y="11128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" name="Freeform 24">
              <a:extLst>
                <a:ext uri="{FF2B5EF4-FFF2-40B4-BE49-F238E27FC236}">
                  <a16:creationId xmlns:a16="http://schemas.microsoft.com/office/drawing/2014/main" id="{28159E6D-AC4C-451F-AD91-B5F9AD9BE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9463" y="1112838"/>
              <a:ext cx="193675" cy="388938"/>
            </a:xfrm>
            <a:custGeom>
              <a:avLst/>
              <a:gdLst>
                <a:gd name="T0" fmla="*/ 0 w 255"/>
                <a:gd name="T1" fmla="*/ 0 h 512"/>
                <a:gd name="T2" fmla="*/ 0 w 255"/>
                <a:gd name="T3" fmla="*/ 512 h 512"/>
                <a:gd name="T4" fmla="*/ 255 w 255"/>
                <a:gd name="T5" fmla="*/ 256 h 512"/>
                <a:gd name="T6" fmla="*/ 0 w 255"/>
                <a:gd name="T7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" h="512">
                  <a:moveTo>
                    <a:pt x="0" y="0"/>
                  </a:moveTo>
                  <a:lnTo>
                    <a:pt x="0" y="512"/>
                  </a:lnTo>
                  <a:cubicBezTo>
                    <a:pt x="141" y="511"/>
                    <a:pt x="255" y="397"/>
                    <a:pt x="255" y="256"/>
                  </a:cubicBezTo>
                  <a:cubicBezTo>
                    <a:pt x="255" y="115"/>
                    <a:pt x="14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" name="Oval 25">
              <a:extLst>
                <a:ext uri="{FF2B5EF4-FFF2-40B4-BE49-F238E27FC236}">
                  <a16:creationId xmlns:a16="http://schemas.microsoft.com/office/drawing/2014/main" id="{F306F638-940D-428E-A205-2890EA876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6713" y="1176338"/>
              <a:ext cx="390525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" name="Oval 26">
              <a:extLst>
                <a:ext uri="{FF2B5EF4-FFF2-40B4-BE49-F238E27FC236}">
                  <a16:creationId xmlns:a16="http://schemas.microsoft.com/office/drawing/2014/main" id="{9ED5CC7B-8A11-4B7B-A6EC-AB8FC862B0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1688" y="11763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3" name="그룹 101">
            <a:extLst>
              <a:ext uri="{FF2B5EF4-FFF2-40B4-BE49-F238E27FC236}">
                <a16:creationId xmlns:a16="http://schemas.microsoft.com/office/drawing/2014/main" id="{8C37FB4C-6DDB-4BCF-9725-5003D1147D47}"/>
              </a:ext>
            </a:extLst>
          </p:cNvPr>
          <p:cNvGrpSpPr/>
          <p:nvPr/>
        </p:nvGrpSpPr>
        <p:grpSpPr>
          <a:xfrm>
            <a:off x="3949414" y="5080305"/>
            <a:ext cx="526868" cy="834999"/>
            <a:chOff x="4979988" y="223838"/>
            <a:chExt cx="439738" cy="69691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4" name="Rectangle 43">
              <a:extLst>
                <a:ext uri="{FF2B5EF4-FFF2-40B4-BE49-F238E27FC236}">
                  <a16:creationId xmlns:a16="http://schemas.microsoft.com/office/drawing/2014/main" id="{80762300-FB5F-446C-942A-1B5199BCC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2713" y="763588"/>
              <a:ext cx="15875" cy="157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5" name="Freeform 44">
              <a:extLst>
                <a:ext uri="{FF2B5EF4-FFF2-40B4-BE49-F238E27FC236}">
                  <a16:creationId xmlns:a16="http://schemas.microsoft.com/office/drawing/2014/main" id="{48D5BFB7-4EBA-4A14-BDC1-C3AB915421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9988" y="223838"/>
              <a:ext cx="439738" cy="555625"/>
            </a:xfrm>
            <a:custGeom>
              <a:avLst/>
              <a:gdLst>
                <a:gd name="T0" fmla="*/ 289 w 578"/>
                <a:gd name="T1" fmla="*/ 265 h 733"/>
                <a:gd name="T2" fmla="*/ 290 w 578"/>
                <a:gd name="T3" fmla="*/ 265 h 733"/>
                <a:gd name="T4" fmla="*/ 288 w 578"/>
                <a:gd name="T5" fmla="*/ 265 h 733"/>
                <a:gd name="T6" fmla="*/ 289 w 578"/>
                <a:gd name="T7" fmla="*/ 265 h 733"/>
                <a:gd name="T8" fmla="*/ 578 w 578"/>
                <a:gd name="T9" fmla="*/ 733 h 733"/>
                <a:gd name="T10" fmla="*/ 425 w 578"/>
                <a:gd name="T11" fmla="*/ 548 h 733"/>
                <a:gd name="T12" fmla="*/ 524 w 578"/>
                <a:gd name="T13" fmla="*/ 548 h 733"/>
                <a:gd name="T14" fmla="*/ 397 w 578"/>
                <a:gd name="T15" fmla="*/ 395 h 733"/>
                <a:gd name="T16" fmla="*/ 479 w 578"/>
                <a:gd name="T17" fmla="*/ 395 h 733"/>
                <a:gd name="T18" fmla="*/ 381 w 578"/>
                <a:gd name="T19" fmla="*/ 265 h 733"/>
                <a:gd name="T20" fmla="*/ 458 w 578"/>
                <a:gd name="T21" fmla="*/ 265 h 733"/>
                <a:gd name="T22" fmla="*/ 354 w 578"/>
                <a:gd name="T23" fmla="*/ 151 h 733"/>
                <a:gd name="T24" fmla="*/ 427 w 578"/>
                <a:gd name="T25" fmla="*/ 151 h 733"/>
                <a:gd name="T26" fmla="*/ 289 w 578"/>
                <a:gd name="T27" fmla="*/ 0 h 733"/>
                <a:gd name="T28" fmla="*/ 151 w 578"/>
                <a:gd name="T29" fmla="*/ 151 h 733"/>
                <a:gd name="T30" fmla="*/ 224 w 578"/>
                <a:gd name="T31" fmla="*/ 151 h 733"/>
                <a:gd name="T32" fmla="*/ 119 w 578"/>
                <a:gd name="T33" fmla="*/ 265 h 733"/>
                <a:gd name="T34" fmla="*/ 197 w 578"/>
                <a:gd name="T35" fmla="*/ 265 h 733"/>
                <a:gd name="T36" fmla="*/ 99 w 578"/>
                <a:gd name="T37" fmla="*/ 395 h 733"/>
                <a:gd name="T38" fmla="*/ 181 w 578"/>
                <a:gd name="T39" fmla="*/ 395 h 733"/>
                <a:gd name="T40" fmla="*/ 54 w 578"/>
                <a:gd name="T41" fmla="*/ 548 h 733"/>
                <a:gd name="T42" fmla="*/ 153 w 578"/>
                <a:gd name="T43" fmla="*/ 548 h 733"/>
                <a:gd name="T44" fmla="*/ 0 w 578"/>
                <a:gd name="T45" fmla="*/ 733 h 733"/>
                <a:gd name="T46" fmla="*/ 578 w 578"/>
                <a:gd name="T47" fmla="*/ 733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8" h="733">
                  <a:moveTo>
                    <a:pt x="289" y="265"/>
                  </a:moveTo>
                  <a:lnTo>
                    <a:pt x="290" y="265"/>
                  </a:lnTo>
                  <a:lnTo>
                    <a:pt x="288" y="265"/>
                  </a:lnTo>
                  <a:lnTo>
                    <a:pt x="289" y="265"/>
                  </a:lnTo>
                  <a:close/>
                  <a:moveTo>
                    <a:pt x="578" y="733"/>
                  </a:moveTo>
                  <a:lnTo>
                    <a:pt x="425" y="548"/>
                  </a:lnTo>
                  <a:lnTo>
                    <a:pt x="524" y="548"/>
                  </a:lnTo>
                  <a:lnTo>
                    <a:pt x="397" y="395"/>
                  </a:lnTo>
                  <a:lnTo>
                    <a:pt x="479" y="395"/>
                  </a:lnTo>
                  <a:lnTo>
                    <a:pt x="381" y="265"/>
                  </a:lnTo>
                  <a:lnTo>
                    <a:pt x="458" y="265"/>
                  </a:lnTo>
                  <a:lnTo>
                    <a:pt x="354" y="151"/>
                  </a:lnTo>
                  <a:lnTo>
                    <a:pt x="427" y="151"/>
                  </a:lnTo>
                  <a:lnTo>
                    <a:pt x="289" y="0"/>
                  </a:lnTo>
                  <a:lnTo>
                    <a:pt x="151" y="151"/>
                  </a:lnTo>
                  <a:lnTo>
                    <a:pt x="224" y="151"/>
                  </a:lnTo>
                  <a:lnTo>
                    <a:pt x="119" y="265"/>
                  </a:lnTo>
                  <a:lnTo>
                    <a:pt x="197" y="265"/>
                  </a:lnTo>
                  <a:lnTo>
                    <a:pt x="99" y="395"/>
                  </a:lnTo>
                  <a:lnTo>
                    <a:pt x="181" y="395"/>
                  </a:lnTo>
                  <a:lnTo>
                    <a:pt x="54" y="548"/>
                  </a:lnTo>
                  <a:lnTo>
                    <a:pt x="153" y="548"/>
                  </a:lnTo>
                  <a:lnTo>
                    <a:pt x="0" y="733"/>
                  </a:lnTo>
                  <a:lnTo>
                    <a:pt x="578" y="7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6" name="Freeform 45">
              <a:extLst>
                <a:ext uri="{FF2B5EF4-FFF2-40B4-BE49-F238E27FC236}">
                  <a16:creationId xmlns:a16="http://schemas.microsoft.com/office/drawing/2014/main" id="{3C871FFE-DCEC-4D91-8736-D5292212D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50" y="223838"/>
              <a:ext cx="219075" cy="555625"/>
            </a:xfrm>
            <a:custGeom>
              <a:avLst/>
              <a:gdLst>
                <a:gd name="T0" fmla="*/ 136 w 289"/>
                <a:gd name="T1" fmla="*/ 548 h 733"/>
                <a:gd name="T2" fmla="*/ 235 w 289"/>
                <a:gd name="T3" fmla="*/ 548 h 733"/>
                <a:gd name="T4" fmla="*/ 108 w 289"/>
                <a:gd name="T5" fmla="*/ 395 h 733"/>
                <a:gd name="T6" fmla="*/ 190 w 289"/>
                <a:gd name="T7" fmla="*/ 395 h 733"/>
                <a:gd name="T8" fmla="*/ 92 w 289"/>
                <a:gd name="T9" fmla="*/ 265 h 733"/>
                <a:gd name="T10" fmla="*/ 169 w 289"/>
                <a:gd name="T11" fmla="*/ 265 h 733"/>
                <a:gd name="T12" fmla="*/ 65 w 289"/>
                <a:gd name="T13" fmla="*/ 151 h 733"/>
                <a:gd name="T14" fmla="*/ 138 w 289"/>
                <a:gd name="T15" fmla="*/ 151 h 733"/>
                <a:gd name="T16" fmla="*/ 0 w 289"/>
                <a:gd name="T17" fmla="*/ 0 h 733"/>
                <a:gd name="T18" fmla="*/ 0 w 289"/>
                <a:gd name="T19" fmla="*/ 265 h 733"/>
                <a:gd name="T20" fmla="*/ 1 w 289"/>
                <a:gd name="T21" fmla="*/ 265 h 733"/>
                <a:gd name="T22" fmla="*/ 0 w 289"/>
                <a:gd name="T23" fmla="*/ 265 h 733"/>
                <a:gd name="T24" fmla="*/ 0 w 289"/>
                <a:gd name="T25" fmla="*/ 733 h 733"/>
                <a:gd name="T26" fmla="*/ 289 w 289"/>
                <a:gd name="T27" fmla="*/ 733 h 733"/>
                <a:gd name="T28" fmla="*/ 136 w 289"/>
                <a:gd name="T29" fmla="*/ 548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9" h="733">
                  <a:moveTo>
                    <a:pt x="136" y="548"/>
                  </a:moveTo>
                  <a:lnTo>
                    <a:pt x="235" y="548"/>
                  </a:lnTo>
                  <a:lnTo>
                    <a:pt x="108" y="395"/>
                  </a:lnTo>
                  <a:lnTo>
                    <a:pt x="190" y="395"/>
                  </a:lnTo>
                  <a:lnTo>
                    <a:pt x="92" y="265"/>
                  </a:lnTo>
                  <a:lnTo>
                    <a:pt x="169" y="265"/>
                  </a:lnTo>
                  <a:lnTo>
                    <a:pt x="65" y="151"/>
                  </a:lnTo>
                  <a:lnTo>
                    <a:pt x="138" y="151"/>
                  </a:lnTo>
                  <a:lnTo>
                    <a:pt x="0" y="0"/>
                  </a:lnTo>
                  <a:lnTo>
                    <a:pt x="0" y="265"/>
                  </a:lnTo>
                  <a:lnTo>
                    <a:pt x="1" y="265"/>
                  </a:lnTo>
                  <a:lnTo>
                    <a:pt x="0" y="265"/>
                  </a:lnTo>
                  <a:lnTo>
                    <a:pt x="0" y="733"/>
                  </a:lnTo>
                  <a:lnTo>
                    <a:pt x="289" y="733"/>
                  </a:lnTo>
                  <a:lnTo>
                    <a:pt x="136" y="5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7" name="그룹 105">
            <a:extLst>
              <a:ext uri="{FF2B5EF4-FFF2-40B4-BE49-F238E27FC236}">
                <a16:creationId xmlns:a16="http://schemas.microsoft.com/office/drawing/2014/main" id="{00D333D9-7A05-44B6-B44A-09A5404DF3F9}"/>
              </a:ext>
            </a:extLst>
          </p:cNvPr>
          <p:cNvGrpSpPr/>
          <p:nvPr/>
        </p:nvGrpSpPr>
        <p:grpSpPr>
          <a:xfrm rot="242710">
            <a:off x="1557304" y="5421511"/>
            <a:ext cx="448933" cy="242688"/>
            <a:chOff x="9777413" y="344488"/>
            <a:chExt cx="919163" cy="4968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8" name="Freeform 27">
              <a:extLst>
                <a:ext uri="{FF2B5EF4-FFF2-40B4-BE49-F238E27FC236}">
                  <a16:creationId xmlns:a16="http://schemas.microsoft.com/office/drawing/2014/main" id="{FFF157EC-1FA6-4918-B286-081FC6D2E9F6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413" y="344488"/>
              <a:ext cx="919163" cy="496888"/>
            </a:xfrm>
            <a:custGeom>
              <a:avLst/>
              <a:gdLst>
                <a:gd name="T0" fmla="*/ 1175 w 1211"/>
                <a:gd name="T1" fmla="*/ 654 h 654"/>
                <a:gd name="T2" fmla="*/ 14 w 1211"/>
                <a:gd name="T3" fmla="*/ 654 h 654"/>
                <a:gd name="T4" fmla="*/ 145 w 1211"/>
                <a:gd name="T5" fmla="*/ 583 h 654"/>
                <a:gd name="T6" fmla="*/ 0 w 1211"/>
                <a:gd name="T7" fmla="*/ 593 h 654"/>
                <a:gd name="T8" fmla="*/ 145 w 1211"/>
                <a:gd name="T9" fmla="*/ 507 h 654"/>
                <a:gd name="T10" fmla="*/ 0 w 1211"/>
                <a:gd name="T11" fmla="*/ 460 h 654"/>
                <a:gd name="T12" fmla="*/ 125 w 1211"/>
                <a:gd name="T13" fmla="*/ 450 h 654"/>
                <a:gd name="T14" fmla="*/ 11 w 1211"/>
                <a:gd name="T15" fmla="*/ 399 h 654"/>
                <a:gd name="T16" fmla="*/ 173 w 1211"/>
                <a:gd name="T17" fmla="*/ 372 h 654"/>
                <a:gd name="T18" fmla="*/ 74 w 1211"/>
                <a:gd name="T19" fmla="*/ 305 h 654"/>
                <a:gd name="T20" fmla="*/ 205 w 1211"/>
                <a:gd name="T21" fmla="*/ 290 h 654"/>
                <a:gd name="T22" fmla="*/ 137 w 1211"/>
                <a:gd name="T23" fmla="*/ 231 h 654"/>
                <a:gd name="T24" fmla="*/ 261 w 1211"/>
                <a:gd name="T25" fmla="*/ 209 h 654"/>
                <a:gd name="T26" fmla="*/ 193 w 1211"/>
                <a:gd name="T27" fmla="*/ 140 h 654"/>
                <a:gd name="T28" fmla="*/ 326 w 1211"/>
                <a:gd name="T29" fmla="*/ 136 h 654"/>
                <a:gd name="T30" fmla="*/ 279 w 1211"/>
                <a:gd name="T31" fmla="*/ 62 h 654"/>
                <a:gd name="T32" fmla="*/ 463 w 1211"/>
                <a:gd name="T33" fmla="*/ 110 h 654"/>
                <a:gd name="T34" fmla="*/ 415 w 1211"/>
                <a:gd name="T35" fmla="*/ 17 h 654"/>
                <a:gd name="T36" fmla="*/ 552 w 1211"/>
                <a:gd name="T37" fmla="*/ 96 h 654"/>
                <a:gd name="T38" fmla="*/ 557 w 1211"/>
                <a:gd name="T39" fmla="*/ 17 h 654"/>
                <a:gd name="T40" fmla="*/ 634 w 1211"/>
                <a:gd name="T41" fmla="*/ 84 h 654"/>
                <a:gd name="T42" fmla="*/ 699 w 1211"/>
                <a:gd name="T43" fmla="*/ 0 h 654"/>
                <a:gd name="T44" fmla="*/ 696 w 1211"/>
                <a:gd name="T45" fmla="*/ 96 h 654"/>
                <a:gd name="T46" fmla="*/ 814 w 1211"/>
                <a:gd name="T47" fmla="*/ 40 h 654"/>
                <a:gd name="T48" fmla="*/ 770 w 1211"/>
                <a:gd name="T49" fmla="*/ 123 h 654"/>
                <a:gd name="T50" fmla="*/ 879 w 1211"/>
                <a:gd name="T51" fmla="*/ 62 h 654"/>
                <a:gd name="T52" fmla="*/ 856 w 1211"/>
                <a:gd name="T53" fmla="*/ 155 h 654"/>
                <a:gd name="T54" fmla="*/ 972 w 1211"/>
                <a:gd name="T55" fmla="*/ 122 h 654"/>
                <a:gd name="T56" fmla="*/ 948 w 1211"/>
                <a:gd name="T57" fmla="*/ 195 h 654"/>
                <a:gd name="T58" fmla="*/ 1066 w 1211"/>
                <a:gd name="T59" fmla="*/ 184 h 654"/>
                <a:gd name="T60" fmla="*/ 1004 w 1211"/>
                <a:gd name="T61" fmla="*/ 260 h 654"/>
                <a:gd name="T62" fmla="*/ 1140 w 1211"/>
                <a:gd name="T63" fmla="*/ 266 h 654"/>
                <a:gd name="T64" fmla="*/ 1068 w 1211"/>
                <a:gd name="T65" fmla="*/ 337 h 654"/>
                <a:gd name="T66" fmla="*/ 1175 w 1211"/>
                <a:gd name="T67" fmla="*/ 357 h 654"/>
                <a:gd name="T68" fmla="*/ 1093 w 1211"/>
                <a:gd name="T69" fmla="*/ 399 h 654"/>
                <a:gd name="T70" fmla="*/ 1181 w 1211"/>
                <a:gd name="T71" fmla="*/ 448 h 654"/>
                <a:gd name="T72" fmla="*/ 1095 w 1211"/>
                <a:gd name="T73" fmla="*/ 500 h 654"/>
                <a:gd name="T74" fmla="*/ 1211 w 1211"/>
                <a:gd name="T75" fmla="*/ 561 h 654"/>
                <a:gd name="T76" fmla="*/ 1104 w 1211"/>
                <a:gd name="T77" fmla="*/ 591 h 654"/>
                <a:gd name="T78" fmla="*/ 1175 w 1211"/>
                <a:gd name="T79" fmla="*/ 65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1" h="654">
                  <a:moveTo>
                    <a:pt x="1175" y="654"/>
                  </a:moveTo>
                  <a:lnTo>
                    <a:pt x="14" y="654"/>
                  </a:lnTo>
                  <a:cubicBezTo>
                    <a:pt x="14" y="654"/>
                    <a:pt x="37" y="596"/>
                    <a:pt x="145" y="583"/>
                  </a:cubicBezTo>
                  <a:cubicBezTo>
                    <a:pt x="145" y="583"/>
                    <a:pt x="86" y="561"/>
                    <a:pt x="0" y="593"/>
                  </a:cubicBezTo>
                  <a:cubicBezTo>
                    <a:pt x="0" y="593"/>
                    <a:pt x="15" y="539"/>
                    <a:pt x="145" y="507"/>
                  </a:cubicBezTo>
                  <a:cubicBezTo>
                    <a:pt x="145" y="507"/>
                    <a:pt x="35" y="503"/>
                    <a:pt x="0" y="460"/>
                  </a:cubicBezTo>
                  <a:cubicBezTo>
                    <a:pt x="0" y="460"/>
                    <a:pt x="69" y="480"/>
                    <a:pt x="125" y="450"/>
                  </a:cubicBezTo>
                  <a:cubicBezTo>
                    <a:pt x="125" y="450"/>
                    <a:pt x="62" y="389"/>
                    <a:pt x="11" y="399"/>
                  </a:cubicBezTo>
                  <a:cubicBezTo>
                    <a:pt x="11" y="399"/>
                    <a:pt x="61" y="355"/>
                    <a:pt x="173" y="372"/>
                  </a:cubicBezTo>
                  <a:cubicBezTo>
                    <a:pt x="173" y="372"/>
                    <a:pt x="113" y="300"/>
                    <a:pt x="74" y="305"/>
                  </a:cubicBezTo>
                  <a:cubicBezTo>
                    <a:pt x="74" y="305"/>
                    <a:pt x="110" y="271"/>
                    <a:pt x="205" y="290"/>
                  </a:cubicBezTo>
                  <a:cubicBezTo>
                    <a:pt x="205" y="290"/>
                    <a:pt x="174" y="237"/>
                    <a:pt x="137" y="231"/>
                  </a:cubicBezTo>
                  <a:cubicBezTo>
                    <a:pt x="137" y="231"/>
                    <a:pt x="154" y="184"/>
                    <a:pt x="261" y="209"/>
                  </a:cubicBezTo>
                  <a:cubicBezTo>
                    <a:pt x="261" y="209"/>
                    <a:pt x="244" y="143"/>
                    <a:pt x="193" y="140"/>
                  </a:cubicBezTo>
                  <a:cubicBezTo>
                    <a:pt x="193" y="140"/>
                    <a:pt x="253" y="102"/>
                    <a:pt x="326" y="136"/>
                  </a:cubicBezTo>
                  <a:cubicBezTo>
                    <a:pt x="326" y="136"/>
                    <a:pt x="308" y="67"/>
                    <a:pt x="279" y="62"/>
                  </a:cubicBezTo>
                  <a:cubicBezTo>
                    <a:pt x="279" y="62"/>
                    <a:pt x="418" y="62"/>
                    <a:pt x="463" y="110"/>
                  </a:cubicBezTo>
                  <a:cubicBezTo>
                    <a:pt x="463" y="110"/>
                    <a:pt x="444" y="47"/>
                    <a:pt x="415" y="17"/>
                  </a:cubicBezTo>
                  <a:cubicBezTo>
                    <a:pt x="415" y="17"/>
                    <a:pt x="548" y="43"/>
                    <a:pt x="552" y="96"/>
                  </a:cubicBezTo>
                  <a:cubicBezTo>
                    <a:pt x="552" y="96"/>
                    <a:pt x="569" y="57"/>
                    <a:pt x="557" y="17"/>
                  </a:cubicBezTo>
                  <a:cubicBezTo>
                    <a:pt x="557" y="17"/>
                    <a:pt x="626" y="35"/>
                    <a:pt x="634" y="84"/>
                  </a:cubicBezTo>
                  <a:cubicBezTo>
                    <a:pt x="634" y="84"/>
                    <a:pt x="660" y="12"/>
                    <a:pt x="699" y="0"/>
                  </a:cubicBezTo>
                  <a:cubicBezTo>
                    <a:pt x="699" y="0"/>
                    <a:pt x="684" y="68"/>
                    <a:pt x="696" y="96"/>
                  </a:cubicBezTo>
                  <a:cubicBezTo>
                    <a:pt x="696" y="96"/>
                    <a:pt x="757" y="59"/>
                    <a:pt x="814" y="40"/>
                  </a:cubicBezTo>
                  <a:cubicBezTo>
                    <a:pt x="814" y="40"/>
                    <a:pt x="770" y="85"/>
                    <a:pt x="770" y="123"/>
                  </a:cubicBezTo>
                  <a:cubicBezTo>
                    <a:pt x="770" y="123"/>
                    <a:pt x="827" y="66"/>
                    <a:pt x="879" y="62"/>
                  </a:cubicBezTo>
                  <a:cubicBezTo>
                    <a:pt x="879" y="62"/>
                    <a:pt x="811" y="136"/>
                    <a:pt x="856" y="155"/>
                  </a:cubicBezTo>
                  <a:cubicBezTo>
                    <a:pt x="856" y="155"/>
                    <a:pt x="913" y="116"/>
                    <a:pt x="972" y="122"/>
                  </a:cubicBezTo>
                  <a:cubicBezTo>
                    <a:pt x="972" y="122"/>
                    <a:pt x="930" y="170"/>
                    <a:pt x="948" y="195"/>
                  </a:cubicBezTo>
                  <a:cubicBezTo>
                    <a:pt x="948" y="195"/>
                    <a:pt x="1001" y="170"/>
                    <a:pt x="1066" y="184"/>
                  </a:cubicBezTo>
                  <a:cubicBezTo>
                    <a:pt x="1066" y="184"/>
                    <a:pt x="977" y="231"/>
                    <a:pt x="1004" y="260"/>
                  </a:cubicBezTo>
                  <a:cubicBezTo>
                    <a:pt x="1004" y="260"/>
                    <a:pt x="1072" y="244"/>
                    <a:pt x="1140" y="266"/>
                  </a:cubicBezTo>
                  <a:cubicBezTo>
                    <a:pt x="1140" y="266"/>
                    <a:pt x="1057" y="310"/>
                    <a:pt x="1068" y="337"/>
                  </a:cubicBezTo>
                  <a:cubicBezTo>
                    <a:pt x="1068" y="337"/>
                    <a:pt x="1113" y="342"/>
                    <a:pt x="1175" y="357"/>
                  </a:cubicBezTo>
                  <a:cubicBezTo>
                    <a:pt x="1175" y="357"/>
                    <a:pt x="1114" y="367"/>
                    <a:pt x="1093" y="399"/>
                  </a:cubicBezTo>
                  <a:cubicBezTo>
                    <a:pt x="1093" y="399"/>
                    <a:pt x="1131" y="399"/>
                    <a:pt x="1181" y="448"/>
                  </a:cubicBezTo>
                  <a:cubicBezTo>
                    <a:pt x="1181" y="448"/>
                    <a:pt x="1101" y="453"/>
                    <a:pt x="1095" y="500"/>
                  </a:cubicBezTo>
                  <a:cubicBezTo>
                    <a:pt x="1095" y="500"/>
                    <a:pt x="1155" y="496"/>
                    <a:pt x="1211" y="561"/>
                  </a:cubicBezTo>
                  <a:cubicBezTo>
                    <a:pt x="1211" y="561"/>
                    <a:pt x="1110" y="541"/>
                    <a:pt x="1104" y="591"/>
                  </a:cubicBezTo>
                  <a:cubicBezTo>
                    <a:pt x="1158" y="591"/>
                    <a:pt x="1174" y="643"/>
                    <a:pt x="1175" y="65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9" name="Freeform 28">
              <a:extLst>
                <a:ext uri="{FF2B5EF4-FFF2-40B4-BE49-F238E27FC236}">
                  <a16:creationId xmlns:a16="http://schemas.microsoft.com/office/drawing/2014/main" id="{D18DF8D0-66D9-41DE-B2AC-065D773FCB42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8700" y="441326"/>
              <a:ext cx="660400" cy="357188"/>
            </a:xfrm>
            <a:custGeom>
              <a:avLst/>
              <a:gdLst>
                <a:gd name="T0" fmla="*/ 844 w 870"/>
                <a:gd name="T1" fmla="*/ 470 h 470"/>
                <a:gd name="T2" fmla="*/ 11 w 870"/>
                <a:gd name="T3" fmla="*/ 470 h 470"/>
                <a:gd name="T4" fmla="*/ 105 w 870"/>
                <a:gd name="T5" fmla="*/ 419 h 470"/>
                <a:gd name="T6" fmla="*/ 0 w 870"/>
                <a:gd name="T7" fmla="*/ 426 h 470"/>
                <a:gd name="T8" fmla="*/ 105 w 870"/>
                <a:gd name="T9" fmla="*/ 364 h 470"/>
                <a:gd name="T10" fmla="*/ 0 w 870"/>
                <a:gd name="T11" fmla="*/ 330 h 470"/>
                <a:gd name="T12" fmla="*/ 90 w 870"/>
                <a:gd name="T13" fmla="*/ 323 h 470"/>
                <a:gd name="T14" fmla="*/ 8 w 870"/>
                <a:gd name="T15" fmla="*/ 287 h 470"/>
                <a:gd name="T16" fmla="*/ 125 w 870"/>
                <a:gd name="T17" fmla="*/ 267 h 470"/>
                <a:gd name="T18" fmla="*/ 54 w 870"/>
                <a:gd name="T19" fmla="*/ 219 h 470"/>
                <a:gd name="T20" fmla="*/ 147 w 870"/>
                <a:gd name="T21" fmla="*/ 208 h 470"/>
                <a:gd name="T22" fmla="*/ 99 w 870"/>
                <a:gd name="T23" fmla="*/ 166 h 470"/>
                <a:gd name="T24" fmla="*/ 188 w 870"/>
                <a:gd name="T25" fmla="*/ 150 h 470"/>
                <a:gd name="T26" fmla="*/ 139 w 870"/>
                <a:gd name="T27" fmla="*/ 101 h 470"/>
                <a:gd name="T28" fmla="*/ 235 w 870"/>
                <a:gd name="T29" fmla="*/ 97 h 470"/>
                <a:gd name="T30" fmla="*/ 201 w 870"/>
                <a:gd name="T31" fmla="*/ 44 h 470"/>
                <a:gd name="T32" fmla="*/ 333 w 870"/>
                <a:gd name="T33" fmla="*/ 79 h 470"/>
                <a:gd name="T34" fmla="*/ 298 w 870"/>
                <a:gd name="T35" fmla="*/ 13 h 470"/>
                <a:gd name="T36" fmla="*/ 397 w 870"/>
                <a:gd name="T37" fmla="*/ 69 h 470"/>
                <a:gd name="T38" fmla="*/ 400 w 870"/>
                <a:gd name="T39" fmla="*/ 13 h 470"/>
                <a:gd name="T40" fmla="*/ 456 w 870"/>
                <a:gd name="T41" fmla="*/ 60 h 470"/>
                <a:gd name="T42" fmla="*/ 502 w 870"/>
                <a:gd name="T43" fmla="*/ 0 h 470"/>
                <a:gd name="T44" fmla="*/ 500 w 870"/>
                <a:gd name="T45" fmla="*/ 69 h 470"/>
                <a:gd name="T46" fmla="*/ 585 w 870"/>
                <a:gd name="T47" fmla="*/ 28 h 470"/>
                <a:gd name="T48" fmla="*/ 553 w 870"/>
                <a:gd name="T49" fmla="*/ 88 h 470"/>
                <a:gd name="T50" fmla="*/ 632 w 870"/>
                <a:gd name="T51" fmla="*/ 44 h 470"/>
                <a:gd name="T52" fmla="*/ 615 w 870"/>
                <a:gd name="T53" fmla="*/ 111 h 470"/>
                <a:gd name="T54" fmla="*/ 698 w 870"/>
                <a:gd name="T55" fmla="*/ 88 h 470"/>
                <a:gd name="T56" fmla="*/ 681 w 870"/>
                <a:gd name="T57" fmla="*/ 140 h 470"/>
                <a:gd name="T58" fmla="*/ 766 w 870"/>
                <a:gd name="T59" fmla="*/ 132 h 470"/>
                <a:gd name="T60" fmla="*/ 721 w 870"/>
                <a:gd name="T61" fmla="*/ 187 h 470"/>
                <a:gd name="T62" fmla="*/ 819 w 870"/>
                <a:gd name="T63" fmla="*/ 191 h 470"/>
                <a:gd name="T64" fmla="*/ 768 w 870"/>
                <a:gd name="T65" fmla="*/ 242 h 470"/>
                <a:gd name="T66" fmla="*/ 844 w 870"/>
                <a:gd name="T67" fmla="*/ 256 h 470"/>
                <a:gd name="T68" fmla="*/ 785 w 870"/>
                <a:gd name="T69" fmla="*/ 286 h 470"/>
                <a:gd name="T70" fmla="*/ 849 w 870"/>
                <a:gd name="T71" fmla="*/ 322 h 470"/>
                <a:gd name="T72" fmla="*/ 786 w 870"/>
                <a:gd name="T73" fmla="*/ 359 h 470"/>
                <a:gd name="T74" fmla="*/ 870 w 870"/>
                <a:gd name="T75" fmla="*/ 403 h 470"/>
                <a:gd name="T76" fmla="*/ 793 w 870"/>
                <a:gd name="T77" fmla="*/ 424 h 470"/>
                <a:gd name="T78" fmla="*/ 844 w 870"/>
                <a:gd name="T79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70" h="470">
                  <a:moveTo>
                    <a:pt x="844" y="470"/>
                  </a:moveTo>
                  <a:lnTo>
                    <a:pt x="11" y="470"/>
                  </a:lnTo>
                  <a:cubicBezTo>
                    <a:pt x="11" y="470"/>
                    <a:pt x="27" y="428"/>
                    <a:pt x="105" y="419"/>
                  </a:cubicBezTo>
                  <a:cubicBezTo>
                    <a:pt x="105" y="419"/>
                    <a:pt x="62" y="403"/>
                    <a:pt x="0" y="426"/>
                  </a:cubicBezTo>
                  <a:cubicBezTo>
                    <a:pt x="0" y="426"/>
                    <a:pt x="11" y="387"/>
                    <a:pt x="105" y="364"/>
                  </a:cubicBezTo>
                  <a:cubicBezTo>
                    <a:pt x="105" y="364"/>
                    <a:pt x="25" y="361"/>
                    <a:pt x="0" y="330"/>
                  </a:cubicBezTo>
                  <a:cubicBezTo>
                    <a:pt x="0" y="330"/>
                    <a:pt x="50" y="344"/>
                    <a:pt x="90" y="323"/>
                  </a:cubicBezTo>
                  <a:cubicBezTo>
                    <a:pt x="90" y="323"/>
                    <a:pt x="45" y="279"/>
                    <a:pt x="8" y="287"/>
                  </a:cubicBezTo>
                  <a:cubicBezTo>
                    <a:pt x="8" y="287"/>
                    <a:pt x="44" y="255"/>
                    <a:pt x="125" y="267"/>
                  </a:cubicBezTo>
                  <a:cubicBezTo>
                    <a:pt x="125" y="267"/>
                    <a:pt x="82" y="216"/>
                    <a:pt x="54" y="219"/>
                  </a:cubicBezTo>
                  <a:cubicBezTo>
                    <a:pt x="54" y="219"/>
                    <a:pt x="79" y="194"/>
                    <a:pt x="147" y="208"/>
                  </a:cubicBezTo>
                  <a:cubicBezTo>
                    <a:pt x="147" y="208"/>
                    <a:pt x="125" y="170"/>
                    <a:pt x="99" y="166"/>
                  </a:cubicBezTo>
                  <a:cubicBezTo>
                    <a:pt x="99" y="166"/>
                    <a:pt x="111" y="132"/>
                    <a:pt x="188" y="150"/>
                  </a:cubicBezTo>
                  <a:cubicBezTo>
                    <a:pt x="188" y="150"/>
                    <a:pt x="176" y="103"/>
                    <a:pt x="139" y="101"/>
                  </a:cubicBezTo>
                  <a:cubicBezTo>
                    <a:pt x="139" y="101"/>
                    <a:pt x="182" y="73"/>
                    <a:pt x="235" y="97"/>
                  </a:cubicBezTo>
                  <a:cubicBezTo>
                    <a:pt x="235" y="97"/>
                    <a:pt x="222" y="48"/>
                    <a:pt x="201" y="44"/>
                  </a:cubicBezTo>
                  <a:cubicBezTo>
                    <a:pt x="201" y="44"/>
                    <a:pt x="300" y="44"/>
                    <a:pt x="333" y="79"/>
                  </a:cubicBezTo>
                  <a:cubicBezTo>
                    <a:pt x="333" y="79"/>
                    <a:pt x="319" y="34"/>
                    <a:pt x="298" y="13"/>
                  </a:cubicBezTo>
                  <a:cubicBezTo>
                    <a:pt x="298" y="13"/>
                    <a:pt x="394" y="31"/>
                    <a:pt x="397" y="69"/>
                  </a:cubicBezTo>
                  <a:cubicBezTo>
                    <a:pt x="397" y="69"/>
                    <a:pt x="409" y="41"/>
                    <a:pt x="400" y="13"/>
                  </a:cubicBezTo>
                  <a:cubicBezTo>
                    <a:pt x="400" y="13"/>
                    <a:pt x="450" y="25"/>
                    <a:pt x="456" y="60"/>
                  </a:cubicBezTo>
                  <a:cubicBezTo>
                    <a:pt x="456" y="60"/>
                    <a:pt x="475" y="8"/>
                    <a:pt x="502" y="0"/>
                  </a:cubicBezTo>
                  <a:cubicBezTo>
                    <a:pt x="502" y="0"/>
                    <a:pt x="491" y="49"/>
                    <a:pt x="500" y="69"/>
                  </a:cubicBezTo>
                  <a:cubicBezTo>
                    <a:pt x="500" y="69"/>
                    <a:pt x="544" y="42"/>
                    <a:pt x="585" y="28"/>
                  </a:cubicBezTo>
                  <a:cubicBezTo>
                    <a:pt x="585" y="28"/>
                    <a:pt x="553" y="61"/>
                    <a:pt x="553" y="88"/>
                  </a:cubicBezTo>
                  <a:cubicBezTo>
                    <a:pt x="553" y="88"/>
                    <a:pt x="594" y="47"/>
                    <a:pt x="632" y="44"/>
                  </a:cubicBezTo>
                  <a:cubicBezTo>
                    <a:pt x="632" y="44"/>
                    <a:pt x="583" y="97"/>
                    <a:pt x="615" y="111"/>
                  </a:cubicBezTo>
                  <a:cubicBezTo>
                    <a:pt x="615" y="111"/>
                    <a:pt x="656" y="83"/>
                    <a:pt x="698" y="88"/>
                  </a:cubicBezTo>
                  <a:cubicBezTo>
                    <a:pt x="698" y="88"/>
                    <a:pt x="668" y="122"/>
                    <a:pt x="681" y="140"/>
                  </a:cubicBezTo>
                  <a:cubicBezTo>
                    <a:pt x="681" y="140"/>
                    <a:pt x="719" y="122"/>
                    <a:pt x="766" y="132"/>
                  </a:cubicBezTo>
                  <a:cubicBezTo>
                    <a:pt x="766" y="132"/>
                    <a:pt x="702" y="166"/>
                    <a:pt x="721" y="187"/>
                  </a:cubicBezTo>
                  <a:cubicBezTo>
                    <a:pt x="721" y="187"/>
                    <a:pt x="770" y="175"/>
                    <a:pt x="819" y="191"/>
                  </a:cubicBezTo>
                  <a:cubicBezTo>
                    <a:pt x="819" y="191"/>
                    <a:pt x="759" y="223"/>
                    <a:pt x="768" y="242"/>
                  </a:cubicBezTo>
                  <a:cubicBezTo>
                    <a:pt x="768" y="242"/>
                    <a:pt x="800" y="246"/>
                    <a:pt x="844" y="256"/>
                  </a:cubicBezTo>
                  <a:cubicBezTo>
                    <a:pt x="844" y="256"/>
                    <a:pt x="800" y="263"/>
                    <a:pt x="785" y="286"/>
                  </a:cubicBezTo>
                  <a:cubicBezTo>
                    <a:pt x="785" y="286"/>
                    <a:pt x="813" y="286"/>
                    <a:pt x="849" y="322"/>
                  </a:cubicBezTo>
                  <a:cubicBezTo>
                    <a:pt x="849" y="322"/>
                    <a:pt x="791" y="325"/>
                    <a:pt x="786" y="359"/>
                  </a:cubicBezTo>
                  <a:cubicBezTo>
                    <a:pt x="786" y="359"/>
                    <a:pt x="830" y="356"/>
                    <a:pt x="870" y="403"/>
                  </a:cubicBezTo>
                  <a:cubicBezTo>
                    <a:pt x="870" y="403"/>
                    <a:pt x="798" y="389"/>
                    <a:pt x="793" y="424"/>
                  </a:cubicBezTo>
                  <a:cubicBezTo>
                    <a:pt x="832" y="424"/>
                    <a:pt x="844" y="462"/>
                    <a:pt x="844" y="47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60" name="그룹 108">
            <a:extLst>
              <a:ext uri="{FF2B5EF4-FFF2-40B4-BE49-F238E27FC236}">
                <a16:creationId xmlns:a16="http://schemas.microsoft.com/office/drawing/2014/main" id="{02904B6B-2702-4C83-858A-78E75B2707AF}"/>
              </a:ext>
            </a:extLst>
          </p:cNvPr>
          <p:cNvGrpSpPr/>
          <p:nvPr/>
        </p:nvGrpSpPr>
        <p:grpSpPr>
          <a:xfrm rot="20918691">
            <a:off x="5556015" y="5382973"/>
            <a:ext cx="485280" cy="279143"/>
            <a:chOff x="7121525" y="190501"/>
            <a:chExt cx="896938" cy="51593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1" name="Freeform 41">
              <a:extLst>
                <a:ext uri="{FF2B5EF4-FFF2-40B4-BE49-F238E27FC236}">
                  <a16:creationId xmlns:a16="http://schemas.microsoft.com/office/drawing/2014/main" id="{123516DB-F6C6-4A60-BD31-47088652C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1525" y="190501"/>
              <a:ext cx="896938" cy="481013"/>
            </a:xfrm>
            <a:custGeom>
              <a:avLst/>
              <a:gdLst>
                <a:gd name="T0" fmla="*/ 1180 w 1181"/>
                <a:gd name="T1" fmla="*/ 486 h 634"/>
                <a:gd name="T2" fmla="*/ 1024 w 1181"/>
                <a:gd name="T3" fmla="*/ 634 h 634"/>
                <a:gd name="T4" fmla="*/ 134 w 1181"/>
                <a:gd name="T5" fmla="*/ 634 h 634"/>
                <a:gd name="T6" fmla="*/ 0 w 1181"/>
                <a:gd name="T7" fmla="*/ 504 h 634"/>
                <a:gd name="T8" fmla="*/ 0 w 1181"/>
                <a:gd name="T9" fmla="*/ 503 h 634"/>
                <a:gd name="T10" fmla="*/ 23 w 1181"/>
                <a:gd name="T11" fmla="*/ 418 h 634"/>
                <a:gd name="T12" fmla="*/ 169 w 1181"/>
                <a:gd name="T13" fmla="*/ 334 h 634"/>
                <a:gd name="T14" fmla="*/ 214 w 1181"/>
                <a:gd name="T15" fmla="*/ 340 h 634"/>
                <a:gd name="T16" fmla="*/ 214 w 1181"/>
                <a:gd name="T17" fmla="*/ 334 h 634"/>
                <a:gd name="T18" fmla="*/ 383 w 1181"/>
                <a:gd name="T19" fmla="*/ 165 h 634"/>
                <a:gd name="T20" fmla="*/ 497 w 1181"/>
                <a:gd name="T21" fmla="*/ 210 h 634"/>
                <a:gd name="T22" fmla="*/ 977 w 1181"/>
                <a:gd name="T23" fmla="*/ 316 h 634"/>
                <a:gd name="T24" fmla="*/ 976 w 1181"/>
                <a:gd name="T25" fmla="*/ 337 h 634"/>
                <a:gd name="T26" fmla="*/ 1027 w 1181"/>
                <a:gd name="T27" fmla="*/ 328 h 634"/>
                <a:gd name="T28" fmla="*/ 1167 w 1181"/>
                <a:gd name="T29" fmla="*/ 418 h 634"/>
                <a:gd name="T30" fmla="*/ 1180 w 1181"/>
                <a:gd name="T31" fmla="*/ 48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81" h="634">
                  <a:moveTo>
                    <a:pt x="1180" y="486"/>
                  </a:moveTo>
                  <a:cubicBezTo>
                    <a:pt x="1178" y="569"/>
                    <a:pt x="1107" y="634"/>
                    <a:pt x="1024" y="634"/>
                  </a:cubicBezTo>
                  <a:lnTo>
                    <a:pt x="134" y="634"/>
                  </a:lnTo>
                  <a:cubicBezTo>
                    <a:pt x="62" y="634"/>
                    <a:pt x="1" y="577"/>
                    <a:pt x="0" y="504"/>
                  </a:cubicBezTo>
                  <a:cubicBezTo>
                    <a:pt x="0" y="504"/>
                    <a:pt x="0" y="503"/>
                    <a:pt x="0" y="503"/>
                  </a:cubicBezTo>
                  <a:cubicBezTo>
                    <a:pt x="0" y="472"/>
                    <a:pt x="8" y="443"/>
                    <a:pt x="23" y="418"/>
                  </a:cubicBezTo>
                  <a:cubicBezTo>
                    <a:pt x="52" y="368"/>
                    <a:pt x="107" y="334"/>
                    <a:pt x="169" y="334"/>
                  </a:cubicBezTo>
                  <a:cubicBezTo>
                    <a:pt x="185" y="334"/>
                    <a:pt x="200" y="336"/>
                    <a:pt x="214" y="340"/>
                  </a:cubicBezTo>
                  <a:cubicBezTo>
                    <a:pt x="214" y="338"/>
                    <a:pt x="214" y="336"/>
                    <a:pt x="214" y="334"/>
                  </a:cubicBezTo>
                  <a:cubicBezTo>
                    <a:pt x="214" y="241"/>
                    <a:pt x="289" y="165"/>
                    <a:pt x="383" y="165"/>
                  </a:cubicBezTo>
                  <a:cubicBezTo>
                    <a:pt x="427" y="165"/>
                    <a:pt x="467" y="182"/>
                    <a:pt x="497" y="210"/>
                  </a:cubicBezTo>
                  <a:cubicBezTo>
                    <a:pt x="594" y="0"/>
                    <a:pt x="977" y="31"/>
                    <a:pt x="977" y="316"/>
                  </a:cubicBezTo>
                  <a:cubicBezTo>
                    <a:pt x="977" y="323"/>
                    <a:pt x="977" y="330"/>
                    <a:pt x="976" y="337"/>
                  </a:cubicBezTo>
                  <a:cubicBezTo>
                    <a:pt x="992" y="331"/>
                    <a:pt x="1009" y="328"/>
                    <a:pt x="1027" y="328"/>
                  </a:cubicBezTo>
                  <a:cubicBezTo>
                    <a:pt x="1089" y="328"/>
                    <a:pt x="1143" y="365"/>
                    <a:pt x="1167" y="418"/>
                  </a:cubicBezTo>
                  <a:cubicBezTo>
                    <a:pt x="1176" y="439"/>
                    <a:pt x="1181" y="462"/>
                    <a:pt x="1180" y="4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72289B04-454E-4727-8AC1-A2900B302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163" y="369888"/>
              <a:ext cx="625475" cy="336550"/>
            </a:xfrm>
            <a:custGeom>
              <a:avLst/>
              <a:gdLst>
                <a:gd name="T0" fmla="*/ 824 w 824"/>
                <a:gd name="T1" fmla="*/ 339 h 443"/>
                <a:gd name="T2" fmla="*/ 714 w 824"/>
                <a:gd name="T3" fmla="*/ 443 h 443"/>
                <a:gd name="T4" fmla="*/ 93 w 824"/>
                <a:gd name="T5" fmla="*/ 443 h 443"/>
                <a:gd name="T6" fmla="*/ 0 w 824"/>
                <a:gd name="T7" fmla="*/ 352 h 443"/>
                <a:gd name="T8" fmla="*/ 0 w 824"/>
                <a:gd name="T9" fmla="*/ 351 h 443"/>
                <a:gd name="T10" fmla="*/ 16 w 824"/>
                <a:gd name="T11" fmla="*/ 292 h 443"/>
                <a:gd name="T12" fmla="*/ 118 w 824"/>
                <a:gd name="T13" fmla="*/ 233 h 443"/>
                <a:gd name="T14" fmla="*/ 149 w 824"/>
                <a:gd name="T15" fmla="*/ 238 h 443"/>
                <a:gd name="T16" fmla="*/ 149 w 824"/>
                <a:gd name="T17" fmla="*/ 233 h 443"/>
                <a:gd name="T18" fmla="*/ 267 w 824"/>
                <a:gd name="T19" fmla="*/ 115 h 443"/>
                <a:gd name="T20" fmla="*/ 347 w 824"/>
                <a:gd name="T21" fmla="*/ 147 h 443"/>
                <a:gd name="T22" fmla="*/ 682 w 824"/>
                <a:gd name="T23" fmla="*/ 221 h 443"/>
                <a:gd name="T24" fmla="*/ 681 w 824"/>
                <a:gd name="T25" fmla="*/ 236 h 443"/>
                <a:gd name="T26" fmla="*/ 717 w 824"/>
                <a:gd name="T27" fmla="*/ 229 h 443"/>
                <a:gd name="T28" fmla="*/ 814 w 824"/>
                <a:gd name="T29" fmla="*/ 292 h 443"/>
                <a:gd name="T30" fmla="*/ 824 w 824"/>
                <a:gd name="T31" fmla="*/ 339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4" h="443">
                  <a:moveTo>
                    <a:pt x="824" y="339"/>
                  </a:moveTo>
                  <a:cubicBezTo>
                    <a:pt x="822" y="397"/>
                    <a:pt x="773" y="443"/>
                    <a:pt x="714" y="443"/>
                  </a:cubicBezTo>
                  <a:lnTo>
                    <a:pt x="93" y="443"/>
                  </a:lnTo>
                  <a:cubicBezTo>
                    <a:pt x="43" y="443"/>
                    <a:pt x="0" y="403"/>
                    <a:pt x="0" y="352"/>
                  </a:cubicBezTo>
                  <a:lnTo>
                    <a:pt x="0" y="351"/>
                  </a:lnTo>
                  <a:cubicBezTo>
                    <a:pt x="0" y="330"/>
                    <a:pt x="6" y="309"/>
                    <a:pt x="16" y="292"/>
                  </a:cubicBezTo>
                  <a:cubicBezTo>
                    <a:pt x="36" y="257"/>
                    <a:pt x="74" y="233"/>
                    <a:pt x="118" y="233"/>
                  </a:cubicBezTo>
                  <a:cubicBezTo>
                    <a:pt x="129" y="233"/>
                    <a:pt x="139" y="235"/>
                    <a:pt x="149" y="238"/>
                  </a:cubicBezTo>
                  <a:cubicBezTo>
                    <a:pt x="149" y="236"/>
                    <a:pt x="149" y="235"/>
                    <a:pt x="149" y="233"/>
                  </a:cubicBezTo>
                  <a:cubicBezTo>
                    <a:pt x="149" y="168"/>
                    <a:pt x="202" y="115"/>
                    <a:pt x="267" y="115"/>
                  </a:cubicBezTo>
                  <a:cubicBezTo>
                    <a:pt x="298" y="115"/>
                    <a:pt x="326" y="127"/>
                    <a:pt x="347" y="147"/>
                  </a:cubicBezTo>
                  <a:cubicBezTo>
                    <a:pt x="414" y="0"/>
                    <a:pt x="682" y="22"/>
                    <a:pt x="682" y="221"/>
                  </a:cubicBezTo>
                  <a:cubicBezTo>
                    <a:pt x="682" y="226"/>
                    <a:pt x="681" y="231"/>
                    <a:pt x="681" y="236"/>
                  </a:cubicBezTo>
                  <a:cubicBezTo>
                    <a:pt x="692" y="232"/>
                    <a:pt x="704" y="229"/>
                    <a:pt x="717" y="229"/>
                  </a:cubicBezTo>
                  <a:cubicBezTo>
                    <a:pt x="760" y="229"/>
                    <a:pt x="797" y="255"/>
                    <a:pt x="814" y="292"/>
                  </a:cubicBezTo>
                  <a:cubicBezTo>
                    <a:pt x="821" y="306"/>
                    <a:pt x="824" y="322"/>
                    <a:pt x="824" y="33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63" name="그룹 111">
            <a:extLst>
              <a:ext uri="{FF2B5EF4-FFF2-40B4-BE49-F238E27FC236}">
                <a16:creationId xmlns:a16="http://schemas.microsoft.com/office/drawing/2014/main" id="{1A0D3661-6198-4640-AA53-706A34B7452F}"/>
              </a:ext>
            </a:extLst>
          </p:cNvPr>
          <p:cNvGrpSpPr/>
          <p:nvPr/>
        </p:nvGrpSpPr>
        <p:grpSpPr>
          <a:xfrm>
            <a:off x="11627669" y="5750033"/>
            <a:ext cx="485852" cy="262646"/>
            <a:chOff x="9777413" y="344488"/>
            <a:chExt cx="919163" cy="4968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4" name="Freeform 27">
              <a:extLst>
                <a:ext uri="{FF2B5EF4-FFF2-40B4-BE49-F238E27FC236}">
                  <a16:creationId xmlns:a16="http://schemas.microsoft.com/office/drawing/2014/main" id="{3F23DCAE-397D-4470-8065-7C6D3D0CD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413" y="344488"/>
              <a:ext cx="919163" cy="496888"/>
            </a:xfrm>
            <a:custGeom>
              <a:avLst/>
              <a:gdLst>
                <a:gd name="T0" fmla="*/ 1175 w 1211"/>
                <a:gd name="T1" fmla="*/ 654 h 654"/>
                <a:gd name="T2" fmla="*/ 14 w 1211"/>
                <a:gd name="T3" fmla="*/ 654 h 654"/>
                <a:gd name="T4" fmla="*/ 145 w 1211"/>
                <a:gd name="T5" fmla="*/ 583 h 654"/>
                <a:gd name="T6" fmla="*/ 0 w 1211"/>
                <a:gd name="T7" fmla="*/ 593 h 654"/>
                <a:gd name="T8" fmla="*/ 145 w 1211"/>
                <a:gd name="T9" fmla="*/ 507 h 654"/>
                <a:gd name="T10" fmla="*/ 0 w 1211"/>
                <a:gd name="T11" fmla="*/ 460 h 654"/>
                <a:gd name="T12" fmla="*/ 125 w 1211"/>
                <a:gd name="T13" fmla="*/ 450 h 654"/>
                <a:gd name="T14" fmla="*/ 11 w 1211"/>
                <a:gd name="T15" fmla="*/ 399 h 654"/>
                <a:gd name="T16" fmla="*/ 173 w 1211"/>
                <a:gd name="T17" fmla="*/ 372 h 654"/>
                <a:gd name="T18" fmla="*/ 74 w 1211"/>
                <a:gd name="T19" fmla="*/ 305 h 654"/>
                <a:gd name="T20" fmla="*/ 205 w 1211"/>
                <a:gd name="T21" fmla="*/ 290 h 654"/>
                <a:gd name="T22" fmla="*/ 137 w 1211"/>
                <a:gd name="T23" fmla="*/ 231 h 654"/>
                <a:gd name="T24" fmla="*/ 261 w 1211"/>
                <a:gd name="T25" fmla="*/ 209 h 654"/>
                <a:gd name="T26" fmla="*/ 193 w 1211"/>
                <a:gd name="T27" fmla="*/ 140 h 654"/>
                <a:gd name="T28" fmla="*/ 326 w 1211"/>
                <a:gd name="T29" fmla="*/ 136 h 654"/>
                <a:gd name="T30" fmla="*/ 279 w 1211"/>
                <a:gd name="T31" fmla="*/ 62 h 654"/>
                <a:gd name="T32" fmla="*/ 463 w 1211"/>
                <a:gd name="T33" fmla="*/ 110 h 654"/>
                <a:gd name="T34" fmla="*/ 415 w 1211"/>
                <a:gd name="T35" fmla="*/ 17 h 654"/>
                <a:gd name="T36" fmla="*/ 552 w 1211"/>
                <a:gd name="T37" fmla="*/ 96 h 654"/>
                <a:gd name="T38" fmla="*/ 557 w 1211"/>
                <a:gd name="T39" fmla="*/ 17 h 654"/>
                <a:gd name="T40" fmla="*/ 634 w 1211"/>
                <a:gd name="T41" fmla="*/ 84 h 654"/>
                <a:gd name="T42" fmla="*/ 699 w 1211"/>
                <a:gd name="T43" fmla="*/ 0 h 654"/>
                <a:gd name="T44" fmla="*/ 696 w 1211"/>
                <a:gd name="T45" fmla="*/ 96 h 654"/>
                <a:gd name="T46" fmla="*/ 814 w 1211"/>
                <a:gd name="T47" fmla="*/ 40 h 654"/>
                <a:gd name="T48" fmla="*/ 770 w 1211"/>
                <a:gd name="T49" fmla="*/ 123 h 654"/>
                <a:gd name="T50" fmla="*/ 879 w 1211"/>
                <a:gd name="T51" fmla="*/ 62 h 654"/>
                <a:gd name="T52" fmla="*/ 856 w 1211"/>
                <a:gd name="T53" fmla="*/ 155 h 654"/>
                <a:gd name="T54" fmla="*/ 972 w 1211"/>
                <a:gd name="T55" fmla="*/ 122 h 654"/>
                <a:gd name="T56" fmla="*/ 948 w 1211"/>
                <a:gd name="T57" fmla="*/ 195 h 654"/>
                <a:gd name="T58" fmla="*/ 1066 w 1211"/>
                <a:gd name="T59" fmla="*/ 184 h 654"/>
                <a:gd name="T60" fmla="*/ 1004 w 1211"/>
                <a:gd name="T61" fmla="*/ 260 h 654"/>
                <a:gd name="T62" fmla="*/ 1140 w 1211"/>
                <a:gd name="T63" fmla="*/ 266 h 654"/>
                <a:gd name="T64" fmla="*/ 1068 w 1211"/>
                <a:gd name="T65" fmla="*/ 337 h 654"/>
                <a:gd name="T66" fmla="*/ 1175 w 1211"/>
                <a:gd name="T67" fmla="*/ 357 h 654"/>
                <a:gd name="T68" fmla="*/ 1093 w 1211"/>
                <a:gd name="T69" fmla="*/ 399 h 654"/>
                <a:gd name="T70" fmla="*/ 1181 w 1211"/>
                <a:gd name="T71" fmla="*/ 448 h 654"/>
                <a:gd name="T72" fmla="*/ 1095 w 1211"/>
                <a:gd name="T73" fmla="*/ 500 h 654"/>
                <a:gd name="T74" fmla="*/ 1211 w 1211"/>
                <a:gd name="T75" fmla="*/ 561 h 654"/>
                <a:gd name="T76" fmla="*/ 1104 w 1211"/>
                <a:gd name="T77" fmla="*/ 591 h 654"/>
                <a:gd name="T78" fmla="*/ 1175 w 1211"/>
                <a:gd name="T79" fmla="*/ 65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1" h="654">
                  <a:moveTo>
                    <a:pt x="1175" y="654"/>
                  </a:moveTo>
                  <a:lnTo>
                    <a:pt x="14" y="654"/>
                  </a:lnTo>
                  <a:cubicBezTo>
                    <a:pt x="14" y="654"/>
                    <a:pt x="37" y="596"/>
                    <a:pt x="145" y="583"/>
                  </a:cubicBezTo>
                  <a:cubicBezTo>
                    <a:pt x="145" y="583"/>
                    <a:pt x="86" y="561"/>
                    <a:pt x="0" y="593"/>
                  </a:cubicBezTo>
                  <a:cubicBezTo>
                    <a:pt x="0" y="593"/>
                    <a:pt x="15" y="539"/>
                    <a:pt x="145" y="507"/>
                  </a:cubicBezTo>
                  <a:cubicBezTo>
                    <a:pt x="145" y="507"/>
                    <a:pt x="35" y="503"/>
                    <a:pt x="0" y="460"/>
                  </a:cubicBezTo>
                  <a:cubicBezTo>
                    <a:pt x="0" y="460"/>
                    <a:pt x="69" y="480"/>
                    <a:pt x="125" y="450"/>
                  </a:cubicBezTo>
                  <a:cubicBezTo>
                    <a:pt x="125" y="450"/>
                    <a:pt x="62" y="389"/>
                    <a:pt x="11" y="399"/>
                  </a:cubicBezTo>
                  <a:cubicBezTo>
                    <a:pt x="11" y="399"/>
                    <a:pt x="61" y="355"/>
                    <a:pt x="173" y="372"/>
                  </a:cubicBezTo>
                  <a:cubicBezTo>
                    <a:pt x="173" y="372"/>
                    <a:pt x="113" y="300"/>
                    <a:pt x="74" y="305"/>
                  </a:cubicBezTo>
                  <a:cubicBezTo>
                    <a:pt x="74" y="305"/>
                    <a:pt x="110" y="271"/>
                    <a:pt x="205" y="290"/>
                  </a:cubicBezTo>
                  <a:cubicBezTo>
                    <a:pt x="205" y="290"/>
                    <a:pt x="174" y="237"/>
                    <a:pt x="137" y="231"/>
                  </a:cubicBezTo>
                  <a:cubicBezTo>
                    <a:pt x="137" y="231"/>
                    <a:pt x="154" y="184"/>
                    <a:pt x="261" y="209"/>
                  </a:cubicBezTo>
                  <a:cubicBezTo>
                    <a:pt x="261" y="209"/>
                    <a:pt x="244" y="143"/>
                    <a:pt x="193" y="140"/>
                  </a:cubicBezTo>
                  <a:cubicBezTo>
                    <a:pt x="193" y="140"/>
                    <a:pt x="253" y="102"/>
                    <a:pt x="326" y="136"/>
                  </a:cubicBezTo>
                  <a:cubicBezTo>
                    <a:pt x="326" y="136"/>
                    <a:pt x="308" y="67"/>
                    <a:pt x="279" y="62"/>
                  </a:cubicBezTo>
                  <a:cubicBezTo>
                    <a:pt x="279" y="62"/>
                    <a:pt x="418" y="62"/>
                    <a:pt x="463" y="110"/>
                  </a:cubicBezTo>
                  <a:cubicBezTo>
                    <a:pt x="463" y="110"/>
                    <a:pt x="444" y="47"/>
                    <a:pt x="415" y="17"/>
                  </a:cubicBezTo>
                  <a:cubicBezTo>
                    <a:pt x="415" y="17"/>
                    <a:pt x="548" y="43"/>
                    <a:pt x="552" y="96"/>
                  </a:cubicBezTo>
                  <a:cubicBezTo>
                    <a:pt x="552" y="96"/>
                    <a:pt x="569" y="57"/>
                    <a:pt x="557" y="17"/>
                  </a:cubicBezTo>
                  <a:cubicBezTo>
                    <a:pt x="557" y="17"/>
                    <a:pt x="626" y="35"/>
                    <a:pt x="634" y="84"/>
                  </a:cubicBezTo>
                  <a:cubicBezTo>
                    <a:pt x="634" y="84"/>
                    <a:pt x="660" y="12"/>
                    <a:pt x="699" y="0"/>
                  </a:cubicBezTo>
                  <a:cubicBezTo>
                    <a:pt x="699" y="0"/>
                    <a:pt x="684" y="68"/>
                    <a:pt x="696" y="96"/>
                  </a:cubicBezTo>
                  <a:cubicBezTo>
                    <a:pt x="696" y="96"/>
                    <a:pt x="757" y="59"/>
                    <a:pt x="814" y="40"/>
                  </a:cubicBezTo>
                  <a:cubicBezTo>
                    <a:pt x="814" y="40"/>
                    <a:pt x="770" y="85"/>
                    <a:pt x="770" y="123"/>
                  </a:cubicBezTo>
                  <a:cubicBezTo>
                    <a:pt x="770" y="123"/>
                    <a:pt x="827" y="66"/>
                    <a:pt x="879" y="62"/>
                  </a:cubicBezTo>
                  <a:cubicBezTo>
                    <a:pt x="879" y="62"/>
                    <a:pt x="811" y="136"/>
                    <a:pt x="856" y="155"/>
                  </a:cubicBezTo>
                  <a:cubicBezTo>
                    <a:pt x="856" y="155"/>
                    <a:pt x="913" y="116"/>
                    <a:pt x="972" y="122"/>
                  </a:cubicBezTo>
                  <a:cubicBezTo>
                    <a:pt x="972" y="122"/>
                    <a:pt x="930" y="170"/>
                    <a:pt x="948" y="195"/>
                  </a:cubicBezTo>
                  <a:cubicBezTo>
                    <a:pt x="948" y="195"/>
                    <a:pt x="1001" y="170"/>
                    <a:pt x="1066" y="184"/>
                  </a:cubicBezTo>
                  <a:cubicBezTo>
                    <a:pt x="1066" y="184"/>
                    <a:pt x="977" y="231"/>
                    <a:pt x="1004" y="260"/>
                  </a:cubicBezTo>
                  <a:cubicBezTo>
                    <a:pt x="1004" y="260"/>
                    <a:pt x="1072" y="244"/>
                    <a:pt x="1140" y="266"/>
                  </a:cubicBezTo>
                  <a:cubicBezTo>
                    <a:pt x="1140" y="266"/>
                    <a:pt x="1057" y="310"/>
                    <a:pt x="1068" y="337"/>
                  </a:cubicBezTo>
                  <a:cubicBezTo>
                    <a:pt x="1068" y="337"/>
                    <a:pt x="1113" y="342"/>
                    <a:pt x="1175" y="357"/>
                  </a:cubicBezTo>
                  <a:cubicBezTo>
                    <a:pt x="1175" y="357"/>
                    <a:pt x="1114" y="367"/>
                    <a:pt x="1093" y="399"/>
                  </a:cubicBezTo>
                  <a:cubicBezTo>
                    <a:pt x="1093" y="399"/>
                    <a:pt x="1131" y="399"/>
                    <a:pt x="1181" y="448"/>
                  </a:cubicBezTo>
                  <a:cubicBezTo>
                    <a:pt x="1181" y="448"/>
                    <a:pt x="1101" y="453"/>
                    <a:pt x="1095" y="500"/>
                  </a:cubicBezTo>
                  <a:cubicBezTo>
                    <a:pt x="1095" y="500"/>
                    <a:pt x="1155" y="496"/>
                    <a:pt x="1211" y="561"/>
                  </a:cubicBezTo>
                  <a:cubicBezTo>
                    <a:pt x="1211" y="561"/>
                    <a:pt x="1110" y="541"/>
                    <a:pt x="1104" y="591"/>
                  </a:cubicBezTo>
                  <a:cubicBezTo>
                    <a:pt x="1158" y="591"/>
                    <a:pt x="1174" y="643"/>
                    <a:pt x="1175" y="65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5" name="Freeform 28">
              <a:extLst>
                <a:ext uri="{FF2B5EF4-FFF2-40B4-BE49-F238E27FC236}">
                  <a16:creationId xmlns:a16="http://schemas.microsoft.com/office/drawing/2014/main" id="{3115AA68-7816-4932-BAF8-49990CE15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8700" y="441326"/>
              <a:ext cx="660400" cy="357188"/>
            </a:xfrm>
            <a:custGeom>
              <a:avLst/>
              <a:gdLst>
                <a:gd name="T0" fmla="*/ 844 w 870"/>
                <a:gd name="T1" fmla="*/ 470 h 470"/>
                <a:gd name="T2" fmla="*/ 11 w 870"/>
                <a:gd name="T3" fmla="*/ 470 h 470"/>
                <a:gd name="T4" fmla="*/ 105 w 870"/>
                <a:gd name="T5" fmla="*/ 419 h 470"/>
                <a:gd name="T6" fmla="*/ 0 w 870"/>
                <a:gd name="T7" fmla="*/ 426 h 470"/>
                <a:gd name="T8" fmla="*/ 105 w 870"/>
                <a:gd name="T9" fmla="*/ 364 h 470"/>
                <a:gd name="T10" fmla="*/ 0 w 870"/>
                <a:gd name="T11" fmla="*/ 330 h 470"/>
                <a:gd name="T12" fmla="*/ 90 w 870"/>
                <a:gd name="T13" fmla="*/ 323 h 470"/>
                <a:gd name="T14" fmla="*/ 8 w 870"/>
                <a:gd name="T15" fmla="*/ 287 h 470"/>
                <a:gd name="T16" fmla="*/ 125 w 870"/>
                <a:gd name="T17" fmla="*/ 267 h 470"/>
                <a:gd name="T18" fmla="*/ 54 w 870"/>
                <a:gd name="T19" fmla="*/ 219 h 470"/>
                <a:gd name="T20" fmla="*/ 147 w 870"/>
                <a:gd name="T21" fmla="*/ 208 h 470"/>
                <a:gd name="T22" fmla="*/ 99 w 870"/>
                <a:gd name="T23" fmla="*/ 166 h 470"/>
                <a:gd name="T24" fmla="*/ 188 w 870"/>
                <a:gd name="T25" fmla="*/ 150 h 470"/>
                <a:gd name="T26" fmla="*/ 139 w 870"/>
                <a:gd name="T27" fmla="*/ 101 h 470"/>
                <a:gd name="T28" fmla="*/ 235 w 870"/>
                <a:gd name="T29" fmla="*/ 97 h 470"/>
                <a:gd name="T30" fmla="*/ 201 w 870"/>
                <a:gd name="T31" fmla="*/ 44 h 470"/>
                <a:gd name="T32" fmla="*/ 333 w 870"/>
                <a:gd name="T33" fmla="*/ 79 h 470"/>
                <a:gd name="T34" fmla="*/ 298 w 870"/>
                <a:gd name="T35" fmla="*/ 13 h 470"/>
                <a:gd name="T36" fmla="*/ 397 w 870"/>
                <a:gd name="T37" fmla="*/ 69 h 470"/>
                <a:gd name="T38" fmla="*/ 400 w 870"/>
                <a:gd name="T39" fmla="*/ 13 h 470"/>
                <a:gd name="T40" fmla="*/ 456 w 870"/>
                <a:gd name="T41" fmla="*/ 60 h 470"/>
                <a:gd name="T42" fmla="*/ 502 w 870"/>
                <a:gd name="T43" fmla="*/ 0 h 470"/>
                <a:gd name="T44" fmla="*/ 500 w 870"/>
                <a:gd name="T45" fmla="*/ 69 h 470"/>
                <a:gd name="T46" fmla="*/ 585 w 870"/>
                <a:gd name="T47" fmla="*/ 28 h 470"/>
                <a:gd name="T48" fmla="*/ 553 w 870"/>
                <a:gd name="T49" fmla="*/ 88 h 470"/>
                <a:gd name="T50" fmla="*/ 632 w 870"/>
                <a:gd name="T51" fmla="*/ 44 h 470"/>
                <a:gd name="T52" fmla="*/ 615 w 870"/>
                <a:gd name="T53" fmla="*/ 111 h 470"/>
                <a:gd name="T54" fmla="*/ 698 w 870"/>
                <a:gd name="T55" fmla="*/ 88 h 470"/>
                <a:gd name="T56" fmla="*/ 681 w 870"/>
                <a:gd name="T57" fmla="*/ 140 h 470"/>
                <a:gd name="T58" fmla="*/ 766 w 870"/>
                <a:gd name="T59" fmla="*/ 132 h 470"/>
                <a:gd name="T60" fmla="*/ 721 w 870"/>
                <a:gd name="T61" fmla="*/ 187 h 470"/>
                <a:gd name="T62" fmla="*/ 819 w 870"/>
                <a:gd name="T63" fmla="*/ 191 h 470"/>
                <a:gd name="T64" fmla="*/ 768 w 870"/>
                <a:gd name="T65" fmla="*/ 242 h 470"/>
                <a:gd name="T66" fmla="*/ 844 w 870"/>
                <a:gd name="T67" fmla="*/ 256 h 470"/>
                <a:gd name="T68" fmla="*/ 785 w 870"/>
                <a:gd name="T69" fmla="*/ 286 h 470"/>
                <a:gd name="T70" fmla="*/ 849 w 870"/>
                <a:gd name="T71" fmla="*/ 322 h 470"/>
                <a:gd name="T72" fmla="*/ 786 w 870"/>
                <a:gd name="T73" fmla="*/ 359 h 470"/>
                <a:gd name="T74" fmla="*/ 870 w 870"/>
                <a:gd name="T75" fmla="*/ 403 h 470"/>
                <a:gd name="T76" fmla="*/ 793 w 870"/>
                <a:gd name="T77" fmla="*/ 424 h 470"/>
                <a:gd name="T78" fmla="*/ 844 w 870"/>
                <a:gd name="T79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70" h="470">
                  <a:moveTo>
                    <a:pt x="844" y="470"/>
                  </a:moveTo>
                  <a:lnTo>
                    <a:pt x="11" y="470"/>
                  </a:lnTo>
                  <a:cubicBezTo>
                    <a:pt x="11" y="470"/>
                    <a:pt x="27" y="428"/>
                    <a:pt x="105" y="419"/>
                  </a:cubicBezTo>
                  <a:cubicBezTo>
                    <a:pt x="105" y="419"/>
                    <a:pt x="62" y="403"/>
                    <a:pt x="0" y="426"/>
                  </a:cubicBezTo>
                  <a:cubicBezTo>
                    <a:pt x="0" y="426"/>
                    <a:pt x="11" y="387"/>
                    <a:pt x="105" y="364"/>
                  </a:cubicBezTo>
                  <a:cubicBezTo>
                    <a:pt x="105" y="364"/>
                    <a:pt x="25" y="361"/>
                    <a:pt x="0" y="330"/>
                  </a:cubicBezTo>
                  <a:cubicBezTo>
                    <a:pt x="0" y="330"/>
                    <a:pt x="50" y="344"/>
                    <a:pt x="90" y="323"/>
                  </a:cubicBezTo>
                  <a:cubicBezTo>
                    <a:pt x="90" y="323"/>
                    <a:pt x="45" y="279"/>
                    <a:pt x="8" y="287"/>
                  </a:cubicBezTo>
                  <a:cubicBezTo>
                    <a:pt x="8" y="287"/>
                    <a:pt x="44" y="255"/>
                    <a:pt x="125" y="267"/>
                  </a:cubicBezTo>
                  <a:cubicBezTo>
                    <a:pt x="125" y="267"/>
                    <a:pt x="82" y="216"/>
                    <a:pt x="54" y="219"/>
                  </a:cubicBezTo>
                  <a:cubicBezTo>
                    <a:pt x="54" y="219"/>
                    <a:pt x="79" y="194"/>
                    <a:pt x="147" y="208"/>
                  </a:cubicBezTo>
                  <a:cubicBezTo>
                    <a:pt x="147" y="208"/>
                    <a:pt x="125" y="170"/>
                    <a:pt x="99" y="166"/>
                  </a:cubicBezTo>
                  <a:cubicBezTo>
                    <a:pt x="99" y="166"/>
                    <a:pt x="111" y="132"/>
                    <a:pt x="188" y="150"/>
                  </a:cubicBezTo>
                  <a:cubicBezTo>
                    <a:pt x="188" y="150"/>
                    <a:pt x="176" y="103"/>
                    <a:pt x="139" y="101"/>
                  </a:cubicBezTo>
                  <a:cubicBezTo>
                    <a:pt x="139" y="101"/>
                    <a:pt x="182" y="73"/>
                    <a:pt x="235" y="97"/>
                  </a:cubicBezTo>
                  <a:cubicBezTo>
                    <a:pt x="235" y="97"/>
                    <a:pt x="222" y="48"/>
                    <a:pt x="201" y="44"/>
                  </a:cubicBezTo>
                  <a:cubicBezTo>
                    <a:pt x="201" y="44"/>
                    <a:pt x="300" y="44"/>
                    <a:pt x="333" y="79"/>
                  </a:cubicBezTo>
                  <a:cubicBezTo>
                    <a:pt x="333" y="79"/>
                    <a:pt x="319" y="34"/>
                    <a:pt x="298" y="13"/>
                  </a:cubicBezTo>
                  <a:cubicBezTo>
                    <a:pt x="298" y="13"/>
                    <a:pt x="394" y="31"/>
                    <a:pt x="397" y="69"/>
                  </a:cubicBezTo>
                  <a:cubicBezTo>
                    <a:pt x="397" y="69"/>
                    <a:pt x="409" y="41"/>
                    <a:pt x="400" y="13"/>
                  </a:cubicBezTo>
                  <a:cubicBezTo>
                    <a:pt x="400" y="13"/>
                    <a:pt x="450" y="25"/>
                    <a:pt x="456" y="60"/>
                  </a:cubicBezTo>
                  <a:cubicBezTo>
                    <a:pt x="456" y="60"/>
                    <a:pt x="475" y="8"/>
                    <a:pt x="502" y="0"/>
                  </a:cubicBezTo>
                  <a:cubicBezTo>
                    <a:pt x="502" y="0"/>
                    <a:pt x="491" y="49"/>
                    <a:pt x="500" y="69"/>
                  </a:cubicBezTo>
                  <a:cubicBezTo>
                    <a:pt x="500" y="69"/>
                    <a:pt x="544" y="42"/>
                    <a:pt x="585" y="28"/>
                  </a:cubicBezTo>
                  <a:cubicBezTo>
                    <a:pt x="585" y="28"/>
                    <a:pt x="553" y="61"/>
                    <a:pt x="553" y="88"/>
                  </a:cubicBezTo>
                  <a:cubicBezTo>
                    <a:pt x="553" y="88"/>
                    <a:pt x="594" y="47"/>
                    <a:pt x="632" y="44"/>
                  </a:cubicBezTo>
                  <a:cubicBezTo>
                    <a:pt x="632" y="44"/>
                    <a:pt x="583" y="97"/>
                    <a:pt x="615" y="111"/>
                  </a:cubicBezTo>
                  <a:cubicBezTo>
                    <a:pt x="615" y="111"/>
                    <a:pt x="656" y="83"/>
                    <a:pt x="698" y="88"/>
                  </a:cubicBezTo>
                  <a:cubicBezTo>
                    <a:pt x="698" y="88"/>
                    <a:pt x="668" y="122"/>
                    <a:pt x="681" y="140"/>
                  </a:cubicBezTo>
                  <a:cubicBezTo>
                    <a:pt x="681" y="140"/>
                    <a:pt x="719" y="122"/>
                    <a:pt x="766" y="132"/>
                  </a:cubicBezTo>
                  <a:cubicBezTo>
                    <a:pt x="766" y="132"/>
                    <a:pt x="702" y="166"/>
                    <a:pt x="721" y="187"/>
                  </a:cubicBezTo>
                  <a:cubicBezTo>
                    <a:pt x="721" y="187"/>
                    <a:pt x="770" y="175"/>
                    <a:pt x="819" y="191"/>
                  </a:cubicBezTo>
                  <a:cubicBezTo>
                    <a:pt x="819" y="191"/>
                    <a:pt x="759" y="223"/>
                    <a:pt x="768" y="242"/>
                  </a:cubicBezTo>
                  <a:cubicBezTo>
                    <a:pt x="768" y="242"/>
                    <a:pt x="800" y="246"/>
                    <a:pt x="844" y="256"/>
                  </a:cubicBezTo>
                  <a:cubicBezTo>
                    <a:pt x="844" y="256"/>
                    <a:pt x="800" y="263"/>
                    <a:pt x="785" y="286"/>
                  </a:cubicBezTo>
                  <a:cubicBezTo>
                    <a:pt x="785" y="286"/>
                    <a:pt x="813" y="286"/>
                    <a:pt x="849" y="322"/>
                  </a:cubicBezTo>
                  <a:cubicBezTo>
                    <a:pt x="849" y="322"/>
                    <a:pt x="791" y="325"/>
                    <a:pt x="786" y="359"/>
                  </a:cubicBezTo>
                  <a:cubicBezTo>
                    <a:pt x="786" y="359"/>
                    <a:pt x="830" y="356"/>
                    <a:pt x="870" y="403"/>
                  </a:cubicBezTo>
                  <a:cubicBezTo>
                    <a:pt x="870" y="403"/>
                    <a:pt x="798" y="389"/>
                    <a:pt x="793" y="424"/>
                  </a:cubicBezTo>
                  <a:cubicBezTo>
                    <a:pt x="832" y="424"/>
                    <a:pt x="844" y="462"/>
                    <a:pt x="844" y="47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66" name="직사각형 14">
            <a:extLst>
              <a:ext uri="{FF2B5EF4-FFF2-40B4-BE49-F238E27FC236}">
                <a16:creationId xmlns:a16="http://schemas.microsoft.com/office/drawing/2014/main" id="{03855FCE-9E02-49C9-BFF1-E3D6DDF9821A}"/>
              </a:ext>
            </a:extLst>
          </p:cNvPr>
          <p:cNvSpPr/>
          <p:nvPr/>
        </p:nvSpPr>
        <p:spPr>
          <a:xfrm flipH="1">
            <a:off x="0" y="5472504"/>
            <a:ext cx="12192000" cy="1385496"/>
          </a:xfrm>
          <a:custGeom>
            <a:avLst/>
            <a:gdLst>
              <a:gd name="connsiteX0" fmla="*/ 0 w 12192000"/>
              <a:gd name="connsiteY0" fmla="*/ 0 h 1136469"/>
              <a:gd name="connsiteX1" fmla="*/ 12192000 w 12192000"/>
              <a:gd name="connsiteY1" fmla="*/ 0 h 1136469"/>
              <a:gd name="connsiteX2" fmla="*/ 12192000 w 12192000"/>
              <a:gd name="connsiteY2" fmla="*/ 1136469 h 1136469"/>
              <a:gd name="connsiteX3" fmla="*/ 0 w 12192000"/>
              <a:gd name="connsiteY3" fmla="*/ 1136469 h 1136469"/>
              <a:gd name="connsiteX4" fmla="*/ 0 w 12192000"/>
              <a:gd name="connsiteY4" fmla="*/ 0 h 1136469"/>
              <a:gd name="connsiteX0" fmla="*/ 0 w 12192000"/>
              <a:gd name="connsiteY0" fmla="*/ 200395 h 1336864"/>
              <a:gd name="connsiteX1" fmla="*/ 1488332 w 12192000"/>
              <a:gd name="connsiteY1" fmla="*/ 6 h 1336864"/>
              <a:gd name="connsiteX2" fmla="*/ 12192000 w 12192000"/>
              <a:gd name="connsiteY2" fmla="*/ 200395 h 1336864"/>
              <a:gd name="connsiteX3" fmla="*/ 12192000 w 12192000"/>
              <a:gd name="connsiteY3" fmla="*/ 1336864 h 1336864"/>
              <a:gd name="connsiteX4" fmla="*/ 0 w 12192000"/>
              <a:gd name="connsiteY4" fmla="*/ 1336864 h 1336864"/>
              <a:gd name="connsiteX5" fmla="*/ 0 w 12192000"/>
              <a:gd name="connsiteY5" fmla="*/ 200395 h 1336864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12192000 w 12192000"/>
              <a:gd name="connsiteY3" fmla="*/ 794367 h 1930836"/>
              <a:gd name="connsiteX4" fmla="*/ 12192000 w 12192000"/>
              <a:gd name="connsiteY4" fmla="*/ 1930836 h 1930836"/>
              <a:gd name="connsiteX5" fmla="*/ 0 w 12192000"/>
              <a:gd name="connsiteY5" fmla="*/ 1930836 h 1930836"/>
              <a:gd name="connsiteX6" fmla="*/ 0 w 12192000"/>
              <a:gd name="connsiteY6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2192000 w 12192000"/>
              <a:gd name="connsiteY4" fmla="*/ 794367 h 1930836"/>
              <a:gd name="connsiteX5" fmla="*/ 12192000 w 12192000"/>
              <a:gd name="connsiteY5" fmla="*/ 1930836 h 1930836"/>
              <a:gd name="connsiteX6" fmla="*/ 0 w 12192000"/>
              <a:gd name="connsiteY6" fmla="*/ 1930836 h 1930836"/>
              <a:gd name="connsiteX7" fmla="*/ 0 w 12192000"/>
              <a:gd name="connsiteY7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0758791 w 12192000"/>
              <a:gd name="connsiteY4" fmla="*/ 272965 h 1930836"/>
              <a:gd name="connsiteX5" fmla="*/ 12192000 w 12192000"/>
              <a:gd name="connsiteY5" fmla="*/ 794367 h 1930836"/>
              <a:gd name="connsiteX6" fmla="*/ 12192000 w 12192000"/>
              <a:gd name="connsiteY6" fmla="*/ 1930836 h 1930836"/>
              <a:gd name="connsiteX7" fmla="*/ 0 w 12192000"/>
              <a:gd name="connsiteY7" fmla="*/ 1930836 h 1930836"/>
              <a:gd name="connsiteX8" fmla="*/ 0 w 12192000"/>
              <a:gd name="connsiteY8" fmla="*/ 794367 h 1930836"/>
              <a:gd name="connsiteX0" fmla="*/ 0 w 12192000"/>
              <a:gd name="connsiteY0" fmla="*/ 794284 h 1930753"/>
              <a:gd name="connsiteX1" fmla="*/ 1527243 w 12192000"/>
              <a:gd name="connsiteY1" fmla="*/ 700899 h 1930753"/>
              <a:gd name="connsiteX2" fmla="*/ 5184843 w 12192000"/>
              <a:gd name="connsiteY2" fmla="*/ 508 h 1930753"/>
              <a:gd name="connsiteX3" fmla="*/ 8365787 w 12192000"/>
              <a:gd name="connsiteY3" fmla="*/ 623078 h 1930753"/>
              <a:gd name="connsiteX4" fmla="*/ 10758791 w 12192000"/>
              <a:gd name="connsiteY4" fmla="*/ 272882 h 1930753"/>
              <a:gd name="connsiteX5" fmla="*/ 12192000 w 12192000"/>
              <a:gd name="connsiteY5" fmla="*/ 794284 h 1930753"/>
              <a:gd name="connsiteX6" fmla="*/ 12192000 w 12192000"/>
              <a:gd name="connsiteY6" fmla="*/ 1930753 h 1930753"/>
              <a:gd name="connsiteX7" fmla="*/ 0 w 12192000"/>
              <a:gd name="connsiteY7" fmla="*/ 1930753 h 1930753"/>
              <a:gd name="connsiteX8" fmla="*/ 0 w 12192000"/>
              <a:gd name="connsiteY8" fmla="*/ 794284 h 1930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1930753">
                <a:moveTo>
                  <a:pt x="0" y="794284"/>
                </a:moveTo>
                <a:cubicBezTo>
                  <a:pt x="418289" y="795581"/>
                  <a:pt x="1108954" y="699602"/>
                  <a:pt x="1527243" y="700899"/>
                </a:cubicBezTo>
                <a:cubicBezTo>
                  <a:pt x="2778869" y="723597"/>
                  <a:pt x="3933217" y="-22190"/>
                  <a:pt x="5184843" y="508"/>
                </a:cubicBezTo>
                <a:cubicBezTo>
                  <a:pt x="6222460" y="117240"/>
                  <a:pt x="7328170" y="506346"/>
                  <a:pt x="8365787" y="623078"/>
                </a:cubicBezTo>
                <a:cubicBezTo>
                  <a:pt x="9247762" y="668474"/>
                  <a:pt x="9876816" y="227486"/>
                  <a:pt x="10758791" y="272882"/>
                </a:cubicBezTo>
                <a:lnTo>
                  <a:pt x="12192000" y="794284"/>
                </a:lnTo>
                <a:lnTo>
                  <a:pt x="12192000" y="1930753"/>
                </a:lnTo>
                <a:lnTo>
                  <a:pt x="0" y="1930753"/>
                </a:lnTo>
                <a:lnTo>
                  <a:pt x="0" y="79428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D9FBCF7-6A0B-47B7-B7D2-B13E49D10389}"/>
              </a:ext>
            </a:extLst>
          </p:cNvPr>
          <p:cNvSpPr txBox="1"/>
          <p:nvPr/>
        </p:nvSpPr>
        <p:spPr>
          <a:xfrm>
            <a:off x="889538" y="2255730"/>
            <a:ext cx="45002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68" name="자유형: 도형 45">
            <a:extLst>
              <a:ext uri="{FF2B5EF4-FFF2-40B4-BE49-F238E27FC236}">
                <a16:creationId xmlns:a16="http://schemas.microsoft.com/office/drawing/2014/main" id="{80C6FC9D-2AD0-487B-BCF7-2DFBD66F2CAA}"/>
              </a:ext>
            </a:extLst>
          </p:cNvPr>
          <p:cNvSpPr>
            <a:spLocks/>
          </p:cNvSpPr>
          <p:nvPr/>
        </p:nvSpPr>
        <p:spPr bwMode="auto">
          <a:xfrm rot="20979719">
            <a:off x="8130077" y="1029556"/>
            <a:ext cx="2701088" cy="5227681"/>
          </a:xfrm>
          <a:custGeom>
            <a:avLst/>
            <a:gdLst>
              <a:gd name="connsiteX0" fmla="*/ 202698 w 2322382"/>
              <a:gd name="connsiteY0" fmla="*/ 1752488 h 4494734"/>
              <a:gd name="connsiteX1" fmla="*/ 202894 w 2322382"/>
              <a:gd name="connsiteY1" fmla="*/ 1753838 h 4494734"/>
              <a:gd name="connsiteX2" fmla="*/ 202698 w 2322382"/>
              <a:gd name="connsiteY2" fmla="*/ 1754255 h 4494734"/>
              <a:gd name="connsiteX3" fmla="*/ 1327635 w 2322382"/>
              <a:gd name="connsiteY3" fmla="*/ 1083664 h 4494734"/>
              <a:gd name="connsiteX4" fmla="*/ 1308769 w 2322382"/>
              <a:gd name="connsiteY4" fmla="*/ 1102572 h 4494734"/>
              <a:gd name="connsiteX5" fmla="*/ 1295048 w 2322382"/>
              <a:gd name="connsiteY5" fmla="*/ 1121823 h 4494734"/>
              <a:gd name="connsiteX6" fmla="*/ 1281327 w 2322382"/>
              <a:gd name="connsiteY6" fmla="*/ 1212579 h 4494734"/>
              <a:gd name="connsiteX7" fmla="*/ 1289560 w 2322382"/>
              <a:gd name="connsiteY7" fmla="*/ 1240081 h 4494734"/>
              <a:gd name="connsiteX8" fmla="*/ 1314257 w 2322382"/>
              <a:gd name="connsiteY8" fmla="*/ 1264832 h 4494734"/>
              <a:gd name="connsiteX9" fmla="*/ 1344443 w 2322382"/>
              <a:gd name="connsiteY9" fmla="*/ 1259332 h 4494734"/>
              <a:gd name="connsiteX10" fmla="*/ 1435000 w 2322382"/>
              <a:gd name="connsiteY10" fmla="*/ 1237331 h 4494734"/>
              <a:gd name="connsiteX11" fmla="*/ 1503603 w 2322382"/>
              <a:gd name="connsiteY11" fmla="*/ 1212579 h 4494734"/>
              <a:gd name="connsiteX12" fmla="*/ 1506347 w 2322382"/>
              <a:gd name="connsiteY12" fmla="*/ 1198828 h 4494734"/>
              <a:gd name="connsiteX13" fmla="*/ 1500859 w 2322382"/>
              <a:gd name="connsiteY13" fmla="*/ 1190578 h 4494734"/>
              <a:gd name="connsiteX14" fmla="*/ 1454209 w 2322382"/>
              <a:gd name="connsiteY14" fmla="*/ 1157576 h 4494734"/>
              <a:gd name="connsiteX15" fmla="*/ 1352675 w 2322382"/>
              <a:gd name="connsiteY15" fmla="*/ 1091571 h 4494734"/>
              <a:gd name="connsiteX16" fmla="*/ 1327635 w 2322382"/>
              <a:gd name="connsiteY16" fmla="*/ 1083664 h 4494734"/>
              <a:gd name="connsiteX17" fmla="*/ 752333 w 2322382"/>
              <a:gd name="connsiteY17" fmla="*/ 0 h 4494734"/>
              <a:gd name="connsiteX18" fmla="*/ 777119 w 2322382"/>
              <a:gd name="connsiteY18" fmla="*/ 4130 h 4494734"/>
              <a:gd name="connsiteX19" fmla="*/ 870758 w 2322382"/>
              <a:gd name="connsiteY19" fmla="*/ 34423 h 4494734"/>
              <a:gd name="connsiteX20" fmla="*/ 914823 w 2322382"/>
              <a:gd name="connsiteY20" fmla="*/ 42684 h 4494734"/>
              <a:gd name="connsiteX21" fmla="*/ 928593 w 2322382"/>
              <a:gd name="connsiteY21" fmla="*/ 50945 h 4494734"/>
              <a:gd name="connsiteX22" fmla="*/ 961642 w 2322382"/>
              <a:gd name="connsiteY22" fmla="*/ 64715 h 4494734"/>
              <a:gd name="connsiteX23" fmla="*/ 967150 w 2322382"/>
              <a:gd name="connsiteY23" fmla="*/ 78484 h 4494734"/>
              <a:gd name="connsiteX24" fmla="*/ 980921 w 2322382"/>
              <a:gd name="connsiteY24" fmla="*/ 64715 h 4494734"/>
              <a:gd name="connsiteX25" fmla="*/ 986429 w 2322382"/>
              <a:gd name="connsiteY25" fmla="*/ 70222 h 4494734"/>
              <a:gd name="connsiteX26" fmla="*/ 989183 w 2322382"/>
              <a:gd name="connsiteY26" fmla="*/ 83991 h 4494734"/>
              <a:gd name="connsiteX27" fmla="*/ 1011216 w 2322382"/>
              <a:gd name="connsiteY27" fmla="*/ 75730 h 4494734"/>
              <a:gd name="connsiteX28" fmla="*/ 1005707 w 2322382"/>
              <a:gd name="connsiteY28" fmla="*/ 61961 h 4494734"/>
              <a:gd name="connsiteX29" fmla="*/ 1002954 w 2322382"/>
              <a:gd name="connsiteY29" fmla="*/ 45438 h 4494734"/>
              <a:gd name="connsiteX30" fmla="*/ 994691 w 2322382"/>
              <a:gd name="connsiteY30" fmla="*/ 28915 h 4494734"/>
              <a:gd name="connsiteX31" fmla="*/ 1011216 w 2322382"/>
              <a:gd name="connsiteY31" fmla="*/ 4130 h 4494734"/>
              <a:gd name="connsiteX32" fmla="*/ 1024986 w 2322382"/>
              <a:gd name="connsiteY32" fmla="*/ 12392 h 4494734"/>
              <a:gd name="connsiteX33" fmla="*/ 1041511 w 2322382"/>
              <a:gd name="connsiteY33" fmla="*/ 17900 h 4494734"/>
              <a:gd name="connsiteX34" fmla="*/ 1082822 w 2322382"/>
              <a:gd name="connsiteY34" fmla="*/ 23407 h 4494734"/>
              <a:gd name="connsiteX35" fmla="*/ 1099347 w 2322382"/>
              <a:gd name="connsiteY35" fmla="*/ 61961 h 4494734"/>
              <a:gd name="connsiteX36" fmla="*/ 1113117 w 2322382"/>
              <a:gd name="connsiteY36" fmla="*/ 177621 h 4494734"/>
              <a:gd name="connsiteX37" fmla="*/ 1102100 w 2322382"/>
              <a:gd name="connsiteY37" fmla="*/ 224436 h 4494734"/>
              <a:gd name="connsiteX38" fmla="*/ 1115871 w 2322382"/>
              <a:gd name="connsiteY38" fmla="*/ 227190 h 4494734"/>
              <a:gd name="connsiteX39" fmla="*/ 1135149 w 2322382"/>
              <a:gd name="connsiteY39" fmla="*/ 243713 h 4494734"/>
              <a:gd name="connsiteX40" fmla="*/ 1154428 w 2322382"/>
              <a:gd name="connsiteY40" fmla="*/ 249220 h 4494734"/>
              <a:gd name="connsiteX41" fmla="*/ 1140657 w 2322382"/>
              <a:gd name="connsiteY41" fmla="*/ 271251 h 4494734"/>
              <a:gd name="connsiteX42" fmla="*/ 1148920 w 2322382"/>
              <a:gd name="connsiteY42" fmla="*/ 287774 h 4494734"/>
              <a:gd name="connsiteX43" fmla="*/ 1151674 w 2322382"/>
              <a:gd name="connsiteY43" fmla="*/ 298789 h 4494734"/>
              <a:gd name="connsiteX44" fmla="*/ 1154428 w 2322382"/>
              <a:gd name="connsiteY44" fmla="*/ 359373 h 4494734"/>
              <a:gd name="connsiteX45" fmla="*/ 1157182 w 2322382"/>
              <a:gd name="connsiteY45" fmla="*/ 367635 h 4494734"/>
              <a:gd name="connsiteX46" fmla="*/ 1143412 w 2322382"/>
              <a:gd name="connsiteY46" fmla="*/ 367635 h 4494734"/>
              <a:gd name="connsiteX47" fmla="*/ 1135149 w 2322382"/>
              <a:gd name="connsiteY47" fmla="*/ 359373 h 4494734"/>
              <a:gd name="connsiteX48" fmla="*/ 1110363 w 2322382"/>
              <a:gd name="connsiteY48" fmla="*/ 356619 h 4494734"/>
              <a:gd name="connsiteX49" fmla="*/ 1102100 w 2322382"/>
              <a:gd name="connsiteY49" fmla="*/ 373142 h 4494734"/>
              <a:gd name="connsiteX50" fmla="*/ 1107608 w 2322382"/>
              <a:gd name="connsiteY50" fmla="*/ 400680 h 4494734"/>
              <a:gd name="connsiteX51" fmla="*/ 1049773 w 2322382"/>
              <a:gd name="connsiteY51" fmla="*/ 400680 h 4494734"/>
              <a:gd name="connsiteX52" fmla="*/ 1005707 w 2322382"/>
              <a:gd name="connsiteY52" fmla="*/ 422711 h 4494734"/>
              <a:gd name="connsiteX53" fmla="*/ 958889 w 2322382"/>
              <a:gd name="connsiteY53" fmla="*/ 477787 h 4494734"/>
              <a:gd name="connsiteX54" fmla="*/ 939610 w 2322382"/>
              <a:gd name="connsiteY54" fmla="*/ 513587 h 4494734"/>
              <a:gd name="connsiteX55" fmla="*/ 953380 w 2322382"/>
              <a:gd name="connsiteY55" fmla="*/ 543879 h 4494734"/>
              <a:gd name="connsiteX56" fmla="*/ 1005707 w 2322382"/>
              <a:gd name="connsiteY56" fmla="*/ 582433 h 4494734"/>
              <a:gd name="connsiteX57" fmla="*/ 1011216 w 2322382"/>
              <a:gd name="connsiteY57" fmla="*/ 604463 h 4494734"/>
              <a:gd name="connsiteX58" fmla="*/ 1024986 w 2322382"/>
              <a:gd name="connsiteY58" fmla="*/ 618232 h 4494734"/>
              <a:gd name="connsiteX59" fmla="*/ 1058035 w 2322382"/>
              <a:gd name="connsiteY59" fmla="*/ 634755 h 4494734"/>
              <a:gd name="connsiteX60" fmla="*/ 1107608 w 2322382"/>
              <a:gd name="connsiteY60" fmla="*/ 654032 h 4494734"/>
              <a:gd name="connsiteX61" fmla="*/ 1157182 w 2322382"/>
              <a:gd name="connsiteY61" fmla="*/ 665047 h 4494734"/>
              <a:gd name="connsiteX62" fmla="*/ 1248067 w 2322382"/>
              <a:gd name="connsiteY62" fmla="*/ 689832 h 4494734"/>
              <a:gd name="connsiteX63" fmla="*/ 1372000 w 2322382"/>
              <a:gd name="connsiteY63" fmla="*/ 764185 h 4494734"/>
              <a:gd name="connsiteX64" fmla="*/ 1473901 w 2322382"/>
              <a:gd name="connsiteY64" fmla="*/ 874337 h 4494734"/>
              <a:gd name="connsiteX65" fmla="*/ 1548262 w 2322382"/>
              <a:gd name="connsiteY65" fmla="*/ 954198 h 4494734"/>
              <a:gd name="connsiteX66" fmla="*/ 1677703 w 2322382"/>
              <a:gd name="connsiteY66" fmla="*/ 1050582 h 4494734"/>
              <a:gd name="connsiteX67" fmla="*/ 1694228 w 2322382"/>
              <a:gd name="connsiteY67" fmla="*/ 1067104 h 4494734"/>
              <a:gd name="connsiteX68" fmla="*/ 1774096 w 2322382"/>
              <a:gd name="connsiteY68" fmla="*/ 1180011 h 4494734"/>
              <a:gd name="connsiteX69" fmla="*/ 1782358 w 2322382"/>
              <a:gd name="connsiteY69" fmla="*/ 1193779 h 4494734"/>
              <a:gd name="connsiteX70" fmla="*/ 1801637 w 2322382"/>
              <a:gd name="connsiteY70" fmla="*/ 1254364 h 4494734"/>
              <a:gd name="connsiteX71" fmla="*/ 1801637 w 2322382"/>
              <a:gd name="connsiteY71" fmla="*/ 1270887 h 4494734"/>
              <a:gd name="connsiteX72" fmla="*/ 1749309 w 2322382"/>
              <a:gd name="connsiteY72" fmla="*/ 1339733 h 4494734"/>
              <a:gd name="connsiteX73" fmla="*/ 1683211 w 2322382"/>
              <a:gd name="connsiteY73" fmla="*/ 1353501 h 4494734"/>
              <a:gd name="connsiteX74" fmla="*/ 1614359 w 2322382"/>
              <a:gd name="connsiteY74" fmla="*/ 1372778 h 4494734"/>
              <a:gd name="connsiteX75" fmla="*/ 1570294 w 2322382"/>
              <a:gd name="connsiteY75" fmla="*/ 1381040 h 4494734"/>
              <a:gd name="connsiteX76" fmla="*/ 1498688 w 2322382"/>
              <a:gd name="connsiteY76" fmla="*/ 1386547 h 4494734"/>
              <a:gd name="connsiteX77" fmla="*/ 1468393 w 2322382"/>
              <a:gd name="connsiteY77" fmla="*/ 1394809 h 4494734"/>
              <a:gd name="connsiteX78" fmla="*/ 1440852 w 2322382"/>
              <a:gd name="connsiteY78" fmla="*/ 1400316 h 4494734"/>
              <a:gd name="connsiteX79" fmla="*/ 1432590 w 2322382"/>
              <a:gd name="connsiteY79" fmla="*/ 1400316 h 4494734"/>
              <a:gd name="connsiteX80" fmla="*/ 1305902 w 2322382"/>
              <a:gd name="connsiteY80" fmla="*/ 1405824 h 4494734"/>
              <a:gd name="connsiteX81" fmla="*/ 1311411 w 2322382"/>
              <a:gd name="connsiteY81" fmla="*/ 1477423 h 4494734"/>
              <a:gd name="connsiteX82" fmla="*/ 1322427 w 2322382"/>
              <a:gd name="connsiteY82" fmla="*/ 1526992 h 4494734"/>
              <a:gd name="connsiteX83" fmla="*/ 1347214 w 2322382"/>
              <a:gd name="connsiteY83" fmla="*/ 1617868 h 4494734"/>
              <a:gd name="connsiteX84" fmla="*/ 1377508 w 2322382"/>
              <a:gd name="connsiteY84" fmla="*/ 1711498 h 4494734"/>
              <a:gd name="connsiteX85" fmla="*/ 1394033 w 2322382"/>
              <a:gd name="connsiteY85" fmla="*/ 1758313 h 4494734"/>
              <a:gd name="connsiteX86" fmla="*/ 1432590 w 2322382"/>
              <a:gd name="connsiteY86" fmla="*/ 1843681 h 4494734"/>
              <a:gd name="connsiteX87" fmla="*/ 1471147 w 2322382"/>
              <a:gd name="connsiteY87" fmla="*/ 1942818 h 4494734"/>
              <a:gd name="connsiteX88" fmla="*/ 1476656 w 2322382"/>
              <a:gd name="connsiteY88" fmla="*/ 1984125 h 4494734"/>
              <a:gd name="connsiteX89" fmla="*/ 1493180 w 2322382"/>
              <a:gd name="connsiteY89" fmla="*/ 2011664 h 4494734"/>
              <a:gd name="connsiteX90" fmla="*/ 1506950 w 2322382"/>
              <a:gd name="connsiteY90" fmla="*/ 2077755 h 4494734"/>
              <a:gd name="connsiteX91" fmla="*/ 1517966 w 2322382"/>
              <a:gd name="connsiteY91" fmla="*/ 2157616 h 4494734"/>
              <a:gd name="connsiteX92" fmla="*/ 1539999 w 2322382"/>
              <a:gd name="connsiteY92" fmla="*/ 2237477 h 4494734"/>
              <a:gd name="connsiteX93" fmla="*/ 1559278 w 2322382"/>
              <a:gd name="connsiteY93" fmla="*/ 2309076 h 4494734"/>
              <a:gd name="connsiteX94" fmla="*/ 1570294 w 2322382"/>
              <a:gd name="connsiteY94" fmla="*/ 2366907 h 4494734"/>
              <a:gd name="connsiteX95" fmla="*/ 1584065 w 2322382"/>
              <a:gd name="connsiteY95" fmla="*/ 2424737 h 4494734"/>
              <a:gd name="connsiteX96" fmla="*/ 1567540 w 2322382"/>
              <a:gd name="connsiteY96" fmla="*/ 2446767 h 4494734"/>
              <a:gd name="connsiteX97" fmla="*/ 1490426 w 2322382"/>
              <a:gd name="connsiteY97" fmla="*/ 2452274 h 4494734"/>
              <a:gd name="connsiteX98" fmla="*/ 1427082 w 2322382"/>
              <a:gd name="connsiteY98" fmla="*/ 2460536 h 4494734"/>
              <a:gd name="connsiteX99" fmla="*/ 1366492 w 2322382"/>
              <a:gd name="connsiteY99" fmla="*/ 2466044 h 4494734"/>
              <a:gd name="connsiteX100" fmla="*/ 1349968 w 2322382"/>
              <a:gd name="connsiteY100" fmla="*/ 2488074 h 4494734"/>
              <a:gd name="connsiteX101" fmla="*/ 1319673 w 2322382"/>
              <a:gd name="connsiteY101" fmla="*/ 2576196 h 4494734"/>
              <a:gd name="connsiteX102" fmla="*/ 1275608 w 2322382"/>
              <a:gd name="connsiteY102" fmla="*/ 2713887 h 4494734"/>
              <a:gd name="connsiteX103" fmla="*/ 1256329 w 2322382"/>
              <a:gd name="connsiteY103" fmla="*/ 2804763 h 4494734"/>
              <a:gd name="connsiteX104" fmla="*/ 1248067 w 2322382"/>
              <a:gd name="connsiteY104" fmla="*/ 2832301 h 4494734"/>
              <a:gd name="connsiteX105" fmla="*/ 1253575 w 2322382"/>
              <a:gd name="connsiteY105" fmla="*/ 2873609 h 4494734"/>
              <a:gd name="connsiteX106" fmla="*/ 1275608 w 2322382"/>
              <a:gd name="connsiteY106" fmla="*/ 2950716 h 4494734"/>
              <a:gd name="connsiteX107" fmla="*/ 1294886 w 2322382"/>
              <a:gd name="connsiteY107" fmla="*/ 3022315 h 4494734"/>
              <a:gd name="connsiteX108" fmla="*/ 1352722 w 2322382"/>
              <a:gd name="connsiteY108" fmla="*/ 3121453 h 4494734"/>
              <a:gd name="connsiteX109" fmla="*/ 1413312 w 2322382"/>
              <a:gd name="connsiteY109" fmla="*/ 3148990 h 4494734"/>
              <a:gd name="connsiteX110" fmla="*/ 1471147 w 2322382"/>
              <a:gd name="connsiteY110" fmla="*/ 3162760 h 4494734"/>
              <a:gd name="connsiteX111" fmla="*/ 1539999 w 2322382"/>
              <a:gd name="connsiteY111" fmla="*/ 3182036 h 4494734"/>
              <a:gd name="connsiteX112" fmla="*/ 1655671 w 2322382"/>
              <a:gd name="connsiteY112" fmla="*/ 3237113 h 4494734"/>
              <a:gd name="connsiteX113" fmla="*/ 1672195 w 2322382"/>
              <a:gd name="connsiteY113" fmla="*/ 3250882 h 4494734"/>
              <a:gd name="connsiteX114" fmla="*/ 1741047 w 2322382"/>
              <a:gd name="connsiteY114" fmla="*/ 3319728 h 4494734"/>
              <a:gd name="connsiteX115" fmla="*/ 1831932 w 2322382"/>
              <a:gd name="connsiteY115" fmla="*/ 3391326 h 4494734"/>
              <a:gd name="connsiteX116" fmla="*/ 1898030 w 2322382"/>
              <a:gd name="connsiteY116" fmla="*/ 3443649 h 4494734"/>
              <a:gd name="connsiteX117" fmla="*/ 1997176 w 2322382"/>
              <a:gd name="connsiteY117" fmla="*/ 3515248 h 4494734"/>
              <a:gd name="connsiteX118" fmla="*/ 2002685 w 2322382"/>
              <a:gd name="connsiteY118" fmla="*/ 3518002 h 4494734"/>
              <a:gd name="connsiteX119" fmla="*/ 2043996 w 2322382"/>
              <a:gd name="connsiteY119" fmla="*/ 3526264 h 4494734"/>
              <a:gd name="connsiteX120" fmla="*/ 2060520 w 2322382"/>
              <a:gd name="connsiteY120" fmla="*/ 3520756 h 4494734"/>
              <a:gd name="connsiteX121" fmla="*/ 2099077 w 2322382"/>
              <a:gd name="connsiteY121" fmla="*/ 3512494 h 4494734"/>
              <a:gd name="connsiteX122" fmla="*/ 2167930 w 2322382"/>
              <a:gd name="connsiteY122" fmla="*/ 3506987 h 4494734"/>
              <a:gd name="connsiteX123" fmla="*/ 2181700 w 2322382"/>
              <a:gd name="connsiteY123" fmla="*/ 3506987 h 4494734"/>
              <a:gd name="connsiteX124" fmla="*/ 2203732 w 2322382"/>
              <a:gd name="connsiteY124" fmla="*/ 3506987 h 4494734"/>
              <a:gd name="connsiteX125" fmla="*/ 2211995 w 2322382"/>
              <a:gd name="connsiteY125" fmla="*/ 3504233 h 4494734"/>
              <a:gd name="connsiteX126" fmla="*/ 2242290 w 2322382"/>
              <a:gd name="connsiteY126" fmla="*/ 3512494 h 4494734"/>
              <a:gd name="connsiteX127" fmla="*/ 2272584 w 2322382"/>
              <a:gd name="connsiteY127" fmla="*/ 3506987 h 4494734"/>
              <a:gd name="connsiteX128" fmla="*/ 2313896 w 2322382"/>
              <a:gd name="connsiteY128" fmla="*/ 3537279 h 4494734"/>
              <a:gd name="connsiteX129" fmla="*/ 2311142 w 2322382"/>
              <a:gd name="connsiteY129" fmla="*/ 3553802 h 4494734"/>
              <a:gd name="connsiteX130" fmla="*/ 2311142 w 2322382"/>
              <a:gd name="connsiteY130" fmla="*/ 3564817 h 4494734"/>
              <a:gd name="connsiteX131" fmla="*/ 2322158 w 2322382"/>
              <a:gd name="connsiteY131" fmla="*/ 3600617 h 4494734"/>
              <a:gd name="connsiteX132" fmla="*/ 2322158 w 2322382"/>
              <a:gd name="connsiteY132" fmla="*/ 3669462 h 4494734"/>
              <a:gd name="connsiteX133" fmla="*/ 2313896 w 2322382"/>
              <a:gd name="connsiteY133" fmla="*/ 3730046 h 4494734"/>
              <a:gd name="connsiteX134" fmla="*/ 2297372 w 2322382"/>
              <a:gd name="connsiteY134" fmla="*/ 3763092 h 4494734"/>
              <a:gd name="connsiteX135" fmla="*/ 2286355 w 2322382"/>
              <a:gd name="connsiteY135" fmla="*/ 3782368 h 4494734"/>
              <a:gd name="connsiteX136" fmla="*/ 2275339 w 2322382"/>
              <a:gd name="connsiteY136" fmla="*/ 3820922 h 4494734"/>
              <a:gd name="connsiteX137" fmla="*/ 2289109 w 2322382"/>
              <a:gd name="connsiteY137" fmla="*/ 3853968 h 4494734"/>
              <a:gd name="connsiteX138" fmla="*/ 2294617 w 2322382"/>
              <a:gd name="connsiteY138" fmla="*/ 3862230 h 4494734"/>
              <a:gd name="connsiteX139" fmla="*/ 2300125 w 2322382"/>
              <a:gd name="connsiteY139" fmla="*/ 3936583 h 4494734"/>
              <a:gd name="connsiteX140" fmla="*/ 2300125 w 2322382"/>
              <a:gd name="connsiteY140" fmla="*/ 3947597 h 4494734"/>
              <a:gd name="connsiteX141" fmla="*/ 2294617 w 2322382"/>
              <a:gd name="connsiteY141" fmla="*/ 3983397 h 4494734"/>
              <a:gd name="connsiteX142" fmla="*/ 2278093 w 2322382"/>
              <a:gd name="connsiteY142" fmla="*/ 4046735 h 4494734"/>
              <a:gd name="connsiteX143" fmla="*/ 2267076 w 2322382"/>
              <a:gd name="connsiteY143" fmla="*/ 4082535 h 4494734"/>
              <a:gd name="connsiteX144" fmla="*/ 2256060 w 2322382"/>
              <a:gd name="connsiteY144" fmla="*/ 4112827 h 4494734"/>
              <a:gd name="connsiteX145" fmla="*/ 2239536 w 2322382"/>
              <a:gd name="connsiteY145" fmla="*/ 4140365 h 4494734"/>
              <a:gd name="connsiteX146" fmla="*/ 2187208 w 2322382"/>
              <a:gd name="connsiteY146" fmla="*/ 4187180 h 4494734"/>
              <a:gd name="connsiteX147" fmla="*/ 2145897 w 2322382"/>
              <a:gd name="connsiteY147" fmla="*/ 4192687 h 4494734"/>
              <a:gd name="connsiteX148" fmla="*/ 2079799 w 2322382"/>
              <a:gd name="connsiteY148" fmla="*/ 4159642 h 4494734"/>
              <a:gd name="connsiteX149" fmla="*/ 2074290 w 2322382"/>
              <a:gd name="connsiteY149" fmla="*/ 4107319 h 4494734"/>
              <a:gd name="connsiteX150" fmla="*/ 2093569 w 2322382"/>
              <a:gd name="connsiteY150" fmla="*/ 4054996 h 4494734"/>
              <a:gd name="connsiteX151" fmla="*/ 2093569 w 2322382"/>
              <a:gd name="connsiteY151" fmla="*/ 4013689 h 4494734"/>
              <a:gd name="connsiteX152" fmla="*/ 2066029 w 2322382"/>
              <a:gd name="connsiteY152" fmla="*/ 3942090 h 4494734"/>
              <a:gd name="connsiteX153" fmla="*/ 2041242 w 2322382"/>
              <a:gd name="connsiteY153" fmla="*/ 3903537 h 4494734"/>
              <a:gd name="connsiteX154" fmla="*/ 2027472 w 2322382"/>
              <a:gd name="connsiteY154" fmla="*/ 3903537 h 4494734"/>
              <a:gd name="connsiteX155" fmla="*/ 2005439 w 2322382"/>
              <a:gd name="connsiteY155" fmla="*/ 3895275 h 4494734"/>
              <a:gd name="connsiteX156" fmla="*/ 1983406 w 2322382"/>
              <a:gd name="connsiteY156" fmla="*/ 3856721 h 4494734"/>
              <a:gd name="connsiteX157" fmla="*/ 1972390 w 2322382"/>
              <a:gd name="connsiteY157" fmla="*/ 3851214 h 4494734"/>
              <a:gd name="connsiteX158" fmla="*/ 1944849 w 2322382"/>
              <a:gd name="connsiteY158" fmla="*/ 3853968 h 4494734"/>
              <a:gd name="connsiteX159" fmla="*/ 1922816 w 2322382"/>
              <a:gd name="connsiteY159" fmla="*/ 3831937 h 4494734"/>
              <a:gd name="connsiteX160" fmla="*/ 1947603 w 2322382"/>
              <a:gd name="connsiteY160" fmla="*/ 3809907 h 4494734"/>
              <a:gd name="connsiteX161" fmla="*/ 1953111 w 2322382"/>
              <a:gd name="connsiteY161" fmla="*/ 3801645 h 4494734"/>
              <a:gd name="connsiteX162" fmla="*/ 1955866 w 2322382"/>
              <a:gd name="connsiteY162" fmla="*/ 3752077 h 4494734"/>
              <a:gd name="connsiteX163" fmla="*/ 1953111 w 2322382"/>
              <a:gd name="connsiteY163" fmla="*/ 3735554 h 4494734"/>
              <a:gd name="connsiteX164" fmla="*/ 1928324 w 2322382"/>
              <a:gd name="connsiteY164" fmla="*/ 3710769 h 4494734"/>
              <a:gd name="connsiteX165" fmla="*/ 1815408 w 2322382"/>
              <a:gd name="connsiteY165" fmla="*/ 3630909 h 4494734"/>
              <a:gd name="connsiteX166" fmla="*/ 1699736 w 2322382"/>
              <a:gd name="connsiteY166" fmla="*/ 3573079 h 4494734"/>
              <a:gd name="connsiteX167" fmla="*/ 1625376 w 2322382"/>
              <a:gd name="connsiteY167" fmla="*/ 3542787 h 4494734"/>
              <a:gd name="connsiteX168" fmla="*/ 1575802 w 2322382"/>
              <a:gd name="connsiteY168" fmla="*/ 3523510 h 4494734"/>
              <a:gd name="connsiteX169" fmla="*/ 1528983 w 2322382"/>
              <a:gd name="connsiteY169" fmla="*/ 3504233 h 4494734"/>
              <a:gd name="connsiteX170" fmla="*/ 1465639 w 2322382"/>
              <a:gd name="connsiteY170" fmla="*/ 3471187 h 4494734"/>
              <a:gd name="connsiteX171" fmla="*/ 1438099 w 2322382"/>
              <a:gd name="connsiteY171" fmla="*/ 3471187 h 4494734"/>
              <a:gd name="connsiteX172" fmla="*/ 1405049 w 2322382"/>
              <a:gd name="connsiteY172" fmla="*/ 3471187 h 4494734"/>
              <a:gd name="connsiteX173" fmla="*/ 1256329 w 2322382"/>
              <a:gd name="connsiteY173" fmla="*/ 3424372 h 4494734"/>
              <a:gd name="connsiteX174" fmla="*/ 1212264 w 2322382"/>
              <a:gd name="connsiteY174" fmla="*/ 3407849 h 4494734"/>
              <a:gd name="connsiteX175" fmla="*/ 1151674 w 2322382"/>
              <a:gd name="connsiteY175" fmla="*/ 3383065 h 4494734"/>
              <a:gd name="connsiteX176" fmla="*/ 1110363 w 2322382"/>
              <a:gd name="connsiteY176" fmla="*/ 3355527 h 4494734"/>
              <a:gd name="connsiteX177" fmla="*/ 1058035 w 2322382"/>
              <a:gd name="connsiteY177" fmla="*/ 3292189 h 4494734"/>
              <a:gd name="connsiteX178" fmla="*/ 1019478 w 2322382"/>
              <a:gd name="connsiteY178" fmla="*/ 3212329 h 4494734"/>
              <a:gd name="connsiteX179" fmla="*/ 1000199 w 2322382"/>
              <a:gd name="connsiteY179" fmla="*/ 3179283 h 4494734"/>
              <a:gd name="connsiteX180" fmla="*/ 956134 w 2322382"/>
              <a:gd name="connsiteY180" fmla="*/ 3085653 h 4494734"/>
              <a:gd name="connsiteX181" fmla="*/ 887282 w 2322382"/>
              <a:gd name="connsiteY181" fmla="*/ 2958977 h 4494734"/>
              <a:gd name="connsiteX182" fmla="*/ 810168 w 2322382"/>
              <a:gd name="connsiteY182" fmla="*/ 3058115 h 4494734"/>
              <a:gd name="connsiteX183" fmla="*/ 771611 w 2322382"/>
              <a:gd name="connsiteY183" fmla="*/ 3121453 h 4494734"/>
              <a:gd name="connsiteX184" fmla="*/ 755086 w 2322382"/>
              <a:gd name="connsiteY184" fmla="*/ 3176529 h 4494734"/>
              <a:gd name="connsiteX185" fmla="*/ 749578 w 2322382"/>
              <a:gd name="connsiteY185" fmla="*/ 3250882 h 4494734"/>
              <a:gd name="connsiteX186" fmla="*/ 757840 w 2322382"/>
              <a:gd name="connsiteY186" fmla="*/ 3300450 h 4494734"/>
              <a:gd name="connsiteX187" fmla="*/ 763349 w 2322382"/>
              <a:gd name="connsiteY187" fmla="*/ 3347265 h 4494734"/>
              <a:gd name="connsiteX188" fmla="*/ 763349 w 2322382"/>
              <a:gd name="connsiteY188" fmla="*/ 3369296 h 4494734"/>
              <a:gd name="connsiteX189" fmla="*/ 763349 w 2322382"/>
              <a:gd name="connsiteY189" fmla="*/ 3545540 h 4494734"/>
              <a:gd name="connsiteX190" fmla="*/ 749578 w 2322382"/>
              <a:gd name="connsiteY190" fmla="*/ 3611632 h 4494734"/>
              <a:gd name="connsiteX191" fmla="*/ 708267 w 2322382"/>
              <a:gd name="connsiteY191" fmla="*/ 3743815 h 4494734"/>
              <a:gd name="connsiteX192" fmla="*/ 669710 w 2322382"/>
              <a:gd name="connsiteY192" fmla="*/ 3845707 h 4494734"/>
              <a:gd name="connsiteX193" fmla="*/ 628399 w 2322382"/>
              <a:gd name="connsiteY193" fmla="*/ 3972382 h 4494734"/>
              <a:gd name="connsiteX194" fmla="*/ 600858 w 2322382"/>
              <a:gd name="connsiteY194" fmla="*/ 4049489 h 4494734"/>
              <a:gd name="connsiteX195" fmla="*/ 600858 w 2322382"/>
              <a:gd name="connsiteY195" fmla="*/ 4063258 h 4494734"/>
              <a:gd name="connsiteX196" fmla="*/ 600858 w 2322382"/>
              <a:gd name="connsiteY196" fmla="*/ 4099058 h 4494734"/>
              <a:gd name="connsiteX197" fmla="*/ 603612 w 2322382"/>
              <a:gd name="connsiteY197" fmla="*/ 4112827 h 4494734"/>
              <a:gd name="connsiteX198" fmla="*/ 617382 w 2322382"/>
              <a:gd name="connsiteY198" fmla="*/ 4126596 h 4494734"/>
              <a:gd name="connsiteX199" fmla="*/ 621890 w 2322382"/>
              <a:gd name="connsiteY199" fmla="*/ 4136854 h 4494734"/>
              <a:gd name="connsiteX200" fmla="*/ 624225 w 2322382"/>
              <a:gd name="connsiteY200" fmla="*/ 4136808 h 4494734"/>
              <a:gd name="connsiteX201" fmla="*/ 633278 w 2322382"/>
              <a:gd name="connsiteY201" fmla="*/ 4152109 h 4494734"/>
              <a:gd name="connsiteX202" fmla="*/ 660366 w 2322382"/>
              <a:gd name="connsiteY202" fmla="*/ 4215649 h 4494734"/>
              <a:gd name="connsiteX203" fmla="*/ 664739 w 2322382"/>
              <a:gd name="connsiteY203" fmla="*/ 4228706 h 4494734"/>
              <a:gd name="connsiteX204" fmla="*/ 671735 w 2322382"/>
              <a:gd name="connsiteY204" fmla="*/ 4249597 h 4494734"/>
              <a:gd name="connsiteX205" fmla="*/ 676971 w 2322382"/>
              <a:gd name="connsiteY205" fmla="*/ 4256558 h 4494734"/>
              <a:gd name="connsiteX206" fmla="*/ 678758 w 2322382"/>
              <a:gd name="connsiteY206" fmla="*/ 4287908 h 4494734"/>
              <a:gd name="connsiteX207" fmla="*/ 693601 w 2322382"/>
              <a:gd name="connsiteY207" fmla="*/ 4314885 h 4494734"/>
              <a:gd name="connsiteX208" fmla="*/ 677996 w 2322382"/>
              <a:gd name="connsiteY208" fmla="*/ 4363678 h 4494734"/>
              <a:gd name="connsiteX209" fmla="*/ 661454 w 2322382"/>
              <a:gd name="connsiteY209" fmla="*/ 4366314 h 4494734"/>
              <a:gd name="connsiteX210" fmla="*/ 651009 w 2322382"/>
              <a:gd name="connsiteY210" fmla="*/ 4369812 h 4494734"/>
              <a:gd name="connsiteX211" fmla="*/ 620561 w 2322382"/>
              <a:gd name="connsiteY211" fmla="*/ 4391627 h 4494734"/>
              <a:gd name="connsiteX212" fmla="*/ 555280 w 2322382"/>
              <a:gd name="connsiteY212" fmla="*/ 4413490 h 4494734"/>
              <a:gd name="connsiteX213" fmla="*/ 495208 w 2322382"/>
              <a:gd name="connsiteY213" fmla="*/ 4424896 h 4494734"/>
              <a:gd name="connsiteX214" fmla="*/ 458625 w 2322382"/>
              <a:gd name="connsiteY214" fmla="*/ 4419722 h 4494734"/>
              <a:gd name="connsiteX215" fmla="*/ 436848 w 2322382"/>
              <a:gd name="connsiteY215" fmla="*/ 4415396 h 4494734"/>
              <a:gd name="connsiteX216" fmla="*/ 396792 w 2322382"/>
              <a:gd name="connsiteY216" fmla="*/ 4417194 h 4494734"/>
              <a:gd name="connsiteX217" fmla="*/ 369829 w 2322382"/>
              <a:gd name="connsiteY217" fmla="*/ 4440746 h 4494734"/>
              <a:gd name="connsiteX218" fmla="*/ 363744 w 2322382"/>
              <a:gd name="connsiteY218" fmla="*/ 4448593 h 4494734"/>
              <a:gd name="connsiteX219" fmla="*/ 294989 w 2322382"/>
              <a:gd name="connsiteY219" fmla="*/ 4477428 h 4494734"/>
              <a:gd name="connsiteX220" fmla="*/ 284545 w 2322382"/>
              <a:gd name="connsiteY220" fmla="*/ 4480926 h 4494734"/>
              <a:gd name="connsiteX221" fmla="*/ 248849 w 2322382"/>
              <a:gd name="connsiteY221" fmla="*/ 4487072 h 4494734"/>
              <a:gd name="connsiteX222" fmla="*/ 183542 w 2322382"/>
              <a:gd name="connsiteY222" fmla="*/ 4491518 h 4494734"/>
              <a:gd name="connsiteX223" fmla="*/ 146097 w 2322382"/>
              <a:gd name="connsiteY223" fmla="*/ 4492440 h 4494734"/>
              <a:gd name="connsiteX224" fmla="*/ 113875 w 2322382"/>
              <a:gd name="connsiteY224" fmla="*/ 4491614 h 4494734"/>
              <a:gd name="connsiteX225" fmla="*/ 82515 w 2322382"/>
              <a:gd name="connsiteY225" fmla="*/ 4484691 h 4494734"/>
              <a:gd name="connsiteX226" fmla="*/ 21505 w 2322382"/>
              <a:gd name="connsiteY226" fmla="*/ 4449939 h 4494734"/>
              <a:gd name="connsiteX227" fmla="*/ 3164 w 2322382"/>
              <a:gd name="connsiteY227" fmla="*/ 4412515 h 4494734"/>
              <a:gd name="connsiteX228" fmla="*/ 13508 w 2322382"/>
              <a:gd name="connsiteY228" fmla="*/ 4339344 h 4494734"/>
              <a:gd name="connsiteX229" fmla="*/ 61373 w 2322382"/>
              <a:gd name="connsiteY229" fmla="*/ 4317504 h 4494734"/>
              <a:gd name="connsiteX230" fmla="*/ 117109 w 2322382"/>
              <a:gd name="connsiteY230" fmla="*/ 4319169 h 4494734"/>
              <a:gd name="connsiteX231" fmla="*/ 156278 w 2322382"/>
              <a:gd name="connsiteY231" fmla="*/ 4306051 h 4494734"/>
              <a:gd name="connsiteX232" fmla="*/ 215425 w 2322382"/>
              <a:gd name="connsiteY232" fmla="*/ 4257199 h 4494734"/>
              <a:gd name="connsiteX233" fmla="*/ 244111 w 2322382"/>
              <a:gd name="connsiteY233" fmla="*/ 4221452 h 4494734"/>
              <a:gd name="connsiteX234" fmla="*/ 239738 w 2322382"/>
              <a:gd name="connsiteY234" fmla="*/ 4208394 h 4494734"/>
              <a:gd name="connsiteX235" fmla="*/ 239571 w 2322382"/>
              <a:gd name="connsiteY235" fmla="*/ 4207895 h 4494734"/>
              <a:gd name="connsiteX236" fmla="*/ 234316 w 2322382"/>
              <a:gd name="connsiteY236" fmla="*/ 4207895 h 4494734"/>
              <a:gd name="connsiteX237" fmla="*/ 235943 w 2322382"/>
              <a:gd name="connsiteY237" fmla="*/ 4206113 h 4494734"/>
              <a:gd name="connsiteX238" fmla="*/ 236309 w 2322382"/>
              <a:gd name="connsiteY238" fmla="*/ 4198155 h 4494734"/>
              <a:gd name="connsiteX239" fmla="*/ 235912 w 2322382"/>
              <a:gd name="connsiteY239" fmla="*/ 4196968 h 4494734"/>
              <a:gd name="connsiteX240" fmla="*/ 236424 w 2322382"/>
              <a:gd name="connsiteY240" fmla="*/ 4195639 h 4494734"/>
              <a:gd name="connsiteX241" fmla="*/ 237319 w 2322382"/>
              <a:gd name="connsiteY241" fmla="*/ 4176164 h 4494734"/>
              <a:gd name="connsiteX242" fmla="*/ 223549 w 2322382"/>
              <a:gd name="connsiteY242" fmla="*/ 4167903 h 4494734"/>
              <a:gd name="connsiteX243" fmla="*/ 212532 w 2322382"/>
              <a:gd name="connsiteY243" fmla="*/ 4145872 h 4494734"/>
              <a:gd name="connsiteX244" fmla="*/ 251090 w 2322382"/>
              <a:gd name="connsiteY244" fmla="*/ 4110073 h 4494734"/>
              <a:gd name="connsiteX245" fmla="*/ 262106 w 2322382"/>
              <a:gd name="connsiteY245" fmla="*/ 4088042 h 4494734"/>
              <a:gd name="connsiteX246" fmla="*/ 278631 w 2322382"/>
              <a:gd name="connsiteY246" fmla="*/ 4068766 h 4494734"/>
              <a:gd name="connsiteX247" fmla="*/ 292401 w 2322382"/>
              <a:gd name="connsiteY247" fmla="*/ 4071519 h 4494734"/>
              <a:gd name="connsiteX248" fmla="*/ 306172 w 2322382"/>
              <a:gd name="connsiteY248" fmla="*/ 4088042 h 4494734"/>
              <a:gd name="connsiteX249" fmla="*/ 352990 w 2322382"/>
              <a:gd name="connsiteY249" fmla="*/ 4071519 h 4494734"/>
              <a:gd name="connsiteX250" fmla="*/ 386040 w 2322382"/>
              <a:gd name="connsiteY250" fmla="*/ 4054996 h 4494734"/>
              <a:gd name="connsiteX251" fmla="*/ 424597 w 2322382"/>
              <a:gd name="connsiteY251" fmla="*/ 3966874 h 4494734"/>
              <a:gd name="connsiteX252" fmla="*/ 435613 w 2322382"/>
              <a:gd name="connsiteY252" fmla="*/ 3920060 h 4494734"/>
              <a:gd name="connsiteX253" fmla="*/ 446630 w 2322382"/>
              <a:gd name="connsiteY253" fmla="*/ 3873244 h 4494734"/>
              <a:gd name="connsiteX254" fmla="*/ 460400 w 2322382"/>
              <a:gd name="connsiteY254" fmla="*/ 3760338 h 4494734"/>
              <a:gd name="connsiteX255" fmla="*/ 465908 w 2322382"/>
              <a:gd name="connsiteY255" fmla="*/ 3666708 h 4494734"/>
              <a:gd name="connsiteX256" fmla="*/ 474170 w 2322382"/>
              <a:gd name="connsiteY256" fmla="*/ 3570324 h 4494734"/>
              <a:gd name="connsiteX257" fmla="*/ 479679 w 2322382"/>
              <a:gd name="connsiteY257" fmla="*/ 3484957 h 4494734"/>
              <a:gd name="connsiteX258" fmla="*/ 485187 w 2322382"/>
              <a:gd name="connsiteY258" fmla="*/ 3383065 h 4494734"/>
              <a:gd name="connsiteX259" fmla="*/ 490695 w 2322382"/>
              <a:gd name="connsiteY259" fmla="*/ 3369296 h 4494734"/>
              <a:gd name="connsiteX260" fmla="*/ 476924 w 2322382"/>
              <a:gd name="connsiteY260" fmla="*/ 3339004 h 4494734"/>
              <a:gd name="connsiteX261" fmla="*/ 457646 w 2322382"/>
              <a:gd name="connsiteY261" fmla="*/ 3316973 h 4494734"/>
              <a:gd name="connsiteX262" fmla="*/ 457646 w 2322382"/>
              <a:gd name="connsiteY262" fmla="*/ 3270159 h 4494734"/>
              <a:gd name="connsiteX263" fmla="*/ 446630 w 2322382"/>
              <a:gd name="connsiteY263" fmla="*/ 3184790 h 4494734"/>
              <a:gd name="connsiteX264" fmla="*/ 438367 w 2322382"/>
              <a:gd name="connsiteY264" fmla="*/ 3157252 h 4494734"/>
              <a:gd name="connsiteX265" fmla="*/ 432859 w 2322382"/>
              <a:gd name="connsiteY265" fmla="*/ 3129714 h 4494734"/>
              <a:gd name="connsiteX266" fmla="*/ 424597 w 2322382"/>
              <a:gd name="connsiteY266" fmla="*/ 3110437 h 4494734"/>
              <a:gd name="connsiteX267" fmla="*/ 435613 w 2322382"/>
              <a:gd name="connsiteY267" fmla="*/ 3033330 h 4494734"/>
              <a:gd name="connsiteX268" fmla="*/ 496203 w 2322382"/>
              <a:gd name="connsiteY268" fmla="*/ 2890132 h 4494734"/>
              <a:gd name="connsiteX269" fmla="*/ 598104 w 2322382"/>
              <a:gd name="connsiteY269" fmla="*/ 2669826 h 4494734"/>
              <a:gd name="connsiteX270" fmla="*/ 705513 w 2322382"/>
              <a:gd name="connsiteY270" fmla="*/ 2460536 h 4494734"/>
              <a:gd name="connsiteX271" fmla="*/ 713775 w 2322382"/>
              <a:gd name="connsiteY271" fmla="*/ 2446767 h 4494734"/>
              <a:gd name="connsiteX272" fmla="*/ 724791 w 2322382"/>
              <a:gd name="connsiteY272" fmla="*/ 2416475 h 4494734"/>
              <a:gd name="connsiteX273" fmla="*/ 719283 w 2322382"/>
              <a:gd name="connsiteY273" fmla="*/ 2394444 h 4494734"/>
              <a:gd name="connsiteX274" fmla="*/ 719283 w 2322382"/>
              <a:gd name="connsiteY274" fmla="*/ 2375168 h 4494734"/>
              <a:gd name="connsiteX275" fmla="*/ 741316 w 2322382"/>
              <a:gd name="connsiteY275" fmla="*/ 2306322 h 4494734"/>
              <a:gd name="connsiteX276" fmla="*/ 755086 w 2322382"/>
              <a:gd name="connsiteY276" fmla="*/ 2207185 h 4494734"/>
              <a:gd name="connsiteX277" fmla="*/ 763349 w 2322382"/>
              <a:gd name="connsiteY277" fmla="*/ 2072248 h 4494734"/>
              <a:gd name="connsiteX278" fmla="*/ 755086 w 2322382"/>
              <a:gd name="connsiteY278" fmla="*/ 2025433 h 4494734"/>
              <a:gd name="connsiteX279" fmla="*/ 755086 w 2322382"/>
              <a:gd name="connsiteY279" fmla="*/ 1975864 h 4494734"/>
              <a:gd name="connsiteX280" fmla="*/ 749578 w 2322382"/>
              <a:gd name="connsiteY280" fmla="*/ 1918034 h 4494734"/>
              <a:gd name="connsiteX281" fmla="*/ 741316 w 2322382"/>
              <a:gd name="connsiteY281" fmla="*/ 1868465 h 4494734"/>
              <a:gd name="connsiteX282" fmla="*/ 741316 w 2322382"/>
              <a:gd name="connsiteY282" fmla="*/ 1821650 h 4494734"/>
              <a:gd name="connsiteX283" fmla="*/ 730299 w 2322382"/>
              <a:gd name="connsiteY283" fmla="*/ 1755559 h 4494734"/>
              <a:gd name="connsiteX284" fmla="*/ 683481 w 2322382"/>
              <a:gd name="connsiteY284" fmla="*/ 1670190 h 4494734"/>
              <a:gd name="connsiteX285" fmla="*/ 664202 w 2322382"/>
              <a:gd name="connsiteY285" fmla="*/ 1650914 h 4494734"/>
              <a:gd name="connsiteX286" fmla="*/ 653185 w 2322382"/>
              <a:gd name="connsiteY286" fmla="*/ 1620622 h 4494734"/>
              <a:gd name="connsiteX287" fmla="*/ 639415 w 2322382"/>
              <a:gd name="connsiteY287" fmla="*/ 1609607 h 4494734"/>
              <a:gd name="connsiteX288" fmla="*/ 617382 w 2322382"/>
              <a:gd name="connsiteY288" fmla="*/ 1604098 h 4494734"/>
              <a:gd name="connsiteX289" fmla="*/ 581580 w 2322382"/>
              <a:gd name="connsiteY289" fmla="*/ 1590329 h 4494734"/>
              <a:gd name="connsiteX290" fmla="*/ 576071 w 2322382"/>
              <a:gd name="connsiteY290" fmla="*/ 1587576 h 4494734"/>
              <a:gd name="connsiteX291" fmla="*/ 540268 w 2322382"/>
              <a:gd name="connsiteY291" fmla="*/ 1560038 h 4494734"/>
              <a:gd name="connsiteX292" fmla="*/ 465908 w 2322382"/>
              <a:gd name="connsiteY292" fmla="*/ 1491192 h 4494734"/>
              <a:gd name="connsiteX293" fmla="*/ 427351 w 2322382"/>
              <a:gd name="connsiteY293" fmla="*/ 1438870 h 4494734"/>
              <a:gd name="connsiteX294" fmla="*/ 405318 w 2322382"/>
              <a:gd name="connsiteY294" fmla="*/ 1414086 h 4494734"/>
              <a:gd name="connsiteX295" fmla="*/ 388794 w 2322382"/>
              <a:gd name="connsiteY295" fmla="*/ 1386547 h 4494734"/>
              <a:gd name="connsiteX296" fmla="*/ 380532 w 2322382"/>
              <a:gd name="connsiteY296" fmla="*/ 1378286 h 4494734"/>
              <a:gd name="connsiteX297" fmla="*/ 336466 w 2322382"/>
              <a:gd name="connsiteY297" fmla="*/ 1334224 h 4494734"/>
              <a:gd name="connsiteX298" fmla="*/ 281385 w 2322382"/>
              <a:gd name="connsiteY298" fmla="*/ 1295671 h 4494734"/>
              <a:gd name="connsiteX299" fmla="*/ 270368 w 2322382"/>
              <a:gd name="connsiteY299" fmla="*/ 1279148 h 4494734"/>
              <a:gd name="connsiteX300" fmla="*/ 270368 w 2322382"/>
              <a:gd name="connsiteY300" fmla="*/ 1254364 h 4494734"/>
              <a:gd name="connsiteX301" fmla="*/ 275876 w 2322382"/>
              <a:gd name="connsiteY301" fmla="*/ 1224072 h 4494734"/>
              <a:gd name="connsiteX302" fmla="*/ 311680 w 2322382"/>
              <a:gd name="connsiteY302" fmla="*/ 1119427 h 4494734"/>
              <a:gd name="connsiteX303" fmla="*/ 325450 w 2322382"/>
              <a:gd name="connsiteY303" fmla="*/ 1089135 h 4494734"/>
              <a:gd name="connsiteX304" fmla="*/ 355745 w 2322382"/>
              <a:gd name="connsiteY304" fmla="*/ 1069858 h 4494734"/>
              <a:gd name="connsiteX305" fmla="*/ 377777 w 2322382"/>
              <a:gd name="connsiteY305" fmla="*/ 1061596 h 4494734"/>
              <a:gd name="connsiteX306" fmla="*/ 380532 w 2322382"/>
              <a:gd name="connsiteY306" fmla="*/ 1050582 h 4494734"/>
              <a:gd name="connsiteX307" fmla="*/ 399810 w 2322382"/>
              <a:gd name="connsiteY307" fmla="*/ 1047827 h 4494734"/>
              <a:gd name="connsiteX308" fmla="*/ 432859 w 2322382"/>
              <a:gd name="connsiteY308" fmla="*/ 1094643 h 4494734"/>
              <a:gd name="connsiteX309" fmla="*/ 474170 w 2322382"/>
              <a:gd name="connsiteY309" fmla="*/ 1185518 h 4494734"/>
              <a:gd name="connsiteX310" fmla="*/ 479679 w 2322382"/>
              <a:gd name="connsiteY310" fmla="*/ 1254364 h 4494734"/>
              <a:gd name="connsiteX311" fmla="*/ 485187 w 2322382"/>
              <a:gd name="connsiteY311" fmla="*/ 1287410 h 4494734"/>
              <a:gd name="connsiteX312" fmla="*/ 493449 w 2322382"/>
              <a:gd name="connsiteY312" fmla="*/ 1292917 h 4494734"/>
              <a:gd name="connsiteX313" fmla="*/ 498957 w 2322382"/>
              <a:gd name="connsiteY313" fmla="*/ 1284656 h 4494734"/>
              <a:gd name="connsiteX314" fmla="*/ 498957 w 2322382"/>
              <a:gd name="connsiteY314" fmla="*/ 1270887 h 4494734"/>
              <a:gd name="connsiteX315" fmla="*/ 507219 w 2322382"/>
              <a:gd name="connsiteY315" fmla="*/ 1135950 h 4494734"/>
              <a:gd name="connsiteX316" fmla="*/ 512727 w 2322382"/>
              <a:gd name="connsiteY316" fmla="*/ 1036812 h 4494734"/>
              <a:gd name="connsiteX317" fmla="*/ 504466 w 2322382"/>
              <a:gd name="connsiteY317" fmla="*/ 976228 h 4494734"/>
              <a:gd name="connsiteX318" fmla="*/ 512727 w 2322382"/>
              <a:gd name="connsiteY318" fmla="*/ 921152 h 4494734"/>
              <a:gd name="connsiteX319" fmla="*/ 512727 w 2322382"/>
              <a:gd name="connsiteY319" fmla="*/ 866075 h 4494734"/>
              <a:gd name="connsiteX320" fmla="*/ 537514 w 2322382"/>
              <a:gd name="connsiteY320" fmla="*/ 799984 h 4494734"/>
              <a:gd name="connsiteX321" fmla="*/ 540268 w 2322382"/>
              <a:gd name="connsiteY321" fmla="*/ 788969 h 4494734"/>
              <a:gd name="connsiteX322" fmla="*/ 540268 w 2322382"/>
              <a:gd name="connsiteY322" fmla="*/ 775199 h 4494734"/>
              <a:gd name="connsiteX323" fmla="*/ 559547 w 2322382"/>
              <a:gd name="connsiteY323" fmla="*/ 753169 h 4494734"/>
              <a:gd name="connsiteX324" fmla="*/ 554039 w 2322382"/>
              <a:gd name="connsiteY324" fmla="*/ 725630 h 4494734"/>
              <a:gd name="connsiteX325" fmla="*/ 554039 w 2322382"/>
              <a:gd name="connsiteY325" fmla="*/ 698093 h 4494734"/>
              <a:gd name="connsiteX326" fmla="*/ 567809 w 2322382"/>
              <a:gd name="connsiteY326" fmla="*/ 659539 h 4494734"/>
              <a:gd name="connsiteX327" fmla="*/ 578825 w 2322382"/>
              <a:gd name="connsiteY327" fmla="*/ 651278 h 4494734"/>
              <a:gd name="connsiteX328" fmla="*/ 592596 w 2322382"/>
              <a:gd name="connsiteY328" fmla="*/ 629247 h 4494734"/>
              <a:gd name="connsiteX329" fmla="*/ 584333 w 2322382"/>
              <a:gd name="connsiteY329" fmla="*/ 598955 h 4494734"/>
              <a:gd name="connsiteX330" fmla="*/ 570563 w 2322382"/>
              <a:gd name="connsiteY330" fmla="*/ 579678 h 4494734"/>
              <a:gd name="connsiteX331" fmla="*/ 565055 w 2322382"/>
              <a:gd name="connsiteY331" fmla="*/ 549387 h 4494734"/>
              <a:gd name="connsiteX332" fmla="*/ 559547 w 2322382"/>
              <a:gd name="connsiteY332" fmla="*/ 532864 h 4494734"/>
              <a:gd name="connsiteX333" fmla="*/ 545776 w 2322382"/>
              <a:gd name="connsiteY333" fmla="*/ 499818 h 4494734"/>
              <a:gd name="connsiteX334" fmla="*/ 529252 w 2322382"/>
              <a:gd name="connsiteY334" fmla="*/ 475034 h 4494734"/>
              <a:gd name="connsiteX335" fmla="*/ 515482 w 2322382"/>
              <a:gd name="connsiteY335" fmla="*/ 417203 h 4494734"/>
              <a:gd name="connsiteX336" fmla="*/ 526498 w 2322382"/>
              <a:gd name="connsiteY336" fmla="*/ 381403 h 4494734"/>
              <a:gd name="connsiteX337" fmla="*/ 523744 w 2322382"/>
              <a:gd name="connsiteY337" fmla="*/ 375896 h 4494734"/>
              <a:gd name="connsiteX338" fmla="*/ 512727 w 2322382"/>
              <a:gd name="connsiteY338" fmla="*/ 362127 h 4494734"/>
              <a:gd name="connsiteX339" fmla="*/ 509974 w 2322382"/>
              <a:gd name="connsiteY339" fmla="*/ 356619 h 4494734"/>
              <a:gd name="connsiteX340" fmla="*/ 493449 w 2322382"/>
              <a:gd name="connsiteY340" fmla="*/ 304297 h 4494734"/>
              <a:gd name="connsiteX341" fmla="*/ 485187 w 2322382"/>
              <a:gd name="connsiteY341" fmla="*/ 257482 h 4494734"/>
              <a:gd name="connsiteX342" fmla="*/ 504466 w 2322382"/>
              <a:gd name="connsiteY342" fmla="*/ 191390 h 4494734"/>
              <a:gd name="connsiteX343" fmla="*/ 512727 w 2322382"/>
              <a:gd name="connsiteY343" fmla="*/ 141821 h 4494734"/>
              <a:gd name="connsiteX344" fmla="*/ 529252 w 2322382"/>
              <a:gd name="connsiteY344" fmla="*/ 97761 h 4494734"/>
              <a:gd name="connsiteX345" fmla="*/ 647677 w 2322382"/>
              <a:gd name="connsiteY345" fmla="*/ 17900 h 4494734"/>
              <a:gd name="connsiteX346" fmla="*/ 727546 w 2322382"/>
              <a:gd name="connsiteY346" fmla="*/ 4130 h 4494734"/>
              <a:gd name="connsiteX347" fmla="*/ 752333 w 2322382"/>
              <a:gd name="connsiteY347" fmla="*/ 0 h 4494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</a:cxnLst>
            <a:rect l="l" t="t" r="r" b="b"/>
            <a:pathLst>
              <a:path w="2322382" h="4494734">
                <a:moveTo>
                  <a:pt x="202698" y="1752488"/>
                </a:moveTo>
                <a:lnTo>
                  <a:pt x="202894" y="1753838"/>
                </a:lnTo>
                <a:lnTo>
                  <a:pt x="202698" y="1754255"/>
                </a:lnTo>
                <a:close/>
                <a:moveTo>
                  <a:pt x="1327635" y="1083664"/>
                </a:moveTo>
                <a:cubicBezTo>
                  <a:pt x="1321118" y="1085383"/>
                  <a:pt x="1315629" y="1091571"/>
                  <a:pt x="1308769" y="1102572"/>
                </a:cubicBezTo>
                <a:cubicBezTo>
                  <a:pt x="1306025" y="1110822"/>
                  <a:pt x="1297792" y="1113573"/>
                  <a:pt x="1295048" y="1121823"/>
                </a:cubicBezTo>
                <a:cubicBezTo>
                  <a:pt x="1292304" y="1152075"/>
                  <a:pt x="1281327" y="1182327"/>
                  <a:pt x="1281327" y="1212579"/>
                </a:cubicBezTo>
                <a:cubicBezTo>
                  <a:pt x="1281327" y="1223580"/>
                  <a:pt x="1289560" y="1229080"/>
                  <a:pt x="1289560" y="1240081"/>
                </a:cubicBezTo>
                <a:cubicBezTo>
                  <a:pt x="1289560" y="1262082"/>
                  <a:pt x="1292304" y="1264832"/>
                  <a:pt x="1314257" y="1264832"/>
                </a:cubicBezTo>
                <a:cubicBezTo>
                  <a:pt x="1325234" y="1267583"/>
                  <a:pt x="1333467" y="1259332"/>
                  <a:pt x="1344443" y="1259332"/>
                </a:cubicBezTo>
                <a:cubicBezTo>
                  <a:pt x="1374628" y="1256582"/>
                  <a:pt x="1404814" y="1245581"/>
                  <a:pt x="1435000" y="1237331"/>
                </a:cubicBezTo>
                <a:cubicBezTo>
                  <a:pt x="1456953" y="1229080"/>
                  <a:pt x="1481650" y="1223580"/>
                  <a:pt x="1503603" y="1212579"/>
                </a:cubicBezTo>
                <a:cubicBezTo>
                  <a:pt x="1511836" y="1207079"/>
                  <a:pt x="1511836" y="1204329"/>
                  <a:pt x="1506347" y="1198828"/>
                </a:cubicBezTo>
                <a:cubicBezTo>
                  <a:pt x="1506347" y="1196078"/>
                  <a:pt x="1503603" y="1193328"/>
                  <a:pt x="1500859" y="1190578"/>
                </a:cubicBezTo>
                <a:cubicBezTo>
                  <a:pt x="1487139" y="1176827"/>
                  <a:pt x="1467930" y="1168576"/>
                  <a:pt x="1454209" y="1157576"/>
                </a:cubicBezTo>
                <a:cubicBezTo>
                  <a:pt x="1421279" y="1132824"/>
                  <a:pt x="1388349" y="1110822"/>
                  <a:pt x="1352675" y="1091571"/>
                </a:cubicBezTo>
                <a:cubicBezTo>
                  <a:pt x="1341699" y="1084696"/>
                  <a:pt x="1334152" y="1081945"/>
                  <a:pt x="1327635" y="1083664"/>
                </a:cubicBezTo>
                <a:close/>
                <a:moveTo>
                  <a:pt x="752333" y="0"/>
                </a:moveTo>
                <a:cubicBezTo>
                  <a:pt x="760595" y="0"/>
                  <a:pt x="768857" y="1377"/>
                  <a:pt x="777119" y="4130"/>
                </a:cubicBezTo>
                <a:cubicBezTo>
                  <a:pt x="810168" y="4130"/>
                  <a:pt x="843217" y="15146"/>
                  <a:pt x="870758" y="34423"/>
                </a:cubicBezTo>
                <a:cubicBezTo>
                  <a:pt x="876266" y="39930"/>
                  <a:pt x="898299" y="42684"/>
                  <a:pt x="914823" y="42684"/>
                </a:cubicBezTo>
                <a:cubicBezTo>
                  <a:pt x="923085" y="45438"/>
                  <a:pt x="925840" y="48192"/>
                  <a:pt x="928593" y="50945"/>
                </a:cubicBezTo>
                <a:cubicBezTo>
                  <a:pt x="939610" y="56453"/>
                  <a:pt x="945118" y="70222"/>
                  <a:pt x="961642" y="64715"/>
                </a:cubicBezTo>
                <a:cubicBezTo>
                  <a:pt x="967150" y="64715"/>
                  <a:pt x="961642" y="75730"/>
                  <a:pt x="967150" y="78484"/>
                </a:cubicBezTo>
                <a:cubicBezTo>
                  <a:pt x="972659" y="72976"/>
                  <a:pt x="978167" y="70222"/>
                  <a:pt x="980921" y="64715"/>
                </a:cubicBezTo>
                <a:cubicBezTo>
                  <a:pt x="983675" y="67468"/>
                  <a:pt x="983675" y="67468"/>
                  <a:pt x="986429" y="70222"/>
                </a:cubicBezTo>
                <a:cubicBezTo>
                  <a:pt x="986429" y="75730"/>
                  <a:pt x="980921" y="83991"/>
                  <a:pt x="989183" y="83991"/>
                </a:cubicBezTo>
                <a:cubicBezTo>
                  <a:pt x="997446" y="86745"/>
                  <a:pt x="1005707" y="83991"/>
                  <a:pt x="1011216" y="75730"/>
                </a:cubicBezTo>
                <a:cubicBezTo>
                  <a:pt x="1013970" y="70222"/>
                  <a:pt x="1011216" y="67468"/>
                  <a:pt x="1005707" y="61961"/>
                </a:cubicBezTo>
                <a:cubicBezTo>
                  <a:pt x="1000199" y="59207"/>
                  <a:pt x="1002954" y="53699"/>
                  <a:pt x="1002954" y="45438"/>
                </a:cubicBezTo>
                <a:cubicBezTo>
                  <a:pt x="1002954" y="39930"/>
                  <a:pt x="997446" y="34423"/>
                  <a:pt x="994691" y="28915"/>
                </a:cubicBezTo>
                <a:cubicBezTo>
                  <a:pt x="991937" y="23407"/>
                  <a:pt x="1005707" y="4130"/>
                  <a:pt x="1011216" y="4130"/>
                </a:cubicBezTo>
                <a:cubicBezTo>
                  <a:pt x="1019478" y="4130"/>
                  <a:pt x="1022232" y="9638"/>
                  <a:pt x="1024986" y="12392"/>
                </a:cubicBezTo>
                <a:cubicBezTo>
                  <a:pt x="1027740" y="26161"/>
                  <a:pt x="1030494" y="26161"/>
                  <a:pt x="1041511" y="17900"/>
                </a:cubicBezTo>
                <a:cubicBezTo>
                  <a:pt x="1058035" y="4130"/>
                  <a:pt x="1069051" y="6885"/>
                  <a:pt x="1082822" y="23407"/>
                </a:cubicBezTo>
                <a:cubicBezTo>
                  <a:pt x="1091084" y="34423"/>
                  <a:pt x="1088330" y="50945"/>
                  <a:pt x="1099347" y="61961"/>
                </a:cubicBezTo>
                <a:cubicBezTo>
                  <a:pt x="1104855" y="100514"/>
                  <a:pt x="1118625" y="136314"/>
                  <a:pt x="1113117" y="177621"/>
                </a:cubicBezTo>
                <a:cubicBezTo>
                  <a:pt x="1110363" y="194144"/>
                  <a:pt x="1104855" y="207913"/>
                  <a:pt x="1102100" y="224436"/>
                </a:cubicBezTo>
                <a:cubicBezTo>
                  <a:pt x="1104855" y="227190"/>
                  <a:pt x="1113117" y="227190"/>
                  <a:pt x="1115871" y="227190"/>
                </a:cubicBezTo>
                <a:cubicBezTo>
                  <a:pt x="1124133" y="227190"/>
                  <a:pt x="1124133" y="227190"/>
                  <a:pt x="1135149" y="243713"/>
                </a:cubicBezTo>
                <a:cubicBezTo>
                  <a:pt x="1137904" y="251974"/>
                  <a:pt x="1146165" y="243713"/>
                  <a:pt x="1154428" y="249220"/>
                </a:cubicBezTo>
                <a:cubicBezTo>
                  <a:pt x="1148920" y="257482"/>
                  <a:pt x="1143412" y="262990"/>
                  <a:pt x="1140657" y="271251"/>
                </a:cubicBezTo>
                <a:cubicBezTo>
                  <a:pt x="1140657" y="276759"/>
                  <a:pt x="1135149" y="285020"/>
                  <a:pt x="1148920" y="287774"/>
                </a:cubicBezTo>
                <a:cubicBezTo>
                  <a:pt x="1157182" y="287774"/>
                  <a:pt x="1154428" y="293281"/>
                  <a:pt x="1151674" y="298789"/>
                </a:cubicBezTo>
                <a:cubicBezTo>
                  <a:pt x="1140657" y="318066"/>
                  <a:pt x="1146165" y="340096"/>
                  <a:pt x="1154428" y="359373"/>
                </a:cubicBezTo>
                <a:cubicBezTo>
                  <a:pt x="1154428" y="362127"/>
                  <a:pt x="1162690" y="362127"/>
                  <a:pt x="1157182" y="367635"/>
                </a:cubicBezTo>
                <a:cubicBezTo>
                  <a:pt x="1154428" y="370389"/>
                  <a:pt x="1148920" y="370389"/>
                  <a:pt x="1143412" y="367635"/>
                </a:cubicBezTo>
                <a:cubicBezTo>
                  <a:pt x="1140657" y="367635"/>
                  <a:pt x="1137904" y="362127"/>
                  <a:pt x="1135149" y="359373"/>
                </a:cubicBezTo>
                <a:cubicBezTo>
                  <a:pt x="1126887" y="351112"/>
                  <a:pt x="1118625" y="353866"/>
                  <a:pt x="1110363" y="356619"/>
                </a:cubicBezTo>
                <a:cubicBezTo>
                  <a:pt x="1104855" y="356619"/>
                  <a:pt x="1093838" y="364880"/>
                  <a:pt x="1102100" y="373142"/>
                </a:cubicBezTo>
                <a:cubicBezTo>
                  <a:pt x="1110363" y="381403"/>
                  <a:pt x="1104855" y="389665"/>
                  <a:pt x="1107608" y="400680"/>
                </a:cubicBezTo>
                <a:cubicBezTo>
                  <a:pt x="1088330" y="400680"/>
                  <a:pt x="1069051" y="400680"/>
                  <a:pt x="1049773" y="400680"/>
                </a:cubicBezTo>
                <a:cubicBezTo>
                  <a:pt x="1036003" y="403434"/>
                  <a:pt x="1019478" y="414449"/>
                  <a:pt x="1005707" y="422711"/>
                </a:cubicBezTo>
                <a:cubicBezTo>
                  <a:pt x="983675" y="436480"/>
                  <a:pt x="972659" y="458511"/>
                  <a:pt x="958889" y="477787"/>
                </a:cubicBezTo>
                <a:cubicBezTo>
                  <a:pt x="950626" y="488802"/>
                  <a:pt x="950626" y="505325"/>
                  <a:pt x="939610" y="513587"/>
                </a:cubicBezTo>
                <a:cubicBezTo>
                  <a:pt x="931348" y="519094"/>
                  <a:pt x="945118" y="543879"/>
                  <a:pt x="953380" y="543879"/>
                </a:cubicBezTo>
                <a:cubicBezTo>
                  <a:pt x="983675" y="538371"/>
                  <a:pt x="994691" y="560402"/>
                  <a:pt x="1005707" y="582433"/>
                </a:cubicBezTo>
                <a:cubicBezTo>
                  <a:pt x="1008462" y="587940"/>
                  <a:pt x="1011216" y="596201"/>
                  <a:pt x="1011216" y="604463"/>
                </a:cubicBezTo>
                <a:cubicBezTo>
                  <a:pt x="1011216" y="615478"/>
                  <a:pt x="1013970" y="618232"/>
                  <a:pt x="1024986" y="618232"/>
                </a:cubicBezTo>
                <a:cubicBezTo>
                  <a:pt x="1036003" y="620986"/>
                  <a:pt x="1044265" y="634755"/>
                  <a:pt x="1058035" y="634755"/>
                </a:cubicBezTo>
                <a:cubicBezTo>
                  <a:pt x="1071806" y="648524"/>
                  <a:pt x="1091084" y="648524"/>
                  <a:pt x="1107608" y="654032"/>
                </a:cubicBezTo>
                <a:cubicBezTo>
                  <a:pt x="1121379" y="662293"/>
                  <a:pt x="1140657" y="665047"/>
                  <a:pt x="1157182" y="665047"/>
                </a:cubicBezTo>
                <a:cubicBezTo>
                  <a:pt x="1187477" y="667801"/>
                  <a:pt x="1220526" y="676062"/>
                  <a:pt x="1248067" y="689832"/>
                </a:cubicBezTo>
                <a:cubicBezTo>
                  <a:pt x="1292132" y="709108"/>
                  <a:pt x="1333443" y="736646"/>
                  <a:pt x="1372000" y="764185"/>
                </a:cubicBezTo>
                <a:cubicBezTo>
                  <a:pt x="1413312" y="794476"/>
                  <a:pt x="1443607" y="833029"/>
                  <a:pt x="1473901" y="874337"/>
                </a:cubicBezTo>
                <a:cubicBezTo>
                  <a:pt x="1498688" y="901875"/>
                  <a:pt x="1517966" y="932167"/>
                  <a:pt x="1548262" y="954198"/>
                </a:cubicBezTo>
                <a:cubicBezTo>
                  <a:pt x="1592327" y="984490"/>
                  <a:pt x="1628130" y="1025797"/>
                  <a:pt x="1677703" y="1050582"/>
                </a:cubicBezTo>
                <a:cubicBezTo>
                  <a:pt x="1683211" y="1053335"/>
                  <a:pt x="1688720" y="1061596"/>
                  <a:pt x="1694228" y="1067104"/>
                </a:cubicBezTo>
                <a:cubicBezTo>
                  <a:pt x="1724523" y="1102904"/>
                  <a:pt x="1754817" y="1138703"/>
                  <a:pt x="1774096" y="1180011"/>
                </a:cubicBezTo>
                <a:cubicBezTo>
                  <a:pt x="1776850" y="1185518"/>
                  <a:pt x="1779604" y="1193779"/>
                  <a:pt x="1782358" y="1193779"/>
                </a:cubicBezTo>
                <a:cubicBezTo>
                  <a:pt x="1804391" y="1210303"/>
                  <a:pt x="1801637" y="1232334"/>
                  <a:pt x="1801637" y="1254364"/>
                </a:cubicBezTo>
                <a:cubicBezTo>
                  <a:pt x="1801637" y="1259871"/>
                  <a:pt x="1801637" y="1265379"/>
                  <a:pt x="1801637" y="1270887"/>
                </a:cubicBezTo>
                <a:cubicBezTo>
                  <a:pt x="1801637" y="1306687"/>
                  <a:pt x="1785112" y="1334224"/>
                  <a:pt x="1749309" y="1339733"/>
                </a:cubicBezTo>
                <a:cubicBezTo>
                  <a:pt x="1727277" y="1342486"/>
                  <a:pt x="1705244" y="1350747"/>
                  <a:pt x="1683211" y="1353501"/>
                </a:cubicBezTo>
                <a:cubicBezTo>
                  <a:pt x="1661179" y="1359009"/>
                  <a:pt x="1636392" y="1361763"/>
                  <a:pt x="1614359" y="1372778"/>
                </a:cubicBezTo>
                <a:cubicBezTo>
                  <a:pt x="1603343" y="1378286"/>
                  <a:pt x="1584065" y="1370024"/>
                  <a:pt x="1570294" y="1381040"/>
                </a:cubicBezTo>
                <a:cubicBezTo>
                  <a:pt x="1548262" y="1375532"/>
                  <a:pt x="1523475" y="1392055"/>
                  <a:pt x="1498688" y="1386547"/>
                </a:cubicBezTo>
                <a:cubicBezTo>
                  <a:pt x="1487672" y="1383793"/>
                  <a:pt x="1479409" y="1394809"/>
                  <a:pt x="1468393" y="1394809"/>
                </a:cubicBezTo>
                <a:cubicBezTo>
                  <a:pt x="1460131" y="1394809"/>
                  <a:pt x="1449115" y="1389301"/>
                  <a:pt x="1440852" y="1400316"/>
                </a:cubicBezTo>
                <a:cubicBezTo>
                  <a:pt x="1440852" y="1400316"/>
                  <a:pt x="1435344" y="1400316"/>
                  <a:pt x="1432590" y="1400316"/>
                </a:cubicBezTo>
                <a:cubicBezTo>
                  <a:pt x="1388525" y="1397563"/>
                  <a:pt x="1347214" y="1414086"/>
                  <a:pt x="1305902" y="1405824"/>
                </a:cubicBezTo>
                <a:cubicBezTo>
                  <a:pt x="1294886" y="1430609"/>
                  <a:pt x="1305902" y="1455393"/>
                  <a:pt x="1311411" y="1477423"/>
                </a:cubicBezTo>
                <a:cubicBezTo>
                  <a:pt x="1314165" y="1493946"/>
                  <a:pt x="1316919" y="1510469"/>
                  <a:pt x="1322427" y="1526992"/>
                </a:cubicBezTo>
                <a:cubicBezTo>
                  <a:pt x="1330689" y="1554530"/>
                  <a:pt x="1336198" y="1587576"/>
                  <a:pt x="1347214" y="1617868"/>
                </a:cubicBezTo>
                <a:cubicBezTo>
                  <a:pt x="1355476" y="1648160"/>
                  <a:pt x="1363738" y="1681205"/>
                  <a:pt x="1377508" y="1711498"/>
                </a:cubicBezTo>
                <a:cubicBezTo>
                  <a:pt x="1383016" y="1728021"/>
                  <a:pt x="1388525" y="1744543"/>
                  <a:pt x="1394033" y="1758313"/>
                </a:cubicBezTo>
                <a:cubicBezTo>
                  <a:pt x="1407803" y="1788605"/>
                  <a:pt x="1421574" y="1816143"/>
                  <a:pt x="1432590" y="1843681"/>
                </a:cubicBezTo>
                <a:cubicBezTo>
                  <a:pt x="1446360" y="1876726"/>
                  <a:pt x="1460131" y="1909772"/>
                  <a:pt x="1471147" y="1942818"/>
                </a:cubicBezTo>
                <a:cubicBezTo>
                  <a:pt x="1473901" y="1956588"/>
                  <a:pt x="1473901" y="1970357"/>
                  <a:pt x="1476656" y="1984125"/>
                </a:cubicBezTo>
                <a:cubicBezTo>
                  <a:pt x="1479409" y="1995141"/>
                  <a:pt x="1490426" y="2000648"/>
                  <a:pt x="1493180" y="2011664"/>
                </a:cubicBezTo>
                <a:cubicBezTo>
                  <a:pt x="1495934" y="2033694"/>
                  <a:pt x="1498688" y="2055725"/>
                  <a:pt x="1506950" y="2077755"/>
                </a:cubicBezTo>
                <a:cubicBezTo>
                  <a:pt x="1515213" y="2102540"/>
                  <a:pt x="1509705" y="2130078"/>
                  <a:pt x="1517966" y="2157616"/>
                </a:cubicBezTo>
                <a:cubicBezTo>
                  <a:pt x="1526229" y="2182400"/>
                  <a:pt x="1534491" y="2209939"/>
                  <a:pt x="1539999" y="2237477"/>
                </a:cubicBezTo>
                <a:cubicBezTo>
                  <a:pt x="1545508" y="2262261"/>
                  <a:pt x="1551016" y="2284292"/>
                  <a:pt x="1559278" y="2309076"/>
                </a:cubicBezTo>
                <a:cubicBezTo>
                  <a:pt x="1564786" y="2325599"/>
                  <a:pt x="1564786" y="2347629"/>
                  <a:pt x="1570294" y="2366907"/>
                </a:cubicBezTo>
                <a:cubicBezTo>
                  <a:pt x="1578557" y="2386183"/>
                  <a:pt x="1578557" y="2405460"/>
                  <a:pt x="1584065" y="2424737"/>
                </a:cubicBezTo>
                <a:cubicBezTo>
                  <a:pt x="1589573" y="2435751"/>
                  <a:pt x="1581310" y="2446767"/>
                  <a:pt x="1567540" y="2446767"/>
                </a:cubicBezTo>
                <a:cubicBezTo>
                  <a:pt x="1539999" y="2446767"/>
                  <a:pt x="1515213" y="2457783"/>
                  <a:pt x="1490426" y="2452274"/>
                </a:cubicBezTo>
                <a:cubicBezTo>
                  <a:pt x="1471147" y="2466044"/>
                  <a:pt x="1449115" y="2457783"/>
                  <a:pt x="1427082" y="2460536"/>
                </a:cubicBezTo>
                <a:cubicBezTo>
                  <a:pt x="1421574" y="2460536"/>
                  <a:pt x="1369246" y="2463290"/>
                  <a:pt x="1366492" y="2466044"/>
                </a:cubicBezTo>
                <a:cubicBezTo>
                  <a:pt x="1360984" y="2474305"/>
                  <a:pt x="1352722" y="2477059"/>
                  <a:pt x="1349968" y="2488074"/>
                </a:cubicBezTo>
                <a:cubicBezTo>
                  <a:pt x="1344459" y="2518366"/>
                  <a:pt x="1325181" y="2545904"/>
                  <a:pt x="1319673" y="2576196"/>
                </a:cubicBezTo>
                <a:cubicBezTo>
                  <a:pt x="1308657" y="2623011"/>
                  <a:pt x="1289378" y="2667072"/>
                  <a:pt x="1275608" y="2713887"/>
                </a:cubicBezTo>
                <a:cubicBezTo>
                  <a:pt x="1267345" y="2744179"/>
                  <a:pt x="1253575" y="2771717"/>
                  <a:pt x="1256329" y="2804763"/>
                </a:cubicBezTo>
                <a:cubicBezTo>
                  <a:pt x="1245313" y="2813024"/>
                  <a:pt x="1248067" y="2824040"/>
                  <a:pt x="1248067" y="2832301"/>
                </a:cubicBezTo>
                <a:cubicBezTo>
                  <a:pt x="1248067" y="2846070"/>
                  <a:pt x="1248067" y="2859840"/>
                  <a:pt x="1253575" y="2873609"/>
                </a:cubicBezTo>
                <a:cubicBezTo>
                  <a:pt x="1264591" y="2898393"/>
                  <a:pt x="1267345" y="2925932"/>
                  <a:pt x="1275608" y="2950716"/>
                </a:cubicBezTo>
                <a:cubicBezTo>
                  <a:pt x="1281116" y="2975500"/>
                  <a:pt x="1297641" y="2997531"/>
                  <a:pt x="1294886" y="3022315"/>
                </a:cubicBezTo>
                <a:cubicBezTo>
                  <a:pt x="1311411" y="3055361"/>
                  <a:pt x="1319673" y="3093914"/>
                  <a:pt x="1352722" y="3121453"/>
                </a:cubicBezTo>
                <a:cubicBezTo>
                  <a:pt x="1369246" y="3135221"/>
                  <a:pt x="1388525" y="3146237"/>
                  <a:pt x="1413312" y="3148990"/>
                </a:cubicBezTo>
                <a:cubicBezTo>
                  <a:pt x="1432590" y="3148990"/>
                  <a:pt x="1451869" y="3157252"/>
                  <a:pt x="1471147" y="3162760"/>
                </a:cubicBezTo>
                <a:cubicBezTo>
                  <a:pt x="1493180" y="3168267"/>
                  <a:pt x="1517966" y="3173775"/>
                  <a:pt x="1539999" y="3182036"/>
                </a:cubicBezTo>
                <a:cubicBezTo>
                  <a:pt x="1581310" y="3195806"/>
                  <a:pt x="1619867" y="3215082"/>
                  <a:pt x="1655671" y="3237113"/>
                </a:cubicBezTo>
                <a:cubicBezTo>
                  <a:pt x="1661179" y="3239866"/>
                  <a:pt x="1666687" y="3245374"/>
                  <a:pt x="1672195" y="3250882"/>
                </a:cubicBezTo>
                <a:cubicBezTo>
                  <a:pt x="1696982" y="3275666"/>
                  <a:pt x="1719015" y="3297696"/>
                  <a:pt x="1741047" y="3319728"/>
                </a:cubicBezTo>
                <a:cubicBezTo>
                  <a:pt x="1768588" y="3347265"/>
                  <a:pt x="1798882" y="3369296"/>
                  <a:pt x="1831932" y="3391326"/>
                </a:cubicBezTo>
                <a:cubicBezTo>
                  <a:pt x="1853965" y="3407849"/>
                  <a:pt x="1875997" y="3424372"/>
                  <a:pt x="1898030" y="3443649"/>
                </a:cubicBezTo>
                <a:cubicBezTo>
                  <a:pt x="1931079" y="3468434"/>
                  <a:pt x="1964128" y="3493218"/>
                  <a:pt x="1997176" y="3515248"/>
                </a:cubicBezTo>
                <a:cubicBezTo>
                  <a:pt x="1999931" y="3518002"/>
                  <a:pt x="2002685" y="3520756"/>
                  <a:pt x="2002685" y="3518002"/>
                </a:cubicBezTo>
                <a:cubicBezTo>
                  <a:pt x="2019209" y="3506987"/>
                  <a:pt x="2030225" y="3520756"/>
                  <a:pt x="2043996" y="3526264"/>
                </a:cubicBezTo>
                <a:cubicBezTo>
                  <a:pt x="2049504" y="3529017"/>
                  <a:pt x="2055012" y="3526264"/>
                  <a:pt x="2060520" y="3520756"/>
                </a:cubicBezTo>
                <a:cubicBezTo>
                  <a:pt x="2071537" y="3512494"/>
                  <a:pt x="2085307" y="3512494"/>
                  <a:pt x="2099077" y="3512494"/>
                </a:cubicBezTo>
                <a:cubicBezTo>
                  <a:pt x="2121110" y="3512494"/>
                  <a:pt x="2145897" y="3515248"/>
                  <a:pt x="2167930" y="3506987"/>
                </a:cubicBezTo>
                <a:cubicBezTo>
                  <a:pt x="2173438" y="3504233"/>
                  <a:pt x="2181700" y="3504233"/>
                  <a:pt x="2181700" y="3506987"/>
                </a:cubicBezTo>
                <a:cubicBezTo>
                  <a:pt x="2189962" y="3515248"/>
                  <a:pt x="2195470" y="3512494"/>
                  <a:pt x="2203732" y="3506987"/>
                </a:cubicBezTo>
                <a:cubicBezTo>
                  <a:pt x="2206487" y="3504233"/>
                  <a:pt x="2209240" y="3506987"/>
                  <a:pt x="2211995" y="3504233"/>
                </a:cubicBezTo>
                <a:cubicBezTo>
                  <a:pt x="2223011" y="3501479"/>
                  <a:pt x="2231274" y="3518002"/>
                  <a:pt x="2242290" y="3512494"/>
                </a:cubicBezTo>
                <a:cubicBezTo>
                  <a:pt x="2250552" y="3504233"/>
                  <a:pt x="2261568" y="3504233"/>
                  <a:pt x="2272584" y="3506987"/>
                </a:cubicBezTo>
                <a:cubicBezTo>
                  <a:pt x="2286355" y="3506987"/>
                  <a:pt x="2311142" y="3523510"/>
                  <a:pt x="2313896" y="3537279"/>
                </a:cubicBezTo>
                <a:cubicBezTo>
                  <a:pt x="2316650" y="3542787"/>
                  <a:pt x="2316650" y="3548294"/>
                  <a:pt x="2311142" y="3553802"/>
                </a:cubicBezTo>
                <a:cubicBezTo>
                  <a:pt x="2305633" y="3556556"/>
                  <a:pt x="2305633" y="3562063"/>
                  <a:pt x="2311142" y="3564817"/>
                </a:cubicBezTo>
                <a:cubicBezTo>
                  <a:pt x="2324912" y="3573079"/>
                  <a:pt x="2322158" y="3586847"/>
                  <a:pt x="2322158" y="3600617"/>
                </a:cubicBezTo>
                <a:cubicBezTo>
                  <a:pt x="2322158" y="3622647"/>
                  <a:pt x="2319404" y="3644678"/>
                  <a:pt x="2322158" y="3669462"/>
                </a:cubicBezTo>
                <a:cubicBezTo>
                  <a:pt x="2322158" y="3688739"/>
                  <a:pt x="2311142" y="3708015"/>
                  <a:pt x="2313896" y="3730046"/>
                </a:cubicBezTo>
                <a:cubicBezTo>
                  <a:pt x="2313896" y="3741061"/>
                  <a:pt x="2302880" y="3752077"/>
                  <a:pt x="2297372" y="3763092"/>
                </a:cubicBezTo>
                <a:cubicBezTo>
                  <a:pt x="2291863" y="3768599"/>
                  <a:pt x="2289109" y="3774107"/>
                  <a:pt x="2286355" y="3782368"/>
                </a:cubicBezTo>
                <a:cubicBezTo>
                  <a:pt x="2278093" y="3793384"/>
                  <a:pt x="2267076" y="3807153"/>
                  <a:pt x="2275339" y="3820922"/>
                </a:cubicBezTo>
                <a:cubicBezTo>
                  <a:pt x="2283601" y="3831937"/>
                  <a:pt x="2272584" y="3848460"/>
                  <a:pt x="2289109" y="3853968"/>
                </a:cubicBezTo>
                <a:cubicBezTo>
                  <a:pt x="2291863" y="3856721"/>
                  <a:pt x="2294617" y="3859475"/>
                  <a:pt x="2294617" y="3862230"/>
                </a:cubicBezTo>
                <a:cubicBezTo>
                  <a:pt x="2294617" y="3887014"/>
                  <a:pt x="2305633" y="3911798"/>
                  <a:pt x="2300125" y="3936583"/>
                </a:cubicBezTo>
                <a:cubicBezTo>
                  <a:pt x="2300125" y="3942090"/>
                  <a:pt x="2302880" y="3947597"/>
                  <a:pt x="2300125" y="3947597"/>
                </a:cubicBezTo>
                <a:cubicBezTo>
                  <a:pt x="2280847" y="3955859"/>
                  <a:pt x="2297372" y="3972382"/>
                  <a:pt x="2294617" y="3983397"/>
                </a:cubicBezTo>
                <a:cubicBezTo>
                  <a:pt x="2286355" y="4005428"/>
                  <a:pt x="2294617" y="4027459"/>
                  <a:pt x="2278093" y="4046735"/>
                </a:cubicBezTo>
                <a:cubicBezTo>
                  <a:pt x="2269831" y="4054996"/>
                  <a:pt x="2269831" y="4071519"/>
                  <a:pt x="2267076" y="4082535"/>
                </a:cubicBezTo>
                <a:cubicBezTo>
                  <a:pt x="2267076" y="4093550"/>
                  <a:pt x="2261568" y="4104565"/>
                  <a:pt x="2256060" y="4112827"/>
                </a:cubicBezTo>
                <a:cubicBezTo>
                  <a:pt x="2250552" y="4121088"/>
                  <a:pt x="2245044" y="4129349"/>
                  <a:pt x="2239536" y="4140365"/>
                </a:cubicBezTo>
                <a:cubicBezTo>
                  <a:pt x="2228519" y="4162395"/>
                  <a:pt x="2206487" y="4173411"/>
                  <a:pt x="2187208" y="4187180"/>
                </a:cubicBezTo>
                <a:cubicBezTo>
                  <a:pt x="2176191" y="4195441"/>
                  <a:pt x="2159667" y="4195441"/>
                  <a:pt x="2145897" y="4192687"/>
                </a:cubicBezTo>
                <a:cubicBezTo>
                  <a:pt x="2121110" y="4189934"/>
                  <a:pt x="2096324" y="4181672"/>
                  <a:pt x="2079799" y="4159642"/>
                </a:cubicBezTo>
                <a:cubicBezTo>
                  <a:pt x="2068782" y="4143119"/>
                  <a:pt x="2068782" y="4123842"/>
                  <a:pt x="2074290" y="4107319"/>
                </a:cubicBezTo>
                <a:cubicBezTo>
                  <a:pt x="2079799" y="4088042"/>
                  <a:pt x="2088061" y="4071519"/>
                  <a:pt x="2093569" y="4054996"/>
                </a:cubicBezTo>
                <a:cubicBezTo>
                  <a:pt x="2099077" y="4038473"/>
                  <a:pt x="2099077" y="4027459"/>
                  <a:pt x="2093569" y="4013689"/>
                </a:cubicBezTo>
                <a:cubicBezTo>
                  <a:pt x="2079799" y="3991659"/>
                  <a:pt x="2071537" y="3966874"/>
                  <a:pt x="2066029" y="3942090"/>
                </a:cubicBezTo>
                <a:cubicBezTo>
                  <a:pt x="2060520" y="3925567"/>
                  <a:pt x="2052258" y="3914552"/>
                  <a:pt x="2041242" y="3903537"/>
                </a:cubicBezTo>
                <a:cubicBezTo>
                  <a:pt x="2035733" y="3895275"/>
                  <a:pt x="2032980" y="3900783"/>
                  <a:pt x="2027472" y="3903537"/>
                </a:cubicBezTo>
                <a:cubicBezTo>
                  <a:pt x="2019209" y="3906290"/>
                  <a:pt x="2010947" y="3903537"/>
                  <a:pt x="2005439" y="3895275"/>
                </a:cubicBezTo>
                <a:cubicBezTo>
                  <a:pt x="1999931" y="3884260"/>
                  <a:pt x="1988915" y="3870491"/>
                  <a:pt x="1983406" y="3856721"/>
                </a:cubicBezTo>
                <a:cubicBezTo>
                  <a:pt x="1980652" y="3848460"/>
                  <a:pt x="1977898" y="3848460"/>
                  <a:pt x="1972390" y="3851214"/>
                </a:cubicBezTo>
                <a:cubicBezTo>
                  <a:pt x="1961374" y="3859475"/>
                  <a:pt x="1953111" y="3859475"/>
                  <a:pt x="1944849" y="3853968"/>
                </a:cubicBezTo>
                <a:cubicBezTo>
                  <a:pt x="1933832" y="3848460"/>
                  <a:pt x="1920062" y="3845707"/>
                  <a:pt x="1922816" y="3831937"/>
                </a:cubicBezTo>
                <a:cubicBezTo>
                  <a:pt x="1925571" y="3818168"/>
                  <a:pt x="1933832" y="3812661"/>
                  <a:pt x="1947603" y="3809907"/>
                </a:cubicBezTo>
                <a:cubicBezTo>
                  <a:pt x="1950358" y="3807153"/>
                  <a:pt x="1958619" y="3812661"/>
                  <a:pt x="1953111" y="3801645"/>
                </a:cubicBezTo>
                <a:cubicBezTo>
                  <a:pt x="1944849" y="3785122"/>
                  <a:pt x="1933832" y="3768599"/>
                  <a:pt x="1955866" y="3752077"/>
                </a:cubicBezTo>
                <a:cubicBezTo>
                  <a:pt x="1958619" y="3749323"/>
                  <a:pt x="1958619" y="3741061"/>
                  <a:pt x="1953111" y="3735554"/>
                </a:cubicBezTo>
                <a:cubicBezTo>
                  <a:pt x="1944849" y="3727292"/>
                  <a:pt x="1939341" y="3719031"/>
                  <a:pt x="1928324" y="3710769"/>
                </a:cubicBezTo>
                <a:cubicBezTo>
                  <a:pt x="1889767" y="3685985"/>
                  <a:pt x="1853965" y="3655693"/>
                  <a:pt x="1815408" y="3630909"/>
                </a:cubicBezTo>
                <a:cubicBezTo>
                  <a:pt x="1779604" y="3606124"/>
                  <a:pt x="1741047" y="3586847"/>
                  <a:pt x="1699736" y="3573079"/>
                </a:cubicBezTo>
                <a:cubicBezTo>
                  <a:pt x="1674949" y="3564817"/>
                  <a:pt x="1650163" y="3551048"/>
                  <a:pt x="1625376" y="3542787"/>
                </a:cubicBezTo>
                <a:cubicBezTo>
                  <a:pt x="1608851" y="3534525"/>
                  <a:pt x="1592327" y="3529017"/>
                  <a:pt x="1575802" y="3523510"/>
                </a:cubicBezTo>
                <a:cubicBezTo>
                  <a:pt x="1559278" y="3520756"/>
                  <a:pt x="1545508" y="3509741"/>
                  <a:pt x="1528983" y="3504233"/>
                </a:cubicBezTo>
                <a:cubicBezTo>
                  <a:pt x="1506950" y="3498725"/>
                  <a:pt x="1487672" y="3482203"/>
                  <a:pt x="1465639" y="3471187"/>
                </a:cubicBezTo>
                <a:cubicBezTo>
                  <a:pt x="1457377" y="3465680"/>
                  <a:pt x="1446360" y="3462925"/>
                  <a:pt x="1438099" y="3471187"/>
                </a:cubicBezTo>
                <a:cubicBezTo>
                  <a:pt x="1427082" y="3479448"/>
                  <a:pt x="1416066" y="3482203"/>
                  <a:pt x="1405049" y="3471187"/>
                </a:cubicBezTo>
                <a:cubicBezTo>
                  <a:pt x="1355476" y="3460172"/>
                  <a:pt x="1305902" y="3438141"/>
                  <a:pt x="1256329" y="3424372"/>
                </a:cubicBezTo>
                <a:cubicBezTo>
                  <a:pt x="1242558" y="3418865"/>
                  <a:pt x="1228788" y="3413357"/>
                  <a:pt x="1212264" y="3407849"/>
                </a:cubicBezTo>
                <a:cubicBezTo>
                  <a:pt x="1192985" y="3399588"/>
                  <a:pt x="1176461" y="3385819"/>
                  <a:pt x="1151674" y="3383065"/>
                </a:cubicBezTo>
                <a:cubicBezTo>
                  <a:pt x="1132395" y="3383065"/>
                  <a:pt x="1126887" y="3361035"/>
                  <a:pt x="1110363" y="3355527"/>
                </a:cubicBezTo>
                <a:cubicBezTo>
                  <a:pt x="1091084" y="3336250"/>
                  <a:pt x="1069051" y="3319728"/>
                  <a:pt x="1058035" y="3292189"/>
                </a:cubicBezTo>
                <a:cubicBezTo>
                  <a:pt x="1047019" y="3264651"/>
                  <a:pt x="1030494" y="3239866"/>
                  <a:pt x="1019478" y="3212329"/>
                </a:cubicBezTo>
                <a:cubicBezTo>
                  <a:pt x="1013970" y="3201313"/>
                  <a:pt x="1005707" y="3190298"/>
                  <a:pt x="1000199" y="3179283"/>
                </a:cubicBezTo>
                <a:cubicBezTo>
                  <a:pt x="983675" y="3148990"/>
                  <a:pt x="972659" y="3115945"/>
                  <a:pt x="956134" y="3085653"/>
                </a:cubicBezTo>
                <a:cubicBezTo>
                  <a:pt x="936856" y="3041592"/>
                  <a:pt x="917577" y="2997531"/>
                  <a:pt x="887282" y="2958977"/>
                </a:cubicBezTo>
                <a:cubicBezTo>
                  <a:pt x="856988" y="2989269"/>
                  <a:pt x="834955" y="3025069"/>
                  <a:pt x="810168" y="3058115"/>
                </a:cubicBezTo>
                <a:cubicBezTo>
                  <a:pt x="796398" y="3077391"/>
                  <a:pt x="782627" y="3096668"/>
                  <a:pt x="771611" y="3121453"/>
                </a:cubicBezTo>
                <a:cubicBezTo>
                  <a:pt x="766103" y="3137975"/>
                  <a:pt x="760595" y="3157252"/>
                  <a:pt x="755086" y="3176529"/>
                </a:cubicBezTo>
                <a:cubicBezTo>
                  <a:pt x="749578" y="3201313"/>
                  <a:pt x="752332" y="3226097"/>
                  <a:pt x="749578" y="3250882"/>
                </a:cubicBezTo>
                <a:cubicBezTo>
                  <a:pt x="746824" y="3270159"/>
                  <a:pt x="757840" y="3283928"/>
                  <a:pt x="757840" y="3300450"/>
                </a:cubicBezTo>
                <a:cubicBezTo>
                  <a:pt x="755086" y="3316973"/>
                  <a:pt x="749578" y="3333496"/>
                  <a:pt x="763349" y="3347265"/>
                </a:cubicBezTo>
                <a:cubicBezTo>
                  <a:pt x="766103" y="3352773"/>
                  <a:pt x="763349" y="3361035"/>
                  <a:pt x="763349" y="3369296"/>
                </a:cubicBezTo>
                <a:cubicBezTo>
                  <a:pt x="763349" y="3427126"/>
                  <a:pt x="763349" y="3487710"/>
                  <a:pt x="763349" y="3545540"/>
                </a:cubicBezTo>
                <a:cubicBezTo>
                  <a:pt x="763349" y="3570324"/>
                  <a:pt x="755086" y="3589601"/>
                  <a:pt x="749578" y="3611632"/>
                </a:cubicBezTo>
                <a:cubicBezTo>
                  <a:pt x="738562" y="3655693"/>
                  <a:pt x="724791" y="3699754"/>
                  <a:pt x="708267" y="3743815"/>
                </a:cubicBezTo>
                <a:cubicBezTo>
                  <a:pt x="694497" y="3776861"/>
                  <a:pt x="680726" y="3812661"/>
                  <a:pt x="669710" y="3845707"/>
                </a:cubicBezTo>
                <a:cubicBezTo>
                  <a:pt x="655940" y="3887014"/>
                  <a:pt x="633907" y="3928321"/>
                  <a:pt x="628399" y="3972382"/>
                </a:cubicBezTo>
                <a:cubicBezTo>
                  <a:pt x="609120" y="3994413"/>
                  <a:pt x="620137" y="4027459"/>
                  <a:pt x="600858" y="4049489"/>
                </a:cubicBezTo>
                <a:cubicBezTo>
                  <a:pt x="598104" y="4052243"/>
                  <a:pt x="598104" y="4060504"/>
                  <a:pt x="600858" y="4063258"/>
                </a:cubicBezTo>
                <a:cubicBezTo>
                  <a:pt x="611874" y="4074273"/>
                  <a:pt x="609120" y="4085289"/>
                  <a:pt x="600858" y="4099058"/>
                </a:cubicBezTo>
                <a:cubicBezTo>
                  <a:pt x="598104" y="4101812"/>
                  <a:pt x="598104" y="4112827"/>
                  <a:pt x="603612" y="4112827"/>
                </a:cubicBezTo>
                <a:cubicBezTo>
                  <a:pt x="617382" y="4110073"/>
                  <a:pt x="614628" y="4123842"/>
                  <a:pt x="617382" y="4126596"/>
                </a:cubicBezTo>
                <a:lnTo>
                  <a:pt x="621890" y="4136854"/>
                </a:lnTo>
                <a:lnTo>
                  <a:pt x="624225" y="4136808"/>
                </a:lnTo>
                <a:lnTo>
                  <a:pt x="633278" y="4152109"/>
                </a:lnTo>
                <a:cubicBezTo>
                  <a:pt x="640275" y="4173001"/>
                  <a:pt x="645535" y="4197380"/>
                  <a:pt x="660366" y="4215649"/>
                </a:cubicBezTo>
                <a:cubicBezTo>
                  <a:pt x="664726" y="4219997"/>
                  <a:pt x="667350" y="4227831"/>
                  <a:pt x="664739" y="4228706"/>
                </a:cubicBezTo>
                <a:cubicBezTo>
                  <a:pt x="659529" y="4239163"/>
                  <a:pt x="663890" y="4243512"/>
                  <a:pt x="671735" y="4249597"/>
                </a:cubicBezTo>
                <a:cubicBezTo>
                  <a:pt x="675222" y="4251335"/>
                  <a:pt x="673484" y="4254820"/>
                  <a:pt x="676971" y="4256558"/>
                </a:cubicBezTo>
                <a:cubicBezTo>
                  <a:pt x="683081" y="4266129"/>
                  <a:pt x="670037" y="4279212"/>
                  <a:pt x="678758" y="4287908"/>
                </a:cubicBezTo>
                <a:cubicBezTo>
                  <a:pt x="689215" y="4293119"/>
                  <a:pt x="692714" y="4303565"/>
                  <a:pt x="693601" y="4314885"/>
                </a:cubicBezTo>
                <a:cubicBezTo>
                  <a:pt x="697974" y="4327943"/>
                  <a:pt x="690178" y="4356694"/>
                  <a:pt x="677996" y="4363678"/>
                </a:cubicBezTo>
                <a:cubicBezTo>
                  <a:pt x="673648" y="4368039"/>
                  <a:pt x="668426" y="4369788"/>
                  <a:pt x="661454" y="4366314"/>
                </a:cubicBezTo>
                <a:cubicBezTo>
                  <a:pt x="657093" y="4361965"/>
                  <a:pt x="651871" y="4363714"/>
                  <a:pt x="651009" y="4369812"/>
                </a:cubicBezTo>
                <a:cubicBezTo>
                  <a:pt x="647548" y="4385493"/>
                  <a:pt x="633618" y="4387254"/>
                  <a:pt x="620561" y="4391627"/>
                </a:cubicBezTo>
                <a:cubicBezTo>
                  <a:pt x="599671" y="4398623"/>
                  <a:pt x="577906" y="4403008"/>
                  <a:pt x="555280" y="4413490"/>
                </a:cubicBezTo>
                <a:cubicBezTo>
                  <a:pt x="537001" y="4419612"/>
                  <a:pt x="515224" y="4415288"/>
                  <a:pt x="495208" y="4424896"/>
                </a:cubicBezTo>
                <a:cubicBezTo>
                  <a:pt x="484763" y="4428394"/>
                  <a:pt x="470819" y="4421446"/>
                  <a:pt x="458625" y="4419722"/>
                </a:cubicBezTo>
                <a:cubicBezTo>
                  <a:pt x="451654" y="4416247"/>
                  <a:pt x="445556" y="4415384"/>
                  <a:pt x="436848" y="4415396"/>
                </a:cubicBezTo>
                <a:cubicBezTo>
                  <a:pt x="423779" y="4411060"/>
                  <a:pt x="407224" y="4404986"/>
                  <a:pt x="396792" y="4417194"/>
                </a:cubicBezTo>
                <a:cubicBezTo>
                  <a:pt x="388971" y="4428527"/>
                  <a:pt x="369804" y="4423327"/>
                  <a:pt x="369829" y="4440746"/>
                </a:cubicBezTo>
                <a:cubicBezTo>
                  <a:pt x="368093" y="4444232"/>
                  <a:pt x="366357" y="4447718"/>
                  <a:pt x="363744" y="4448593"/>
                </a:cubicBezTo>
                <a:cubicBezTo>
                  <a:pt x="340243" y="4456463"/>
                  <a:pt x="320240" y="4474780"/>
                  <a:pt x="294989" y="4477428"/>
                </a:cubicBezTo>
                <a:cubicBezTo>
                  <a:pt x="289767" y="4479177"/>
                  <a:pt x="285420" y="4483538"/>
                  <a:pt x="284545" y="4480926"/>
                </a:cubicBezTo>
                <a:cubicBezTo>
                  <a:pt x="270589" y="4465269"/>
                  <a:pt x="260169" y="4486186"/>
                  <a:pt x="248849" y="4487072"/>
                </a:cubicBezTo>
                <a:cubicBezTo>
                  <a:pt x="225335" y="4486234"/>
                  <a:pt x="207068" y="4501065"/>
                  <a:pt x="183542" y="4491518"/>
                </a:cubicBezTo>
                <a:cubicBezTo>
                  <a:pt x="173085" y="4486307"/>
                  <a:pt x="157418" y="4491554"/>
                  <a:pt x="146097" y="4492440"/>
                </a:cubicBezTo>
                <a:cubicBezTo>
                  <a:pt x="135652" y="4495938"/>
                  <a:pt x="123458" y="4494213"/>
                  <a:pt x="113875" y="4491614"/>
                </a:cubicBezTo>
                <a:cubicBezTo>
                  <a:pt x="104292" y="4489015"/>
                  <a:pt x="94710" y="4486415"/>
                  <a:pt x="82515" y="4484691"/>
                </a:cubicBezTo>
                <a:cubicBezTo>
                  <a:pt x="58126" y="4481240"/>
                  <a:pt x="40684" y="4463847"/>
                  <a:pt x="21505" y="4449939"/>
                </a:cubicBezTo>
                <a:cubicBezTo>
                  <a:pt x="10173" y="4442115"/>
                  <a:pt x="4926" y="4426447"/>
                  <a:pt x="3164" y="4412515"/>
                </a:cubicBezTo>
                <a:cubicBezTo>
                  <a:pt x="-2097" y="4388137"/>
                  <a:pt x="-2134" y="4362010"/>
                  <a:pt x="13508" y="4339344"/>
                </a:cubicBezTo>
                <a:cubicBezTo>
                  <a:pt x="25677" y="4323650"/>
                  <a:pt x="43956" y="4317529"/>
                  <a:pt x="61373" y="4317504"/>
                </a:cubicBezTo>
                <a:cubicBezTo>
                  <a:pt x="81401" y="4316606"/>
                  <a:pt x="99693" y="4319193"/>
                  <a:pt x="117109" y="4319169"/>
                </a:cubicBezTo>
                <a:cubicBezTo>
                  <a:pt x="134526" y="4319145"/>
                  <a:pt x="144970" y="4315647"/>
                  <a:pt x="156278" y="4306051"/>
                </a:cubicBezTo>
                <a:cubicBezTo>
                  <a:pt x="172795" y="4285998"/>
                  <a:pt x="193673" y="4270292"/>
                  <a:pt x="215425" y="4257199"/>
                </a:cubicBezTo>
                <a:cubicBezTo>
                  <a:pt x="229343" y="4246728"/>
                  <a:pt x="237164" y="4235395"/>
                  <a:pt x="244111" y="4221452"/>
                </a:cubicBezTo>
                <a:cubicBezTo>
                  <a:pt x="250196" y="4213604"/>
                  <a:pt x="244098" y="4212743"/>
                  <a:pt x="239738" y="4208394"/>
                </a:cubicBezTo>
                <a:lnTo>
                  <a:pt x="239571" y="4207895"/>
                </a:lnTo>
                <a:lnTo>
                  <a:pt x="234316" y="4207895"/>
                </a:lnTo>
                <a:lnTo>
                  <a:pt x="235943" y="4206113"/>
                </a:lnTo>
                <a:lnTo>
                  <a:pt x="236309" y="4198155"/>
                </a:lnTo>
                <a:lnTo>
                  <a:pt x="235912" y="4196968"/>
                </a:lnTo>
                <a:lnTo>
                  <a:pt x="236424" y="4195639"/>
                </a:lnTo>
                <a:lnTo>
                  <a:pt x="237319" y="4176164"/>
                </a:lnTo>
                <a:cubicBezTo>
                  <a:pt x="234566" y="4167903"/>
                  <a:pt x="231811" y="4167903"/>
                  <a:pt x="223549" y="4167903"/>
                </a:cubicBezTo>
                <a:cubicBezTo>
                  <a:pt x="207024" y="4165149"/>
                  <a:pt x="207024" y="4162395"/>
                  <a:pt x="212532" y="4145872"/>
                </a:cubicBezTo>
                <a:cubicBezTo>
                  <a:pt x="220795" y="4129349"/>
                  <a:pt x="231811" y="4115581"/>
                  <a:pt x="251090" y="4110073"/>
                </a:cubicBezTo>
                <a:cubicBezTo>
                  <a:pt x="262106" y="4104565"/>
                  <a:pt x="264860" y="4099058"/>
                  <a:pt x="262106" y="4088042"/>
                </a:cubicBezTo>
                <a:cubicBezTo>
                  <a:pt x="259352" y="4074273"/>
                  <a:pt x="270368" y="4074273"/>
                  <a:pt x="278631" y="4068766"/>
                </a:cubicBezTo>
                <a:cubicBezTo>
                  <a:pt x="284139" y="4063258"/>
                  <a:pt x="286893" y="4066012"/>
                  <a:pt x="292401" y="4071519"/>
                </a:cubicBezTo>
                <a:cubicBezTo>
                  <a:pt x="295155" y="4077027"/>
                  <a:pt x="300663" y="4082535"/>
                  <a:pt x="306172" y="4088042"/>
                </a:cubicBezTo>
                <a:cubicBezTo>
                  <a:pt x="322696" y="4079781"/>
                  <a:pt x="336466" y="4068766"/>
                  <a:pt x="352990" y="4071519"/>
                </a:cubicBezTo>
                <a:cubicBezTo>
                  <a:pt x="369516" y="4077027"/>
                  <a:pt x="377777" y="4066012"/>
                  <a:pt x="386040" y="4054996"/>
                </a:cubicBezTo>
                <a:cubicBezTo>
                  <a:pt x="405318" y="4027459"/>
                  <a:pt x="413581" y="3994413"/>
                  <a:pt x="424597" y="3966874"/>
                </a:cubicBezTo>
                <a:cubicBezTo>
                  <a:pt x="430105" y="3950352"/>
                  <a:pt x="432859" y="3936583"/>
                  <a:pt x="435613" y="3920060"/>
                </a:cubicBezTo>
                <a:cubicBezTo>
                  <a:pt x="441122" y="3906290"/>
                  <a:pt x="443875" y="3889767"/>
                  <a:pt x="446630" y="3873244"/>
                </a:cubicBezTo>
                <a:cubicBezTo>
                  <a:pt x="452138" y="3834691"/>
                  <a:pt x="454892" y="3798891"/>
                  <a:pt x="460400" y="3760338"/>
                </a:cubicBezTo>
                <a:cubicBezTo>
                  <a:pt x="465908" y="3730046"/>
                  <a:pt x="460400" y="3697000"/>
                  <a:pt x="465908" y="3666708"/>
                </a:cubicBezTo>
                <a:cubicBezTo>
                  <a:pt x="471416" y="3633662"/>
                  <a:pt x="468662" y="3600617"/>
                  <a:pt x="474170" y="3570324"/>
                </a:cubicBezTo>
                <a:cubicBezTo>
                  <a:pt x="479679" y="3542787"/>
                  <a:pt x="474170" y="3512494"/>
                  <a:pt x="479679" y="3484957"/>
                </a:cubicBezTo>
                <a:cubicBezTo>
                  <a:pt x="487940" y="3451911"/>
                  <a:pt x="485187" y="3418865"/>
                  <a:pt x="485187" y="3383065"/>
                </a:cubicBezTo>
                <a:cubicBezTo>
                  <a:pt x="485187" y="3377558"/>
                  <a:pt x="487940" y="3374804"/>
                  <a:pt x="490695" y="3369296"/>
                </a:cubicBezTo>
                <a:cubicBezTo>
                  <a:pt x="496203" y="3352773"/>
                  <a:pt x="490695" y="3339004"/>
                  <a:pt x="476924" y="3339004"/>
                </a:cubicBezTo>
                <a:cubicBezTo>
                  <a:pt x="460400" y="3336250"/>
                  <a:pt x="457646" y="3330742"/>
                  <a:pt x="457646" y="3316973"/>
                </a:cubicBezTo>
                <a:cubicBezTo>
                  <a:pt x="460400" y="3303205"/>
                  <a:pt x="457646" y="3286682"/>
                  <a:pt x="457646" y="3270159"/>
                </a:cubicBezTo>
                <a:cubicBezTo>
                  <a:pt x="460400" y="3242620"/>
                  <a:pt x="449383" y="3215082"/>
                  <a:pt x="446630" y="3184790"/>
                </a:cubicBezTo>
                <a:cubicBezTo>
                  <a:pt x="435613" y="3179283"/>
                  <a:pt x="443875" y="3165513"/>
                  <a:pt x="438367" y="3157252"/>
                </a:cubicBezTo>
                <a:cubicBezTo>
                  <a:pt x="430105" y="3148990"/>
                  <a:pt x="432859" y="3140729"/>
                  <a:pt x="432859" y="3129714"/>
                </a:cubicBezTo>
                <a:cubicBezTo>
                  <a:pt x="432859" y="3121453"/>
                  <a:pt x="427351" y="3115945"/>
                  <a:pt x="424597" y="3110437"/>
                </a:cubicBezTo>
                <a:cubicBezTo>
                  <a:pt x="421843" y="3082899"/>
                  <a:pt x="424597" y="3058115"/>
                  <a:pt x="435613" y="3033330"/>
                </a:cubicBezTo>
                <a:cubicBezTo>
                  <a:pt x="457646" y="2986515"/>
                  <a:pt x="479679" y="2936946"/>
                  <a:pt x="496203" y="2890132"/>
                </a:cubicBezTo>
                <a:cubicBezTo>
                  <a:pt x="526498" y="2813024"/>
                  <a:pt x="559547" y="2738671"/>
                  <a:pt x="598104" y="2669826"/>
                </a:cubicBezTo>
                <a:cubicBezTo>
                  <a:pt x="636661" y="2600981"/>
                  <a:pt x="669710" y="2529382"/>
                  <a:pt x="705513" y="2460536"/>
                </a:cubicBezTo>
                <a:cubicBezTo>
                  <a:pt x="708267" y="2455028"/>
                  <a:pt x="708267" y="2449521"/>
                  <a:pt x="713775" y="2446767"/>
                </a:cubicBezTo>
                <a:cubicBezTo>
                  <a:pt x="724791" y="2441260"/>
                  <a:pt x="719283" y="2427490"/>
                  <a:pt x="724791" y="2416475"/>
                </a:cubicBezTo>
                <a:cubicBezTo>
                  <a:pt x="727546" y="2413721"/>
                  <a:pt x="724791" y="2399952"/>
                  <a:pt x="719283" y="2394444"/>
                </a:cubicBezTo>
                <a:cubicBezTo>
                  <a:pt x="716529" y="2386183"/>
                  <a:pt x="716529" y="2383429"/>
                  <a:pt x="719283" y="2375168"/>
                </a:cubicBezTo>
                <a:cubicBezTo>
                  <a:pt x="733054" y="2355891"/>
                  <a:pt x="735808" y="2331107"/>
                  <a:pt x="741316" y="2306322"/>
                </a:cubicBezTo>
                <a:cubicBezTo>
                  <a:pt x="749578" y="2276030"/>
                  <a:pt x="760595" y="2242985"/>
                  <a:pt x="755086" y="2207185"/>
                </a:cubicBezTo>
                <a:cubicBezTo>
                  <a:pt x="768857" y="2163124"/>
                  <a:pt x="757840" y="2119063"/>
                  <a:pt x="763349" y="2072248"/>
                </a:cubicBezTo>
                <a:cubicBezTo>
                  <a:pt x="763349" y="2055725"/>
                  <a:pt x="752332" y="2041955"/>
                  <a:pt x="755086" y="2025433"/>
                </a:cubicBezTo>
                <a:cubicBezTo>
                  <a:pt x="757840" y="2008910"/>
                  <a:pt x="760595" y="1989634"/>
                  <a:pt x="755086" y="1975864"/>
                </a:cubicBezTo>
                <a:cubicBezTo>
                  <a:pt x="746824" y="1956588"/>
                  <a:pt x="749578" y="1937311"/>
                  <a:pt x="749578" y="1918034"/>
                </a:cubicBezTo>
                <a:cubicBezTo>
                  <a:pt x="749578" y="1898758"/>
                  <a:pt x="738562" y="1884988"/>
                  <a:pt x="741316" y="1868465"/>
                </a:cubicBezTo>
                <a:cubicBezTo>
                  <a:pt x="744070" y="1854696"/>
                  <a:pt x="746824" y="1835419"/>
                  <a:pt x="741316" y="1821650"/>
                </a:cubicBezTo>
                <a:cubicBezTo>
                  <a:pt x="730299" y="1799620"/>
                  <a:pt x="738562" y="1777589"/>
                  <a:pt x="730299" y="1755559"/>
                </a:cubicBezTo>
                <a:cubicBezTo>
                  <a:pt x="719283" y="1725267"/>
                  <a:pt x="708267" y="1694975"/>
                  <a:pt x="683481" y="1670190"/>
                </a:cubicBezTo>
                <a:cubicBezTo>
                  <a:pt x="677972" y="1664683"/>
                  <a:pt x="672464" y="1656421"/>
                  <a:pt x="664202" y="1650914"/>
                </a:cubicBezTo>
                <a:cubicBezTo>
                  <a:pt x="655940" y="1642652"/>
                  <a:pt x="653185" y="1634391"/>
                  <a:pt x="653185" y="1620622"/>
                </a:cubicBezTo>
                <a:cubicBezTo>
                  <a:pt x="655940" y="1609607"/>
                  <a:pt x="653185" y="1609607"/>
                  <a:pt x="639415" y="1609607"/>
                </a:cubicBezTo>
                <a:cubicBezTo>
                  <a:pt x="633907" y="1609607"/>
                  <a:pt x="625645" y="1609607"/>
                  <a:pt x="617382" y="1604098"/>
                </a:cubicBezTo>
                <a:cubicBezTo>
                  <a:pt x="606366" y="1598591"/>
                  <a:pt x="595350" y="1587576"/>
                  <a:pt x="581580" y="1590329"/>
                </a:cubicBezTo>
                <a:cubicBezTo>
                  <a:pt x="578825" y="1590329"/>
                  <a:pt x="576071" y="1587576"/>
                  <a:pt x="576071" y="1587576"/>
                </a:cubicBezTo>
                <a:cubicBezTo>
                  <a:pt x="573317" y="1568299"/>
                  <a:pt x="551284" y="1568299"/>
                  <a:pt x="540268" y="1560038"/>
                </a:cubicBezTo>
                <a:cubicBezTo>
                  <a:pt x="515482" y="1535253"/>
                  <a:pt x="487940" y="1518731"/>
                  <a:pt x="465908" y="1491192"/>
                </a:cubicBezTo>
                <a:cubicBezTo>
                  <a:pt x="452138" y="1474669"/>
                  <a:pt x="441122" y="1455393"/>
                  <a:pt x="427351" y="1438870"/>
                </a:cubicBezTo>
                <a:cubicBezTo>
                  <a:pt x="419089" y="1430609"/>
                  <a:pt x="413581" y="1419593"/>
                  <a:pt x="405318" y="1414086"/>
                </a:cubicBezTo>
                <a:cubicBezTo>
                  <a:pt x="397056" y="1405824"/>
                  <a:pt x="397056" y="1392055"/>
                  <a:pt x="388794" y="1386547"/>
                </a:cubicBezTo>
                <a:cubicBezTo>
                  <a:pt x="386040" y="1383793"/>
                  <a:pt x="380532" y="1383793"/>
                  <a:pt x="380532" y="1378286"/>
                </a:cubicBezTo>
                <a:cubicBezTo>
                  <a:pt x="375024" y="1356255"/>
                  <a:pt x="355745" y="1347994"/>
                  <a:pt x="336466" y="1334224"/>
                </a:cubicBezTo>
                <a:cubicBezTo>
                  <a:pt x="317188" y="1323210"/>
                  <a:pt x="300663" y="1309440"/>
                  <a:pt x="281385" y="1295671"/>
                </a:cubicBezTo>
                <a:cubicBezTo>
                  <a:pt x="278631" y="1290164"/>
                  <a:pt x="273123" y="1287410"/>
                  <a:pt x="270368" y="1279148"/>
                </a:cubicBezTo>
                <a:cubicBezTo>
                  <a:pt x="267615" y="1270887"/>
                  <a:pt x="259352" y="1265379"/>
                  <a:pt x="270368" y="1254364"/>
                </a:cubicBezTo>
                <a:cubicBezTo>
                  <a:pt x="275876" y="1248857"/>
                  <a:pt x="278631" y="1235087"/>
                  <a:pt x="275876" y="1224072"/>
                </a:cubicBezTo>
                <a:cubicBezTo>
                  <a:pt x="275876" y="1185518"/>
                  <a:pt x="284139" y="1149719"/>
                  <a:pt x="311680" y="1119427"/>
                </a:cubicBezTo>
                <a:cubicBezTo>
                  <a:pt x="308925" y="1105658"/>
                  <a:pt x="325450" y="1102904"/>
                  <a:pt x="325450" y="1089135"/>
                </a:cubicBezTo>
                <a:cubicBezTo>
                  <a:pt x="325450" y="1075366"/>
                  <a:pt x="341974" y="1064350"/>
                  <a:pt x="355745" y="1069858"/>
                </a:cubicBezTo>
                <a:cubicBezTo>
                  <a:pt x="369516" y="1075366"/>
                  <a:pt x="372269" y="1067104"/>
                  <a:pt x="377777" y="1061596"/>
                </a:cubicBezTo>
                <a:cubicBezTo>
                  <a:pt x="377777" y="1058843"/>
                  <a:pt x="380532" y="1053335"/>
                  <a:pt x="380532" y="1050582"/>
                </a:cubicBezTo>
                <a:cubicBezTo>
                  <a:pt x="386040" y="1039566"/>
                  <a:pt x="394302" y="1039566"/>
                  <a:pt x="399810" y="1047827"/>
                </a:cubicBezTo>
                <a:cubicBezTo>
                  <a:pt x="410826" y="1064350"/>
                  <a:pt x="424597" y="1078120"/>
                  <a:pt x="432859" y="1094643"/>
                </a:cubicBezTo>
                <a:cubicBezTo>
                  <a:pt x="449383" y="1124935"/>
                  <a:pt x="463154" y="1155226"/>
                  <a:pt x="474170" y="1185518"/>
                </a:cubicBezTo>
                <a:cubicBezTo>
                  <a:pt x="479679" y="1210303"/>
                  <a:pt x="476924" y="1232334"/>
                  <a:pt x="479679" y="1254364"/>
                </a:cubicBezTo>
                <a:cubicBezTo>
                  <a:pt x="479679" y="1265379"/>
                  <a:pt x="479679" y="1276394"/>
                  <a:pt x="485187" y="1287410"/>
                </a:cubicBezTo>
                <a:cubicBezTo>
                  <a:pt x="487940" y="1290164"/>
                  <a:pt x="490695" y="1292917"/>
                  <a:pt x="493449" y="1292917"/>
                </a:cubicBezTo>
                <a:cubicBezTo>
                  <a:pt x="498957" y="1292917"/>
                  <a:pt x="498957" y="1290164"/>
                  <a:pt x="498957" y="1284656"/>
                </a:cubicBezTo>
                <a:cubicBezTo>
                  <a:pt x="498957" y="1281902"/>
                  <a:pt x="498957" y="1276394"/>
                  <a:pt x="498957" y="1270887"/>
                </a:cubicBezTo>
                <a:cubicBezTo>
                  <a:pt x="493449" y="1226825"/>
                  <a:pt x="509974" y="1182765"/>
                  <a:pt x="507219" y="1135950"/>
                </a:cubicBezTo>
                <a:cubicBezTo>
                  <a:pt x="518236" y="1102904"/>
                  <a:pt x="512727" y="1069858"/>
                  <a:pt x="512727" y="1036812"/>
                </a:cubicBezTo>
                <a:cubicBezTo>
                  <a:pt x="512727" y="1017536"/>
                  <a:pt x="504466" y="998259"/>
                  <a:pt x="504466" y="976228"/>
                </a:cubicBezTo>
                <a:cubicBezTo>
                  <a:pt x="507219" y="956951"/>
                  <a:pt x="515482" y="940428"/>
                  <a:pt x="512727" y="921152"/>
                </a:cubicBezTo>
                <a:cubicBezTo>
                  <a:pt x="509974" y="901875"/>
                  <a:pt x="509974" y="882598"/>
                  <a:pt x="512727" y="866075"/>
                </a:cubicBezTo>
                <a:cubicBezTo>
                  <a:pt x="520990" y="844045"/>
                  <a:pt x="515482" y="816507"/>
                  <a:pt x="537514" y="799984"/>
                </a:cubicBezTo>
                <a:cubicBezTo>
                  <a:pt x="540268" y="797230"/>
                  <a:pt x="540268" y="791722"/>
                  <a:pt x="540268" y="788969"/>
                </a:cubicBezTo>
                <a:cubicBezTo>
                  <a:pt x="540268" y="783461"/>
                  <a:pt x="540268" y="777953"/>
                  <a:pt x="540268" y="775199"/>
                </a:cubicBezTo>
                <a:cubicBezTo>
                  <a:pt x="545776" y="766938"/>
                  <a:pt x="562301" y="761430"/>
                  <a:pt x="559547" y="753169"/>
                </a:cubicBezTo>
                <a:cubicBezTo>
                  <a:pt x="556793" y="744908"/>
                  <a:pt x="554039" y="733892"/>
                  <a:pt x="554039" y="725630"/>
                </a:cubicBezTo>
                <a:cubicBezTo>
                  <a:pt x="554039" y="717369"/>
                  <a:pt x="554039" y="706354"/>
                  <a:pt x="554039" y="698093"/>
                </a:cubicBezTo>
                <a:cubicBezTo>
                  <a:pt x="551284" y="684323"/>
                  <a:pt x="556793" y="670554"/>
                  <a:pt x="567809" y="659539"/>
                </a:cubicBezTo>
                <a:cubicBezTo>
                  <a:pt x="570563" y="656786"/>
                  <a:pt x="576071" y="654032"/>
                  <a:pt x="578825" y="651278"/>
                </a:cubicBezTo>
                <a:cubicBezTo>
                  <a:pt x="581580" y="643016"/>
                  <a:pt x="595350" y="640263"/>
                  <a:pt x="592596" y="629247"/>
                </a:cubicBezTo>
                <a:cubicBezTo>
                  <a:pt x="592596" y="618232"/>
                  <a:pt x="589841" y="607217"/>
                  <a:pt x="584333" y="598955"/>
                </a:cubicBezTo>
                <a:cubicBezTo>
                  <a:pt x="578825" y="590694"/>
                  <a:pt x="576071" y="585186"/>
                  <a:pt x="570563" y="579678"/>
                </a:cubicBezTo>
                <a:cubicBezTo>
                  <a:pt x="565055" y="568663"/>
                  <a:pt x="554039" y="563155"/>
                  <a:pt x="565055" y="549387"/>
                </a:cubicBezTo>
                <a:cubicBezTo>
                  <a:pt x="565055" y="546633"/>
                  <a:pt x="562301" y="535617"/>
                  <a:pt x="559547" y="532864"/>
                </a:cubicBezTo>
                <a:cubicBezTo>
                  <a:pt x="545776" y="524602"/>
                  <a:pt x="545776" y="513587"/>
                  <a:pt x="545776" y="499818"/>
                </a:cubicBezTo>
                <a:cubicBezTo>
                  <a:pt x="548531" y="486049"/>
                  <a:pt x="543023" y="480541"/>
                  <a:pt x="529252" y="475034"/>
                </a:cubicBezTo>
                <a:cubicBezTo>
                  <a:pt x="498957" y="461265"/>
                  <a:pt x="498957" y="447495"/>
                  <a:pt x="515482" y="417203"/>
                </a:cubicBezTo>
                <a:cubicBezTo>
                  <a:pt x="520990" y="406188"/>
                  <a:pt x="515482" y="392419"/>
                  <a:pt x="526498" y="381403"/>
                </a:cubicBezTo>
                <a:cubicBezTo>
                  <a:pt x="526498" y="381403"/>
                  <a:pt x="523744" y="375896"/>
                  <a:pt x="523744" y="375896"/>
                </a:cubicBezTo>
                <a:cubicBezTo>
                  <a:pt x="512727" y="375896"/>
                  <a:pt x="512727" y="370389"/>
                  <a:pt x="512727" y="362127"/>
                </a:cubicBezTo>
                <a:cubicBezTo>
                  <a:pt x="512727" y="359373"/>
                  <a:pt x="512727" y="356619"/>
                  <a:pt x="509974" y="356619"/>
                </a:cubicBezTo>
                <a:cubicBezTo>
                  <a:pt x="487940" y="342850"/>
                  <a:pt x="493449" y="323573"/>
                  <a:pt x="493449" y="304297"/>
                </a:cubicBezTo>
                <a:cubicBezTo>
                  <a:pt x="490695" y="290527"/>
                  <a:pt x="498957" y="271251"/>
                  <a:pt x="485187" y="257482"/>
                </a:cubicBezTo>
                <a:cubicBezTo>
                  <a:pt x="496203" y="235451"/>
                  <a:pt x="490695" y="210667"/>
                  <a:pt x="504466" y="191390"/>
                </a:cubicBezTo>
                <a:cubicBezTo>
                  <a:pt x="515482" y="177621"/>
                  <a:pt x="529252" y="161098"/>
                  <a:pt x="512727" y="141821"/>
                </a:cubicBezTo>
                <a:cubicBezTo>
                  <a:pt x="518236" y="128052"/>
                  <a:pt x="520990" y="111529"/>
                  <a:pt x="529252" y="97761"/>
                </a:cubicBezTo>
                <a:cubicBezTo>
                  <a:pt x="554039" y="53699"/>
                  <a:pt x="600858" y="34423"/>
                  <a:pt x="647677" y="17900"/>
                </a:cubicBezTo>
                <a:cubicBezTo>
                  <a:pt x="672464" y="9638"/>
                  <a:pt x="700005" y="-1377"/>
                  <a:pt x="727546" y="4130"/>
                </a:cubicBezTo>
                <a:cubicBezTo>
                  <a:pt x="735808" y="1377"/>
                  <a:pt x="744070" y="0"/>
                  <a:pt x="7523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2013DFC-A90C-4EBC-99AF-3FB190AB1D0C}"/>
              </a:ext>
            </a:extLst>
          </p:cNvPr>
          <p:cNvSpPr txBox="1"/>
          <p:nvPr/>
        </p:nvSpPr>
        <p:spPr>
          <a:xfrm>
            <a:off x="889538" y="860985"/>
            <a:ext cx="45002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id="{5C479793-F15B-4C8C-9453-7FF115446894}"/>
              </a:ext>
            </a:extLst>
          </p:cNvPr>
          <p:cNvSpPr/>
          <p:nvPr/>
        </p:nvSpPr>
        <p:spPr>
          <a:xfrm>
            <a:off x="927030" y="1845439"/>
            <a:ext cx="693414" cy="693414"/>
          </a:xfrm>
          <a:prstGeom prst="round2DiagRect">
            <a:avLst>
              <a:gd name="adj1" fmla="val 30482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1C25C02-4900-4876-8315-16DB8C1D9EB8}"/>
              </a:ext>
            </a:extLst>
          </p:cNvPr>
          <p:cNvGrpSpPr/>
          <p:nvPr/>
        </p:nvGrpSpPr>
        <p:grpSpPr>
          <a:xfrm>
            <a:off x="1719114" y="1766933"/>
            <a:ext cx="5272237" cy="850432"/>
            <a:chOff x="1775729" y="2204864"/>
            <a:chExt cx="1716151" cy="85043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C05D10A-F379-4B04-BC44-F5F1CAF8AECC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B1B4993-6D5E-4209-A159-DBEA08104CF4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D26A0280-50BF-4D7B-8A26-F8AE02033125}"/>
              </a:ext>
            </a:extLst>
          </p:cNvPr>
          <p:cNvSpPr/>
          <p:nvPr/>
        </p:nvSpPr>
        <p:spPr>
          <a:xfrm>
            <a:off x="927030" y="3005350"/>
            <a:ext cx="693414" cy="693414"/>
          </a:xfrm>
          <a:prstGeom prst="round2DiagRect">
            <a:avLst>
              <a:gd name="adj1" fmla="val 32994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3F373D-04E3-49CB-BE3D-09ACA0B75A11}"/>
              </a:ext>
            </a:extLst>
          </p:cNvPr>
          <p:cNvGrpSpPr/>
          <p:nvPr/>
        </p:nvGrpSpPr>
        <p:grpSpPr>
          <a:xfrm>
            <a:off x="1719114" y="2926843"/>
            <a:ext cx="5272237" cy="850432"/>
            <a:chOff x="1775729" y="2204864"/>
            <a:chExt cx="1716151" cy="8504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4270371-614B-428D-9A51-E021A724558B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F6D57E4-F7EF-4F39-8F94-397F0D48D299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F170C87B-47F4-4BEC-96B0-6C20C5E8FFF9}"/>
              </a:ext>
            </a:extLst>
          </p:cNvPr>
          <p:cNvSpPr/>
          <p:nvPr/>
        </p:nvSpPr>
        <p:spPr>
          <a:xfrm>
            <a:off x="927030" y="4165262"/>
            <a:ext cx="693414" cy="693414"/>
          </a:xfrm>
          <a:prstGeom prst="round2DiagRect">
            <a:avLst>
              <a:gd name="adj1" fmla="val 31738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55C81-C3F5-4251-A278-D0D033B6C4B4}"/>
              </a:ext>
            </a:extLst>
          </p:cNvPr>
          <p:cNvGrpSpPr/>
          <p:nvPr/>
        </p:nvGrpSpPr>
        <p:grpSpPr>
          <a:xfrm>
            <a:off x="1719114" y="4086754"/>
            <a:ext cx="5272237" cy="850432"/>
            <a:chOff x="1775729" y="2204864"/>
            <a:chExt cx="1716151" cy="8504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B452E9-553E-4882-8976-ADCE81979A26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3A4B1AB-135A-43FC-A85C-D7BD112ABC52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Rectangle: Diagonal Corners Rounded 14">
            <a:extLst>
              <a:ext uri="{FF2B5EF4-FFF2-40B4-BE49-F238E27FC236}">
                <a16:creationId xmlns:a16="http://schemas.microsoft.com/office/drawing/2014/main" id="{A0903898-B2EC-4BE1-B8B2-45D54C72DAEA}"/>
              </a:ext>
            </a:extLst>
          </p:cNvPr>
          <p:cNvSpPr/>
          <p:nvPr/>
        </p:nvSpPr>
        <p:spPr>
          <a:xfrm>
            <a:off x="927030" y="5325172"/>
            <a:ext cx="693414" cy="693414"/>
          </a:xfrm>
          <a:prstGeom prst="round2DiagRect">
            <a:avLst>
              <a:gd name="adj1" fmla="val 3425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E952728-964F-4766-9C98-8B0ADD802F6E}"/>
              </a:ext>
            </a:extLst>
          </p:cNvPr>
          <p:cNvGrpSpPr/>
          <p:nvPr/>
        </p:nvGrpSpPr>
        <p:grpSpPr>
          <a:xfrm>
            <a:off x="1719114" y="5246666"/>
            <a:ext cx="5272237" cy="850432"/>
            <a:chOff x="1775729" y="2204864"/>
            <a:chExt cx="1716151" cy="8504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90C4A98-5361-4532-8656-16A1E40F0BD6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87EAD02-B604-4A40-A8F8-784EDF7397CB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Block Arc 5">
            <a:extLst>
              <a:ext uri="{FF2B5EF4-FFF2-40B4-BE49-F238E27FC236}">
                <a16:creationId xmlns:a16="http://schemas.microsoft.com/office/drawing/2014/main" id="{312FDA29-11EF-48BB-A09B-325DA3E52F16}"/>
              </a:ext>
            </a:extLst>
          </p:cNvPr>
          <p:cNvSpPr>
            <a:spLocks noChangeAspect="1"/>
          </p:cNvSpPr>
          <p:nvPr/>
        </p:nvSpPr>
        <p:spPr>
          <a:xfrm rot="10800000">
            <a:off x="1112302" y="4326558"/>
            <a:ext cx="322870" cy="370822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D4FF4B8F-E453-4B70-8FD9-0A54EEAA6B79}"/>
              </a:ext>
            </a:extLst>
          </p:cNvPr>
          <p:cNvSpPr>
            <a:spLocks noChangeAspect="1"/>
          </p:cNvSpPr>
          <p:nvPr/>
        </p:nvSpPr>
        <p:spPr>
          <a:xfrm>
            <a:off x="1103150" y="3166646"/>
            <a:ext cx="341174" cy="370822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Rounded Rectangle 1">
            <a:extLst>
              <a:ext uri="{FF2B5EF4-FFF2-40B4-BE49-F238E27FC236}">
                <a16:creationId xmlns:a16="http://schemas.microsoft.com/office/drawing/2014/main" id="{790C70E0-E1B5-4A9E-B20C-9D0304AF2E31}"/>
              </a:ext>
            </a:extLst>
          </p:cNvPr>
          <p:cNvSpPr/>
          <p:nvPr/>
        </p:nvSpPr>
        <p:spPr>
          <a:xfrm>
            <a:off x="1170958" y="2018062"/>
            <a:ext cx="205555" cy="348168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6278A9C7-EC3D-4138-A303-62F6E5BC2D56}"/>
              </a:ext>
            </a:extLst>
          </p:cNvPr>
          <p:cNvSpPr>
            <a:spLocks/>
          </p:cNvSpPr>
          <p:nvPr/>
        </p:nvSpPr>
        <p:spPr>
          <a:xfrm>
            <a:off x="1113852" y="5501594"/>
            <a:ext cx="319767" cy="340573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grpSp>
        <p:nvGrpSpPr>
          <p:cNvPr id="23" name="그룹 3">
            <a:extLst>
              <a:ext uri="{FF2B5EF4-FFF2-40B4-BE49-F238E27FC236}">
                <a16:creationId xmlns:a16="http://schemas.microsoft.com/office/drawing/2014/main" id="{A753E3C5-F9A3-4116-BFB1-44385AC74DDB}"/>
              </a:ext>
            </a:extLst>
          </p:cNvPr>
          <p:cNvGrpSpPr/>
          <p:nvPr/>
        </p:nvGrpSpPr>
        <p:grpSpPr>
          <a:xfrm>
            <a:off x="7432530" y="1783312"/>
            <a:ext cx="3806973" cy="4340270"/>
            <a:chOff x="6765777" y="1996709"/>
            <a:chExt cx="3316219" cy="3780769"/>
          </a:xfrm>
        </p:grpSpPr>
        <p:grpSp>
          <p:nvGrpSpPr>
            <p:cNvPr id="24" name="그룹 4">
              <a:extLst>
                <a:ext uri="{FF2B5EF4-FFF2-40B4-BE49-F238E27FC236}">
                  <a16:creationId xmlns:a16="http://schemas.microsoft.com/office/drawing/2014/main" id="{0E41A177-07D7-41AC-82D0-B581F226B078}"/>
                </a:ext>
              </a:extLst>
            </p:cNvPr>
            <p:cNvGrpSpPr/>
            <p:nvPr/>
          </p:nvGrpSpPr>
          <p:grpSpPr>
            <a:xfrm>
              <a:off x="6765777" y="1996709"/>
              <a:ext cx="3316219" cy="3780769"/>
              <a:chOff x="8553440" y="1930392"/>
              <a:chExt cx="2715589" cy="3096000"/>
            </a:xfrm>
          </p:grpSpPr>
          <p:sp>
            <p:nvSpPr>
              <p:cNvPr id="28" name="자유형: 도형 38">
                <a:extLst>
                  <a:ext uri="{FF2B5EF4-FFF2-40B4-BE49-F238E27FC236}">
                    <a16:creationId xmlns:a16="http://schemas.microsoft.com/office/drawing/2014/main" id="{60F80DA7-E00F-4ED5-8EFE-032F5D06AB4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916058" y="1930392"/>
                <a:ext cx="2274503" cy="720000"/>
              </a:xfrm>
              <a:custGeom>
                <a:avLst/>
                <a:gdLst>
                  <a:gd name="connsiteX0" fmla="*/ 1036713 w 2274503"/>
                  <a:gd name="connsiteY0" fmla="*/ 0 h 720000"/>
                  <a:gd name="connsiteX1" fmla="*/ 1154863 w 2274503"/>
                  <a:gd name="connsiteY1" fmla="*/ 954 h 720000"/>
                  <a:gd name="connsiteX2" fmla="*/ 1265628 w 2274503"/>
                  <a:gd name="connsiteY2" fmla="*/ 9535 h 720000"/>
                  <a:gd name="connsiteX3" fmla="*/ 1370854 w 2274503"/>
                  <a:gd name="connsiteY3" fmla="*/ 23837 h 720000"/>
                  <a:gd name="connsiteX4" fmla="*/ 1471466 w 2274503"/>
                  <a:gd name="connsiteY4" fmla="*/ 44814 h 720000"/>
                  <a:gd name="connsiteX5" fmla="*/ 1567462 w 2274503"/>
                  <a:gd name="connsiteY5" fmla="*/ 70559 h 720000"/>
                  <a:gd name="connsiteX6" fmla="*/ 1656074 w 2274503"/>
                  <a:gd name="connsiteY6" fmla="*/ 103931 h 720000"/>
                  <a:gd name="connsiteX7" fmla="*/ 1741917 w 2274503"/>
                  <a:gd name="connsiteY7" fmla="*/ 140164 h 720000"/>
                  <a:gd name="connsiteX8" fmla="*/ 1820376 w 2274503"/>
                  <a:gd name="connsiteY8" fmla="*/ 183071 h 720000"/>
                  <a:gd name="connsiteX9" fmla="*/ 1894219 w 2274503"/>
                  <a:gd name="connsiteY9" fmla="*/ 231700 h 720000"/>
                  <a:gd name="connsiteX10" fmla="*/ 1965294 w 2274503"/>
                  <a:gd name="connsiteY10" fmla="*/ 286049 h 720000"/>
                  <a:gd name="connsiteX11" fmla="*/ 2028983 w 2274503"/>
                  <a:gd name="connsiteY11" fmla="*/ 344212 h 720000"/>
                  <a:gd name="connsiteX12" fmla="*/ 2087135 w 2274503"/>
                  <a:gd name="connsiteY12" fmla="*/ 409050 h 720000"/>
                  <a:gd name="connsiteX13" fmla="*/ 2141594 w 2274503"/>
                  <a:gd name="connsiteY13" fmla="*/ 476748 h 720000"/>
                  <a:gd name="connsiteX14" fmla="*/ 2189592 w 2274503"/>
                  <a:gd name="connsiteY14" fmla="*/ 549214 h 720000"/>
                  <a:gd name="connsiteX15" fmla="*/ 2233898 w 2274503"/>
                  <a:gd name="connsiteY15" fmla="*/ 625493 h 720000"/>
                  <a:gd name="connsiteX16" fmla="*/ 2263436 w 2274503"/>
                  <a:gd name="connsiteY16" fmla="*/ 689377 h 720000"/>
                  <a:gd name="connsiteX17" fmla="*/ 2274503 w 2274503"/>
                  <a:gd name="connsiteY17" fmla="*/ 720000 h 720000"/>
                  <a:gd name="connsiteX18" fmla="*/ 0 w 2274503"/>
                  <a:gd name="connsiteY18" fmla="*/ 720000 h 720000"/>
                  <a:gd name="connsiteX19" fmla="*/ 11214 w 2274503"/>
                  <a:gd name="connsiteY19" fmla="*/ 672215 h 720000"/>
                  <a:gd name="connsiteX20" fmla="*/ 43520 w 2274503"/>
                  <a:gd name="connsiteY20" fmla="*/ 592121 h 720000"/>
                  <a:gd name="connsiteX21" fmla="*/ 82288 w 2274503"/>
                  <a:gd name="connsiteY21" fmla="*/ 517748 h 720000"/>
                  <a:gd name="connsiteX22" fmla="*/ 127517 w 2274503"/>
                  <a:gd name="connsiteY22" fmla="*/ 448143 h 720000"/>
                  <a:gd name="connsiteX23" fmla="*/ 179208 w 2274503"/>
                  <a:gd name="connsiteY23" fmla="*/ 382352 h 720000"/>
                  <a:gd name="connsiteX24" fmla="*/ 236436 w 2274503"/>
                  <a:gd name="connsiteY24" fmla="*/ 322282 h 720000"/>
                  <a:gd name="connsiteX25" fmla="*/ 298280 w 2274503"/>
                  <a:gd name="connsiteY25" fmla="*/ 266979 h 720000"/>
                  <a:gd name="connsiteX26" fmla="*/ 365662 w 2274503"/>
                  <a:gd name="connsiteY26" fmla="*/ 216444 h 720000"/>
                  <a:gd name="connsiteX27" fmla="*/ 435813 w 2274503"/>
                  <a:gd name="connsiteY27" fmla="*/ 171629 h 720000"/>
                  <a:gd name="connsiteX28" fmla="*/ 511503 w 2274503"/>
                  <a:gd name="connsiteY28" fmla="*/ 131582 h 720000"/>
                  <a:gd name="connsiteX29" fmla="*/ 589038 w 2274503"/>
                  <a:gd name="connsiteY29" fmla="*/ 98210 h 720000"/>
                  <a:gd name="connsiteX30" fmla="*/ 667497 w 2274503"/>
                  <a:gd name="connsiteY30" fmla="*/ 68652 h 720000"/>
                  <a:gd name="connsiteX31" fmla="*/ 931487 w 2274503"/>
                  <a:gd name="connsiteY31" fmla="*/ 858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74503" h="720000">
                    <a:moveTo>
                      <a:pt x="1036713" y="0"/>
                    </a:moveTo>
                    <a:lnTo>
                      <a:pt x="1154863" y="954"/>
                    </a:lnTo>
                    <a:lnTo>
                      <a:pt x="1265628" y="9535"/>
                    </a:lnTo>
                    <a:lnTo>
                      <a:pt x="1370854" y="23837"/>
                    </a:lnTo>
                    <a:lnTo>
                      <a:pt x="1471466" y="44814"/>
                    </a:lnTo>
                    <a:lnTo>
                      <a:pt x="1567462" y="70559"/>
                    </a:lnTo>
                    <a:lnTo>
                      <a:pt x="1656074" y="103931"/>
                    </a:lnTo>
                    <a:lnTo>
                      <a:pt x="1741917" y="140164"/>
                    </a:lnTo>
                    <a:lnTo>
                      <a:pt x="1820376" y="183071"/>
                    </a:lnTo>
                    <a:lnTo>
                      <a:pt x="1894219" y="231700"/>
                    </a:lnTo>
                    <a:lnTo>
                      <a:pt x="1965294" y="286049"/>
                    </a:lnTo>
                    <a:lnTo>
                      <a:pt x="2028983" y="344212"/>
                    </a:lnTo>
                    <a:lnTo>
                      <a:pt x="2087135" y="409050"/>
                    </a:lnTo>
                    <a:lnTo>
                      <a:pt x="2141594" y="476748"/>
                    </a:lnTo>
                    <a:lnTo>
                      <a:pt x="2189592" y="549214"/>
                    </a:lnTo>
                    <a:lnTo>
                      <a:pt x="2233898" y="625493"/>
                    </a:lnTo>
                    <a:lnTo>
                      <a:pt x="2263436" y="689377"/>
                    </a:lnTo>
                    <a:lnTo>
                      <a:pt x="2274503" y="720000"/>
                    </a:lnTo>
                    <a:lnTo>
                      <a:pt x="0" y="720000"/>
                    </a:lnTo>
                    <a:lnTo>
                      <a:pt x="11214" y="672215"/>
                    </a:lnTo>
                    <a:lnTo>
                      <a:pt x="43520" y="592121"/>
                    </a:lnTo>
                    <a:lnTo>
                      <a:pt x="82288" y="517748"/>
                    </a:lnTo>
                    <a:lnTo>
                      <a:pt x="127517" y="448143"/>
                    </a:lnTo>
                    <a:lnTo>
                      <a:pt x="179208" y="382352"/>
                    </a:lnTo>
                    <a:lnTo>
                      <a:pt x="236436" y="322282"/>
                    </a:lnTo>
                    <a:lnTo>
                      <a:pt x="298280" y="266979"/>
                    </a:lnTo>
                    <a:lnTo>
                      <a:pt x="365662" y="216444"/>
                    </a:lnTo>
                    <a:lnTo>
                      <a:pt x="435813" y="171629"/>
                    </a:lnTo>
                    <a:lnTo>
                      <a:pt x="511503" y="131582"/>
                    </a:lnTo>
                    <a:lnTo>
                      <a:pt x="589038" y="98210"/>
                    </a:lnTo>
                    <a:lnTo>
                      <a:pt x="667497" y="68652"/>
                    </a:lnTo>
                    <a:lnTo>
                      <a:pt x="931487" y="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  <p:sp>
            <p:nvSpPr>
              <p:cNvPr id="29" name="자유형: 도형 35">
                <a:extLst>
                  <a:ext uri="{FF2B5EF4-FFF2-40B4-BE49-F238E27FC236}">
                    <a16:creationId xmlns:a16="http://schemas.microsoft.com/office/drawing/2014/main" id="{01D299FE-856C-444A-A8D7-7A8AA21672DF}"/>
                  </a:ext>
                </a:extLst>
              </p:cNvPr>
              <p:cNvSpPr/>
              <p:nvPr/>
            </p:nvSpPr>
            <p:spPr>
              <a:xfrm>
                <a:off x="8865429" y="4306392"/>
                <a:ext cx="2155303" cy="720000"/>
              </a:xfrm>
              <a:custGeom>
                <a:avLst/>
                <a:gdLst>
                  <a:gd name="connsiteX0" fmla="*/ 2595 w 2155303"/>
                  <a:gd name="connsiteY0" fmla="*/ 0 h 720000"/>
                  <a:gd name="connsiteX1" fmla="*/ 1989711 w 2155303"/>
                  <a:gd name="connsiteY1" fmla="*/ 0 h 720000"/>
                  <a:gd name="connsiteX2" fmla="*/ 1991924 w 2155303"/>
                  <a:gd name="connsiteY2" fmla="*/ 10599 h 720000"/>
                  <a:gd name="connsiteX3" fmla="*/ 2003924 w 2155303"/>
                  <a:gd name="connsiteY3" fmla="*/ 59228 h 720000"/>
                  <a:gd name="connsiteX4" fmla="*/ 2015924 w 2155303"/>
                  <a:gd name="connsiteY4" fmla="*/ 105949 h 720000"/>
                  <a:gd name="connsiteX5" fmla="*/ 2028846 w 2155303"/>
                  <a:gd name="connsiteY5" fmla="*/ 150763 h 720000"/>
                  <a:gd name="connsiteX6" fmla="*/ 2040846 w 2155303"/>
                  <a:gd name="connsiteY6" fmla="*/ 190810 h 720000"/>
                  <a:gd name="connsiteX7" fmla="*/ 2052845 w 2155303"/>
                  <a:gd name="connsiteY7" fmla="*/ 226089 h 720000"/>
                  <a:gd name="connsiteX8" fmla="*/ 2062998 w 2155303"/>
                  <a:gd name="connsiteY8" fmla="*/ 251834 h 720000"/>
                  <a:gd name="connsiteX9" fmla="*/ 2077767 w 2155303"/>
                  <a:gd name="connsiteY9" fmla="*/ 289974 h 720000"/>
                  <a:gd name="connsiteX10" fmla="*/ 2091613 w 2155303"/>
                  <a:gd name="connsiteY10" fmla="*/ 336695 h 720000"/>
                  <a:gd name="connsiteX11" fmla="*/ 2106382 w 2155303"/>
                  <a:gd name="connsiteY11" fmla="*/ 389137 h 720000"/>
                  <a:gd name="connsiteX12" fmla="*/ 2121150 w 2155303"/>
                  <a:gd name="connsiteY12" fmla="*/ 442533 h 720000"/>
                  <a:gd name="connsiteX13" fmla="*/ 2137765 w 2155303"/>
                  <a:gd name="connsiteY13" fmla="*/ 491161 h 720000"/>
                  <a:gd name="connsiteX14" fmla="*/ 2155303 w 2155303"/>
                  <a:gd name="connsiteY14" fmla="*/ 534068 h 720000"/>
                  <a:gd name="connsiteX15" fmla="*/ 1997462 w 2155303"/>
                  <a:gd name="connsiteY15" fmla="*/ 586511 h 720000"/>
                  <a:gd name="connsiteX16" fmla="*/ 1844238 w 2155303"/>
                  <a:gd name="connsiteY16" fmla="*/ 631325 h 720000"/>
                  <a:gd name="connsiteX17" fmla="*/ 1698397 w 2155303"/>
                  <a:gd name="connsiteY17" fmla="*/ 667558 h 720000"/>
                  <a:gd name="connsiteX18" fmla="*/ 1556249 w 2155303"/>
                  <a:gd name="connsiteY18" fmla="*/ 694256 h 720000"/>
                  <a:gd name="connsiteX19" fmla="*/ 1417792 w 2155303"/>
                  <a:gd name="connsiteY19" fmla="*/ 713326 h 720000"/>
                  <a:gd name="connsiteX20" fmla="*/ 1283951 w 2155303"/>
                  <a:gd name="connsiteY20" fmla="*/ 720000 h 720000"/>
                  <a:gd name="connsiteX21" fmla="*/ 1152879 w 2155303"/>
                  <a:gd name="connsiteY21" fmla="*/ 718093 h 720000"/>
                  <a:gd name="connsiteX22" fmla="*/ 1025500 w 2155303"/>
                  <a:gd name="connsiteY22" fmla="*/ 705698 h 720000"/>
                  <a:gd name="connsiteX23" fmla="*/ 899966 w 2155303"/>
                  <a:gd name="connsiteY23" fmla="*/ 683767 h 720000"/>
                  <a:gd name="connsiteX24" fmla="*/ 894428 w 2155303"/>
                  <a:gd name="connsiteY24" fmla="*/ 652302 h 720000"/>
                  <a:gd name="connsiteX25" fmla="*/ 887966 w 2155303"/>
                  <a:gd name="connsiteY25" fmla="*/ 616069 h 720000"/>
                  <a:gd name="connsiteX26" fmla="*/ 879659 w 2155303"/>
                  <a:gd name="connsiteY26" fmla="*/ 572208 h 720000"/>
                  <a:gd name="connsiteX27" fmla="*/ 873198 w 2155303"/>
                  <a:gd name="connsiteY27" fmla="*/ 525487 h 720000"/>
                  <a:gd name="connsiteX28" fmla="*/ 863967 w 2155303"/>
                  <a:gd name="connsiteY28" fmla="*/ 474952 h 720000"/>
                  <a:gd name="connsiteX29" fmla="*/ 854737 w 2155303"/>
                  <a:gd name="connsiteY29" fmla="*/ 423463 h 720000"/>
                  <a:gd name="connsiteX30" fmla="*/ 844583 w 2155303"/>
                  <a:gd name="connsiteY30" fmla="*/ 372928 h 720000"/>
                  <a:gd name="connsiteX31" fmla="*/ 832584 w 2155303"/>
                  <a:gd name="connsiteY31" fmla="*/ 324299 h 720000"/>
                  <a:gd name="connsiteX32" fmla="*/ 820584 w 2155303"/>
                  <a:gd name="connsiteY32" fmla="*/ 277578 h 720000"/>
                  <a:gd name="connsiteX33" fmla="*/ 805816 w 2155303"/>
                  <a:gd name="connsiteY33" fmla="*/ 236578 h 720000"/>
                  <a:gd name="connsiteX34" fmla="*/ 790124 w 2155303"/>
                  <a:gd name="connsiteY34" fmla="*/ 201299 h 720000"/>
                  <a:gd name="connsiteX35" fmla="*/ 773509 w 2155303"/>
                  <a:gd name="connsiteY35" fmla="*/ 173647 h 720000"/>
                  <a:gd name="connsiteX36" fmla="*/ 755048 w 2155303"/>
                  <a:gd name="connsiteY36" fmla="*/ 156484 h 720000"/>
                  <a:gd name="connsiteX37" fmla="*/ 734741 w 2155303"/>
                  <a:gd name="connsiteY37" fmla="*/ 147903 h 720000"/>
                  <a:gd name="connsiteX38" fmla="*/ 711665 w 2155303"/>
                  <a:gd name="connsiteY38" fmla="*/ 144089 h 720000"/>
                  <a:gd name="connsiteX39" fmla="*/ 684897 w 2155303"/>
                  <a:gd name="connsiteY39" fmla="*/ 145996 h 720000"/>
                  <a:gd name="connsiteX40" fmla="*/ 658129 w 2155303"/>
                  <a:gd name="connsiteY40" fmla="*/ 149810 h 720000"/>
                  <a:gd name="connsiteX41" fmla="*/ 633207 w 2155303"/>
                  <a:gd name="connsiteY41" fmla="*/ 156484 h 720000"/>
                  <a:gd name="connsiteX42" fmla="*/ 609208 w 2155303"/>
                  <a:gd name="connsiteY42" fmla="*/ 163159 h 720000"/>
                  <a:gd name="connsiteX43" fmla="*/ 587055 w 2155303"/>
                  <a:gd name="connsiteY43" fmla="*/ 169833 h 720000"/>
                  <a:gd name="connsiteX44" fmla="*/ 570440 w 2155303"/>
                  <a:gd name="connsiteY44" fmla="*/ 175554 h 720000"/>
                  <a:gd name="connsiteX45" fmla="*/ 530749 w 2155303"/>
                  <a:gd name="connsiteY45" fmla="*/ 188903 h 720000"/>
                  <a:gd name="connsiteX46" fmla="*/ 485520 w 2155303"/>
                  <a:gd name="connsiteY46" fmla="*/ 201299 h 720000"/>
                  <a:gd name="connsiteX47" fmla="*/ 434753 w 2155303"/>
                  <a:gd name="connsiteY47" fmla="*/ 211787 h 720000"/>
                  <a:gd name="connsiteX48" fmla="*/ 381216 w 2155303"/>
                  <a:gd name="connsiteY48" fmla="*/ 218461 h 720000"/>
                  <a:gd name="connsiteX49" fmla="*/ 327680 w 2155303"/>
                  <a:gd name="connsiteY49" fmla="*/ 224182 h 720000"/>
                  <a:gd name="connsiteX50" fmla="*/ 273220 w 2155303"/>
                  <a:gd name="connsiteY50" fmla="*/ 226089 h 720000"/>
                  <a:gd name="connsiteX51" fmla="*/ 221530 w 2155303"/>
                  <a:gd name="connsiteY51" fmla="*/ 222275 h 720000"/>
                  <a:gd name="connsiteX52" fmla="*/ 172609 w 2155303"/>
                  <a:gd name="connsiteY52" fmla="*/ 213694 h 720000"/>
                  <a:gd name="connsiteX53" fmla="*/ 145841 w 2155303"/>
                  <a:gd name="connsiteY53" fmla="*/ 207020 h 720000"/>
                  <a:gd name="connsiteX54" fmla="*/ 119073 w 2155303"/>
                  <a:gd name="connsiteY54" fmla="*/ 194624 h 720000"/>
                  <a:gd name="connsiteX55" fmla="*/ 92304 w 2155303"/>
                  <a:gd name="connsiteY55" fmla="*/ 180322 h 720000"/>
                  <a:gd name="connsiteX56" fmla="*/ 69228 w 2155303"/>
                  <a:gd name="connsiteY56" fmla="*/ 163159 h 720000"/>
                  <a:gd name="connsiteX57" fmla="*/ 45229 w 2155303"/>
                  <a:gd name="connsiteY57" fmla="*/ 142182 h 720000"/>
                  <a:gd name="connsiteX58" fmla="*/ 26768 w 2155303"/>
                  <a:gd name="connsiteY58" fmla="*/ 120251 h 720000"/>
                  <a:gd name="connsiteX59" fmla="*/ 13846 w 2155303"/>
                  <a:gd name="connsiteY59" fmla="*/ 92600 h 720000"/>
                  <a:gd name="connsiteX60" fmla="*/ 3692 w 2155303"/>
                  <a:gd name="connsiteY60" fmla="*/ 61135 h 720000"/>
                  <a:gd name="connsiteX61" fmla="*/ 0 w 2155303"/>
                  <a:gd name="connsiteY61" fmla="*/ 26809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2155303" h="720000">
                    <a:moveTo>
                      <a:pt x="2595" y="0"/>
                    </a:moveTo>
                    <a:lnTo>
                      <a:pt x="1989711" y="0"/>
                    </a:lnTo>
                    <a:lnTo>
                      <a:pt x="1991924" y="10599"/>
                    </a:lnTo>
                    <a:lnTo>
                      <a:pt x="2003924" y="59228"/>
                    </a:lnTo>
                    <a:lnTo>
                      <a:pt x="2015924" y="105949"/>
                    </a:lnTo>
                    <a:lnTo>
                      <a:pt x="2028846" y="150763"/>
                    </a:lnTo>
                    <a:lnTo>
                      <a:pt x="2040846" y="190810"/>
                    </a:lnTo>
                    <a:lnTo>
                      <a:pt x="2052845" y="226089"/>
                    </a:lnTo>
                    <a:lnTo>
                      <a:pt x="2062998" y="251834"/>
                    </a:lnTo>
                    <a:lnTo>
                      <a:pt x="2077767" y="289974"/>
                    </a:lnTo>
                    <a:lnTo>
                      <a:pt x="2091613" y="336695"/>
                    </a:lnTo>
                    <a:lnTo>
                      <a:pt x="2106382" y="389137"/>
                    </a:lnTo>
                    <a:lnTo>
                      <a:pt x="2121150" y="442533"/>
                    </a:lnTo>
                    <a:lnTo>
                      <a:pt x="2137765" y="491161"/>
                    </a:lnTo>
                    <a:lnTo>
                      <a:pt x="2155303" y="534068"/>
                    </a:lnTo>
                    <a:lnTo>
                      <a:pt x="1997462" y="586511"/>
                    </a:lnTo>
                    <a:lnTo>
                      <a:pt x="1844238" y="631325"/>
                    </a:lnTo>
                    <a:lnTo>
                      <a:pt x="1698397" y="667558"/>
                    </a:lnTo>
                    <a:lnTo>
                      <a:pt x="1556249" y="694256"/>
                    </a:lnTo>
                    <a:lnTo>
                      <a:pt x="1417792" y="713326"/>
                    </a:lnTo>
                    <a:lnTo>
                      <a:pt x="1283951" y="720000"/>
                    </a:lnTo>
                    <a:lnTo>
                      <a:pt x="1152879" y="718093"/>
                    </a:lnTo>
                    <a:lnTo>
                      <a:pt x="1025500" y="705698"/>
                    </a:lnTo>
                    <a:lnTo>
                      <a:pt x="899966" y="683767"/>
                    </a:lnTo>
                    <a:lnTo>
                      <a:pt x="894428" y="652302"/>
                    </a:lnTo>
                    <a:lnTo>
                      <a:pt x="887966" y="616069"/>
                    </a:lnTo>
                    <a:lnTo>
                      <a:pt x="879659" y="572208"/>
                    </a:lnTo>
                    <a:lnTo>
                      <a:pt x="873198" y="525487"/>
                    </a:lnTo>
                    <a:lnTo>
                      <a:pt x="863967" y="474952"/>
                    </a:lnTo>
                    <a:lnTo>
                      <a:pt x="854737" y="423463"/>
                    </a:lnTo>
                    <a:lnTo>
                      <a:pt x="844583" y="372928"/>
                    </a:lnTo>
                    <a:lnTo>
                      <a:pt x="832584" y="324299"/>
                    </a:lnTo>
                    <a:lnTo>
                      <a:pt x="820584" y="277578"/>
                    </a:lnTo>
                    <a:lnTo>
                      <a:pt x="805816" y="236578"/>
                    </a:lnTo>
                    <a:lnTo>
                      <a:pt x="790124" y="201299"/>
                    </a:lnTo>
                    <a:lnTo>
                      <a:pt x="773509" y="173647"/>
                    </a:lnTo>
                    <a:lnTo>
                      <a:pt x="755048" y="156484"/>
                    </a:lnTo>
                    <a:lnTo>
                      <a:pt x="734741" y="147903"/>
                    </a:lnTo>
                    <a:lnTo>
                      <a:pt x="711665" y="144089"/>
                    </a:lnTo>
                    <a:lnTo>
                      <a:pt x="684897" y="145996"/>
                    </a:lnTo>
                    <a:lnTo>
                      <a:pt x="658129" y="149810"/>
                    </a:lnTo>
                    <a:lnTo>
                      <a:pt x="633207" y="156484"/>
                    </a:lnTo>
                    <a:lnTo>
                      <a:pt x="609208" y="163159"/>
                    </a:lnTo>
                    <a:lnTo>
                      <a:pt x="587055" y="169833"/>
                    </a:lnTo>
                    <a:lnTo>
                      <a:pt x="570440" y="175554"/>
                    </a:lnTo>
                    <a:lnTo>
                      <a:pt x="530749" y="188903"/>
                    </a:lnTo>
                    <a:lnTo>
                      <a:pt x="485520" y="201299"/>
                    </a:lnTo>
                    <a:lnTo>
                      <a:pt x="434753" y="211787"/>
                    </a:lnTo>
                    <a:lnTo>
                      <a:pt x="381216" y="218461"/>
                    </a:lnTo>
                    <a:lnTo>
                      <a:pt x="327680" y="224182"/>
                    </a:lnTo>
                    <a:lnTo>
                      <a:pt x="273220" y="226089"/>
                    </a:lnTo>
                    <a:lnTo>
                      <a:pt x="221530" y="222275"/>
                    </a:lnTo>
                    <a:lnTo>
                      <a:pt x="172609" y="213694"/>
                    </a:lnTo>
                    <a:lnTo>
                      <a:pt x="145841" y="207020"/>
                    </a:lnTo>
                    <a:lnTo>
                      <a:pt x="119073" y="194624"/>
                    </a:lnTo>
                    <a:lnTo>
                      <a:pt x="92304" y="180322"/>
                    </a:lnTo>
                    <a:lnTo>
                      <a:pt x="69228" y="163159"/>
                    </a:lnTo>
                    <a:lnTo>
                      <a:pt x="45229" y="142182"/>
                    </a:lnTo>
                    <a:lnTo>
                      <a:pt x="26768" y="120251"/>
                    </a:lnTo>
                    <a:lnTo>
                      <a:pt x="13846" y="92600"/>
                    </a:lnTo>
                    <a:lnTo>
                      <a:pt x="3692" y="61135"/>
                    </a:lnTo>
                    <a:lnTo>
                      <a:pt x="0" y="2680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자유형: 도형 37">
                <a:extLst>
                  <a:ext uri="{FF2B5EF4-FFF2-40B4-BE49-F238E27FC236}">
                    <a16:creationId xmlns:a16="http://schemas.microsoft.com/office/drawing/2014/main" id="{65BE99BC-A3AC-4BE1-9D2A-E55824E4939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623418" y="2722392"/>
                <a:ext cx="2645611" cy="720000"/>
              </a:xfrm>
              <a:custGeom>
                <a:avLst/>
                <a:gdLst>
                  <a:gd name="connsiteX0" fmla="*/ 275743 w 2645611"/>
                  <a:gd name="connsiteY0" fmla="*/ 0 h 720000"/>
                  <a:gd name="connsiteX1" fmla="*/ 2591103 w 2645611"/>
                  <a:gd name="connsiteY1" fmla="*/ 0 h 720000"/>
                  <a:gd name="connsiteX2" fmla="*/ 2604997 w 2645611"/>
                  <a:gd name="connsiteY2" fmla="*/ 47076 h 720000"/>
                  <a:gd name="connsiteX3" fmla="*/ 2623458 w 2645611"/>
                  <a:gd name="connsiteY3" fmla="*/ 131937 h 720000"/>
                  <a:gd name="connsiteX4" fmla="*/ 2637304 w 2645611"/>
                  <a:gd name="connsiteY4" fmla="*/ 218705 h 720000"/>
                  <a:gd name="connsiteX5" fmla="*/ 2643765 w 2645611"/>
                  <a:gd name="connsiteY5" fmla="*/ 308334 h 720000"/>
                  <a:gd name="connsiteX6" fmla="*/ 2645611 w 2645611"/>
                  <a:gd name="connsiteY6" fmla="*/ 399870 h 720000"/>
                  <a:gd name="connsiteX7" fmla="*/ 2640073 w 2645611"/>
                  <a:gd name="connsiteY7" fmla="*/ 490452 h 720000"/>
                  <a:gd name="connsiteX8" fmla="*/ 2628996 w 2645611"/>
                  <a:gd name="connsiteY8" fmla="*/ 579127 h 720000"/>
                  <a:gd name="connsiteX9" fmla="*/ 2608689 w 2645611"/>
                  <a:gd name="connsiteY9" fmla="*/ 665895 h 720000"/>
                  <a:gd name="connsiteX10" fmla="*/ 2589216 w 2645611"/>
                  <a:gd name="connsiteY10" fmla="*/ 720000 h 720000"/>
                  <a:gd name="connsiteX11" fmla="*/ 0 w 2645611"/>
                  <a:gd name="connsiteY11" fmla="*/ 720000 h 720000"/>
                  <a:gd name="connsiteX12" fmla="*/ 32480 w 2645611"/>
                  <a:gd name="connsiteY12" fmla="*/ 681151 h 720000"/>
                  <a:gd name="connsiteX13" fmla="*/ 69401 w 2645611"/>
                  <a:gd name="connsiteY13" fmla="*/ 643011 h 720000"/>
                  <a:gd name="connsiteX14" fmla="*/ 106323 w 2645611"/>
                  <a:gd name="connsiteY14" fmla="*/ 604871 h 720000"/>
                  <a:gd name="connsiteX15" fmla="*/ 141399 w 2645611"/>
                  <a:gd name="connsiteY15" fmla="*/ 562917 h 720000"/>
                  <a:gd name="connsiteX16" fmla="*/ 174628 w 2645611"/>
                  <a:gd name="connsiteY16" fmla="*/ 521917 h 720000"/>
                  <a:gd name="connsiteX17" fmla="*/ 205088 w 2645611"/>
                  <a:gd name="connsiteY17" fmla="*/ 475196 h 720000"/>
                  <a:gd name="connsiteX18" fmla="*/ 230011 w 2645611"/>
                  <a:gd name="connsiteY18" fmla="*/ 424660 h 720000"/>
                  <a:gd name="connsiteX19" fmla="*/ 243856 w 2645611"/>
                  <a:gd name="connsiteY19" fmla="*/ 382707 h 720000"/>
                  <a:gd name="connsiteX20" fmla="*/ 248471 w 2645611"/>
                  <a:gd name="connsiteY20" fmla="*/ 341706 h 720000"/>
                  <a:gd name="connsiteX21" fmla="*/ 248471 w 2645611"/>
                  <a:gd name="connsiteY21" fmla="*/ 297846 h 720000"/>
                  <a:gd name="connsiteX22" fmla="*/ 247548 w 2645611"/>
                  <a:gd name="connsiteY22" fmla="*/ 251124 h 720000"/>
                  <a:gd name="connsiteX23" fmla="*/ 245702 w 2645611"/>
                  <a:gd name="connsiteY23" fmla="*/ 204403 h 720000"/>
                  <a:gd name="connsiteX24" fmla="*/ 247548 w 2645611"/>
                  <a:gd name="connsiteY24" fmla="*/ 153868 h 720000"/>
                  <a:gd name="connsiteX25" fmla="*/ 252164 w 2645611"/>
                  <a:gd name="connsiteY25" fmla="*/ 10047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645611" h="720000">
                    <a:moveTo>
                      <a:pt x="275743" y="0"/>
                    </a:moveTo>
                    <a:lnTo>
                      <a:pt x="2591103" y="0"/>
                    </a:lnTo>
                    <a:lnTo>
                      <a:pt x="2604997" y="47076"/>
                    </a:lnTo>
                    <a:lnTo>
                      <a:pt x="2623458" y="131937"/>
                    </a:lnTo>
                    <a:lnTo>
                      <a:pt x="2637304" y="218705"/>
                    </a:lnTo>
                    <a:lnTo>
                      <a:pt x="2643765" y="308334"/>
                    </a:lnTo>
                    <a:lnTo>
                      <a:pt x="2645611" y="399870"/>
                    </a:lnTo>
                    <a:lnTo>
                      <a:pt x="2640073" y="490452"/>
                    </a:lnTo>
                    <a:lnTo>
                      <a:pt x="2628996" y="579127"/>
                    </a:lnTo>
                    <a:lnTo>
                      <a:pt x="2608689" y="665895"/>
                    </a:lnTo>
                    <a:lnTo>
                      <a:pt x="2589216" y="720000"/>
                    </a:lnTo>
                    <a:lnTo>
                      <a:pt x="0" y="720000"/>
                    </a:lnTo>
                    <a:lnTo>
                      <a:pt x="32480" y="681151"/>
                    </a:lnTo>
                    <a:lnTo>
                      <a:pt x="69401" y="643011"/>
                    </a:lnTo>
                    <a:lnTo>
                      <a:pt x="106323" y="604871"/>
                    </a:lnTo>
                    <a:lnTo>
                      <a:pt x="141399" y="562917"/>
                    </a:lnTo>
                    <a:lnTo>
                      <a:pt x="174628" y="521917"/>
                    </a:lnTo>
                    <a:lnTo>
                      <a:pt x="205088" y="475196"/>
                    </a:lnTo>
                    <a:lnTo>
                      <a:pt x="230011" y="424660"/>
                    </a:lnTo>
                    <a:lnTo>
                      <a:pt x="243856" y="382707"/>
                    </a:lnTo>
                    <a:lnTo>
                      <a:pt x="248471" y="341706"/>
                    </a:lnTo>
                    <a:lnTo>
                      <a:pt x="248471" y="297846"/>
                    </a:lnTo>
                    <a:lnTo>
                      <a:pt x="247548" y="251124"/>
                    </a:lnTo>
                    <a:lnTo>
                      <a:pt x="245702" y="204403"/>
                    </a:lnTo>
                    <a:lnTo>
                      <a:pt x="247548" y="153868"/>
                    </a:lnTo>
                    <a:lnTo>
                      <a:pt x="252164" y="10047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  <p:sp>
            <p:nvSpPr>
              <p:cNvPr id="31" name="자유형: 도형 36">
                <a:extLst>
                  <a:ext uri="{FF2B5EF4-FFF2-40B4-BE49-F238E27FC236}">
                    <a16:creationId xmlns:a16="http://schemas.microsoft.com/office/drawing/2014/main" id="{FFFE14B8-79FE-4D41-98F5-B73AA9DF19B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553440" y="3514392"/>
                <a:ext cx="2627888" cy="720000"/>
              </a:xfrm>
              <a:custGeom>
                <a:avLst/>
                <a:gdLst>
                  <a:gd name="connsiteX0" fmla="*/ 8505 w 2627888"/>
                  <a:gd name="connsiteY0" fmla="*/ 0 h 720000"/>
                  <a:gd name="connsiteX1" fmla="*/ 2627888 w 2627888"/>
                  <a:gd name="connsiteY1" fmla="*/ 0 h 720000"/>
                  <a:gd name="connsiteX2" fmla="*/ 2619593 w 2627888"/>
                  <a:gd name="connsiteY2" fmla="*/ 17873 h 720000"/>
                  <a:gd name="connsiteX3" fmla="*/ 2580825 w 2627888"/>
                  <a:gd name="connsiteY3" fmla="*/ 81757 h 720000"/>
                  <a:gd name="connsiteX4" fmla="*/ 2541134 w 2627888"/>
                  <a:gd name="connsiteY4" fmla="*/ 143734 h 720000"/>
                  <a:gd name="connsiteX5" fmla="*/ 2496828 w 2627888"/>
                  <a:gd name="connsiteY5" fmla="*/ 204758 h 720000"/>
                  <a:gd name="connsiteX6" fmla="*/ 2453445 w 2627888"/>
                  <a:gd name="connsiteY6" fmla="*/ 261968 h 720000"/>
                  <a:gd name="connsiteX7" fmla="*/ 2410062 w 2627888"/>
                  <a:gd name="connsiteY7" fmla="*/ 321084 h 720000"/>
                  <a:gd name="connsiteX8" fmla="*/ 2367602 w 2627888"/>
                  <a:gd name="connsiteY8" fmla="*/ 380201 h 720000"/>
                  <a:gd name="connsiteX9" fmla="*/ 2338988 w 2627888"/>
                  <a:gd name="connsiteY9" fmla="*/ 427876 h 720000"/>
                  <a:gd name="connsiteX10" fmla="*/ 2315912 w 2627888"/>
                  <a:gd name="connsiteY10" fmla="*/ 482225 h 720000"/>
                  <a:gd name="connsiteX11" fmla="*/ 2297451 w 2627888"/>
                  <a:gd name="connsiteY11" fmla="*/ 539435 h 720000"/>
                  <a:gd name="connsiteX12" fmla="*/ 2282682 w 2627888"/>
                  <a:gd name="connsiteY12" fmla="*/ 601412 h 720000"/>
                  <a:gd name="connsiteX13" fmla="*/ 2280836 w 2627888"/>
                  <a:gd name="connsiteY13" fmla="*/ 630970 h 720000"/>
                  <a:gd name="connsiteX14" fmla="*/ 2282682 w 2627888"/>
                  <a:gd name="connsiteY14" fmla="*/ 666250 h 720000"/>
                  <a:gd name="connsiteX15" fmla="*/ 2287298 w 2627888"/>
                  <a:gd name="connsiteY15" fmla="*/ 709157 h 720000"/>
                  <a:gd name="connsiteX16" fmla="*/ 2288861 w 2627888"/>
                  <a:gd name="connsiteY16" fmla="*/ 720000 h 720000"/>
                  <a:gd name="connsiteX17" fmla="*/ 327825 w 2627888"/>
                  <a:gd name="connsiteY17" fmla="*/ 720000 h 720000"/>
                  <a:gd name="connsiteX18" fmla="*/ 334141 w 2627888"/>
                  <a:gd name="connsiteY18" fmla="*/ 693901 h 720000"/>
                  <a:gd name="connsiteX19" fmla="*/ 336910 w 2627888"/>
                  <a:gd name="connsiteY19" fmla="*/ 664343 h 720000"/>
                  <a:gd name="connsiteX20" fmla="*/ 336910 w 2627888"/>
                  <a:gd name="connsiteY20" fmla="*/ 632877 h 720000"/>
                  <a:gd name="connsiteX21" fmla="*/ 328603 w 2627888"/>
                  <a:gd name="connsiteY21" fmla="*/ 605226 h 720000"/>
                  <a:gd name="connsiteX22" fmla="*/ 320296 w 2627888"/>
                  <a:gd name="connsiteY22" fmla="*/ 589970 h 720000"/>
                  <a:gd name="connsiteX23" fmla="*/ 305527 w 2627888"/>
                  <a:gd name="connsiteY23" fmla="*/ 575668 h 720000"/>
                  <a:gd name="connsiteX24" fmla="*/ 289835 w 2627888"/>
                  <a:gd name="connsiteY24" fmla="*/ 565179 h 720000"/>
                  <a:gd name="connsiteX25" fmla="*/ 273220 w 2627888"/>
                  <a:gd name="connsiteY25" fmla="*/ 556598 h 720000"/>
                  <a:gd name="connsiteX26" fmla="*/ 256606 w 2627888"/>
                  <a:gd name="connsiteY26" fmla="*/ 544202 h 720000"/>
                  <a:gd name="connsiteX27" fmla="*/ 243683 w 2627888"/>
                  <a:gd name="connsiteY27" fmla="*/ 530853 h 720000"/>
                  <a:gd name="connsiteX28" fmla="*/ 233530 w 2627888"/>
                  <a:gd name="connsiteY28" fmla="*/ 513690 h 720000"/>
                  <a:gd name="connsiteX29" fmla="*/ 229837 w 2627888"/>
                  <a:gd name="connsiteY29" fmla="*/ 494620 h 720000"/>
                  <a:gd name="connsiteX30" fmla="*/ 231684 w 2627888"/>
                  <a:gd name="connsiteY30" fmla="*/ 475551 h 720000"/>
                  <a:gd name="connsiteX31" fmla="*/ 238145 w 2627888"/>
                  <a:gd name="connsiteY31" fmla="*/ 457434 h 720000"/>
                  <a:gd name="connsiteX32" fmla="*/ 246452 w 2627888"/>
                  <a:gd name="connsiteY32" fmla="*/ 442178 h 720000"/>
                  <a:gd name="connsiteX33" fmla="*/ 251990 w 2627888"/>
                  <a:gd name="connsiteY33" fmla="*/ 426922 h 720000"/>
                  <a:gd name="connsiteX34" fmla="*/ 225222 w 2627888"/>
                  <a:gd name="connsiteY34" fmla="*/ 407852 h 720000"/>
                  <a:gd name="connsiteX35" fmla="*/ 206761 w 2627888"/>
                  <a:gd name="connsiteY35" fmla="*/ 388782 h 720000"/>
                  <a:gd name="connsiteX36" fmla="*/ 196608 w 2627888"/>
                  <a:gd name="connsiteY36" fmla="*/ 369713 h 720000"/>
                  <a:gd name="connsiteX37" fmla="*/ 194762 w 2627888"/>
                  <a:gd name="connsiteY37" fmla="*/ 348736 h 720000"/>
                  <a:gd name="connsiteX38" fmla="*/ 197531 w 2627888"/>
                  <a:gd name="connsiteY38" fmla="*/ 329666 h 720000"/>
                  <a:gd name="connsiteX39" fmla="*/ 204915 w 2627888"/>
                  <a:gd name="connsiteY39" fmla="*/ 308689 h 720000"/>
                  <a:gd name="connsiteX40" fmla="*/ 215069 w 2627888"/>
                  <a:gd name="connsiteY40" fmla="*/ 287712 h 720000"/>
                  <a:gd name="connsiteX41" fmla="*/ 226145 w 2627888"/>
                  <a:gd name="connsiteY41" fmla="*/ 266735 h 720000"/>
                  <a:gd name="connsiteX42" fmla="*/ 236299 w 2627888"/>
                  <a:gd name="connsiteY42" fmla="*/ 244805 h 720000"/>
                  <a:gd name="connsiteX43" fmla="*/ 246452 w 2627888"/>
                  <a:gd name="connsiteY43" fmla="*/ 223828 h 720000"/>
                  <a:gd name="connsiteX44" fmla="*/ 251990 w 2627888"/>
                  <a:gd name="connsiteY44" fmla="*/ 200944 h 720000"/>
                  <a:gd name="connsiteX45" fmla="*/ 233530 w 2627888"/>
                  <a:gd name="connsiteY45" fmla="*/ 183781 h 720000"/>
                  <a:gd name="connsiteX46" fmla="*/ 207684 w 2627888"/>
                  <a:gd name="connsiteY46" fmla="*/ 170432 h 720000"/>
                  <a:gd name="connsiteX47" fmla="*/ 179070 w 2627888"/>
                  <a:gd name="connsiteY47" fmla="*/ 158037 h 720000"/>
                  <a:gd name="connsiteX48" fmla="*/ 149533 w 2627888"/>
                  <a:gd name="connsiteY48" fmla="*/ 147548 h 720000"/>
                  <a:gd name="connsiteX49" fmla="*/ 119072 w 2627888"/>
                  <a:gd name="connsiteY49" fmla="*/ 137060 h 720000"/>
                  <a:gd name="connsiteX50" fmla="*/ 88612 w 2627888"/>
                  <a:gd name="connsiteY50" fmla="*/ 126571 h 720000"/>
                  <a:gd name="connsiteX51" fmla="*/ 59998 w 2627888"/>
                  <a:gd name="connsiteY51" fmla="*/ 114176 h 720000"/>
                  <a:gd name="connsiteX52" fmla="*/ 36922 w 2627888"/>
                  <a:gd name="connsiteY52" fmla="*/ 100827 h 720000"/>
                  <a:gd name="connsiteX53" fmla="*/ 16615 w 2627888"/>
                  <a:gd name="connsiteY53" fmla="*/ 81757 h 720000"/>
                  <a:gd name="connsiteX54" fmla="*/ 4615 w 2627888"/>
                  <a:gd name="connsiteY54" fmla="*/ 58873 h 720000"/>
                  <a:gd name="connsiteX55" fmla="*/ 0 w 2627888"/>
                  <a:gd name="connsiteY55" fmla="*/ 35036 h 720000"/>
                  <a:gd name="connsiteX56" fmla="*/ 3692 w 2627888"/>
                  <a:gd name="connsiteY56" fmla="*/ 1215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2627888" h="720000">
                    <a:moveTo>
                      <a:pt x="8505" y="0"/>
                    </a:moveTo>
                    <a:lnTo>
                      <a:pt x="2627888" y="0"/>
                    </a:lnTo>
                    <a:lnTo>
                      <a:pt x="2619593" y="17873"/>
                    </a:lnTo>
                    <a:lnTo>
                      <a:pt x="2580825" y="81757"/>
                    </a:lnTo>
                    <a:lnTo>
                      <a:pt x="2541134" y="143734"/>
                    </a:lnTo>
                    <a:lnTo>
                      <a:pt x="2496828" y="204758"/>
                    </a:lnTo>
                    <a:lnTo>
                      <a:pt x="2453445" y="261968"/>
                    </a:lnTo>
                    <a:lnTo>
                      <a:pt x="2410062" y="321084"/>
                    </a:lnTo>
                    <a:lnTo>
                      <a:pt x="2367602" y="380201"/>
                    </a:lnTo>
                    <a:lnTo>
                      <a:pt x="2338988" y="427876"/>
                    </a:lnTo>
                    <a:lnTo>
                      <a:pt x="2315912" y="482225"/>
                    </a:lnTo>
                    <a:lnTo>
                      <a:pt x="2297451" y="539435"/>
                    </a:lnTo>
                    <a:lnTo>
                      <a:pt x="2282682" y="601412"/>
                    </a:lnTo>
                    <a:lnTo>
                      <a:pt x="2280836" y="630970"/>
                    </a:lnTo>
                    <a:lnTo>
                      <a:pt x="2282682" y="666250"/>
                    </a:lnTo>
                    <a:lnTo>
                      <a:pt x="2287298" y="709157"/>
                    </a:lnTo>
                    <a:lnTo>
                      <a:pt x="2288861" y="720000"/>
                    </a:lnTo>
                    <a:lnTo>
                      <a:pt x="327825" y="720000"/>
                    </a:lnTo>
                    <a:lnTo>
                      <a:pt x="334141" y="693901"/>
                    </a:lnTo>
                    <a:lnTo>
                      <a:pt x="336910" y="664343"/>
                    </a:lnTo>
                    <a:lnTo>
                      <a:pt x="336910" y="632877"/>
                    </a:lnTo>
                    <a:lnTo>
                      <a:pt x="328603" y="605226"/>
                    </a:lnTo>
                    <a:lnTo>
                      <a:pt x="320296" y="589970"/>
                    </a:lnTo>
                    <a:lnTo>
                      <a:pt x="305527" y="575668"/>
                    </a:lnTo>
                    <a:lnTo>
                      <a:pt x="289835" y="565179"/>
                    </a:lnTo>
                    <a:lnTo>
                      <a:pt x="273220" y="556598"/>
                    </a:lnTo>
                    <a:lnTo>
                      <a:pt x="256606" y="544202"/>
                    </a:lnTo>
                    <a:lnTo>
                      <a:pt x="243683" y="530853"/>
                    </a:lnTo>
                    <a:lnTo>
                      <a:pt x="233530" y="513690"/>
                    </a:lnTo>
                    <a:lnTo>
                      <a:pt x="229837" y="494620"/>
                    </a:lnTo>
                    <a:lnTo>
                      <a:pt x="231684" y="475551"/>
                    </a:lnTo>
                    <a:lnTo>
                      <a:pt x="238145" y="457434"/>
                    </a:lnTo>
                    <a:lnTo>
                      <a:pt x="246452" y="442178"/>
                    </a:lnTo>
                    <a:lnTo>
                      <a:pt x="251990" y="426922"/>
                    </a:lnTo>
                    <a:lnTo>
                      <a:pt x="225222" y="407852"/>
                    </a:lnTo>
                    <a:lnTo>
                      <a:pt x="206761" y="388782"/>
                    </a:lnTo>
                    <a:lnTo>
                      <a:pt x="196608" y="369713"/>
                    </a:lnTo>
                    <a:lnTo>
                      <a:pt x="194762" y="348736"/>
                    </a:lnTo>
                    <a:lnTo>
                      <a:pt x="197531" y="329666"/>
                    </a:lnTo>
                    <a:lnTo>
                      <a:pt x="204915" y="308689"/>
                    </a:lnTo>
                    <a:lnTo>
                      <a:pt x="215069" y="287712"/>
                    </a:lnTo>
                    <a:lnTo>
                      <a:pt x="226145" y="266735"/>
                    </a:lnTo>
                    <a:lnTo>
                      <a:pt x="236299" y="244805"/>
                    </a:lnTo>
                    <a:lnTo>
                      <a:pt x="246452" y="223828"/>
                    </a:lnTo>
                    <a:lnTo>
                      <a:pt x="251990" y="200944"/>
                    </a:lnTo>
                    <a:lnTo>
                      <a:pt x="233530" y="183781"/>
                    </a:lnTo>
                    <a:lnTo>
                      <a:pt x="207684" y="170432"/>
                    </a:lnTo>
                    <a:lnTo>
                      <a:pt x="179070" y="158037"/>
                    </a:lnTo>
                    <a:lnTo>
                      <a:pt x="149533" y="147548"/>
                    </a:lnTo>
                    <a:lnTo>
                      <a:pt x="119072" y="137060"/>
                    </a:lnTo>
                    <a:lnTo>
                      <a:pt x="88612" y="126571"/>
                    </a:lnTo>
                    <a:lnTo>
                      <a:pt x="59998" y="114176"/>
                    </a:lnTo>
                    <a:lnTo>
                      <a:pt x="36922" y="100827"/>
                    </a:lnTo>
                    <a:lnTo>
                      <a:pt x="16615" y="81757"/>
                    </a:lnTo>
                    <a:lnTo>
                      <a:pt x="4615" y="58873"/>
                    </a:lnTo>
                    <a:lnTo>
                      <a:pt x="0" y="35036"/>
                    </a:lnTo>
                    <a:lnTo>
                      <a:pt x="3692" y="1215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</p:grpSp>
        <p:sp>
          <p:nvSpPr>
            <p:cNvPr id="25" name="화살표: 위쪽/아래쪽 5">
              <a:extLst>
                <a:ext uri="{FF2B5EF4-FFF2-40B4-BE49-F238E27FC236}">
                  <a16:creationId xmlns:a16="http://schemas.microsoft.com/office/drawing/2014/main" id="{86542AD6-5032-44A0-8168-F3CFFC7EBAAA}"/>
                </a:ext>
              </a:extLst>
            </p:cNvPr>
            <p:cNvSpPr/>
            <p:nvPr/>
          </p:nvSpPr>
          <p:spPr>
            <a:xfrm>
              <a:off x="8937916" y="2503492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화살표: 위쪽/아래쪽 39">
              <a:extLst>
                <a:ext uri="{FF2B5EF4-FFF2-40B4-BE49-F238E27FC236}">
                  <a16:creationId xmlns:a16="http://schemas.microsoft.com/office/drawing/2014/main" id="{623828A6-CE00-4258-A0A4-1D4C382D01F5}"/>
                </a:ext>
              </a:extLst>
            </p:cNvPr>
            <p:cNvSpPr/>
            <p:nvPr/>
          </p:nvSpPr>
          <p:spPr>
            <a:xfrm>
              <a:off x="8246751" y="3462758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화살표: 위쪽/아래쪽 40">
              <a:extLst>
                <a:ext uri="{FF2B5EF4-FFF2-40B4-BE49-F238E27FC236}">
                  <a16:creationId xmlns:a16="http://schemas.microsoft.com/office/drawing/2014/main" id="{DF31FCF6-AE4B-47C1-8284-EDC64D88CEDF}"/>
                </a:ext>
              </a:extLst>
            </p:cNvPr>
            <p:cNvSpPr/>
            <p:nvPr/>
          </p:nvSpPr>
          <p:spPr>
            <a:xfrm>
              <a:off x="8937916" y="4422024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aphic 93">
            <a:extLst>
              <a:ext uri="{FF2B5EF4-FFF2-40B4-BE49-F238E27FC236}">
                <a16:creationId xmlns:a16="http://schemas.microsoft.com/office/drawing/2014/main" id="{D7F6CE48-946C-4C91-8EB5-BFE3F3540B06}"/>
              </a:ext>
            </a:extLst>
          </p:cNvPr>
          <p:cNvGrpSpPr/>
          <p:nvPr/>
        </p:nvGrpSpPr>
        <p:grpSpPr>
          <a:xfrm>
            <a:off x="9669161" y="5505474"/>
            <a:ext cx="2321209" cy="1191417"/>
            <a:chOff x="2867025" y="1771650"/>
            <a:chExt cx="6457950" cy="3314700"/>
          </a:xfrm>
          <a:solidFill>
            <a:schemeClr val="bg1">
              <a:lumMod val="95000"/>
            </a:schemeClr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4F9A302-2134-4B6F-B129-E1D940627FD1}"/>
                </a:ext>
              </a:extLst>
            </p:cNvPr>
            <p:cNvSpPr/>
            <p:nvPr/>
          </p:nvSpPr>
          <p:spPr>
            <a:xfrm>
              <a:off x="3952359" y="1771799"/>
              <a:ext cx="4924425" cy="2000250"/>
            </a:xfrm>
            <a:custGeom>
              <a:avLst/>
              <a:gdLst>
                <a:gd name="connsiteX0" fmla="*/ 4816356 w 4924425"/>
                <a:gd name="connsiteY0" fmla="*/ 503723 h 2000250"/>
                <a:gd name="connsiteX1" fmla="*/ 3545721 w 4924425"/>
                <a:gd name="connsiteY1" fmla="*/ 1756 h 2000250"/>
                <a:gd name="connsiteX2" fmla="*/ 1398786 w 4924425"/>
                <a:gd name="connsiteY2" fmla="*/ 1522898 h 2000250"/>
                <a:gd name="connsiteX3" fmla="*/ 448191 w 4924425"/>
                <a:gd name="connsiteY3" fmla="*/ 1861036 h 2000250"/>
                <a:gd name="connsiteX4" fmla="*/ 72906 w 4924425"/>
                <a:gd name="connsiteY4" fmla="*/ 1776263 h 2000250"/>
                <a:gd name="connsiteX5" fmla="*/ 37663 w 4924425"/>
                <a:gd name="connsiteY5" fmla="*/ 1849606 h 2000250"/>
                <a:gd name="connsiteX6" fmla="*/ 1003498 w 4924425"/>
                <a:gd name="connsiteY6" fmla="*/ 1944856 h 2000250"/>
                <a:gd name="connsiteX7" fmla="*/ 3428563 w 4924425"/>
                <a:gd name="connsiteY7" fmla="*/ 254168 h 2000250"/>
                <a:gd name="connsiteX8" fmla="*/ 4616331 w 4924425"/>
                <a:gd name="connsiteY8" fmla="*/ 495151 h 2000250"/>
                <a:gd name="connsiteX9" fmla="*/ 4816356 w 4924425"/>
                <a:gd name="connsiteY9" fmla="*/ 503723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24425" h="2000250">
                  <a:moveTo>
                    <a:pt x="4816356" y="503723"/>
                  </a:moveTo>
                  <a:cubicBezTo>
                    <a:pt x="4614426" y="345608"/>
                    <a:pt x="4104839" y="-28724"/>
                    <a:pt x="3545721" y="1756"/>
                  </a:cubicBezTo>
                  <a:cubicBezTo>
                    <a:pt x="2733238" y="45571"/>
                    <a:pt x="2271276" y="718988"/>
                    <a:pt x="1398786" y="1522898"/>
                  </a:cubicBezTo>
                  <a:cubicBezTo>
                    <a:pt x="1044456" y="1849606"/>
                    <a:pt x="750133" y="1885801"/>
                    <a:pt x="448191" y="1861036"/>
                  </a:cubicBezTo>
                  <a:cubicBezTo>
                    <a:pt x="254833" y="1844843"/>
                    <a:pt x="199588" y="1760071"/>
                    <a:pt x="72906" y="1776263"/>
                  </a:cubicBezTo>
                  <a:cubicBezTo>
                    <a:pt x="-2342" y="1785788"/>
                    <a:pt x="-28059" y="1824841"/>
                    <a:pt x="37663" y="1849606"/>
                  </a:cubicBezTo>
                  <a:cubicBezTo>
                    <a:pt x="158631" y="1895326"/>
                    <a:pt x="477718" y="2100114"/>
                    <a:pt x="1003498" y="1944856"/>
                  </a:cubicBezTo>
                  <a:cubicBezTo>
                    <a:pt x="1836936" y="1697206"/>
                    <a:pt x="2517973" y="436096"/>
                    <a:pt x="3428563" y="254168"/>
                  </a:cubicBezTo>
                  <a:cubicBezTo>
                    <a:pt x="3926721" y="155108"/>
                    <a:pt x="4436309" y="376088"/>
                    <a:pt x="4616331" y="495151"/>
                  </a:cubicBezTo>
                  <a:cubicBezTo>
                    <a:pt x="4908748" y="686603"/>
                    <a:pt x="5031621" y="680888"/>
                    <a:pt x="4816356" y="503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4A5374C-2660-44F4-80B5-6702203CCCCF}"/>
                </a:ext>
              </a:extLst>
            </p:cNvPr>
            <p:cNvSpPr/>
            <p:nvPr/>
          </p:nvSpPr>
          <p:spPr>
            <a:xfrm>
              <a:off x="2867057" y="2952853"/>
              <a:ext cx="4781550" cy="2124075"/>
            </a:xfrm>
            <a:custGeom>
              <a:avLst/>
              <a:gdLst>
                <a:gd name="connsiteX0" fmla="*/ 60928 w 4781550"/>
                <a:gd name="connsiteY0" fmla="*/ 811427 h 2124075"/>
                <a:gd name="connsiteX1" fmla="*/ 1222025 w 4781550"/>
                <a:gd name="connsiteY1" fmla="*/ 2005862 h 2124075"/>
                <a:gd name="connsiteX2" fmla="*/ 3521361 w 4781550"/>
                <a:gd name="connsiteY2" fmla="*/ 1166709 h 2124075"/>
                <a:gd name="connsiteX3" fmla="*/ 4294790 w 4781550"/>
                <a:gd name="connsiteY3" fmla="*/ 288504 h 2124075"/>
                <a:gd name="connsiteX4" fmla="*/ 4736750 w 4781550"/>
                <a:gd name="connsiteY4" fmla="*/ 87527 h 2124075"/>
                <a:gd name="connsiteX5" fmla="*/ 4673886 w 4781550"/>
                <a:gd name="connsiteY5" fmla="*/ 5612 h 2124075"/>
                <a:gd name="connsiteX6" fmla="*/ 3493738 w 4781550"/>
                <a:gd name="connsiteY6" fmla="*/ 829524 h 2124075"/>
                <a:gd name="connsiteX7" fmla="*/ 1367758 w 4781550"/>
                <a:gd name="connsiteY7" fmla="*/ 1776309 h 2124075"/>
                <a:gd name="connsiteX8" fmla="*/ 216185 w 4781550"/>
                <a:gd name="connsiteY8" fmla="*/ 794282 h 2124075"/>
                <a:gd name="connsiteX9" fmla="*/ 60928 w 4781550"/>
                <a:gd name="connsiteY9" fmla="*/ 811427 h 212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1550" h="2124075">
                  <a:moveTo>
                    <a:pt x="60928" y="811427"/>
                  </a:moveTo>
                  <a:cubicBezTo>
                    <a:pt x="239045" y="1165757"/>
                    <a:pt x="554323" y="1754402"/>
                    <a:pt x="1222025" y="2005862"/>
                  </a:cubicBezTo>
                  <a:cubicBezTo>
                    <a:pt x="1984025" y="2292564"/>
                    <a:pt x="2795555" y="2114447"/>
                    <a:pt x="3521361" y="1166709"/>
                  </a:cubicBezTo>
                  <a:cubicBezTo>
                    <a:pt x="3869023" y="713319"/>
                    <a:pt x="4041425" y="431379"/>
                    <a:pt x="4294790" y="288504"/>
                  </a:cubicBezTo>
                  <a:cubicBezTo>
                    <a:pt x="4554823" y="141819"/>
                    <a:pt x="4627213" y="141819"/>
                    <a:pt x="4736750" y="87527"/>
                  </a:cubicBezTo>
                  <a:cubicBezTo>
                    <a:pt x="4804378" y="54189"/>
                    <a:pt x="4819618" y="-21058"/>
                    <a:pt x="4673886" y="5612"/>
                  </a:cubicBezTo>
                  <a:cubicBezTo>
                    <a:pt x="4180490" y="97052"/>
                    <a:pt x="3946175" y="340892"/>
                    <a:pt x="3493738" y="829524"/>
                  </a:cubicBezTo>
                  <a:cubicBezTo>
                    <a:pt x="2636488" y="1755354"/>
                    <a:pt x="2274538" y="1970619"/>
                    <a:pt x="1367758" y="1776309"/>
                  </a:cubicBezTo>
                  <a:cubicBezTo>
                    <a:pt x="738155" y="1639149"/>
                    <a:pt x="345725" y="967637"/>
                    <a:pt x="216185" y="794282"/>
                  </a:cubicBezTo>
                  <a:cubicBezTo>
                    <a:pt x="6635" y="513294"/>
                    <a:pt x="-61945" y="528534"/>
                    <a:pt x="60928" y="811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AEB297D-4FCF-4E38-8C52-373398EC59E0}"/>
                </a:ext>
              </a:extLst>
            </p:cNvPr>
            <p:cNvSpPr/>
            <p:nvPr/>
          </p:nvSpPr>
          <p:spPr>
            <a:xfrm>
              <a:off x="3097529" y="2204085"/>
              <a:ext cx="6229350" cy="2381250"/>
            </a:xfrm>
            <a:custGeom>
              <a:avLst/>
              <a:gdLst>
                <a:gd name="connsiteX0" fmla="*/ 25719 w 6229350"/>
                <a:gd name="connsiteY0" fmla="*/ 330517 h 2381250"/>
                <a:gd name="connsiteX1" fmla="*/ 1000126 w 6229350"/>
                <a:gd name="connsiteY1" fmla="*/ 2107883 h 2381250"/>
                <a:gd name="connsiteX2" fmla="*/ 3358516 w 6229350"/>
                <a:gd name="connsiteY2" fmla="*/ 1084898 h 2381250"/>
                <a:gd name="connsiteX3" fmla="*/ 4532949 w 6229350"/>
                <a:gd name="connsiteY3" fmla="*/ 415290 h 2381250"/>
                <a:gd name="connsiteX4" fmla="*/ 5518786 w 6229350"/>
                <a:gd name="connsiteY4" fmla="*/ 726757 h 2381250"/>
                <a:gd name="connsiteX5" fmla="*/ 5325429 w 6229350"/>
                <a:gd name="connsiteY5" fmla="*/ 2019300 h 2381250"/>
                <a:gd name="connsiteX6" fmla="*/ 4798697 w 6229350"/>
                <a:gd name="connsiteY6" fmla="*/ 1522095 h 2381250"/>
                <a:gd name="connsiteX7" fmla="*/ 5192079 w 6229350"/>
                <a:gd name="connsiteY7" fmla="*/ 1128712 h 2381250"/>
                <a:gd name="connsiteX8" fmla="*/ 5470209 w 6229350"/>
                <a:gd name="connsiteY8" fmla="*/ 1330643 h 2381250"/>
                <a:gd name="connsiteX9" fmla="*/ 5098734 w 6229350"/>
                <a:gd name="connsiteY9" fmla="*/ 1575435 h 2381250"/>
                <a:gd name="connsiteX10" fmla="*/ 5379722 w 6229350"/>
                <a:gd name="connsiteY10" fmla="*/ 1746885 h 2381250"/>
                <a:gd name="connsiteX11" fmla="*/ 5694047 w 6229350"/>
                <a:gd name="connsiteY11" fmla="*/ 1315403 h 2381250"/>
                <a:gd name="connsiteX12" fmla="*/ 5046347 w 6229350"/>
                <a:gd name="connsiteY12" fmla="*/ 864870 h 2381250"/>
                <a:gd name="connsiteX13" fmla="*/ 4449129 w 6229350"/>
                <a:gd name="connsiteY13" fmla="*/ 1474470 h 2381250"/>
                <a:gd name="connsiteX14" fmla="*/ 5313047 w 6229350"/>
                <a:gd name="connsiteY14" fmla="*/ 2382203 h 2381250"/>
                <a:gd name="connsiteX15" fmla="*/ 6136007 w 6229350"/>
                <a:gd name="connsiteY15" fmla="*/ 1859280 h 2381250"/>
                <a:gd name="connsiteX16" fmla="*/ 5916932 w 6229350"/>
                <a:gd name="connsiteY16" fmla="*/ 547688 h 2381250"/>
                <a:gd name="connsiteX17" fmla="*/ 4589147 w 6229350"/>
                <a:gd name="connsiteY17" fmla="*/ 0 h 2381250"/>
                <a:gd name="connsiteX18" fmla="*/ 3239454 w 6229350"/>
                <a:gd name="connsiteY18" fmla="*/ 626745 h 2381250"/>
                <a:gd name="connsiteX19" fmla="*/ 1113474 w 6229350"/>
                <a:gd name="connsiteY19" fmla="*/ 1830705 h 2381250"/>
                <a:gd name="connsiteX20" fmla="*/ 144781 w 6229350"/>
                <a:gd name="connsiteY20" fmla="*/ 279082 h 2381250"/>
                <a:gd name="connsiteX21" fmla="*/ 25719 w 6229350"/>
                <a:gd name="connsiteY21" fmla="*/ 330517 h 2381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229350" h="2381250">
                  <a:moveTo>
                    <a:pt x="25719" y="330517"/>
                  </a:moveTo>
                  <a:cubicBezTo>
                    <a:pt x="-114299" y="1200150"/>
                    <a:pt x="332424" y="1857375"/>
                    <a:pt x="1000126" y="2107883"/>
                  </a:cubicBezTo>
                  <a:cubicBezTo>
                    <a:pt x="1762126" y="2394585"/>
                    <a:pt x="2336484" y="2121218"/>
                    <a:pt x="3358516" y="1084898"/>
                  </a:cubicBezTo>
                  <a:cubicBezTo>
                    <a:pt x="3822384" y="614363"/>
                    <a:pt x="4031934" y="507682"/>
                    <a:pt x="4532949" y="415290"/>
                  </a:cubicBezTo>
                  <a:cubicBezTo>
                    <a:pt x="4652964" y="393382"/>
                    <a:pt x="5161599" y="481013"/>
                    <a:pt x="5518786" y="726757"/>
                  </a:cubicBezTo>
                  <a:cubicBezTo>
                    <a:pt x="5968366" y="1035368"/>
                    <a:pt x="5968366" y="1968818"/>
                    <a:pt x="5325429" y="2019300"/>
                  </a:cubicBezTo>
                  <a:cubicBezTo>
                    <a:pt x="5155884" y="2032635"/>
                    <a:pt x="4754882" y="1919287"/>
                    <a:pt x="4798697" y="1522095"/>
                  </a:cubicBezTo>
                  <a:cubicBezTo>
                    <a:pt x="4806316" y="1453515"/>
                    <a:pt x="4834891" y="1163003"/>
                    <a:pt x="5192079" y="1128712"/>
                  </a:cubicBezTo>
                  <a:cubicBezTo>
                    <a:pt x="5227322" y="1124903"/>
                    <a:pt x="5465447" y="1211580"/>
                    <a:pt x="5470209" y="1330643"/>
                  </a:cubicBezTo>
                  <a:cubicBezTo>
                    <a:pt x="5488307" y="1765935"/>
                    <a:pt x="5145407" y="1486853"/>
                    <a:pt x="5098734" y="1575435"/>
                  </a:cubicBezTo>
                  <a:cubicBezTo>
                    <a:pt x="5060634" y="1647825"/>
                    <a:pt x="5215891" y="1764030"/>
                    <a:pt x="5379722" y="1746885"/>
                  </a:cubicBezTo>
                  <a:cubicBezTo>
                    <a:pt x="5620704" y="1721168"/>
                    <a:pt x="5722622" y="1493520"/>
                    <a:pt x="5694047" y="1315403"/>
                  </a:cubicBezTo>
                  <a:cubicBezTo>
                    <a:pt x="5626419" y="892493"/>
                    <a:pt x="5255897" y="820103"/>
                    <a:pt x="5046347" y="864870"/>
                  </a:cubicBezTo>
                  <a:cubicBezTo>
                    <a:pt x="4565334" y="966787"/>
                    <a:pt x="4459606" y="1340168"/>
                    <a:pt x="4449129" y="1474470"/>
                  </a:cubicBezTo>
                  <a:cubicBezTo>
                    <a:pt x="4385312" y="2303145"/>
                    <a:pt x="5052061" y="2382203"/>
                    <a:pt x="5313047" y="2382203"/>
                  </a:cubicBezTo>
                  <a:cubicBezTo>
                    <a:pt x="5772152" y="2382203"/>
                    <a:pt x="6018849" y="2139315"/>
                    <a:pt x="6136007" y="1859280"/>
                  </a:cubicBezTo>
                  <a:cubicBezTo>
                    <a:pt x="6297932" y="1473518"/>
                    <a:pt x="6264594" y="1008698"/>
                    <a:pt x="5916932" y="547688"/>
                  </a:cubicBezTo>
                  <a:cubicBezTo>
                    <a:pt x="5782629" y="370523"/>
                    <a:pt x="5327334" y="0"/>
                    <a:pt x="4589147" y="0"/>
                  </a:cubicBezTo>
                  <a:cubicBezTo>
                    <a:pt x="4246247" y="0"/>
                    <a:pt x="3691891" y="139065"/>
                    <a:pt x="3239454" y="626745"/>
                  </a:cubicBezTo>
                  <a:cubicBezTo>
                    <a:pt x="2382204" y="1552575"/>
                    <a:pt x="2020254" y="2025015"/>
                    <a:pt x="1113474" y="1830705"/>
                  </a:cubicBezTo>
                  <a:cubicBezTo>
                    <a:pt x="485776" y="1696403"/>
                    <a:pt x="8574" y="984885"/>
                    <a:pt x="144781" y="279082"/>
                  </a:cubicBezTo>
                  <a:cubicBezTo>
                    <a:pt x="199074" y="0"/>
                    <a:pt x="100014" y="3810"/>
                    <a:pt x="25719" y="330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02ABAE0-27A1-4AA4-90CA-45CF80142968}"/>
              </a:ext>
            </a:extLst>
          </p:cNvPr>
          <p:cNvGrpSpPr/>
          <p:nvPr/>
        </p:nvGrpSpPr>
        <p:grpSpPr>
          <a:xfrm>
            <a:off x="542739" y="2081660"/>
            <a:ext cx="3376117" cy="1560369"/>
            <a:chOff x="4822352" y="1916832"/>
            <a:chExt cx="3422056" cy="1560369"/>
          </a:xfrm>
        </p:grpSpPr>
        <p:sp>
          <p:nvSpPr>
            <p:cNvPr id="10" name="Text Placeholder 10">
              <a:extLst>
                <a:ext uri="{FF2B5EF4-FFF2-40B4-BE49-F238E27FC236}">
                  <a16:creationId xmlns:a16="http://schemas.microsoft.com/office/drawing/2014/main" id="{E2572673-A695-498D-8086-B48E3B2B7B40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E6A41F4-DE9C-4A7F-AAA4-F59C95AB2425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647B540-EA11-463D-AD59-7B9ED3CB4A4F}"/>
              </a:ext>
            </a:extLst>
          </p:cNvPr>
          <p:cNvSpPr txBox="1"/>
          <p:nvPr/>
        </p:nvSpPr>
        <p:spPr>
          <a:xfrm rot="16200000">
            <a:off x="8663395" y="2094079"/>
            <a:ext cx="5059681" cy="139403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dist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PORTFOLIO  DESIGNED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A961C98-FB1E-4636-A070-8D73439C6BD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8005329-A11D-47FB-9A72-BC661F7EDE08}"/>
              </a:ext>
            </a:extLst>
          </p:cNvPr>
          <p:cNvGrpSpPr/>
          <p:nvPr/>
        </p:nvGrpSpPr>
        <p:grpSpPr>
          <a:xfrm>
            <a:off x="1031421" y="2013626"/>
            <a:ext cx="11129260" cy="4844374"/>
            <a:chOff x="626799" y="1189365"/>
            <a:chExt cx="9728271" cy="4048650"/>
          </a:xfrm>
          <a:solidFill>
            <a:schemeClr val="bg1">
              <a:lumMod val="85000"/>
            </a:schemeClr>
          </a:solidFill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41CF0825-206B-4164-B687-CDB6AC386B8B}"/>
                </a:ext>
              </a:extLst>
            </p:cNvPr>
            <p:cNvSpPr/>
            <p:nvPr/>
          </p:nvSpPr>
          <p:spPr>
            <a:xfrm>
              <a:off x="626799" y="1964398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434D2905-31C9-4EE6-870B-B989008A0DEB}"/>
                </a:ext>
              </a:extLst>
            </p:cNvPr>
            <p:cNvSpPr/>
            <p:nvPr/>
          </p:nvSpPr>
          <p:spPr>
            <a:xfrm rot="10800000">
              <a:off x="2031008" y="1943795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981A2FFB-FD4D-4346-840D-4DD6E93609A0}"/>
                </a:ext>
              </a:extLst>
            </p:cNvPr>
            <p:cNvSpPr/>
            <p:nvPr/>
          </p:nvSpPr>
          <p:spPr>
            <a:xfrm>
              <a:off x="3439492" y="1957369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B7AC4A15-BCFD-4250-AEF0-98274E2F1D0F}"/>
                </a:ext>
              </a:extLst>
            </p:cNvPr>
            <p:cNvSpPr/>
            <p:nvPr/>
          </p:nvSpPr>
          <p:spPr>
            <a:xfrm rot="10800000">
              <a:off x="4843701" y="1928554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DD112030-D8C6-4493-A0A9-F263621F8B5E}"/>
                </a:ext>
              </a:extLst>
            </p:cNvPr>
            <p:cNvSpPr/>
            <p:nvPr/>
          </p:nvSpPr>
          <p:spPr>
            <a:xfrm>
              <a:off x="6252184" y="1942917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9CD2418C-88CB-4DA5-9E17-3C65811010BB}"/>
                </a:ext>
              </a:extLst>
            </p:cNvPr>
            <p:cNvSpPr/>
            <p:nvPr/>
          </p:nvSpPr>
          <p:spPr>
            <a:xfrm rot="10800000">
              <a:off x="7656393" y="1900065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B52859F-0E2F-40D4-BB9B-299B3C6D0FFD}"/>
                </a:ext>
              </a:extLst>
            </p:cNvPr>
            <p:cNvSpPr/>
            <p:nvPr/>
          </p:nvSpPr>
          <p:spPr>
            <a:xfrm>
              <a:off x="626800" y="2752732"/>
              <a:ext cx="199411" cy="24852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60DB106F-0F59-4D42-9E9C-18998CAFD61E}"/>
                </a:ext>
              </a:extLst>
            </p:cNvPr>
            <p:cNvSpPr/>
            <p:nvPr/>
          </p:nvSpPr>
          <p:spPr>
            <a:xfrm>
              <a:off x="9064875" y="1275606"/>
              <a:ext cx="202820" cy="1528170"/>
            </a:xfrm>
            <a:custGeom>
              <a:avLst/>
              <a:gdLst/>
              <a:ahLst/>
              <a:cxnLst/>
              <a:rect l="l" t="t" r="r" b="b"/>
              <a:pathLst>
                <a:path w="180000" h="1528170">
                  <a:moveTo>
                    <a:pt x="0" y="0"/>
                  </a:moveTo>
                  <a:lnTo>
                    <a:pt x="180000" y="0"/>
                  </a:lnTo>
                  <a:lnTo>
                    <a:pt x="180000" y="1528170"/>
                  </a:lnTo>
                  <a:lnTo>
                    <a:pt x="0" y="152817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0A51743B-01E6-49DD-8D5D-6403F221C404}"/>
                </a:ext>
              </a:extLst>
            </p:cNvPr>
            <p:cNvSpPr/>
            <p:nvPr/>
          </p:nvSpPr>
          <p:spPr>
            <a:xfrm rot="16200000">
              <a:off x="9630616" y="623623"/>
              <a:ext cx="158712" cy="1290196"/>
            </a:xfrm>
            <a:custGeom>
              <a:avLst/>
              <a:gdLst/>
              <a:ahLst/>
              <a:cxnLst/>
              <a:rect l="l" t="t" r="r" b="b"/>
              <a:pathLst>
                <a:path w="180000" h="579556">
                  <a:moveTo>
                    <a:pt x="0" y="579556"/>
                  </a:moveTo>
                  <a:lnTo>
                    <a:pt x="0" y="0"/>
                  </a:lnTo>
                  <a:lnTo>
                    <a:pt x="180000" y="0"/>
                  </a:lnTo>
                  <a:lnTo>
                    <a:pt x="180000" y="57955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FD8F7530-BC29-48BB-B92A-B48372D671CB}"/>
              </a:ext>
            </a:extLst>
          </p:cNvPr>
          <p:cNvSpPr/>
          <p:nvPr/>
        </p:nvSpPr>
        <p:spPr>
          <a:xfrm>
            <a:off x="1500235" y="3419591"/>
            <a:ext cx="887479" cy="889200"/>
          </a:xfrm>
          <a:prstGeom prst="ellipse">
            <a:avLst/>
          </a:prstGeom>
          <a:solidFill>
            <a:schemeClr val="accent6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043128F-9C91-469B-BD02-BB6A0D340375}"/>
              </a:ext>
            </a:extLst>
          </p:cNvPr>
          <p:cNvSpPr/>
          <p:nvPr/>
        </p:nvSpPr>
        <p:spPr>
          <a:xfrm>
            <a:off x="3110936" y="3419591"/>
            <a:ext cx="887479" cy="889200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600D4C4-7129-4268-94F7-FA44F491BA4F}"/>
              </a:ext>
            </a:extLst>
          </p:cNvPr>
          <p:cNvSpPr/>
          <p:nvPr/>
        </p:nvSpPr>
        <p:spPr>
          <a:xfrm>
            <a:off x="4721637" y="3419591"/>
            <a:ext cx="887479" cy="889200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2BA0E27-1E17-48D6-BCCC-36B5C6B15747}"/>
              </a:ext>
            </a:extLst>
          </p:cNvPr>
          <p:cNvSpPr/>
          <p:nvPr/>
        </p:nvSpPr>
        <p:spPr>
          <a:xfrm>
            <a:off x="6332338" y="3419591"/>
            <a:ext cx="887479" cy="88920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C979DFD-1055-413D-914F-2B33EF759922}"/>
              </a:ext>
            </a:extLst>
          </p:cNvPr>
          <p:cNvSpPr/>
          <p:nvPr/>
        </p:nvSpPr>
        <p:spPr>
          <a:xfrm>
            <a:off x="7943039" y="3419591"/>
            <a:ext cx="887479" cy="889200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DDE38F1-BEDF-4CF3-9F4D-22C676FC4BAC}"/>
              </a:ext>
            </a:extLst>
          </p:cNvPr>
          <p:cNvSpPr/>
          <p:nvPr/>
        </p:nvSpPr>
        <p:spPr>
          <a:xfrm>
            <a:off x="9553741" y="3419591"/>
            <a:ext cx="887479" cy="889200"/>
          </a:xfrm>
          <a:prstGeom prst="ellipse">
            <a:avLst/>
          </a:prstGeom>
          <a:solidFill>
            <a:schemeClr val="accent5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0B51D03-3D64-4609-A880-3BBD2916632D}"/>
              </a:ext>
            </a:extLst>
          </p:cNvPr>
          <p:cNvGrpSpPr/>
          <p:nvPr/>
        </p:nvGrpSpPr>
        <p:grpSpPr>
          <a:xfrm>
            <a:off x="1347184" y="4785133"/>
            <a:ext cx="1830680" cy="1097650"/>
            <a:chOff x="827584" y="4922584"/>
            <a:chExt cx="1830680" cy="109765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F4CA1F2-9E1C-4BF9-A796-6A4559F31017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F69499D-3525-41E8-8C99-EB260DD67A9E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B68A7B9-794B-4FF7-BDD6-5B1BF2B07C8B}"/>
              </a:ext>
            </a:extLst>
          </p:cNvPr>
          <p:cNvGrpSpPr/>
          <p:nvPr/>
        </p:nvGrpSpPr>
        <p:grpSpPr>
          <a:xfrm>
            <a:off x="4404508" y="4782512"/>
            <a:ext cx="1830680" cy="1097650"/>
            <a:chOff x="3397012" y="4922584"/>
            <a:chExt cx="1830680" cy="109765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930142-9303-4CAC-805A-7B280A2E82AB}"/>
                </a:ext>
              </a:extLst>
            </p:cNvPr>
            <p:cNvSpPr txBox="1"/>
            <p:nvPr/>
          </p:nvSpPr>
          <p:spPr>
            <a:xfrm>
              <a:off x="3397012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C859035-6968-42DA-B7E3-9B5E267617FE}"/>
                </a:ext>
              </a:extLst>
            </p:cNvPr>
            <p:cNvSpPr txBox="1"/>
            <p:nvPr/>
          </p:nvSpPr>
          <p:spPr>
            <a:xfrm>
              <a:off x="3397012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6D5982E-8589-4D58-9405-2FCE6BC9F842}"/>
              </a:ext>
            </a:extLst>
          </p:cNvPr>
          <p:cNvGrpSpPr/>
          <p:nvPr/>
        </p:nvGrpSpPr>
        <p:grpSpPr>
          <a:xfrm>
            <a:off x="7698957" y="4785133"/>
            <a:ext cx="1830680" cy="1097650"/>
            <a:chOff x="5996920" y="4922584"/>
            <a:chExt cx="1830680" cy="109765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A7CA534-1EE6-46CB-8AB3-820439389EB5}"/>
                </a:ext>
              </a:extLst>
            </p:cNvPr>
            <p:cNvSpPr txBox="1"/>
            <p:nvPr/>
          </p:nvSpPr>
          <p:spPr>
            <a:xfrm>
              <a:off x="5996920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4EA6609-8927-4857-A22C-B31F80245D4A}"/>
                </a:ext>
              </a:extLst>
            </p:cNvPr>
            <p:cNvSpPr txBox="1"/>
            <p:nvPr/>
          </p:nvSpPr>
          <p:spPr>
            <a:xfrm>
              <a:off x="5996920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246C79B-E840-44C2-9E67-8D18D1654CB2}"/>
              </a:ext>
            </a:extLst>
          </p:cNvPr>
          <p:cNvGrpSpPr/>
          <p:nvPr/>
        </p:nvGrpSpPr>
        <p:grpSpPr>
          <a:xfrm>
            <a:off x="2653739" y="2116817"/>
            <a:ext cx="1830680" cy="1097650"/>
            <a:chOff x="1316400" y="1706227"/>
            <a:chExt cx="1830680" cy="109765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F99A483-FF6C-49C7-91B0-C242AC59289A}"/>
                </a:ext>
              </a:extLst>
            </p:cNvPr>
            <p:cNvSpPr txBox="1"/>
            <p:nvPr/>
          </p:nvSpPr>
          <p:spPr>
            <a:xfrm>
              <a:off x="1316400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DC2353-8D91-42D7-850E-24A10224244F}"/>
                </a:ext>
              </a:extLst>
            </p:cNvPr>
            <p:cNvSpPr txBox="1"/>
            <p:nvPr/>
          </p:nvSpPr>
          <p:spPr>
            <a:xfrm>
              <a:off x="1316400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32173C7-D299-45FC-B27A-9C9164DB2327}"/>
              </a:ext>
            </a:extLst>
          </p:cNvPr>
          <p:cNvGrpSpPr/>
          <p:nvPr/>
        </p:nvGrpSpPr>
        <p:grpSpPr>
          <a:xfrm>
            <a:off x="5712944" y="2116817"/>
            <a:ext cx="1830680" cy="1097650"/>
            <a:chOff x="3885828" y="1706227"/>
            <a:chExt cx="1830680" cy="109765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DF43A18-E738-4969-963C-734C14DCFD58}"/>
                </a:ext>
              </a:extLst>
            </p:cNvPr>
            <p:cNvSpPr txBox="1"/>
            <p:nvPr/>
          </p:nvSpPr>
          <p:spPr>
            <a:xfrm>
              <a:off x="3885828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0BAD31C-E2E2-451D-876A-CE73207969C6}"/>
                </a:ext>
              </a:extLst>
            </p:cNvPr>
            <p:cNvSpPr txBox="1"/>
            <p:nvPr/>
          </p:nvSpPr>
          <p:spPr>
            <a:xfrm>
              <a:off x="3885828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4FFBB79-97E4-4F6F-A697-7B9E856240EC}"/>
              </a:ext>
            </a:extLst>
          </p:cNvPr>
          <p:cNvGrpSpPr/>
          <p:nvPr/>
        </p:nvGrpSpPr>
        <p:grpSpPr>
          <a:xfrm>
            <a:off x="8772149" y="2036995"/>
            <a:ext cx="1830680" cy="1097650"/>
            <a:chOff x="6485736" y="1706227"/>
            <a:chExt cx="1830680" cy="109765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410E643-2B3B-48B2-9E06-01E706248E85}"/>
                </a:ext>
              </a:extLst>
            </p:cNvPr>
            <p:cNvSpPr txBox="1"/>
            <p:nvPr/>
          </p:nvSpPr>
          <p:spPr>
            <a:xfrm>
              <a:off x="6485736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1A68F36-4D08-4024-8208-96BF5D3EA833}"/>
                </a:ext>
              </a:extLst>
            </p:cNvPr>
            <p:cNvSpPr txBox="1"/>
            <p:nvPr/>
          </p:nvSpPr>
          <p:spPr>
            <a:xfrm>
              <a:off x="6485736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Rectangle 23">
            <a:extLst>
              <a:ext uri="{FF2B5EF4-FFF2-40B4-BE49-F238E27FC236}">
                <a16:creationId xmlns:a16="http://schemas.microsoft.com/office/drawing/2014/main" id="{07BCFB00-6736-47B5-B512-D7C6F4FB0D8E}"/>
              </a:ext>
            </a:extLst>
          </p:cNvPr>
          <p:cNvSpPr/>
          <p:nvPr/>
        </p:nvSpPr>
        <p:spPr>
          <a:xfrm>
            <a:off x="1722263" y="3712555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Oval 31">
            <a:extLst>
              <a:ext uri="{FF2B5EF4-FFF2-40B4-BE49-F238E27FC236}">
                <a16:creationId xmlns:a16="http://schemas.microsoft.com/office/drawing/2014/main" id="{5054C7E5-DF4E-4146-96B0-B659E59CEF39}"/>
              </a:ext>
            </a:extLst>
          </p:cNvPr>
          <p:cNvSpPr/>
          <p:nvPr/>
        </p:nvSpPr>
        <p:spPr>
          <a:xfrm>
            <a:off x="9832378" y="3687220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23">
            <a:extLst>
              <a:ext uri="{FF2B5EF4-FFF2-40B4-BE49-F238E27FC236}">
                <a16:creationId xmlns:a16="http://schemas.microsoft.com/office/drawing/2014/main" id="{0903FA75-0080-4F2D-A678-EDCA91BECF85}"/>
              </a:ext>
            </a:extLst>
          </p:cNvPr>
          <p:cNvSpPr/>
          <p:nvPr/>
        </p:nvSpPr>
        <p:spPr>
          <a:xfrm>
            <a:off x="4915910" y="3673454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31">
            <a:extLst>
              <a:ext uri="{FF2B5EF4-FFF2-40B4-BE49-F238E27FC236}">
                <a16:creationId xmlns:a16="http://schemas.microsoft.com/office/drawing/2014/main" id="{F837FC58-0ACD-4AD4-826A-BF0E207D594F}"/>
              </a:ext>
            </a:extLst>
          </p:cNvPr>
          <p:cNvSpPr/>
          <p:nvPr/>
        </p:nvSpPr>
        <p:spPr>
          <a:xfrm>
            <a:off x="6605885" y="3619934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Teardrop 17">
            <a:extLst>
              <a:ext uri="{FF2B5EF4-FFF2-40B4-BE49-F238E27FC236}">
                <a16:creationId xmlns:a16="http://schemas.microsoft.com/office/drawing/2014/main" id="{423B369C-B869-411E-8546-5C7A4F777ADC}"/>
              </a:ext>
            </a:extLst>
          </p:cNvPr>
          <p:cNvSpPr/>
          <p:nvPr/>
        </p:nvSpPr>
        <p:spPr>
          <a:xfrm rot="18900000">
            <a:off x="3362704" y="3715354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23">
            <a:extLst>
              <a:ext uri="{FF2B5EF4-FFF2-40B4-BE49-F238E27FC236}">
                <a16:creationId xmlns:a16="http://schemas.microsoft.com/office/drawing/2014/main" id="{9CB81AA0-8468-47B3-A94F-17D5393070E6}"/>
              </a:ext>
            </a:extLst>
          </p:cNvPr>
          <p:cNvSpPr/>
          <p:nvPr/>
        </p:nvSpPr>
        <p:spPr>
          <a:xfrm>
            <a:off x="8166023" y="3635701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A876B"/>
      </a:accent1>
      <a:accent2>
        <a:srgbClr val="90B141"/>
      </a:accent2>
      <a:accent3>
        <a:srgbClr val="CEDD46"/>
      </a:accent3>
      <a:accent4>
        <a:srgbClr val="399A84"/>
      </a:accent4>
      <a:accent5>
        <a:srgbClr val="429EB3"/>
      </a:accent5>
      <a:accent6>
        <a:srgbClr val="26648C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A876B"/>
      </a:accent1>
      <a:accent2>
        <a:srgbClr val="90B141"/>
      </a:accent2>
      <a:accent3>
        <a:srgbClr val="CEDD46"/>
      </a:accent3>
      <a:accent4>
        <a:srgbClr val="399A84"/>
      </a:accent4>
      <a:accent5>
        <a:srgbClr val="429EB3"/>
      </a:accent5>
      <a:accent6>
        <a:srgbClr val="26648C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A876B"/>
      </a:accent1>
      <a:accent2>
        <a:srgbClr val="90B141"/>
      </a:accent2>
      <a:accent3>
        <a:srgbClr val="CEDD46"/>
      </a:accent3>
      <a:accent4>
        <a:srgbClr val="399A84"/>
      </a:accent4>
      <a:accent5>
        <a:srgbClr val="429EB3"/>
      </a:accent5>
      <a:accent6>
        <a:srgbClr val="26648C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2602</TotalTime>
  <Words>4129</Words>
  <Application>Microsoft Office PowerPoint</Application>
  <PresentationFormat>Widescreen</PresentationFormat>
  <Paragraphs>497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59</cp:revision>
  <dcterms:created xsi:type="dcterms:W3CDTF">2020-01-20T05:08:25Z</dcterms:created>
  <dcterms:modified xsi:type="dcterms:W3CDTF">2020-12-23T04:55:12Z</dcterms:modified>
</cp:coreProperties>
</file>