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3" name="Donut 3">
            <a:extLst>
              <a:ext uri="{FF2B5EF4-FFF2-40B4-BE49-F238E27FC236}">
                <a16:creationId xmlns:a16="http://schemas.microsoft.com/office/drawing/2014/main" id="{23DE21D4-2E6F-474A-9BA1-C6B3D0D86187}"/>
              </a:ext>
            </a:extLst>
          </p:cNvPr>
          <p:cNvSpPr/>
          <p:nvPr/>
        </p:nvSpPr>
        <p:spPr>
          <a:xfrm>
            <a:off x="4091582" y="1966518"/>
            <a:ext cx="3984446" cy="3984446"/>
          </a:xfrm>
          <a:prstGeom prst="donut">
            <a:avLst>
              <a:gd name="adj" fmla="val 258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4" name="Pie 4">
            <a:extLst>
              <a:ext uri="{FF2B5EF4-FFF2-40B4-BE49-F238E27FC236}">
                <a16:creationId xmlns:a16="http://schemas.microsoft.com/office/drawing/2014/main" id="{C14CD02A-CA33-454D-9D8B-C3571EBAF61A}"/>
              </a:ext>
            </a:extLst>
          </p:cNvPr>
          <p:cNvSpPr/>
          <p:nvPr/>
        </p:nvSpPr>
        <p:spPr>
          <a:xfrm>
            <a:off x="4669360" y="2510314"/>
            <a:ext cx="2771278" cy="277127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5" name="Pie 5">
            <a:extLst>
              <a:ext uri="{FF2B5EF4-FFF2-40B4-BE49-F238E27FC236}">
                <a16:creationId xmlns:a16="http://schemas.microsoft.com/office/drawing/2014/main" id="{4BB6ECCD-D9E9-44D0-96B9-B1A6F4F5BD9F}"/>
              </a:ext>
            </a:extLst>
          </p:cNvPr>
          <p:cNvSpPr/>
          <p:nvPr/>
        </p:nvSpPr>
        <p:spPr>
          <a:xfrm rot="18000000">
            <a:off x="4294826" y="2237083"/>
            <a:ext cx="3559848" cy="355984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6" name="Pie 6">
            <a:extLst>
              <a:ext uri="{FF2B5EF4-FFF2-40B4-BE49-F238E27FC236}">
                <a16:creationId xmlns:a16="http://schemas.microsoft.com/office/drawing/2014/main" id="{F67311AE-6EA6-411F-9889-0DADE063035D}"/>
              </a:ext>
            </a:extLst>
          </p:cNvPr>
          <p:cNvSpPr/>
          <p:nvPr/>
        </p:nvSpPr>
        <p:spPr>
          <a:xfrm rot="14400000">
            <a:off x="5124472" y="3146924"/>
            <a:ext cx="1858962" cy="1858962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7" name="Pie 7">
            <a:extLst>
              <a:ext uri="{FF2B5EF4-FFF2-40B4-BE49-F238E27FC236}">
                <a16:creationId xmlns:a16="http://schemas.microsoft.com/office/drawing/2014/main" id="{37BF0C6B-F856-40A8-BF35-7EB1879FE087}"/>
              </a:ext>
            </a:extLst>
          </p:cNvPr>
          <p:cNvSpPr/>
          <p:nvPr/>
        </p:nvSpPr>
        <p:spPr>
          <a:xfrm flipH="1">
            <a:off x="4940048" y="2704434"/>
            <a:ext cx="2413946" cy="2436006"/>
          </a:xfrm>
          <a:prstGeom prst="pie">
            <a:avLst>
              <a:gd name="adj1" fmla="val 12630368"/>
              <a:gd name="adj2" fmla="val 16199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8" name="Pie 8">
            <a:extLst>
              <a:ext uri="{FF2B5EF4-FFF2-40B4-BE49-F238E27FC236}">
                <a16:creationId xmlns:a16="http://schemas.microsoft.com/office/drawing/2014/main" id="{6638E733-446F-4783-B4FF-F6AF54691AE0}"/>
              </a:ext>
            </a:extLst>
          </p:cNvPr>
          <p:cNvSpPr/>
          <p:nvPr/>
        </p:nvSpPr>
        <p:spPr>
          <a:xfrm rot="3600000" flipH="1">
            <a:off x="5282002" y="3117399"/>
            <a:ext cx="1737731" cy="1737731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9" name="Pie 9">
            <a:extLst>
              <a:ext uri="{FF2B5EF4-FFF2-40B4-BE49-F238E27FC236}">
                <a16:creationId xmlns:a16="http://schemas.microsoft.com/office/drawing/2014/main" id="{DD975FB7-9CCB-4911-8EF8-8E2BE07E3E69}"/>
              </a:ext>
            </a:extLst>
          </p:cNvPr>
          <p:cNvSpPr/>
          <p:nvPr/>
        </p:nvSpPr>
        <p:spPr>
          <a:xfrm rot="7200000" flipH="1">
            <a:off x="4582582" y="2485810"/>
            <a:ext cx="3106990" cy="3106990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0" name="직사각형 1">
            <a:extLst>
              <a:ext uri="{FF2B5EF4-FFF2-40B4-BE49-F238E27FC236}">
                <a16:creationId xmlns:a16="http://schemas.microsoft.com/office/drawing/2014/main" id="{6B6516DB-0DA1-4DC9-8C9B-34BAED3F4387}"/>
              </a:ext>
            </a:extLst>
          </p:cNvPr>
          <p:cNvSpPr/>
          <p:nvPr/>
        </p:nvSpPr>
        <p:spPr>
          <a:xfrm>
            <a:off x="2915176" y="3291311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90%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21" name="직사각형 1">
            <a:extLst>
              <a:ext uri="{FF2B5EF4-FFF2-40B4-BE49-F238E27FC236}">
                <a16:creationId xmlns:a16="http://schemas.microsoft.com/office/drawing/2014/main" id="{43E0C36C-4C0B-40CC-BCF6-9B0B9D00837E}"/>
              </a:ext>
            </a:extLst>
          </p:cNvPr>
          <p:cNvSpPr/>
          <p:nvPr/>
        </p:nvSpPr>
        <p:spPr>
          <a:xfrm>
            <a:off x="2915176" y="1848222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2" name="직사각형 1">
            <a:extLst>
              <a:ext uri="{FF2B5EF4-FFF2-40B4-BE49-F238E27FC236}">
                <a16:creationId xmlns:a16="http://schemas.microsoft.com/office/drawing/2014/main" id="{3802D462-B7AA-4945-948F-2A1F49F0C35B}"/>
              </a:ext>
            </a:extLst>
          </p:cNvPr>
          <p:cNvSpPr/>
          <p:nvPr/>
        </p:nvSpPr>
        <p:spPr>
          <a:xfrm>
            <a:off x="2915176" y="4734400"/>
            <a:ext cx="809926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" name="직사각형 1">
            <a:extLst>
              <a:ext uri="{FF2B5EF4-FFF2-40B4-BE49-F238E27FC236}">
                <a16:creationId xmlns:a16="http://schemas.microsoft.com/office/drawing/2014/main" id="{9A305540-268B-42CA-9227-AA6648B69223}"/>
              </a:ext>
            </a:extLst>
          </p:cNvPr>
          <p:cNvSpPr/>
          <p:nvPr/>
        </p:nvSpPr>
        <p:spPr>
          <a:xfrm>
            <a:off x="8423866" y="4724621"/>
            <a:ext cx="787987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" name="직사각형 1">
            <a:extLst>
              <a:ext uri="{FF2B5EF4-FFF2-40B4-BE49-F238E27FC236}">
                <a16:creationId xmlns:a16="http://schemas.microsoft.com/office/drawing/2014/main" id="{B2EE70DD-4378-4A59-B99A-EB0CF725670A}"/>
              </a:ext>
            </a:extLst>
          </p:cNvPr>
          <p:cNvSpPr/>
          <p:nvPr/>
        </p:nvSpPr>
        <p:spPr>
          <a:xfrm>
            <a:off x="8423866" y="3281532"/>
            <a:ext cx="787987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" name="직사각형 1">
            <a:extLst>
              <a:ext uri="{FF2B5EF4-FFF2-40B4-BE49-F238E27FC236}">
                <a16:creationId xmlns:a16="http://schemas.microsoft.com/office/drawing/2014/main" id="{039F9783-7942-4695-8715-37B9E7574A52}"/>
              </a:ext>
            </a:extLst>
          </p:cNvPr>
          <p:cNvSpPr/>
          <p:nvPr/>
        </p:nvSpPr>
        <p:spPr>
          <a:xfrm>
            <a:off x="8423866" y="1838443"/>
            <a:ext cx="787987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6" name="그룹 2">
            <a:extLst>
              <a:ext uri="{FF2B5EF4-FFF2-40B4-BE49-F238E27FC236}">
                <a16:creationId xmlns:a16="http://schemas.microsoft.com/office/drawing/2014/main" id="{EB35A867-1E59-4AD2-9C39-4B24FAAFF9DF}"/>
              </a:ext>
            </a:extLst>
          </p:cNvPr>
          <p:cNvGrpSpPr/>
          <p:nvPr/>
        </p:nvGrpSpPr>
        <p:grpSpPr>
          <a:xfrm>
            <a:off x="8323366" y="2198483"/>
            <a:ext cx="3025450" cy="1042502"/>
            <a:chOff x="8323365" y="2163315"/>
            <a:chExt cx="3025450" cy="1042502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5E0CD3C-C6AD-4E4D-89F6-5DD890A69206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354F3CF-700C-4093-A9DF-C36FECB7D0DA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" name="그룹 1">
            <a:extLst>
              <a:ext uri="{FF2B5EF4-FFF2-40B4-BE49-F238E27FC236}">
                <a16:creationId xmlns:a16="http://schemas.microsoft.com/office/drawing/2014/main" id="{A329A229-E74B-4733-9CBE-50546BE75345}"/>
              </a:ext>
            </a:extLst>
          </p:cNvPr>
          <p:cNvGrpSpPr/>
          <p:nvPr/>
        </p:nvGrpSpPr>
        <p:grpSpPr>
          <a:xfrm>
            <a:off x="8323366" y="3647475"/>
            <a:ext cx="3025450" cy="1042502"/>
            <a:chOff x="8323365" y="3612307"/>
            <a:chExt cx="3025450" cy="1042502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D27E940-DF2A-4854-897C-E71A20979A64}"/>
                </a:ext>
              </a:extLst>
            </p:cNvPr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D597EA2-91A8-45E7-AED1-8BD0BC3D4BB7}"/>
                </a:ext>
              </a:extLst>
            </p:cNvPr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그룹 41">
            <a:extLst>
              <a:ext uri="{FF2B5EF4-FFF2-40B4-BE49-F238E27FC236}">
                <a16:creationId xmlns:a16="http://schemas.microsoft.com/office/drawing/2014/main" id="{50BCB74F-6E33-4BA5-8D7B-AB44F3A372F8}"/>
              </a:ext>
            </a:extLst>
          </p:cNvPr>
          <p:cNvGrpSpPr/>
          <p:nvPr/>
        </p:nvGrpSpPr>
        <p:grpSpPr>
          <a:xfrm>
            <a:off x="8323366" y="5096468"/>
            <a:ext cx="3025450" cy="1042502"/>
            <a:chOff x="8323365" y="5061300"/>
            <a:chExt cx="3025450" cy="1042502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E69BC62-9C15-4EEE-861A-2BC57C17A257}"/>
                </a:ext>
              </a:extLst>
            </p:cNvPr>
            <p:cNvSpPr txBox="1"/>
            <p:nvPr/>
          </p:nvSpPr>
          <p:spPr>
            <a:xfrm>
              <a:off x="8323365" y="5272805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F0A206E-293E-4EB2-83B5-B8935FFDF6DA}"/>
                </a:ext>
              </a:extLst>
            </p:cNvPr>
            <p:cNvSpPr txBox="1"/>
            <p:nvPr/>
          </p:nvSpPr>
          <p:spPr>
            <a:xfrm>
              <a:off x="8323365" y="5061300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" name="그룹 44">
            <a:extLst>
              <a:ext uri="{FF2B5EF4-FFF2-40B4-BE49-F238E27FC236}">
                <a16:creationId xmlns:a16="http://schemas.microsoft.com/office/drawing/2014/main" id="{2DEDE83D-EEF7-4F29-9B26-7769ED55716B}"/>
              </a:ext>
            </a:extLst>
          </p:cNvPr>
          <p:cNvGrpSpPr/>
          <p:nvPr/>
        </p:nvGrpSpPr>
        <p:grpSpPr>
          <a:xfrm>
            <a:off x="809000" y="2210290"/>
            <a:ext cx="3024000" cy="1042502"/>
            <a:chOff x="809000" y="2175122"/>
            <a:chExt cx="3024000" cy="1042502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4FF0BA8-70BD-47D2-993D-DD6D4DBA1947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DF75818-8C77-48F9-AB19-FCBC7A543B65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그룹 43">
            <a:extLst>
              <a:ext uri="{FF2B5EF4-FFF2-40B4-BE49-F238E27FC236}">
                <a16:creationId xmlns:a16="http://schemas.microsoft.com/office/drawing/2014/main" id="{01F62BF2-A1C5-40FE-80A2-5D07F5448E44}"/>
              </a:ext>
            </a:extLst>
          </p:cNvPr>
          <p:cNvGrpSpPr/>
          <p:nvPr/>
        </p:nvGrpSpPr>
        <p:grpSpPr>
          <a:xfrm>
            <a:off x="809000" y="3653379"/>
            <a:ext cx="3024000" cy="1042502"/>
            <a:chOff x="809000" y="3618211"/>
            <a:chExt cx="3024000" cy="1042502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C22DEA4-1EC1-4353-B0DD-C923539733D9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C0D38382-91A8-43BB-AA02-9168B4DFFED2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" name="그룹 42">
            <a:extLst>
              <a:ext uri="{FF2B5EF4-FFF2-40B4-BE49-F238E27FC236}">
                <a16:creationId xmlns:a16="http://schemas.microsoft.com/office/drawing/2014/main" id="{C1EC302C-4C95-46E0-AB66-A6E19E3507F9}"/>
              </a:ext>
            </a:extLst>
          </p:cNvPr>
          <p:cNvGrpSpPr/>
          <p:nvPr/>
        </p:nvGrpSpPr>
        <p:grpSpPr>
          <a:xfrm>
            <a:off x="809000" y="5096468"/>
            <a:ext cx="3024000" cy="1042502"/>
            <a:chOff x="809000" y="5061300"/>
            <a:chExt cx="3024000" cy="1042502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5F504975-8735-4288-8E29-08FB83507AC8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311AF6B5-3D5B-40D9-AFD3-AC0C03191AE6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4" name="Donut 34">
            <a:extLst>
              <a:ext uri="{FF2B5EF4-FFF2-40B4-BE49-F238E27FC236}">
                <a16:creationId xmlns:a16="http://schemas.microsoft.com/office/drawing/2014/main" id="{C954C22A-0467-4480-AEF9-EBCF8F693E23}"/>
              </a:ext>
            </a:extLst>
          </p:cNvPr>
          <p:cNvSpPr/>
          <p:nvPr/>
        </p:nvSpPr>
        <p:spPr>
          <a:xfrm>
            <a:off x="5583546" y="3424297"/>
            <a:ext cx="1086667" cy="1086667"/>
          </a:xfrm>
          <a:prstGeom prst="donut">
            <a:avLst>
              <a:gd name="adj" fmla="val 44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5" name="Donut 35">
            <a:extLst>
              <a:ext uri="{FF2B5EF4-FFF2-40B4-BE49-F238E27FC236}">
                <a16:creationId xmlns:a16="http://schemas.microsoft.com/office/drawing/2014/main" id="{32775975-7355-4A58-8847-F5983F5FDF5A}"/>
              </a:ext>
            </a:extLst>
          </p:cNvPr>
          <p:cNvSpPr/>
          <p:nvPr/>
        </p:nvSpPr>
        <p:spPr>
          <a:xfrm>
            <a:off x="5219100" y="3059851"/>
            <a:ext cx="1811112" cy="1811112"/>
          </a:xfrm>
          <a:prstGeom prst="donut">
            <a:avLst>
              <a:gd name="adj" fmla="val 31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6" name="Donut 36">
            <a:extLst>
              <a:ext uri="{FF2B5EF4-FFF2-40B4-BE49-F238E27FC236}">
                <a16:creationId xmlns:a16="http://schemas.microsoft.com/office/drawing/2014/main" id="{195CF3A6-2304-4108-84DC-F9C71B8831F4}"/>
              </a:ext>
            </a:extLst>
          </p:cNvPr>
          <p:cNvSpPr/>
          <p:nvPr/>
        </p:nvSpPr>
        <p:spPr>
          <a:xfrm>
            <a:off x="4854656" y="2695407"/>
            <a:ext cx="2535557" cy="2535557"/>
          </a:xfrm>
          <a:prstGeom prst="donut">
            <a:avLst>
              <a:gd name="adj" fmla="val 20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7" name="Donut 37">
            <a:extLst>
              <a:ext uri="{FF2B5EF4-FFF2-40B4-BE49-F238E27FC236}">
                <a16:creationId xmlns:a16="http://schemas.microsoft.com/office/drawing/2014/main" id="{77537413-F315-4090-BEEE-E04A03ADEA5F}"/>
              </a:ext>
            </a:extLst>
          </p:cNvPr>
          <p:cNvSpPr/>
          <p:nvPr/>
        </p:nvSpPr>
        <p:spPr>
          <a:xfrm>
            <a:off x="4490212" y="2330963"/>
            <a:ext cx="3260001" cy="3260001"/>
          </a:xfrm>
          <a:prstGeom prst="donut">
            <a:avLst>
              <a:gd name="adj" fmla="val 1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200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2019-01-03T04:50:34Z</dcterms:modified>
</cp:coreProperties>
</file>