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21" name="Group 1320">
            <a:extLst>
              <a:ext uri="{FF2B5EF4-FFF2-40B4-BE49-F238E27FC236}">
                <a16:creationId xmlns:a16="http://schemas.microsoft.com/office/drawing/2014/main" id="{73355F52-54D4-4E16-AB08-9CEDA2F28AAE}"/>
              </a:ext>
            </a:extLst>
          </p:cNvPr>
          <p:cNvGrpSpPr/>
          <p:nvPr/>
        </p:nvGrpSpPr>
        <p:grpSpPr>
          <a:xfrm>
            <a:off x="4345831" y="4155525"/>
            <a:ext cx="3463288" cy="1902842"/>
            <a:chOff x="-548507" y="477868"/>
            <a:chExt cx="11570449" cy="6357177"/>
          </a:xfrm>
        </p:grpSpPr>
        <p:sp>
          <p:nvSpPr>
            <p:cNvPr id="1322" name="Freeform: Shape 1321">
              <a:extLst>
                <a:ext uri="{FF2B5EF4-FFF2-40B4-BE49-F238E27FC236}">
                  <a16:creationId xmlns:a16="http://schemas.microsoft.com/office/drawing/2014/main" id="{EFB00367-8B05-422D-AC2E-2930D2884D9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3" name="Freeform: Shape 1322">
              <a:extLst>
                <a:ext uri="{FF2B5EF4-FFF2-40B4-BE49-F238E27FC236}">
                  <a16:creationId xmlns:a16="http://schemas.microsoft.com/office/drawing/2014/main" id="{ADDAF417-AD89-4183-AFA8-0F963529FD3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4" name="Freeform: Shape 1323">
              <a:extLst>
                <a:ext uri="{FF2B5EF4-FFF2-40B4-BE49-F238E27FC236}">
                  <a16:creationId xmlns:a16="http://schemas.microsoft.com/office/drawing/2014/main" id="{283FD946-F22C-4271-B241-6EF85396855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5" name="Freeform: Shape 1324">
              <a:extLst>
                <a:ext uri="{FF2B5EF4-FFF2-40B4-BE49-F238E27FC236}">
                  <a16:creationId xmlns:a16="http://schemas.microsoft.com/office/drawing/2014/main" id="{B75240C8-9A1C-4183-996F-940735FBA74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6" name="Freeform: Shape 1325">
              <a:extLst>
                <a:ext uri="{FF2B5EF4-FFF2-40B4-BE49-F238E27FC236}">
                  <a16:creationId xmlns:a16="http://schemas.microsoft.com/office/drawing/2014/main" id="{7F798ABD-5944-40CC-9A37-8FCB8315476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27" name="Group 1326">
              <a:extLst>
                <a:ext uri="{FF2B5EF4-FFF2-40B4-BE49-F238E27FC236}">
                  <a16:creationId xmlns:a16="http://schemas.microsoft.com/office/drawing/2014/main" id="{DBDA0109-8436-45CB-8AF9-FF4E57F4EB7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32" name="Rectangle: Rounded Corners 1331">
                <a:extLst>
                  <a:ext uri="{FF2B5EF4-FFF2-40B4-BE49-F238E27FC236}">
                    <a16:creationId xmlns:a16="http://schemas.microsoft.com/office/drawing/2014/main" id="{C1D4EFD7-F906-4EF2-A604-7A513C59DF6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3" name="Rectangle: Rounded Corners 1332">
                <a:extLst>
                  <a:ext uri="{FF2B5EF4-FFF2-40B4-BE49-F238E27FC236}">
                    <a16:creationId xmlns:a16="http://schemas.microsoft.com/office/drawing/2014/main" id="{E1D1535E-22DC-481F-8719-D89004829E5E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8" name="Group 1327">
              <a:extLst>
                <a:ext uri="{FF2B5EF4-FFF2-40B4-BE49-F238E27FC236}">
                  <a16:creationId xmlns:a16="http://schemas.microsoft.com/office/drawing/2014/main" id="{6E227127-FBCF-40B3-9253-B878606D374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30" name="Rectangle: Rounded Corners 1329">
                <a:extLst>
                  <a:ext uri="{FF2B5EF4-FFF2-40B4-BE49-F238E27FC236}">
                    <a16:creationId xmlns:a16="http://schemas.microsoft.com/office/drawing/2014/main" id="{7192CB34-6F9C-4238-8FA2-D739BC528F9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1" name="Rectangle: Rounded Corners 1330">
                <a:extLst>
                  <a:ext uri="{FF2B5EF4-FFF2-40B4-BE49-F238E27FC236}">
                    <a16:creationId xmlns:a16="http://schemas.microsoft.com/office/drawing/2014/main" id="{0C6EB395-40DB-4BA3-92C3-CEF0CB87F8C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329" name="Freeform: Shape 1328">
              <a:extLst>
                <a:ext uri="{FF2B5EF4-FFF2-40B4-BE49-F238E27FC236}">
                  <a16:creationId xmlns:a16="http://schemas.microsoft.com/office/drawing/2014/main" id="{6681CB3F-DAE5-4BD2-BBD0-44A0645A200C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334" name="자유형: 도형 56">
            <a:extLst>
              <a:ext uri="{FF2B5EF4-FFF2-40B4-BE49-F238E27FC236}">
                <a16:creationId xmlns:a16="http://schemas.microsoft.com/office/drawing/2014/main" id="{97A2B239-2910-4DDD-BD5B-7F8A17360A78}"/>
              </a:ext>
            </a:extLst>
          </p:cNvPr>
          <p:cNvSpPr/>
          <p:nvPr/>
        </p:nvSpPr>
        <p:spPr>
          <a:xfrm>
            <a:off x="4843375" y="3248171"/>
            <a:ext cx="2489220" cy="2531903"/>
          </a:xfrm>
          <a:custGeom>
            <a:avLst/>
            <a:gdLst>
              <a:gd name="connsiteX0" fmla="*/ 1105472 w 2315872"/>
              <a:gd name="connsiteY0" fmla="*/ 0 h 2531903"/>
              <a:gd name="connsiteX1" fmla="*/ 1303018 w 2315872"/>
              <a:gd name="connsiteY1" fmla="*/ 0 h 2531903"/>
              <a:gd name="connsiteX2" fmla="*/ 1461252 w 2315872"/>
              <a:gd name="connsiteY2" fmla="*/ 853676 h 2531903"/>
              <a:gd name="connsiteX3" fmla="*/ 1468099 w 2315872"/>
              <a:gd name="connsiteY3" fmla="*/ 875733 h 2531903"/>
              <a:gd name="connsiteX4" fmla="*/ 1481512 w 2315872"/>
              <a:gd name="connsiteY4" fmla="*/ 874451 h 2531903"/>
              <a:gd name="connsiteX5" fmla="*/ 1693009 w 2315872"/>
              <a:gd name="connsiteY5" fmla="*/ 951693 h 2531903"/>
              <a:gd name="connsiteX6" fmla="*/ 1778864 w 2315872"/>
              <a:gd name="connsiteY6" fmla="*/ 939250 h 2531903"/>
              <a:gd name="connsiteX7" fmla="*/ 1937868 w 2315872"/>
              <a:gd name="connsiteY7" fmla="*/ 980789 h 2531903"/>
              <a:gd name="connsiteX8" fmla="*/ 2073680 w 2315872"/>
              <a:gd name="connsiteY8" fmla="*/ 951181 h 2531903"/>
              <a:gd name="connsiteX9" fmla="*/ 2306734 w 2315872"/>
              <a:gd name="connsiteY9" fmla="*/ 1049617 h 2531903"/>
              <a:gd name="connsiteX10" fmla="*/ 2315872 w 2315872"/>
              <a:gd name="connsiteY10" fmla="*/ 2531903 h 2531903"/>
              <a:gd name="connsiteX11" fmla="*/ 0 w 2315872"/>
              <a:gd name="connsiteY11" fmla="*/ 2527276 h 2531903"/>
              <a:gd name="connsiteX12" fmla="*/ 0 w 2315872"/>
              <a:gd name="connsiteY12" fmla="*/ 1366197 h 2531903"/>
              <a:gd name="connsiteX13" fmla="*/ 9341 w 2315872"/>
              <a:gd name="connsiteY13" fmla="*/ 1367196 h 2531903"/>
              <a:gd name="connsiteX14" fmla="*/ 318333 w 2315872"/>
              <a:gd name="connsiteY14" fmla="*/ 1139063 h 2531903"/>
              <a:gd name="connsiteX15" fmla="*/ 343347 w 2315872"/>
              <a:gd name="connsiteY15" fmla="*/ 1141452 h 2531903"/>
              <a:gd name="connsiteX16" fmla="*/ 335416 w 2315872"/>
              <a:gd name="connsiteY16" fmla="*/ 1077386 h 2531903"/>
              <a:gd name="connsiteX17" fmla="*/ 655539 w 2315872"/>
              <a:gd name="connsiteY17" fmla="*/ 773978 h 2531903"/>
              <a:gd name="connsiteX18" fmla="*/ 750325 w 2315872"/>
              <a:gd name="connsiteY18" fmla="*/ 787508 h 2531903"/>
              <a:gd name="connsiteX19" fmla="*/ 829107 w 2315872"/>
              <a:gd name="connsiteY19" fmla="*/ 760300 h 2531903"/>
              <a:gd name="connsiteX20" fmla="*/ 954349 w 2315872"/>
              <a:gd name="connsiteY20" fmla="*/ 646554 h 2531903"/>
              <a:gd name="connsiteX21" fmla="*/ 988090 w 2315872"/>
              <a:gd name="connsiteY21" fmla="*/ 633279 h 2531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315872" h="2531903">
                <a:moveTo>
                  <a:pt x="1105472" y="0"/>
                </a:moveTo>
                <a:lnTo>
                  <a:pt x="1303018" y="0"/>
                </a:lnTo>
                <a:lnTo>
                  <a:pt x="1461252" y="853676"/>
                </a:lnTo>
                <a:lnTo>
                  <a:pt x="1468099" y="875733"/>
                </a:lnTo>
                <a:lnTo>
                  <a:pt x="1481512" y="874451"/>
                </a:lnTo>
                <a:cubicBezTo>
                  <a:pt x="1562957" y="874451"/>
                  <a:pt x="1637299" y="903278"/>
                  <a:pt x="1693009" y="951693"/>
                </a:cubicBezTo>
                <a:cubicBezTo>
                  <a:pt x="1720087" y="943127"/>
                  <a:pt x="1748998" y="939250"/>
                  <a:pt x="1778864" y="939250"/>
                </a:cubicBezTo>
                <a:cubicBezTo>
                  <a:pt x="1837001" y="939250"/>
                  <a:pt x="1891518" y="953939"/>
                  <a:pt x="1937868" y="980789"/>
                </a:cubicBezTo>
                <a:cubicBezTo>
                  <a:pt x="1978812" y="961490"/>
                  <a:pt x="2024976" y="951181"/>
                  <a:pt x="2073680" y="951181"/>
                </a:cubicBezTo>
                <a:cubicBezTo>
                  <a:pt x="2166341" y="951181"/>
                  <a:pt x="2249809" y="988495"/>
                  <a:pt x="2306734" y="1049617"/>
                </a:cubicBezTo>
                <a:lnTo>
                  <a:pt x="2315872" y="2531903"/>
                </a:lnTo>
                <a:lnTo>
                  <a:pt x="0" y="2527276"/>
                </a:lnTo>
                <a:lnTo>
                  <a:pt x="0" y="1366197"/>
                </a:lnTo>
                <a:lnTo>
                  <a:pt x="9341" y="1367196"/>
                </a:lnTo>
                <a:cubicBezTo>
                  <a:pt x="43658" y="1235892"/>
                  <a:pt x="169064" y="1139063"/>
                  <a:pt x="318333" y="1139063"/>
                </a:cubicBezTo>
                <a:cubicBezTo>
                  <a:pt x="326787" y="1139063"/>
                  <a:pt x="335166" y="1139373"/>
                  <a:pt x="343347" y="1141452"/>
                </a:cubicBezTo>
                <a:cubicBezTo>
                  <a:pt x="337896" y="1120918"/>
                  <a:pt x="335416" y="1099426"/>
                  <a:pt x="335416" y="1077386"/>
                </a:cubicBezTo>
                <a:cubicBezTo>
                  <a:pt x="335416" y="909819"/>
                  <a:pt x="478741" y="773978"/>
                  <a:pt x="655539" y="773978"/>
                </a:cubicBezTo>
                <a:cubicBezTo>
                  <a:pt x="688541" y="773978"/>
                  <a:pt x="720376" y="778711"/>
                  <a:pt x="750325" y="787508"/>
                </a:cubicBezTo>
                <a:lnTo>
                  <a:pt x="829107" y="760300"/>
                </a:lnTo>
                <a:cubicBezTo>
                  <a:pt x="861027" y="713053"/>
                  <a:pt x="904014" y="673898"/>
                  <a:pt x="954349" y="646554"/>
                </a:cubicBezTo>
                <a:lnTo>
                  <a:pt x="988090" y="63327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35" name="자유형: 도형 55">
            <a:extLst>
              <a:ext uri="{FF2B5EF4-FFF2-40B4-BE49-F238E27FC236}">
                <a16:creationId xmlns:a16="http://schemas.microsoft.com/office/drawing/2014/main" id="{19897FDC-942C-4F51-9681-FA59227BFBD2}"/>
              </a:ext>
            </a:extLst>
          </p:cNvPr>
          <p:cNvSpPr/>
          <p:nvPr/>
        </p:nvSpPr>
        <p:spPr>
          <a:xfrm>
            <a:off x="4848286" y="3230313"/>
            <a:ext cx="2479398" cy="2545135"/>
          </a:xfrm>
          <a:custGeom>
            <a:avLst/>
            <a:gdLst>
              <a:gd name="connsiteX0" fmla="*/ 1150510 w 2306734"/>
              <a:gd name="connsiteY0" fmla="*/ 0 h 2545135"/>
              <a:gd name="connsiteX1" fmla="*/ 1257994 w 2306734"/>
              <a:gd name="connsiteY1" fmla="*/ 0 h 2545135"/>
              <a:gd name="connsiteX2" fmla="*/ 1369590 w 2306734"/>
              <a:gd name="connsiteY2" fmla="*/ 1306465 h 2545135"/>
              <a:gd name="connsiteX3" fmla="*/ 1407581 w 2306734"/>
              <a:gd name="connsiteY3" fmla="*/ 1350335 h 2545135"/>
              <a:gd name="connsiteX4" fmla="*/ 1624338 w 2306734"/>
              <a:gd name="connsiteY4" fmla="*/ 1503312 h 2545135"/>
              <a:gd name="connsiteX5" fmla="*/ 1733275 w 2306734"/>
              <a:gd name="connsiteY5" fmla="*/ 1482313 h 2545135"/>
              <a:gd name="connsiteX6" fmla="*/ 1820687 w 2306734"/>
              <a:gd name="connsiteY6" fmla="*/ 1496631 h 2545135"/>
              <a:gd name="connsiteX7" fmla="*/ 2109550 w 2306734"/>
              <a:gd name="connsiteY7" fmla="*/ 1281367 h 2545135"/>
              <a:gd name="connsiteX8" fmla="*/ 2306734 w 2306734"/>
              <a:gd name="connsiteY8" fmla="*/ 1357093 h 2545135"/>
              <a:gd name="connsiteX9" fmla="*/ 2306734 w 2306734"/>
              <a:gd name="connsiteY9" fmla="*/ 2545135 h 2545135"/>
              <a:gd name="connsiteX10" fmla="*/ 0 w 2306734"/>
              <a:gd name="connsiteY10" fmla="*/ 2545135 h 2545135"/>
              <a:gd name="connsiteX11" fmla="*/ 0 w 2306734"/>
              <a:gd name="connsiteY11" fmla="*/ 1864764 h 2545135"/>
              <a:gd name="connsiteX12" fmla="*/ 210730 w 2306734"/>
              <a:gd name="connsiteY12" fmla="*/ 1778935 h 2545135"/>
              <a:gd name="connsiteX13" fmla="*/ 346789 w 2306734"/>
              <a:gd name="connsiteY13" fmla="*/ 1812526 h 2545135"/>
              <a:gd name="connsiteX14" fmla="*/ 539025 w 2306734"/>
              <a:gd name="connsiteY14" fmla="*/ 1602716 h 2545135"/>
              <a:gd name="connsiteX15" fmla="*/ 836862 w 2306734"/>
              <a:gd name="connsiteY15" fmla="*/ 1354583 h 2545135"/>
              <a:gd name="connsiteX16" fmla="*/ 861940 w 2306734"/>
              <a:gd name="connsiteY16" fmla="*/ 1358186 h 2545135"/>
              <a:gd name="connsiteX17" fmla="*/ 866201 w 2306734"/>
              <a:gd name="connsiteY17" fmla="*/ 1350335 h 2545135"/>
              <a:gd name="connsiteX18" fmla="*/ 981290 w 2306734"/>
              <a:gd name="connsiteY18" fmla="*/ 1245810 h 2545135"/>
              <a:gd name="connsiteX19" fmla="*/ 1046280 w 2306734"/>
              <a:gd name="connsiteY19" fmla="*/ 1220240 h 2545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306734" h="2545135">
                <a:moveTo>
                  <a:pt x="1150510" y="0"/>
                </a:moveTo>
                <a:lnTo>
                  <a:pt x="1257994" y="0"/>
                </a:lnTo>
                <a:lnTo>
                  <a:pt x="1369590" y="1306465"/>
                </a:lnTo>
                <a:lnTo>
                  <a:pt x="1407581" y="1350335"/>
                </a:lnTo>
                <a:cubicBezTo>
                  <a:pt x="1543841" y="1383039"/>
                  <a:pt x="1561230" y="1415744"/>
                  <a:pt x="1624338" y="1503312"/>
                </a:cubicBezTo>
                <a:cubicBezTo>
                  <a:pt x="1657942" y="1489486"/>
                  <a:pt x="1694771" y="1482313"/>
                  <a:pt x="1733275" y="1482313"/>
                </a:cubicBezTo>
                <a:cubicBezTo>
                  <a:pt x="1763818" y="1482313"/>
                  <a:pt x="1793307" y="1486827"/>
                  <a:pt x="1820687" y="1496631"/>
                </a:cubicBezTo>
                <a:cubicBezTo>
                  <a:pt x="1857174" y="1371843"/>
                  <a:pt x="1972797" y="1281367"/>
                  <a:pt x="2109550" y="1281367"/>
                </a:cubicBezTo>
                <a:cubicBezTo>
                  <a:pt x="2185561" y="1281367"/>
                  <a:pt x="2255041" y="1309319"/>
                  <a:pt x="2306734" y="1357093"/>
                </a:cubicBezTo>
                <a:lnTo>
                  <a:pt x="2306734" y="2545135"/>
                </a:lnTo>
                <a:lnTo>
                  <a:pt x="0" y="2545135"/>
                </a:lnTo>
                <a:lnTo>
                  <a:pt x="0" y="1864764"/>
                </a:lnTo>
                <a:cubicBezTo>
                  <a:pt x="54196" y="1811523"/>
                  <a:pt x="128658" y="1778935"/>
                  <a:pt x="210730" y="1778935"/>
                </a:cubicBezTo>
                <a:cubicBezTo>
                  <a:pt x="259882" y="1778935"/>
                  <a:pt x="306307" y="1790624"/>
                  <a:pt x="346789" y="1812526"/>
                </a:cubicBezTo>
                <a:cubicBezTo>
                  <a:pt x="369874" y="1713549"/>
                  <a:pt x="443556" y="1634731"/>
                  <a:pt x="539025" y="1602716"/>
                </a:cubicBezTo>
                <a:cubicBezTo>
                  <a:pt x="564520" y="1461492"/>
                  <a:pt x="688206" y="1354583"/>
                  <a:pt x="836862" y="1354583"/>
                </a:cubicBezTo>
                <a:lnTo>
                  <a:pt x="861940" y="1358186"/>
                </a:lnTo>
                <a:lnTo>
                  <a:pt x="866201" y="1350335"/>
                </a:lnTo>
                <a:cubicBezTo>
                  <a:pt x="895533" y="1306918"/>
                  <a:pt x="935036" y="1270937"/>
                  <a:pt x="981290" y="1245810"/>
                </a:cubicBezTo>
                <a:lnTo>
                  <a:pt x="1046280" y="1220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36" name="Oval 17">
            <a:extLst>
              <a:ext uri="{FF2B5EF4-FFF2-40B4-BE49-F238E27FC236}">
                <a16:creationId xmlns:a16="http://schemas.microsoft.com/office/drawing/2014/main" id="{B80A6060-C247-408E-AB64-9F89F7D4965F}"/>
              </a:ext>
            </a:extLst>
          </p:cNvPr>
          <p:cNvSpPr/>
          <p:nvPr/>
        </p:nvSpPr>
        <p:spPr>
          <a:xfrm>
            <a:off x="5594048" y="1719074"/>
            <a:ext cx="1080103" cy="1777970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37" name="TextBox 1336">
            <a:extLst>
              <a:ext uri="{FF2B5EF4-FFF2-40B4-BE49-F238E27FC236}">
                <a16:creationId xmlns:a16="http://schemas.microsoft.com/office/drawing/2014/main" id="{6832242A-6298-421D-9150-0F05D5F80960}"/>
              </a:ext>
            </a:extLst>
          </p:cNvPr>
          <p:cNvSpPr txBox="1"/>
          <p:nvPr/>
        </p:nvSpPr>
        <p:spPr>
          <a:xfrm>
            <a:off x="5382024" y="5169686"/>
            <a:ext cx="1411922" cy="5078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START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38" name="Oval Callout 21">
            <a:extLst>
              <a:ext uri="{FF2B5EF4-FFF2-40B4-BE49-F238E27FC236}">
                <a16:creationId xmlns:a16="http://schemas.microsoft.com/office/drawing/2014/main" id="{111017E9-5A36-4CF4-A45A-6700334AA9A8}"/>
              </a:ext>
            </a:extLst>
          </p:cNvPr>
          <p:cNvSpPr/>
          <p:nvPr/>
        </p:nvSpPr>
        <p:spPr>
          <a:xfrm rot="1882940">
            <a:off x="8942747" y="2047696"/>
            <a:ext cx="1767671" cy="1767475"/>
          </a:xfrm>
          <a:prstGeom prst="wedgeEllipseCallout">
            <a:avLst>
              <a:gd name="adj1" fmla="val -53426"/>
              <a:gd name="adj2" fmla="val 787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39" name="Oval Callout 22">
            <a:extLst>
              <a:ext uri="{FF2B5EF4-FFF2-40B4-BE49-F238E27FC236}">
                <a16:creationId xmlns:a16="http://schemas.microsoft.com/office/drawing/2014/main" id="{7DA85DC9-8C75-4C2B-BE92-1FCF3BB261A3}"/>
              </a:ext>
            </a:extLst>
          </p:cNvPr>
          <p:cNvSpPr/>
          <p:nvPr/>
        </p:nvSpPr>
        <p:spPr>
          <a:xfrm rot="1882940">
            <a:off x="1481584" y="2105984"/>
            <a:ext cx="1767671" cy="1767475"/>
          </a:xfrm>
          <a:prstGeom prst="wedgeEllipseCallout">
            <a:avLst>
              <a:gd name="adj1" fmla="val 100855"/>
              <a:gd name="adj2" fmla="val -1791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40" name="Rectangle 18">
            <a:extLst>
              <a:ext uri="{FF2B5EF4-FFF2-40B4-BE49-F238E27FC236}">
                <a16:creationId xmlns:a16="http://schemas.microsoft.com/office/drawing/2014/main" id="{26C3ED8A-6965-4502-A655-FF196AB7529C}"/>
              </a:ext>
            </a:extLst>
          </p:cNvPr>
          <p:cNvSpPr/>
          <p:nvPr/>
        </p:nvSpPr>
        <p:spPr>
          <a:xfrm>
            <a:off x="1645000" y="309250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1341" name="그룹 6">
            <a:extLst>
              <a:ext uri="{FF2B5EF4-FFF2-40B4-BE49-F238E27FC236}">
                <a16:creationId xmlns:a16="http://schemas.microsoft.com/office/drawing/2014/main" id="{EFB89E4F-5F64-4D83-86B3-511130D9C59D}"/>
              </a:ext>
            </a:extLst>
          </p:cNvPr>
          <p:cNvGrpSpPr/>
          <p:nvPr/>
        </p:nvGrpSpPr>
        <p:grpSpPr>
          <a:xfrm>
            <a:off x="1273522" y="4146144"/>
            <a:ext cx="2617901" cy="884485"/>
            <a:chOff x="2010671" y="4058224"/>
            <a:chExt cx="2007493" cy="884485"/>
          </a:xfrm>
        </p:grpSpPr>
        <p:sp>
          <p:nvSpPr>
            <p:cNvPr id="1342" name="Rectangle 1341">
              <a:extLst>
                <a:ext uri="{FF2B5EF4-FFF2-40B4-BE49-F238E27FC236}">
                  <a16:creationId xmlns:a16="http://schemas.microsoft.com/office/drawing/2014/main" id="{DD9BB493-EEED-4898-B94C-F1732A49AFC8}"/>
                </a:ext>
              </a:extLst>
            </p:cNvPr>
            <p:cNvSpPr/>
            <p:nvPr/>
          </p:nvSpPr>
          <p:spPr>
            <a:xfrm>
              <a:off x="2011465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43" name="Rectangle 18">
              <a:extLst>
                <a:ext uri="{FF2B5EF4-FFF2-40B4-BE49-F238E27FC236}">
                  <a16:creationId xmlns:a16="http://schemas.microsoft.com/office/drawing/2014/main" id="{7F0B79E5-3195-4B80-ADF5-867029DD54DD}"/>
                </a:ext>
              </a:extLst>
            </p:cNvPr>
            <p:cNvSpPr/>
            <p:nvPr/>
          </p:nvSpPr>
          <p:spPr>
            <a:xfrm>
              <a:off x="2010671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grpSp>
        <p:nvGrpSpPr>
          <p:cNvPr id="1344" name="그룹 5">
            <a:extLst>
              <a:ext uri="{FF2B5EF4-FFF2-40B4-BE49-F238E27FC236}">
                <a16:creationId xmlns:a16="http://schemas.microsoft.com/office/drawing/2014/main" id="{2646FDAB-232C-45F7-9087-E6DB1DBA1BDF}"/>
              </a:ext>
            </a:extLst>
          </p:cNvPr>
          <p:cNvGrpSpPr/>
          <p:nvPr/>
        </p:nvGrpSpPr>
        <p:grpSpPr>
          <a:xfrm>
            <a:off x="8284241" y="4146144"/>
            <a:ext cx="2634239" cy="884485"/>
            <a:chOff x="8157498" y="4058224"/>
            <a:chExt cx="2006699" cy="884485"/>
          </a:xfrm>
        </p:grpSpPr>
        <p:sp>
          <p:nvSpPr>
            <p:cNvPr id="1345" name="Rectangle 18">
              <a:extLst>
                <a:ext uri="{FF2B5EF4-FFF2-40B4-BE49-F238E27FC236}">
                  <a16:creationId xmlns:a16="http://schemas.microsoft.com/office/drawing/2014/main" id="{E4E340EF-7B1A-4656-A924-A5824E899185}"/>
                </a:ext>
              </a:extLst>
            </p:cNvPr>
            <p:cNvSpPr/>
            <p:nvPr/>
          </p:nvSpPr>
          <p:spPr>
            <a:xfrm>
              <a:off x="8157498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46" name="Rectangle 18">
              <a:extLst>
                <a:ext uri="{FF2B5EF4-FFF2-40B4-BE49-F238E27FC236}">
                  <a16:creationId xmlns:a16="http://schemas.microsoft.com/office/drawing/2014/main" id="{8D161559-ADC0-41C6-A256-6F2A947C198F}"/>
                </a:ext>
              </a:extLst>
            </p:cNvPr>
            <p:cNvSpPr/>
            <p:nvPr/>
          </p:nvSpPr>
          <p:spPr>
            <a:xfrm>
              <a:off x="8157498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1347" name="Rectangle 18">
            <a:extLst>
              <a:ext uri="{FF2B5EF4-FFF2-40B4-BE49-F238E27FC236}">
                <a16:creationId xmlns:a16="http://schemas.microsoft.com/office/drawing/2014/main" id="{110FEEE5-DB9F-4DE4-891D-C7519C19C4E5}"/>
              </a:ext>
            </a:extLst>
          </p:cNvPr>
          <p:cNvSpPr/>
          <p:nvPr/>
        </p:nvSpPr>
        <p:spPr>
          <a:xfrm>
            <a:off x="9083140" y="309250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348" name="Rounded Rectangle 2">
            <a:extLst>
              <a:ext uri="{FF2B5EF4-FFF2-40B4-BE49-F238E27FC236}">
                <a16:creationId xmlns:a16="http://schemas.microsoft.com/office/drawing/2014/main" id="{0372FF3E-D2EC-435D-8363-A67D90D9CB8D}"/>
              </a:ext>
            </a:extLst>
          </p:cNvPr>
          <p:cNvSpPr>
            <a:spLocks noChangeAspect="1"/>
          </p:cNvSpPr>
          <p:nvPr/>
        </p:nvSpPr>
        <p:spPr>
          <a:xfrm>
            <a:off x="9655279" y="2439806"/>
            <a:ext cx="394013" cy="500412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49" name="Rounded Rectangle 2">
            <a:extLst>
              <a:ext uri="{FF2B5EF4-FFF2-40B4-BE49-F238E27FC236}">
                <a16:creationId xmlns:a16="http://schemas.microsoft.com/office/drawing/2014/main" id="{7C949C5D-6C08-4215-8302-4EC13DAE9726}"/>
              </a:ext>
            </a:extLst>
          </p:cNvPr>
          <p:cNvSpPr>
            <a:spLocks noChangeAspect="1"/>
          </p:cNvSpPr>
          <p:nvPr/>
        </p:nvSpPr>
        <p:spPr>
          <a:xfrm>
            <a:off x="2235426" y="2494086"/>
            <a:ext cx="278562" cy="512517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350" name="Group 1349">
            <a:extLst>
              <a:ext uri="{FF2B5EF4-FFF2-40B4-BE49-F238E27FC236}">
                <a16:creationId xmlns:a16="http://schemas.microsoft.com/office/drawing/2014/main" id="{5C0273AB-C12B-4D66-80B2-9C1886A78107}"/>
              </a:ext>
            </a:extLst>
          </p:cNvPr>
          <p:cNvGrpSpPr/>
          <p:nvPr/>
        </p:nvGrpSpPr>
        <p:grpSpPr>
          <a:xfrm>
            <a:off x="8069991" y="5381541"/>
            <a:ext cx="1761331" cy="758741"/>
            <a:chOff x="203895" y="3409836"/>
            <a:chExt cx="1761331" cy="758741"/>
          </a:xfrm>
        </p:grpSpPr>
        <p:sp>
          <p:nvSpPr>
            <p:cNvPr id="1351" name="TextBox 1350">
              <a:extLst>
                <a:ext uri="{FF2B5EF4-FFF2-40B4-BE49-F238E27FC236}">
                  <a16:creationId xmlns:a16="http://schemas.microsoft.com/office/drawing/2014/main" id="{1DFEA974-64DE-42C0-9167-5FEAD90F5AF4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52" name="TextBox 1351">
              <a:extLst>
                <a:ext uri="{FF2B5EF4-FFF2-40B4-BE49-F238E27FC236}">
                  <a16:creationId xmlns:a16="http://schemas.microsoft.com/office/drawing/2014/main" id="{BDC76421-CEF4-4BE1-B2A0-4FE40E8890CE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53" name="Group 1352">
            <a:extLst>
              <a:ext uri="{FF2B5EF4-FFF2-40B4-BE49-F238E27FC236}">
                <a16:creationId xmlns:a16="http://schemas.microsoft.com/office/drawing/2014/main" id="{320BD44D-CD18-49AE-A693-B773FD3D9D82}"/>
              </a:ext>
            </a:extLst>
          </p:cNvPr>
          <p:cNvGrpSpPr/>
          <p:nvPr/>
        </p:nvGrpSpPr>
        <p:grpSpPr>
          <a:xfrm>
            <a:off x="9734298" y="5381541"/>
            <a:ext cx="1761331" cy="758741"/>
            <a:chOff x="203895" y="3409836"/>
            <a:chExt cx="1761331" cy="758741"/>
          </a:xfrm>
        </p:grpSpPr>
        <p:sp>
          <p:nvSpPr>
            <p:cNvPr id="1354" name="TextBox 1353">
              <a:extLst>
                <a:ext uri="{FF2B5EF4-FFF2-40B4-BE49-F238E27FC236}">
                  <a16:creationId xmlns:a16="http://schemas.microsoft.com/office/drawing/2014/main" id="{0E9FAE66-EDCF-4E05-A1F4-F4DF43D2DC90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$15,090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55" name="TextBox 1354">
              <a:extLst>
                <a:ext uri="{FF2B5EF4-FFF2-40B4-BE49-F238E27FC236}">
                  <a16:creationId xmlns:a16="http://schemas.microsoft.com/office/drawing/2014/main" id="{BAA9794A-240D-4A6A-8AFB-547FFD830F7B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56" name="Group 1355">
            <a:extLst>
              <a:ext uri="{FF2B5EF4-FFF2-40B4-BE49-F238E27FC236}">
                <a16:creationId xmlns:a16="http://schemas.microsoft.com/office/drawing/2014/main" id="{41573669-95AE-4231-9557-3D1BB6831C0E}"/>
              </a:ext>
            </a:extLst>
          </p:cNvPr>
          <p:cNvGrpSpPr/>
          <p:nvPr/>
        </p:nvGrpSpPr>
        <p:grpSpPr>
          <a:xfrm>
            <a:off x="663959" y="5377803"/>
            <a:ext cx="1761331" cy="758741"/>
            <a:chOff x="203895" y="3409836"/>
            <a:chExt cx="1761331" cy="758741"/>
          </a:xfrm>
        </p:grpSpPr>
        <p:sp>
          <p:nvSpPr>
            <p:cNvPr id="1357" name="TextBox 1356">
              <a:extLst>
                <a:ext uri="{FF2B5EF4-FFF2-40B4-BE49-F238E27FC236}">
                  <a16:creationId xmlns:a16="http://schemas.microsoft.com/office/drawing/2014/main" id="{C67B2472-EC70-43C6-B4B0-66F9DFCAD68F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$25,070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58" name="TextBox 1357">
              <a:extLst>
                <a:ext uri="{FF2B5EF4-FFF2-40B4-BE49-F238E27FC236}">
                  <a16:creationId xmlns:a16="http://schemas.microsoft.com/office/drawing/2014/main" id="{1A4255F8-778B-4A1D-B9D9-2EDFEC8945AB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59" name="Group 1358">
            <a:extLst>
              <a:ext uri="{FF2B5EF4-FFF2-40B4-BE49-F238E27FC236}">
                <a16:creationId xmlns:a16="http://schemas.microsoft.com/office/drawing/2014/main" id="{783D650B-6D56-4F67-9EC7-02E82BC96BDE}"/>
              </a:ext>
            </a:extLst>
          </p:cNvPr>
          <p:cNvGrpSpPr/>
          <p:nvPr/>
        </p:nvGrpSpPr>
        <p:grpSpPr>
          <a:xfrm>
            <a:off x="2328266" y="5377803"/>
            <a:ext cx="1761331" cy="758741"/>
            <a:chOff x="203895" y="3409836"/>
            <a:chExt cx="1761331" cy="758741"/>
          </a:xfrm>
        </p:grpSpPr>
        <p:sp>
          <p:nvSpPr>
            <p:cNvPr id="1360" name="TextBox 1359">
              <a:extLst>
                <a:ext uri="{FF2B5EF4-FFF2-40B4-BE49-F238E27FC236}">
                  <a16:creationId xmlns:a16="http://schemas.microsoft.com/office/drawing/2014/main" id="{9A7143AF-2524-400A-AE6E-4317C68D0D02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$18,000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61" name="TextBox 1360">
              <a:extLst>
                <a:ext uri="{FF2B5EF4-FFF2-40B4-BE49-F238E27FC236}">
                  <a16:creationId xmlns:a16="http://schemas.microsoft.com/office/drawing/2014/main" id="{25E89322-3C31-45AB-BA2B-8376C8B85EA7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11212</TotalTime>
  <Words>63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65</cp:revision>
  <dcterms:created xsi:type="dcterms:W3CDTF">2018-02-18T19:39:47Z</dcterms:created>
  <dcterms:modified xsi:type="dcterms:W3CDTF">2020-09-11T04:14:02Z</dcterms:modified>
</cp:coreProperties>
</file>