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54E3813D-4FC0-41C4-8816-8F506F6E988F}"/>
              </a:ext>
            </a:extLst>
          </p:cNvPr>
          <p:cNvGrpSpPr/>
          <p:nvPr/>
        </p:nvGrpSpPr>
        <p:grpSpPr>
          <a:xfrm>
            <a:off x="0" y="3437677"/>
            <a:ext cx="12192000" cy="851233"/>
            <a:chOff x="0" y="3638550"/>
            <a:chExt cx="9276844" cy="647700"/>
          </a:xfrm>
          <a:solidFill>
            <a:schemeClr val="accent1"/>
          </a:solidFill>
        </p:grpSpPr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8CB720F-63E9-435F-BD58-B458C6253D72}"/>
                </a:ext>
              </a:extLst>
            </p:cNvPr>
            <p:cNvSpPr/>
            <p:nvPr/>
          </p:nvSpPr>
          <p:spPr>
            <a:xfrm>
              <a:off x="7171819" y="3638550"/>
              <a:ext cx="2105025" cy="647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Arrow: Pentagon 153">
              <a:extLst>
                <a:ext uri="{FF2B5EF4-FFF2-40B4-BE49-F238E27FC236}">
                  <a16:creationId xmlns:a16="http://schemas.microsoft.com/office/drawing/2014/main" id="{70C6E38E-3705-43D4-A753-1526C0EE1AB0}"/>
                </a:ext>
              </a:extLst>
            </p:cNvPr>
            <p:cNvSpPr/>
            <p:nvPr/>
          </p:nvSpPr>
          <p:spPr>
            <a:xfrm>
              <a:off x="5378864" y="3638550"/>
              <a:ext cx="2105025" cy="6477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Arrow: Pentagon 154">
              <a:extLst>
                <a:ext uri="{FF2B5EF4-FFF2-40B4-BE49-F238E27FC236}">
                  <a16:creationId xmlns:a16="http://schemas.microsoft.com/office/drawing/2014/main" id="{391E0FB0-02D1-4992-B542-3A9BF0150D50}"/>
                </a:ext>
              </a:extLst>
            </p:cNvPr>
            <p:cNvSpPr/>
            <p:nvPr/>
          </p:nvSpPr>
          <p:spPr>
            <a:xfrm>
              <a:off x="3585910" y="3638550"/>
              <a:ext cx="2105025" cy="6477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Arrow: Pentagon 155">
              <a:extLst>
                <a:ext uri="{FF2B5EF4-FFF2-40B4-BE49-F238E27FC236}">
                  <a16:creationId xmlns:a16="http://schemas.microsoft.com/office/drawing/2014/main" id="{0E7FF1E6-78E2-461D-9514-2AF602FC3AD3}"/>
                </a:ext>
              </a:extLst>
            </p:cNvPr>
            <p:cNvSpPr/>
            <p:nvPr/>
          </p:nvSpPr>
          <p:spPr>
            <a:xfrm>
              <a:off x="1792955" y="3638550"/>
              <a:ext cx="2105025" cy="6477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Arrow: Pentagon 156">
              <a:extLst>
                <a:ext uri="{FF2B5EF4-FFF2-40B4-BE49-F238E27FC236}">
                  <a16:creationId xmlns:a16="http://schemas.microsoft.com/office/drawing/2014/main" id="{20D70F3E-1E98-49DE-9303-411DA7646630}"/>
                </a:ext>
              </a:extLst>
            </p:cNvPr>
            <p:cNvSpPr/>
            <p:nvPr/>
          </p:nvSpPr>
          <p:spPr>
            <a:xfrm>
              <a:off x="0" y="3638550"/>
              <a:ext cx="2105025" cy="64770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7B1BB016-50E0-4332-8B5F-5649B7E4066C}"/>
              </a:ext>
            </a:extLst>
          </p:cNvPr>
          <p:cNvSpPr/>
          <p:nvPr/>
        </p:nvSpPr>
        <p:spPr>
          <a:xfrm>
            <a:off x="558198" y="3437677"/>
            <a:ext cx="1559821" cy="851599"/>
          </a:xfrm>
          <a:custGeom>
            <a:avLst/>
            <a:gdLst/>
            <a:ahLst/>
            <a:cxnLst/>
            <a:rect l="l" t="t" r="r" b="b"/>
            <a:pathLst>
              <a:path w="1559821" h="851599">
                <a:moveTo>
                  <a:pt x="606028" y="109375"/>
                </a:moveTo>
                <a:lnTo>
                  <a:pt x="606028" y="742224"/>
                </a:lnTo>
                <a:lnTo>
                  <a:pt x="774171" y="742224"/>
                </a:lnTo>
                <a:lnTo>
                  <a:pt x="774171" y="109375"/>
                </a:lnTo>
                <a:close/>
                <a:moveTo>
                  <a:pt x="1138103" y="0"/>
                </a:moveTo>
                <a:lnTo>
                  <a:pt x="1559821" y="0"/>
                </a:lnTo>
                <a:lnTo>
                  <a:pt x="1559821" y="81623"/>
                </a:lnTo>
                <a:lnTo>
                  <a:pt x="1363382" y="851599"/>
                </a:lnTo>
                <a:lnTo>
                  <a:pt x="1232785" y="851599"/>
                </a:lnTo>
                <a:lnTo>
                  <a:pt x="1423783" y="109375"/>
                </a:lnTo>
                <a:lnTo>
                  <a:pt x="1261081" y="109375"/>
                </a:lnTo>
                <a:lnTo>
                  <a:pt x="1261081" y="233986"/>
                </a:lnTo>
                <a:lnTo>
                  <a:pt x="1138103" y="233986"/>
                </a:lnTo>
                <a:close/>
                <a:moveTo>
                  <a:pt x="993307" y="0"/>
                </a:moveTo>
                <a:lnTo>
                  <a:pt x="1101593" y="0"/>
                </a:lnTo>
                <a:lnTo>
                  <a:pt x="1101593" y="851599"/>
                </a:lnTo>
                <a:lnTo>
                  <a:pt x="976438" y="851599"/>
                </a:lnTo>
                <a:lnTo>
                  <a:pt x="976438" y="250854"/>
                </a:lnTo>
                <a:lnTo>
                  <a:pt x="927464" y="250854"/>
                </a:lnTo>
                <a:lnTo>
                  <a:pt x="927464" y="233986"/>
                </a:lnTo>
                <a:close/>
                <a:moveTo>
                  <a:pt x="558143" y="0"/>
                </a:moveTo>
                <a:lnTo>
                  <a:pt x="822057" y="0"/>
                </a:lnTo>
                <a:cubicBezTo>
                  <a:pt x="873207" y="0"/>
                  <a:pt x="898782" y="26119"/>
                  <a:pt x="898782" y="78358"/>
                </a:cubicBezTo>
                <a:lnTo>
                  <a:pt x="898782" y="773785"/>
                </a:lnTo>
                <a:cubicBezTo>
                  <a:pt x="898782" y="825661"/>
                  <a:pt x="873207" y="851599"/>
                  <a:pt x="822057" y="851599"/>
                </a:cubicBezTo>
                <a:lnTo>
                  <a:pt x="556510" y="851599"/>
                </a:lnTo>
                <a:cubicBezTo>
                  <a:pt x="506085" y="851599"/>
                  <a:pt x="480873" y="825661"/>
                  <a:pt x="480873" y="773785"/>
                </a:cubicBezTo>
                <a:lnTo>
                  <a:pt x="480873" y="78358"/>
                </a:lnTo>
                <a:cubicBezTo>
                  <a:pt x="480873" y="26119"/>
                  <a:pt x="506630" y="0"/>
                  <a:pt x="558143" y="0"/>
                </a:cubicBezTo>
                <a:close/>
                <a:moveTo>
                  <a:pt x="86520" y="0"/>
                </a:moveTo>
                <a:lnTo>
                  <a:pt x="336286" y="0"/>
                </a:lnTo>
                <a:cubicBezTo>
                  <a:pt x="388162" y="0"/>
                  <a:pt x="414100" y="25757"/>
                  <a:pt x="414100" y="77270"/>
                </a:cubicBezTo>
                <a:lnTo>
                  <a:pt x="414100" y="242148"/>
                </a:lnTo>
                <a:cubicBezTo>
                  <a:pt x="414100" y="268993"/>
                  <a:pt x="404850" y="298740"/>
                  <a:pt x="386348" y="331389"/>
                </a:cubicBezTo>
                <a:lnTo>
                  <a:pt x="152363" y="740048"/>
                </a:lnTo>
                <a:lnTo>
                  <a:pt x="413012" y="740048"/>
                </a:lnTo>
                <a:lnTo>
                  <a:pt x="413012" y="851599"/>
                </a:lnTo>
                <a:lnTo>
                  <a:pt x="0" y="851599"/>
                </a:lnTo>
                <a:lnTo>
                  <a:pt x="0" y="772697"/>
                </a:lnTo>
                <a:lnTo>
                  <a:pt x="288401" y="265547"/>
                </a:lnTo>
                <a:lnTo>
                  <a:pt x="288401" y="108286"/>
                </a:lnTo>
                <a:lnTo>
                  <a:pt x="133317" y="108286"/>
                </a:lnTo>
                <a:lnTo>
                  <a:pt x="133317" y="266635"/>
                </a:lnTo>
                <a:lnTo>
                  <a:pt x="8706" y="266635"/>
                </a:lnTo>
                <a:lnTo>
                  <a:pt x="8706" y="77270"/>
                </a:lnTo>
                <a:cubicBezTo>
                  <a:pt x="8706" y="25757"/>
                  <a:pt x="34644" y="0"/>
                  <a:pt x="86520" y="0"/>
                </a:cubicBezTo>
                <a:close/>
              </a:path>
            </a:pathLst>
          </a:custGeom>
          <a:solidFill>
            <a:schemeClr val="accent6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4523CADF-947D-4A29-AE21-4893CD3CE77F}"/>
              </a:ext>
            </a:extLst>
          </p:cNvPr>
          <p:cNvSpPr/>
          <p:nvPr/>
        </p:nvSpPr>
        <p:spPr>
          <a:xfrm>
            <a:off x="2897402" y="3437677"/>
            <a:ext cx="1577233" cy="851599"/>
          </a:xfrm>
          <a:custGeom>
            <a:avLst/>
            <a:gdLst/>
            <a:ahLst/>
            <a:cxnLst/>
            <a:rect l="l" t="t" r="r" b="b"/>
            <a:pathLst>
              <a:path w="1577233" h="851599">
                <a:moveTo>
                  <a:pt x="1366646" y="460353"/>
                </a:moveTo>
                <a:lnTo>
                  <a:pt x="1282303" y="508239"/>
                </a:lnTo>
                <a:lnTo>
                  <a:pt x="1282303" y="744401"/>
                </a:lnTo>
                <a:lnTo>
                  <a:pt x="1450446" y="744401"/>
                </a:lnTo>
                <a:lnTo>
                  <a:pt x="1450446" y="508239"/>
                </a:lnTo>
                <a:close/>
                <a:moveTo>
                  <a:pt x="606028" y="109375"/>
                </a:moveTo>
                <a:lnTo>
                  <a:pt x="606028" y="742224"/>
                </a:lnTo>
                <a:lnTo>
                  <a:pt x="774171" y="742224"/>
                </a:lnTo>
                <a:lnTo>
                  <a:pt x="774171" y="109375"/>
                </a:lnTo>
                <a:close/>
                <a:moveTo>
                  <a:pt x="1284479" y="107198"/>
                </a:moveTo>
                <a:lnTo>
                  <a:pt x="1284479" y="311255"/>
                </a:lnTo>
                <a:lnTo>
                  <a:pt x="1366646" y="360229"/>
                </a:lnTo>
                <a:lnTo>
                  <a:pt x="1449358" y="311255"/>
                </a:lnTo>
                <a:lnTo>
                  <a:pt x="1449358" y="107198"/>
                </a:lnTo>
                <a:close/>
                <a:moveTo>
                  <a:pt x="1234417" y="0"/>
                </a:moveTo>
                <a:lnTo>
                  <a:pt x="1499420" y="0"/>
                </a:lnTo>
                <a:cubicBezTo>
                  <a:pt x="1549844" y="0"/>
                  <a:pt x="1575057" y="26119"/>
                  <a:pt x="1575057" y="78358"/>
                </a:cubicBezTo>
                <a:lnTo>
                  <a:pt x="1575057" y="297652"/>
                </a:lnTo>
                <a:cubicBezTo>
                  <a:pt x="1575057" y="327399"/>
                  <a:pt x="1564174" y="350797"/>
                  <a:pt x="1542408" y="367847"/>
                </a:cubicBezTo>
                <a:cubicBezTo>
                  <a:pt x="1518102" y="381995"/>
                  <a:pt x="1493797" y="396143"/>
                  <a:pt x="1469491" y="410291"/>
                </a:cubicBezTo>
                <a:cubicBezTo>
                  <a:pt x="1494522" y="424802"/>
                  <a:pt x="1519735" y="439313"/>
                  <a:pt x="1545128" y="453823"/>
                </a:cubicBezTo>
                <a:cubicBezTo>
                  <a:pt x="1566532" y="470511"/>
                  <a:pt x="1577233" y="494635"/>
                  <a:pt x="1577233" y="526196"/>
                </a:cubicBezTo>
                <a:lnTo>
                  <a:pt x="1577233" y="773785"/>
                </a:lnTo>
                <a:cubicBezTo>
                  <a:pt x="1577233" y="825661"/>
                  <a:pt x="1551658" y="851599"/>
                  <a:pt x="1500508" y="851599"/>
                </a:cubicBezTo>
                <a:lnTo>
                  <a:pt x="1231696" y="851599"/>
                </a:lnTo>
                <a:cubicBezTo>
                  <a:pt x="1181272" y="851599"/>
                  <a:pt x="1156059" y="825661"/>
                  <a:pt x="1156059" y="773785"/>
                </a:cubicBezTo>
                <a:lnTo>
                  <a:pt x="1156059" y="526196"/>
                </a:lnTo>
                <a:cubicBezTo>
                  <a:pt x="1156059" y="494635"/>
                  <a:pt x="1166580" y="470511"/>
                  <a:pt x="1187620" y="453823"/>
                </a:cubicBezTo>
                <a:cubicBezTo>
                  <a:pt x="1212651" y="439313"/>
                  <a:pt x="1237864" y="424802"/>
                  <a:pt x="1263257" y="410291"/>
                </a:cubicBezTo>
                <a:cubicBezTo>
                  <a:pt x="1238952" y="396143"/>
                  <a:pt x="1214646" y="381995"/>
                  <a:pt x="1190341" y="367847"/>
                </a:cubicBezTo>
                <a:cubicBezTo>
                  <a:pt x="1168212" y="350434"/>
                  <a:pt x="1157148" y="327036"/>
                  <a:pt x="1157148" y="297652"/>
                </a:cubicBezTo>
                <a:lnTo>
                  <a:pt x="1157148" y="78358"/>
                </a:lnTo>
                <a:cubicBezTo>
                  <a:pt x="1157148" y="26119"/>
                  <a:pt x="1182904" y="0"/>
                  <a:pt x="1234417" y="0"/>
                </a:cubicBezTo>
                <a:close/>
                <a:moveTo>
                  <a:pt x="993306" y="0"/>
                </a:moveTo>
                <a:lnTo>
                  <a:pt x="1101593" y="0"/>
                </a:lnTo>
                <a:lnTo>
                  <a:pt x="1101593" y="851599"/>
                </a:lnTo>
                <a:lnTo>
                  <a:pt x="976438" y="851599"/>
                </a:lnTo>
                <a:lnTo>
                  <a:pt x="976438" y="250854"/>
                </a:lnTo>
                <a:lnTo>
                  <a:pt x="927464" y="250854"/>
                </a:lnTo>
                <a:lnTo>
                  <a:pt x="927464" y="233986"/>
                </a:lnTo>
                <a:close/>
                <a:moveTo>
                  <a:pt x="558142" y="0"/>
                </a:moveTo>
                <a:lnTo>
                  <a:pt x="822056" y="0"/>
                </a:lnTo>
                <a:cubicBezTo>
                  <a:pt x="873207" y="0"/>
                  <a:pt x="898782" y="26119"/>
                  <a:pt x="898782" y="78358"/>
                </a:cubicBezTo>
                <a:lnTo>
                  <a:pt x="898782" y="773785"/>
                </a:lnTo>
                <a:cubicBezTo>
                  <a:pt x="898782" y="825661"/>
                  <a:pt x="873207" y="851599"/>
                  <a:pt x="822056" y="851599"/>
                </a:cubicBezTo>
                <a:lnTo>
                  <a:pt x="556510" y="851599"/>
                </a:lnTo>
                <a:cubicBezTo>
                  <a:pt x="506085" y="851599"/>
                  <a:pt x="480873" y="825661"/>
                  <a:pt x="480873" y="773785"/>
                </a:cubicBezTo>
                <a:lnTo>
                  <a:pt x="480873" y="78358"/>
                </a:lnTo>
                <a:cubicBezTo>
                  <a:pt x="480873" y="26119"/>
                  <a:pt x="506629" y="0"/>
                  <a:pt x="558142" y="0"/>
                </a:cubicBezTo>
                <a:close/>
                <a:moveTo>
                  <a:pt x="86520" y="0"/>
                </a:moveTo>
                <a:lnTo>
                  <a:pt x="336286" y="0"/>
                </a:lnTo>
                <a:cubicBezTo>
                  <a:pt x="388162" y="0"/>
                  <a:pt x="414100" y="25757"/>
                  <a:pt x="414100" y="77270"/>
                </a:cubicBezTo>
                <a:lnTo>
                  <a:pt x="414100" y="242148"/>
                </a:lnTo>
                <a:cubicBezTo>
                  <a:pt x="414100" y="268993"/>
                  <a:pt x="404849" y="298740"/>
                  <a:pt x="386348" y="331389"/>
                </a:cubicBezTo>
                <a:lnTo>
                  <a:pt x="152362" y="740048"/>
                </a:lnTo>
                <a:lnTo>
                  <a:pt x="413012" y="740048"/>
                </a:lnTo>
                <a:lnTo>
                  <a:pt x="413012" y="851599"/>
                </a:lnTo>
                <a:lnTo>
                  <a:pt x="0" y="851599"/>
                </a:lnTo>
                <a:lnTo>
                  <a:pt x="0" y="772697"/>
                </a:lnTo>
                <a:lnTo>
                  <a:pt x="288401" y="265547"/>
                </a:lnTo>
                <a:lnTo>
                  <a:pt x="288401" y="108286"/>
                </a:lnTo>
                <a:lnTo>
                  <a:pt x="133317" y="108286"/>
                </a:lnTo>
                <a:lnTo>
                  <a:pt x="133317" y="266635"/>
                </a:lnTo>
                <a:lnTo>
                  <a:pt x="8706" y="266635"/>
                </a:lnTo>
                <a:lnTo>
                  <a:pt x="8706" y="77270"/>
                </a:lnTo>
                <a:cubicBezTo>
                  <a:pt x="8706" y="25757"/>
                  <a:pt x="34644" y="0"/>
                  <a:pt x="86520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1FA36DC0-C06A-4ED1-8CDC-7B2929423EEB}"/>
              </a:ext>
            </a:extLst>
          </p:cNvPr>
          <p:cNvSpPr/>
          <p:nvPr/>
        </p:nvSpPr>
        <p:spPr>
          <a:xfrm>
            <a:off x="5254018" y="3437677"/>
            <a:ext cx="1568528" cy="851599"/>
          </a:xfrm>
          <a:custGeom>
            <a:avLst/>
            <a:gdLst/>
            <a:ahLst/>
            <a:cxnLst/>
            <a:rect l="l" t="t" r="r" b="b"/>
            <a:pathLst>
              <a:path w="1568528" h="851599">
                <a:moveTo>
                  <a:pt x="1279582" y="109375"/>
                </a:moveTo>
                <a:lnTo>
                  <a:pt x="1279582" y="378186"/>
                </a:lnTo>
                <a:lnTo>
                  <a:pt x="1442284" y="378186"/>
                </a:lnTo>
                <a:lnTo>
                  <a:pt x="1442284" y="109375"/>
                </a:lnTo>
                <a:close/>
                <a:moveTo>
                  <a:pt x="606028" y="109375"/>
                </a:moveTo>
                <a:lnTo>
                  <a:pt x="606028" y="742224"/>
                </a:lnTo>
                <a:lnTo>
                  <a:pt x="774171" y="742224"/>
                </a:lnTo>
                <a:lnTo>
                  <a:pt x="774171" y="109375"/>
                </a:lnTo>
                <a:close/>
                <a:moveTo>
                  <a:pt x="1230609" y="0"/>
                </a:moveTo>
                <a:lnTo>
                  <a:pt x="1490714" y="0"/>
                </a:lnTo>
                <a:cubicBezTo>
                  <a:pt x="1542590" y="0"/>
                  <a:pt x="1568528" y="26119"/>
                  <a:pt x="1568528" y="78358"/>
                </a:cubicBezTo>
                <a:lnTo>
                  <a:pt x="1568528" y="773785"/>
                </a:lnTo>
                <a:cubicBezTo>
                  <a:pt x="1568528" y="825661"/>
                  <a:pt x="1542952" y="851599"/>
                  <a:pt x="1491802" y="851599"/>
                </a:cubicBezTo>
                <a:lnTo>
                  <a:pt x="1235506" y="851599"/>
                </a:lnTo>
                <a:cubicBezTo>
                  <a:pt x="1183993" y="851599"/>
                  <a:pt x="1158236" y="825661"/>
                  <a:pt x="1158236" y="773785"/>
                </a:cubicBezTo>
                <a:lnTo>
                  <a:pt x="1158236" y="593127"/>
                </a:lnTo>
                <a:lnTo>
                  <a:pt x="1283392" y="593127"/>
                </a:lnTo>
                <a:lnTo>
                  <a:pt x="1283392" y="742224"/>
                </a:lnTo>
                <a:lnTo>
                  <a:pt x="1442284" y="742224"/>
                </a:lnTo>
                <a:lnTo>
                  <a:pt x="1442284" y="485928"/>
                </a:lnTo>
                <a:lnTo>
                  <a:pt x="1230609" y="485928"/>
                </a:lnTo>
                <a:cubicBezTo>
                  <a:pt x="1180184" y="485928"/>
                  <a:pt x="1154971" y="460353"/>
                  <a:pt x="1154971" y="409203"/>
                </a:cubicBezTo>
                <a:lnTo>
                  <a:pt x="1154971" y="78358"/>
                </a:lnTo>
                <a:cubicBezTo>
                  <a:pt x="1154971" y="26119"/>
                  <a:pt x="1180184" y="0"/>
                  <a:pt x="1230609" y="0"/>
                </a:cubicBezTo>
                <a:close/>
                <a:moveTo>
                  <a:pt x="993307" y="0"/>
                </a:moveTo>
                <a:lnTo>
                  <a:pt x="1101593" y="0"/>
                </a:lnTo>
                <a:lnTo>
                  <a:pt x="1101593" y="851599"/>
                </a:lnTo>
                <a:lnTo>
                  <a:pt x="976438" y="851599"/>
                </a:lnTo>
                <a:lnTo>
                  <a:pt x="976438" y="250854"/>
                </a:lnTo>
                <a:lnTo>
                  <a:pt x="927464" y="250854"/>
                </a:lnTo>
                <a:lnTo>
                  <a:pt x="927464" y="233986"/>
                </a:lnTo>
                <a:close/>
                <a:moveTo>
                  <a:pt x="558143" y="0"/>
                </a:moveTo>
                <a:lnTo>
                  <a:pt x="822057" y="0"/>
                </a:lnTo>
                <a:cubicBezTo>
                  <a:pt x="873207" y="0"/>
                  <a:pt x="898782" y="26119"/>
                  <a:pt x="898782" y="78358"/>
                </a:cubicBezTo>
                <a:lnTo>
                  <a:pt x="898782" y="773785"/>
                </a:lnTo>
                <a:cubicBezTo>
                  <a:pt x="898782" y="825661"/>
                  <a:pt x="873207" y="851599"/>
                  <a:pt x="822057" y="851599"/>
                </a:cubicBezTo>
                <a:lnTo>
                  <a:pt x="556510" y="851599"/>
                </a:lnTo>
                <a:cubicBezTo>
                  <a:pt x="506085" y="851599"/>
                  <a:pt x="480873" y="825661"/>
                  <a:pt x="480873" y="773785"/>
                </a:cubicBezTo>
                <a:lnTo>
                  <a:pt x="480873" y="78358"/>
                </a:lnTo>
                <a:cubicBezTo>
                  <a:pt x="480873" y="26119"/>
                  <a:pt x="506630" y="0"/>
                  <a:pt x="558143" y="0"/>
                </a:cubicBezTo>
                <a:close/>
                <a:moveTo>
                  <a:pt x="86520" y="0"/>
                </a:moveTo>
                <a:lnTo>
                  <a:pt x="336287" y="0"/>
                </a:lnTo>
                <a:cubicBezTo>
                  <a:pt x="388162" y="0"/>
                  <a:pt x="414100" y="25757"/>
                  <a:pt x="414100" y="77270"/>
                </a:cubicBezTo>
                <a:lnTo>
                  <a:pt x="414100" y="242148"/>
                </a:lnTo>
                <a:cubicBezTo>
                  <a:pt x="414100" y="268993"/>
                  <a:pt x="404850" y="298740"/>
                  <a:pt x="386349" y="331389"/>
                </a:cubicBezTo>
                <a:lnTo>
                  <a:pt x="152363" y="740048"/>
                </a:lnTo>
                <a:lnTo>
                  <a:pt x="413012" y="740048"/>
                </a:lnTo>
                <a:lnTo>
                  <a:pt x="413012" y="851599"/>
                </a:lnTo>
                <a:lnTo>
                  <a:pt x="0" y="851599"/>
                </a:lnTo>
                <a:lnTo>
                  <a:pt x="0" y="772697"/>
                </a:lnTo>
                <a:lnTo>
                  <a:pt x="288401" y="265547"/>
                </a:lnTo>
                <a:lnTo>
                  <a:pt x="288401" y="108286"/>
                </a:lnTo>
                <a:lnTo>
                  <a:pt x="133318" y="108286"/>
                </a:lnTo>
                <a:lnTo>
                  <a:pt x="133318" y="266635"/>
                </a:lnTo>
                <a:lnTo>
                  <a:pt x="8707" y="266635"/>
                </a:lnTo>
                <a:lnTo>
                  <a:pt x="8707" y="77270"/>
                </a:lnTo>
                <a:cubicBezTo>
                  <a:pt x="8707" y="25757"/>
                  <a:pt x="34645" y="0"/>
                  <a:pt x="86520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64A861C5-78A1-42EF-9EE2-6399E414939B}"/>
              </a:ext>
            </a:extLst>
          </p:cNvPr>
          <p:cNvSpPr/>
          <p:nvPr/>
        </p:nvSpPr>
        <p:spPr>
          <a:xfrm>
            <a:off x="7601929" y="3437677"/>
            <a:ext cx="1832232" cy="851599"/>
          </a:xfrm>
          <a:custGeom>
            <a:avLst/>
            <a:gdLst/>
            <a:ahLst/>
            <a:cxnLst/>
            <a:rect l="l" t="t" r="r" b="b"/>
            <a:pathLst>
              <a:path w="1832232" h="851599">
                <a:moveTo>
                  <a:pt x="1539478" y="109375"/>
                </a:moveTo>
                <a:lnTo>
                  <a:pt x="1539478" y="742224"/>
                </a:lnTo>
                <a:lnTo>
                  <a:pt x="1707621" y="742224"/>
                </a:lnTo>
                <a:lnTo>
                  <a:pt x="1707621" y="109375"/>
                </a:lnTo>
                <a:close/>
                <a:moveTo>
                  <a:pt x="606028" y="109375"/>
                </a:moveTo>
                <a:lnTo>
                  <a:pt x="606028" y="742224"/>
                </a:lnTo>
                <a:lnTo>
                  <a:pt x="774171" y="742224"/>
                </a:lnTo>
                <a:lnTo>
                  <a:pt x="774171" y="109375"/>
                </a:lnTo>
                <a:close/>
                <a:moveTo>
                  <a:pt x="1491592" y="0"/>
                </a:moveTo>
                <a:lnTo>
                  <a:pt x="1755506" y="0"/>
                </a:lnTo>
                <a:cubicBezTo>
                  <a:pt x="1806656" y="0"/>
                  <a:pt x="1832232" y="26119"/>
                  <a:pt x="1832232" y="78358"/>
                </a:cubicBezTo>
                <a:lnTo>
                  <a:pt x="1832232" y="773785"/>
                </a:lnTo>
                <a:cubicBezTo>
                  <a:pt x="1832232" y="825661"/>
                  <a:pt x="1806656" y="851599"/>
                  <a:pt x="1755506" y="851599"/>
                </a:cubicBezTo>
                <a:lnTo>
                  <a:pt x="1489960" y="851599"/>
                </a:lnTo>
                <a:cubicBezTo>
                  <a:pt x="1439535" y="851599"/>
                  <a:pt x="1414323" y="825661"/>
                  <a:pt x="1414323" y="773785"/>
                </a:cubicBezTo>
                <a:lnTo>
                  <a:pt x="1414323" y="78358"/>
                </a:lnTo>
                <a:cubicBezTo>
                  <a:pt x="1414323" y="26119"/>
                  <a:pt x="1440079" y="0"/>
                  <a:pt x="1491592" y="0"/>
                </a:cubicBezTo>
                <a:close/>
                <a:moveTo>
                  <a:pt x="1019970" y="0"/>
                </a:moveTo>
                <a:lnTo>
                  <a:pt x="1269736" y="0"/>
                </a:lnTo>
                <a:cubicBezTo>
                  <a:pt x="1321612" y="0"/>
                  <a:pt x="1347550" y="25757"/>
                  <a:pt x="1347550" y="77270"/>
                </a:cubicBezTo>
                <a:lnTo>
                  <a:pt x="1347550" y="242148"/>
                </a:lnTo>
                <a:cubicBezTo>
                  <a:pt x="1347550" y="268993"/>
                  <a:pt x="1338299" y="298740"/>
                  <a:pt x="1319798" y="331389"/>
                </a:cubicBezTo>
                <a:lnTo>
                  <a:pt x="1085812" y="740048"/>
                </a:lnTo>
                <a:lnTo>
                  <a:pt x="1346462" y="740048"/>
                </a:lnTo>
                <a:lnTo>
                  <a:pt x="1346462" y="851599"/>
                </a:lnTo>
                <a:lnTo>
                  <a:pt x="933450" y="851599"/>
                </a:lnTo>
                <a:lnTo>
                  <a:pt x="933450" y="772697"/>
                </a:lnTo>
                <a:lnTo>
                  <a:pt x="1221851" y="265547"/>
                </a:lnTo>
                <a:lnTo>
                  <a:pt x="1221851" y="108286"/>
                </a:lnTo>
                <a:lnTo>
                  <a:pt x="1066767" y="108286"/>
                </a:lnTo>
                <a:lnTo>
                  <a:pt x="1066767" y="266635"/>
                </a:lnTo>
                <a:lnTo>
                  <a:pt x="942156" y="266635"/>
                </a:lnTo>
                <a:lnTo>
                  <a:pt x="942156" y="77270"/>
                </a:lnTo>
                <a:cubicBezTo>
                  <a:pt x="942156" y="25757"/>
                  <a:pt x="968094" y="0"/>
                  <a:pt x="1019970" y="0"/>
                </a:cubicBezTo>
                <a:close/>
                <a:moveTo>
                  <a:pt x="558142" y="0"/>
                </a:moveTo>
                <a:lnTo>
                  <a:pt x="822056" y="0"/>
                </a:lnTo>
                <a:cubicBezTo>
                  <a:pt x="873207" y="0"/>
                  <a:pt x="898782" y="26119"/>
                  <a:pt x="898782" y="78358"/>
                </a:cubicBezTo>
                <a:lnTo>
                  <a:pt x="898782" y="773785"/>
                </a:lnTo>
                <a:cubicBezTo>
                  <a:pt x="898782" y="825661"/>
                  <a:pt x="873207" y="851599"/>
                  <a:pt x="822056" y="851599"/>
                </a:cubicBezTo>
                <a:lnTo>
                  <a:pt x="556510" y="851599"/>
                </a:lnTo>
                <a:cubicBezTo>
                  <a:pt x="506085" y="851599"/>
                  <a:pt x="480873" y="825661"/>
                  <a:pt x="480873" y="773785"/>
                </a:cubicBezTo>
                <a:lnTo>
                  <a:pt x="480873" y="78358"/>
                </a:lnTo>
                <a:cubicBezTo>
                  <a:pt x="480873" y="26119"/>
                  <a:pt x="506629" y="0"/>
                  <a:pt x="558142" y="0"/>
                </a:cubicBezTo>
                <a:close/>
                <a:moveTo>
                  <a:pt x="86520" y="0"/>
                </a:moveTo>
                <a:lnTo>
                  <a:pt x="336286" y="0"/>
                </a:lnTo>
                <a:cubicBezTo>
                  <a:pt x="388162" y="0"/>
                  <a:pt x="414100" y="25757"/>
                  <a:pt x="414100" y="77270"/>
                </a:cubicBezTo>
                <a:lnTo>
                  <a:pt x="414100" y="242148"/>
                </a:lnTo>
                <a:cubicBezTo>
                  <a:pt x="414100" y="268993"/>
                  <a:pt x="404849" y="298740"/>
                  <a:pt x="386348" y="331389"/>
                </a:cubicBezTo>
                <a:lnTo>
                  <a:pt x="152362" y="740048"/>
                </a:lnTo>
                <a:lnTo>
                  <a:pt x="413012" y="740048"/>
                </a:lnTo>
                <a:lnTo>
                  <a:pt x="413012" y="851599"/>
                </a:lnTo>
                <a:lnTo>
                  <a:pt x="0" y="851599"/>
                </a:lnTo>
                <a:lnTo>
                  <a:pt x="0" y="772697"/>
                </a:lnTo>
                <a:lnTo>
                  <a:pt x="288401" y="265547"/>
                </a:lnTo>
                <a:lnTo>
                  <a:pt x="288401" y="108286"/>
                </a:lnTo>
                <a:lnTo>
                  <a:pt x="133317" y="108286"/>
                </a:lnTo>
                <a:lnTo>
                  <a:pt x="133317" y="266635"/>
                </a:lnTo>
                <a:lnTo>
                  <a:pt x="8706" y="266635"/>
                </a:lnTo>
                <a:lnTo>
                  <a:pt x="8706" y="77270"/>
                </a:lnTo>
                <a:cubicBezTo>
                  <a:pt x="8706" y="25757"/>
                  <a:pt x="34644" y="0"/>
                  <a:pt x="86520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FF008103-ABE7-4BEB-9CF2-2EF700617F5D}"/>
              </a:ext>
            </a:extLst>
          </p:cNvPr>
          <p:cNvSpPr/>
          <p:nvPr/>
        </p:nvSpPr>
        <p:spPr>
          <a:xfrm>
            <a:off x="10213545" y="3437677"/>
            <a:ext cx="1568319" cy="851599"/>
          </a:xfrm>
          <a:custGeom>
            <a:avLst/>
            <a:gdLst/>
            <a:ahLst/>
            <a:cxnLst/>
            <a:rect l="l" t="t" r="r" b="b"/>
            <a:pathLst>
              <a:path w="1568319" h="851599">
                <a:moveTo>
                  <a:pt x="606029" y="109375"/>
                </a:moveTo>
                <a:lnTo>
                  <a:pt x="606029" y="742224"/>
                </a:lnTo>
                <a:lnTo>
                  <a:pt x="774172" y="742224"/>
                </a:lnTo>
                <a:lnTo>
                  <a:pt x="774172" y="109375"/>
                </a:lnTo>
                <a:close/>
                <a:moveTo>
                  <a:pt x="1460032" y="0"/>
                </a:moveTo>
                <a:lnTo>
                  <a:pt x="1568319" y="0"/>
                </a:lnTo>
                <a:lnTo>
                  <a:pt x="1568319" y="851599"/>
                </a:lnTo>
                <a:lnTo>
                  <a:pt x="1443163" y="851599"/>
                </a:lnTo>
                <a:lnTo>
                  <a:pt x="1443163" y="250854"/>
                </a:lnTo>
                <a:lnTo>
                  <a:pt x="1394190" y="250854"/>
                </a:lnTo>
                <a:lnTo>
                  <a:pt x="1394190" y="233986"/>
                </a:lnTo>
                <a:close/>
                <a:moveTo>
                  <a:pt x="1019971" y="0"/>
                </a:moveTo>
                <a:lnTo>
                  <a:pt x="1269737" y="0"/>
                </a:lnTo>
                <a:cubicBezTo>
                  <a:pt x="1321613" y="0"/>
                  <a:pt x="1347551" y="25757"/>
                  <a:pt x="1347551" y="77270"/>
                </a:cubicBezTo>
                <a:lnTo>
                  <a:pt x="1347551" y="242148"/>
                </a:lnTo>
                <a:cubicBezTo>
                  <a:pt x="1347551" y="268993"/>
                  <a:pt x="1338300" y="298740"/>
                  <a:pt x="1319799" y="331389"/>
                </a:cubicBezTo>
                <a:lnTo>
                  <a:pt x="1085813" y="740048"/>
                </a:lnTo>
                <a:lnTo>
                  <a:pt x="1346462" y="740048"/>
                </a:lnTo>
                <a:lnTo>
                  <a:pt x="1346462" y="851599"/>
                </a:lnTo>
                <a:lnTo>
                  <a:pt x="933450" y="851599"/>
                </a:lnTo>
                <a:lnTo>
                  <a:pt x="933450" y="772697"/>
                </a:lnTo>
                <a:lnTo>
                  <a:pt x="1221851" y="265547"/>
                </a:lnTo>
                <a:lnTo>
                  <a:pt x="1221851" y="108286"/>
                </a:lnTo>
                <a:lnTo>
                  <a:pt x="1066768" y="108286"/>
                </a:lnTo>
                <a:lnTo>
                  <a:pt x="1066768" y="266635"/>
                </a:lnTo>
                <a:lnTo>
                  <a:pt x="942157" y="266635"/>
                </a:lnTo>
                <a:lnTo>
                  <a:pt x="942157" y="77270"/>
                </a:lnTo>
                <a:cubicBezTo>
                  <a:pt x="942157" y="25757"/>
                  <a:pt x="968095" y="0"/>
                  <a:pt x="1019971" y="0"/>
                </a:cubicBezTo>
                <a:close/>
                <a:moveTo>
                  <a:pt x="558143" y="0"/>
                </a:moveTo>
                <a:lnTo>
                  <a:pt x="822057" y="0"/>
                </a:lnTo>
                <a:cubicBezTo>
                  <a:pt x="873207" y="0"/>
                  <a:pt x="898783" y="26119"/>
                  <a:pt x="898783" y="78358"/>
                </a:cubicBezTo>
                <a:lnTo>
                  <a:pt x="898783" y="773785"/>
                </a:lnTo>
                <a:cubicBezTo>
                  <a:pt x="898783" y="825661"/>
                  <a:pt x="873207" y="851599"/>
                  <a:pt x="822057" y="851599"/>
                </a:cubicBezTo>
                <a:lnTo>
                  <a:pt x="556511" y="851599"/>
                </a:lnTo>
                <a:cubicBezTo>
                  <a:pt x="506086" y="851599"/>
                  <a:pt x="480873" y="825661"/>
                  <a:pt x="480873" y="773785"/>
                </a:cubicBezTo>
                <a:lnTo>
                  <a:pt x="480873" y="78358"/>
                </a:lnTo>
                <a:cubicBezTo>
                  <a:pt x="480873" y="26119"/>
                  <a:pt x="506630" y="0"/>
                  <a:pt x="558143" y="0"/>
                </a:cubicBezTo>
                <a:close/>
                <a:moveTo>
                  <a:pt x="86521" y="0"/>
                </a:moveTo>
                <a:lnTo>
                  <a:pt x="336287" y="0"/>
                </a:lnTo>
                <a:cubicBezTo>
                  <a:pt x="388163" y="0"/>
                  <a:pt x="414101" y="25757"/>
                  <a:pt x="414101" y="77270"/>
                </a:cubicBezTo>
                <a:lnTo>
                  <a:pt x="414101" y="242148"/>
                </a:lnTo>
                <a:cubicBezTo>
                  <a:pt x="414101" y="268993"/>
                  <a:pt x="404850" y="298740"/>
                  <a:pt x="386349" y="331389"/>
                </a:cubicBezTo>
                <a:lnTo>
                  <a:pt x="152363" y="740048"/>
                </a:lnTo>
                <a:lnTo>
                  <a:pt x="413012" y="740048"/>
                </a:lnTo>
                <a:lnTo>
                  <a:pt x="413012" y="851599"/>
                </a:lnTo>
                <a:lnTo>
                  <a:pt x="0" y="851599"/>
                </a:lnTo>
                <a:lnTo>
                  <a:pt x="0" y="772697"/>
                </a:lnTo>
                <a:lnTo>
                  <a:pt x="288401" y="265547"/>
                </a:lnTo>
                <a:lnTo>
                  <a:pt x="288401" y="108286"/>
                </a:lnTo>
                <a:lnTo>
                  <a:pt x="133318" y="108286"/>
                </a:lnTo>
                <a:lnTo>
                  <a:pt x="133318" y="266635"/>
                </a:lnTo>
                <a:lnTo>
                  <a:pt x="8707" y="266635"/>
                </a:lnTo>
                <a:lnTo>
                  <a:pt x="8707" y="77270"/>
                </a:lnTo>
                <a:cubicBezTo>
                  <a:pt x="8707" y="25757"/>
                  <a:pt x="34645" y="0"/>
                  <a:pt x="86521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3A0159B4-2272-4524-A57E-739A27B27FBB}"/>
              </a:ext>
            </a:extLst>
          </p:cNvPr>
          <p:cNvGrpSpPr/>
          <p:nvPr/>
        </p:nvGrpSpPr>
        <p:grpSpPr>
          <a:xfrm>
            <a:off x="0" y="3116209"/>
            <a:ext cx="12192000" cy="103580"/>
            <a:chOff x="899592" y="4725144"/>
            <a:chExt cx="7165552" cy="108000"/>
          </a:xfrm>
        </p:grpSpPr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1B0A7D49-067B-4547-B690-964EAD3A4557}"/>
                </a:ext>
              </a:extLst>
            </p:cNvPr>
            <p:cNvSpPr/>
            <p:nvPr/>
          </p:nvSpPr>
          <p:spPr>
            <a:xfrm>
              <a:off x="899592" y="4725144"/>
              <a:ext cx="1440160" cy="10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B0DC25EF-BB6B-4567-B5BD-3841F5AF3744}"/>
                </a:ext>
              </a:extLst>
            </p:cNvPr>
            <p:cNvSpPr/>
            <p:nvPr/>
          </p:nvSpPr>
          <p:spPr>
            <a:xfrm>
              <a:off x="2330940" y="4725144"/>
              <a:ext cx="1440160" cy="10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5D7E3B43-4376-48CE-9F6E-71F648B226C1}"/>
                </a:ext>
              </a:extLst>
            </p:cNvPr>
            <p:cNvSpPr/>
            <p:nvPr/>
          </p:nvSpPr>
          <p:spPr>
            <a:xfrm>
              <a:off x="3762288" y="4725144"/>
              <a:ext cx="144016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361A7B70-B4FC-42E0-9A9D-5076F9B8FBAC}"/>
                </a:ext>
              </a:extLst>
            </p:cNvPr>
            <p:cNvSpPr/>
            <p:nvPr/>
          </p:nvSpPr>
          <p:spPr>
            <a:xfrm>
              <a:off x="5193636" y="4725144"/>
              <a:ext cx="1440160" cy="1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D0A7640E-67BD-4B49-AD45-D04DC885D5E3}"/>
                </a:ext>
              </a:extLst>
            </p:cNvPr>
            <p:cNvSpPr/>
            <p:nvPr/>
          </p:nvSpPr>
          <p:spPr>
            <a:xfrm>
              <a:off x="6624984" y="4725144"/>
              <a:ext cx="144016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51059E62-85D8-412C-B866-2EEFE0115795}"/>
              </a:ext>
            </a:extLst>
          </p:cNvPr>
          <p:cNvGrpSpPr/>
          <p:nvPr/>
        </p:nvGrpSpPr>
        <p:grpSpPr>
          <a:xfrm>
            <a:off x="1257264" y="2235312"/>
            <a:ext cx="1288544" cy="863315"/>
            <a:chOff x="3233964" y="1954419"/>
            <a:chExt cx="1410044" cy="863315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53E4E2C7-746A-42E4-A23F-0F320579A1F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2811FE73-1E76-498F-844C-58DE9E00849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B47C646F-6466-4579-90B2-A779ADD9FE68}"/>
              </a:ext>
            </a:extLst>
          </p:cNvPr>
          <p:cNvGrpSpPr/>
          <p:nvPr/>
        </p:nvGrpSpPr>
        <p:grpSpPr>
          <a:xfrm>
            <a:off x="3354361" y="2219781"/>
            <a:ext cx="1288544" cy="863315"/>
            <a:chOff x="3233964" y="1954419"/>
            <a:chExt cx="1410044" cy="863315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DB803B88-7537-46D0-8EB2-85DAA49191B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1F699C15-476F-4496-BB7E-5B0942714B7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4685F2EC-AA9F-4A92-99EE-760BFAD4FB56}"/>
              </a:ext>
            </a:extLst>
          </p:cNvPr>
          <p:cNvGrpSpPr/>
          <p:nvPr/>
        </p:nvGrpSpPr>
        <p:grpSpPr>
          <a:xfrm>
            <a:off x="5449453" y="2219781"/>
            <a:ext cx="1288544" cy="863315"/>
            <a:chOff x="3233964" y="1954419"/>
            <a:chExt cx="1410044" cy="863315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B54125AF-4F41-41EC-9F36-82C2C1A5372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69DBEA9F-2740-4ABD-BC9E-427E5A96489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B56EA57-0D46-4E0B-A8CB-BA5E5509A58D}"/>
              </a:ext>
            </a:extLst>
          </p:cNvPr>
          <p:cNvGrpSpPr/>
          <p:nvPr/>
        </p:nvGrpSpPr>
        <p:grpSpPr>
          <a:xfrm>
            <a:off x="7548555" y="2219781"/>
            <a:ext cx="1288544" cy="863315"/>
            <a:chOff x="3233964" y="1954419"/>
            <a:chExt cx="1410044" cy="86331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4EB78D1D-D240-49D3-AA94-4BCFB757CEE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A683A206-F640-4AD7-953F-D0F44A19977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BB47148D-B327-4E3A-9507-274ED7011757}"/>
              </a:ext>
            </a:extLst>
          </p:cNvPr>
          <p:cNvGrpSpPr/>
          <p:nvPr/>
        </p:nvGrpSpPr>
        <p:grpSpPr>
          <a:xfrm>
            <a:off x="9645651" y="2219781"/>
            <a:ext cx="1288544" cy="863315"/>
            <a:chOff x="3233964" y="1954419"/>
            <a:chExt cx="1410044" cy="863315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F6B9CA28-2D4E-49FA-AEAF-FDBB644AFFE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16E399B3-0B80-4FD2-A2AC-E73BF85221F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4" name="Isosceles Triangle 51">
            <a:extLst>
              <a:ext uri="{FF2B5EF4-FFF2-40B4-BE49-F238E27FC236}">
                <a16:creationId xmlns:a16="http://schemas.microsoft.com/office/drawing/2014/main" id="{05AC5853-BDD3-448A-9D02-1575BD3F3C3D}"/>
              </a:ext>
            </a:extLst>
          </p:cNvPr>
          <p:cNvSpPr/>
          <p:nvPr/>
        </p:nvSpPr>
        <p:spPr>
          <a:xfrm>
            <a:off x="1735015" y="188727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5" name="Rounded Rectangle 5">
            <a:extLst>
              <a:ext uri="{FF2B5EF4-FFF2-40B4-BE49-F238E27FC236}">
                <a16:creationId xmlns:a16="http://schemas.microsoft.com/office/drawing/2014/main" id="{DF7916ED-B50C-454A-B362-D67B391ED971}"/>
              </a:ext>
            </a:extLst>
          </p:cNvPr>
          <p:cNvSpPr/>
          <p:nvPr/>
        </p:nvSpPr>
        <p:spPr>
          <a:xfrm flipH="1">
            <a:off x="3802792" y="18613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6" name="Teardrop 1">
            <a:extLst>
              <a:ext uri="{FF2B5EF4-FFF2-40B4-BE49-F238E27FC236}">
                <a16:creationId xmlns:a16="http://schemas.microsoft.com/office/drawing/2014/main" id="{8494ED27-586B-4F8C-95AC-AA96F5A940D8}"/>
              </a:ext>
            </a:extLst>
          </p:cNvPr>
          <p:cNvSpPr/>
          <p:nvPr/>
        </p:nvSpPr>
        <p:spPr>
          <a:xfrm rot="18805991">
            <a:off x="5938720" y="176828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7" name="Rectangle 130">
            <a:extLst>
              <a:ext uri="{FF2B5EF4-FFF2-40B4-BE49-F238E27FC236}">
                <a16:creationId xmlns:a16="http://schemas.microsoft.com/office/drawing/2014/main" id="{87FCDA06-92E6-46A4-B3CD-0BA7A4705DF6}"/>
              </a:ext>
            </a:extLst>
          </p:cNvPr>
          <p:cNvSpPr/>
          <p:nvPr/>
        </p:nvSpPr>
        <p:spPr>
          <a:xfrm>
            <a:off x="8023629" y="172751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8" name="Rounded Rectangle 7">
            <a:extLst>
              <a:ext uri="{FF2B5EF4-FFF2-40B4-BE49-F238E27FC236}">
                <a16:creationId xmlns:a16="http://schemas.microsoft.com/office/drawing/2014/main" id="{61CD648C-6B93-4C7E-B373-E27560240A03}"/>
              </a:ext>
            </a:extLst>
          </p:cNvPr>
          <p:cNvSpPr/>
          <p:nvPr/>
        </p:nvSpPr>
        <p:spPr>
          <a:xfrm>
            <a:off x="10113835" y="175984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FC5FF03B-08DB-4D64-9FA3-29B82F7D80D7}"/>
              </a:ext>
            </a:extLst>
          </p:cNvPr>
          <p:cNvGrpSpPr/>
          <p:nvPr/>
        </p:nvGrpSpPr>
        <p:grpSpPr>
          <a:xfrm>
            <a:off x="1004848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E2FBF8B1-F408-4BDB-AB09-B6A487F4F65B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1F3FE738-750A-4D2D-ADD8-F23C2309A7C1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D52D7F70-D1DC-431A-9BF0-FF92E2BF920F}"/>
              </a:ext>
            </a:extLst>
          </p:cNvPr>
          <p:cNvGrpSpPr/>
          <p:nvPr/>
        </p:nvGrpSpPr>
        <p:grpSpPr>
          <a:xfrm>
            <a:off x="3101945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884F2F84-A675-4833-940B-A493A0ACBE08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BC340F2A-0031-4F21-9B09-50DDECAA4364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4751F45E-B598-4541-AF4B-21D3A33032B9}"/>
              </a:ext>
            </a:extLst>
          </p:cNvPr>
          <p:cNvGrpSpPr/>
          <p:nvPr/>
        </p:nvGrpSpPr>
        <p:grpSpPr>
          <a:xfrm>
            <a:off x="5199042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22598267-AE49-49AB-9CA6-04E686993302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649454D9-0AF4-4CA2-ABD1-12A51B456B10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6264A751-853A-489A-B47B-C178715D00D5}"/>
              </a:ext>
            </a:extLst>
          </p:cNvPr>
          <p:cNvGrpSpPr/>
          <p:nvPr/>
        </p:nvGrpSpPr>
        <p:grpSpPr>
          <a:xfrm>
            <a:off x="7296139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D4D1C2A2-4C8E-45CB-8031-709E4C245EC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1C81D131-9CB0-479A-B471-9EB12F3DA398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2F7FE81A-0826-4284-9BB1-328EFC86B545}"/>
              </a:ext>
            </a:extLst>
          </p:cNvPr>
          <p:cNvGrpSpPr/>
          <p:nvPr/>
        </p:nvGrpSpPr>
        <p:grpSpPr>
          <a:xfrm>
            <a:off x="9393235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79239D76-C980-43FA-A28D-3910DDF5D2C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6C37D0BA-DC83-4F6B-8540-2C52D78C1B77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185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2020-09-02T01:43:03Z</dcterms:modified>
</cp:coreProperties>
</file>