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" name="Rounded Rectangle 1032">
            <a:extLst>
              <a:ext uri="{FF2B5EF4-FFF2-40B4-BE49-F238E27FC236}">
                <a16:creationId xmlns:a16="http://schemas.microsoft.com/office/drawing/2014/main" id="{01B56FAB-C59C-4B04-9A34-0D12E5D9E874}"/>
              </a:ext>
            </a:extLst>
          </p:cNvPr>
          <p:cNvSpPr/>
          <p:nvPr/>
        </p:nvSpPr>
        <p:spPr>
          <a:xfrm>
            <a:off x="920521" y="2199782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ounded Rectangle 1032">
            <a:extLst>
              <a:ext uri="{FF2B5EF4-FFF2-40B4-BE49-F238E27FC236}">
                <a16:creationId xmlns:a16="http://schemas.microsoft.com/office/drawing/2014/main" id="{01C31F82-0371-4002-A01C-5DEA17C99640}"/>
              </a:ext>
            </a:extLst>
          </p:cNvPr>
          <p:cNvSpPr/>
          <p:nvPr/>
        </p:nvSpPr>
        <p:spPr>
          <a:xfrm>
            <a:off x="922618" y="2199782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E2CBD9-5240-44FD-9E85-F31F2062B17B}"/>
              </a:ext>
            </a:extLst>
          </p:cNvPr>
          <p:cNvSpPr txBox="1"/>
          <p:nvPr/>
        </p:nvSpPr>
        <p:spPr>
          <a:xfrm>
            <a:off x="1110649" y="2289798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F49FE5-22A8-4978-84D7-3FA081B9690A}"/>
              </a:ext>
            </a:extLst>
          </p:cNvPr>
          <p:cNvSpPr txBox="1"/>
          <p:nvPr/>
        </p:nvSpPr>
        <p:spPr>
          <a:xfrm>
            <a:off x="2121652" y="2207005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96746D-655B-48E4-9B2A-BEAE072C21C3}"/>
              </a:ext>
            </a:extLst>
          </p:cNvPr>
          <p:cNvSpPr txBox="1"/>
          <p:nvPr/>
        </p:nvSpPr>
        <p:spPr>
          <a:xfrm>
            <a:off x="920522" y="3063878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ed Rectangle 1032">
            <a:extLst>
              <a:ext uri="{FF2B5EF4-FFF2-40B4-BE49-F238E27FC236}">
                <a16:creationId xmlns:a16="http://schemas.microsoft.com/office/drawing/2014/main" id="{D6AFECDD-1E2E-4F85-B5E2-B890AB28AFAC}"/>
              </a:ext>
            </a:extLst>
          </p:cNvPr>
          <p:cNvSpPr/>
          <p:nvPr/>
        </p:nvSpPr>
        <p:spPr>
          <a:xfrm>
            <a:off x="6561956" y="2199782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ounded Rectangle 1032">
            <a:extLst>
              <a:ext uri="{FF2B5EF4-FFF2-40B4-BE49-F238E27FC236}">
                <a16:creationId xmlns:a16="http://schemas.microsoft.com/office/drawing/2014/main" id="{03230D65-7072-464C-B45A-480A136379A0}"/>
              </a:ext>
            </a:extLst>
          </p:cNvPr>
          <p:cNvSpPr/>
          <p:nvPr/>
        </p:nvSpPr>
        <p:spPr>
          <a:xfrm>
            <a:off x="6564053" y="2199782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C77659-D56B-4706-A8E0-B28521BDCB54}"/>
              </a:ext>
            </a:extLst>
          </p:cNvPr>
          <p:cNvSpPr txBox="1"/>
          <p:nvPr/>
        </p:nvSpPr>
        <p:spPr>
          <a:xfrm>
            <a:off x="6752084" y="2289798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F1958A-9162-43BA-8DED-CC83E91530A9}"/>
              </a:ext>
            </a:extLst>
          </p:cNvPr>
          <p:cNvSpPr txBox="1"/>
          <p:nvPr/>
        </p:nvSpPr>
        <p:spPr>
          <a:xfrm>
            <a:off x="7763087" y="2207005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EF7090D-9AAA-42BB-B375-D108F47A5CE5}"/>
              </a:ext>
            </a:extLst>
          </p:cNvPr>
          <p:cNvSpPr txBox="1"/>
          <p:nvPr/>
        </p:nvSpPr>
        <p:spPr>
          <a:xfrm>
            <a:off x="6561957" y="3063878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Rounded Rectangle 1032">
            <a:extLst>
              <a:ext uri="{FF2B5EF4-FFF2-40B4-BE49-F238E27FC236}">
                <a16:creationId xmlns:a16="http://schemas.microsoft.com/office/drawing/2014/main" id="{AF413DF5-4653-4F1E-BE43-8B654CE06CE8}"/>
              </a:ext>
            </a:extLst>
          </p:cNvPr>
          <p:cNvSpPr/>
          <p:nvPr/>
        </p:nvSpPr>
        <p:spPr>
          <a:xfrm>
            <a:off x="924714" y="422820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Rounded Rectangle 1032">
            <a:extLst>
              <a:ext uri="{FF2B5EF4-FFF2-40B4-BE49-F238E27FC236}">
                <a16:creationId xmlns:a16="http://schemas.microsoft.com/office/drawing/2014/main" id="{473B130D-7DB3-4B7A-BBEA-E98BFEB3E7C6}"/>
              </a:ext>
            </a:extLst>
          </p:cNvPr>
          <p:cNvSpPr/>
          <p:nvPr/>
        </p:nvSpPr>
        <p:spPr>
          <a:xfrm>
            <a:off x="922618" y="422820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8ABB08-5C2F-4235-8644-0BD6A6198C9B}"/>
              </a:ext>
            </a:extLst>
          </p:cNvPr>
          <p:cNvSpPr txBox="1"/>
          <p:nvPr/>
        </p:nvSpPr>
        <p:spPr>
          <a:xfrm>
            <a:off x="1110649" y="431821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53DD78A-AB5A-4521-8C2E-CF606112563B}"/>
              </a:ext>
            </a:extLst>
          </p:cNvPr>
          <p:cNvSpPr txBox="1"/>
          <p:nvPr/>
        </p:nvSpPr>
        <p:spPr>
          <a:xfrm>
            <a:off x="2125845" y="4235423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D57F24-BC2F-4078-B722-783579A8359A}"/>
              </a:ext>
            </a:extLst>
          </p:cNvPr>
          <p:cNvSpPr txBox="1"/>
          <p:nvPr/>
        </p:nvSpPr>
        <p:spPr>
          <a:xfrm>
            <a:off x="924715" y="509229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ounded Rectangle 1032">
            <a:extLst>
              <a:ext uri="{FF2B5EF4-FFF2-40B4-BE49-F238E27FC236}">
                <a16:creationId xmlns:a16="http://schemas.microsoft.com/office/drawing/2014/main" id="{9A2C3C44-A266-417D-9EDB-08EB13C5F7D9}"/>
              </a:ext>
            </a:extLst>
          </p:cNvPr>
          <p:cNvSpPr/>
          <p:nvPr/>
        </p:nvSpPr>
        <p:spPr>
          <a:xfrm>
            <a:off x="6566149" y="422820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Rounded Rectangle 1032">
            <a:extLst>
              <a:ext uri="{FF2B5EF4-FFF2-40B4-BE49-F238E27FC236}">
                <a16:creationId xmlns:a16="http://schemas.microsoft.com/office/drawing/2014/main" id="{45FBF69E-5092-41D4-A8ED-29BEC436CA3F}"/>
              </a:ext>
            </a:extLst>
          </p:cNvPr>
          <p:cNvSpPr/>
          <p:nvPr/>
        </p:nvSpPr>
        <p:spPr>
          <a:xfrm>
            <a:off x="6564053" y="422820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0F0E08A-0797-467B-890F-5C77F993DB92}"/>
              </a:ext>
            </a:extLst>
          </p:cNvPr>
          <p:cNvSpPr txBox="1"/>
          <p:nvPr/>
        </p:nvSpPr>
        <p:spPr>
          <a:xfrm>
            <a:off x="6752084" y="431821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3C8847B-4442-4AD1-A202-15AF393DE851}"/>
              </a:ext>
            </a:extLst>
          </p:cNvPr>
          <p:cNvSpPr txBox="1"/>
          <p:nvPr/>
        </p:nvSpPr>
        <p:spPr>
          <a:xfrm>
            <a:off x="7767280" y="4235423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0FF0400-7227-4475-BCE4-AD7461CFEA00}"/>
              </a:ext>
            </a:extLst>
          </p:cNvPr>
          <p:cNvSpPr txBox="1"/>
          <p:nvPr/>
        </p:nvSpPr>
        <p:spPr>
          <a:xfrm>
            <a:off x="6566150" y="509229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240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2018-05-16T03:36:02Z</dcterms:modified>
</cp:coreProperties>
</file>