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4" name="Graphic 1">
            <a:extLst>
              <a:ext uri="{FF2B5EF4-FFF2-40B4-BE49-F238E27FC236}">
                <a16:creationId xmlns:a16="http://schemas.microsoft.com/office/drawing/2014/main" id="{7B7611ED-A246-4062-A8DC-0CB003E96E18}"/>
              </a:ext>
            </a:extLst>
          </p:cNvPr>
          <p:cNvSpPr/>
          <p:nvPr/>
        </p:nvSpPr>
        <p:spPr>
          <a:xfrm rot="16200000" flipV="1">
            <a:off x="4716747" y="1673953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5" name="Graphic 1">
            <a:extLst>
              <a:ext uri="{FF2B5EF4-FFF2-40B4-BE49-F238E27FC236}">
                <a16:creationId xmlns:a16="http://schemas.microsoft.com/office/drawing/2014/main" id="{01F00D68-523D-48F2-83E5-C3288596E45A}"/>
              </a:ext>
            </a:extLst>
          </p:cNvPr>
          <p:cNvSpPr/>
          <p:nvPr/>
        </p:nvSpPr>
        <p:spPr>
          <a:xfrm>
            <a:off x="641937" y="1673953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6" name="Graphic 1">
            <a:extLst>
              <a:ext uri="{FF2B5EF4-FFF2-40B4-BE49-F238E27FC236}">
                <a16:creationId xmlns:a16="http://schemas.microsoft.com/office/drawing/2014/main" id="{24BBBDF8-A02B-44A1-9396-41594002A454}"/>
              </a:ext>
            </a:extLst>
          </p:cNvPr>
          <p:cNvSpPr/>
          <p:nvPr/>
        </p:nvSpPr>
        <p:spPr>
          <a:xfrm flipV="1">
            <a:off x="2770911" y="3775431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7" name="Graphic 1">
            <a:extLst>
              <a:ext uri="{FF2B5EF4-FFF2-40B4-BE49-F238E27FC236}">
                <a16:creationId xmlns:a16="http://schemas.microsoft.com/office/drawing/2014/main" id="{05272FC9-8256-4A4D-9007-738BA4D6A75A}"/>
              </a:ext>
            </a:extLst>
          </p:cNvPr>
          <p:cNvSpPr/>
          <p:nvPr/>
        </p:nvSpPr>
        <p:spPr>
          <a:xfrm flipH="1" flipV="1">
            <a:off x="6822828" y="3642048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8" name="Graphic 1">
            <a:extLst>
              <a:ext uri="{FF2B5EF4-FFF2-40B4-BE49-F238E27FC236}">
                <a16:creationId xmlns:a16="http://schemas.microsoft.com/office/drawing/2014/main" id="{74CB8056-21C3-47DB-9A0A-E06E5361C556}"/>
              </a:ext>
            </a:extLst>
          </p:cNvPr>
          <p:cNvSpPr/>
          <p:nvPr/>
        </p:nvSpPr>
        <p:spPr>
          <a:xfrm flipV="1">
            <a:off x="8928909" y="1607278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AAB12848-0975-4726-8D2C-64AEE2DF8366}"/>
              </a:ext>
            </a:extLst>
          </p:cNvPr>
          <p:cNvSpPr txBox="1"/>
          <p:nvPr/>
        </p:nvSpPr>
        <p:spPr>
          <a:xfrm>
            <a:off x="888236" y="1996356"/>
            <a:ext cx="227065" cy="739219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DC6435D9-D7F2-4A43-8F13-2AB26BE452E9}"/>
              </a:ext>
            </a:extLst>
          </p:cNvPr>
          <p:cNvSpPr txBox="1"/>
          <p:nvPr/>
        </p:nvSpPr>
        <p:spPr>
          <a:xfrm>
            <a:off x="4574092" y="5370466"/>
            <a:ext cx="581030" cy="740597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CD74ED04-4075-4223-93E4-C338FD90DC8F}"/>
              </a:ext>
            </a:extLst>
          </p:cNvPr>
          <p:cNvSpPr txBox="1"/>
          <p:nvPr/>
        </p:nvSpPr>
        <p:spPr>
          <a:xfrm>
            <a:off x="6612643" y="1889462"/>
            <a:ext cx="560550" cy="743574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8193680A-F021-4971-8FBC-42CAA9A60CD1}"/>
              </a:ext>
            </a:extLst>
          </p:cNvPr>
          <p:cNvSpPr txBox="1"/>
          <p:nvPr/>
        </p:nvSpPr>
        <p:spPr>
          <a:xfrm>
            <a:off x="7013065" y="5174864"/>
            <a:ext cx="649674" cy="752873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2C904625-97E7-4FF9-9FC3-F318470222AD}"/>
              </a:ext>
            </a:extLst>
          </p:cNvPr>
          <p:cNvSpPr txBox="1"/>
          <p:nvPr/>
        </p:nvSpPr>
        <p:spPr>
          <a:xfrm>
            <a:off x="10769862" y="3043512"/>
            <a:ext cx="576041" cy="74828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494" name="Group 25">
            <a:extLst>
              <a:ext uri="{FF2B5EF4-FFF2-40B4-BE49-F238E27FC236}">
                <a16:creationId xmlns:a16="http://schemas.microsoft.com/office/drawing/2014/main" id="{3D8EC9D2-40EA-4D1A-ABEC-CDAD7AE3B8D5}"/>
              </a:ext>
            </a:extLst>
          </p:cNvPr>
          <p:cNvGrpSpPr/>
          <p:nvPr/>
        </p:nvGrpSpPr>
        <p:grpSpPr>
          <a:xfrm>
            <a:off x="3143330" y="4278449"/>
            <a:ext cx="1667612" cy="1443635"/>
            <a:chOff x="4965552" y="1736224"/>
            <a:chExt cx="2232248" cy="1443635"/>
          </a:xfrm>
        </p:grpSpPr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C582636D-8FA7-4ECB-A378-1B35A0893CB3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C0806EE9-671F-4C12-B767-8E0B963A1D3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7" name="Group 28">
            <a:extLst>
              <a:ext uri="{FF2B5EF4-FFF2-40B4-BE49-F238E27FC236}">
                <a16:creationId xmlns:a16="http://schemas.microsoft.com/office/drawing/2014/main" id="{98F510B8-6C08-4716-A050-A430D8E99C86}"/>
              </a:ext>
            </a:extLst>
          </p:cNvPr>
          <p:cNvGrpSpPr/>
          <p:nvPr/>
        </p:nvGrpSpPr>
        <p:grpSpPr>
          <a:xfrm>
            <a:off x="5040545" y="2149657"/>
            <a:ext cx="1667612" cy="1443635"/>
            <a:chOff x="4965552" y="1736224"/>
            <a:chExt cx="2232248" cy="1443635"/>
          </a:xfrm>
        </p:grpSpPr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A1B6914D-0771-4591-A7C3-3518591368A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6719BB9F-F588-4EAC-8CDF-451F6CBBE0E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0" name="Group 31">
            <a:extLst>
              <a:ext uri="{FF2B5EF4-FFF2-40B4-BE49-F238E27FC236}">
                <a16:creationId xmlns:a16="http://schemas.microsoft.com/office/drawing/2014/main" id="{AE562E12-E9B1-4FA5-8432-C3D777B16ACE}"/>
              </a:ext>
            </a:extLst>
          </p:cNvPr>
          <p:cNvGrpSpPr/>
          <p:nvPr/>
        </p:nvGrpSpPr>
        <p:grpSpPr>
          <a:xfrm>
            <a:off x="9233798" y="2062997"/>
            <a:ext cx="1667612" cy="1443635"/>
            <a:chOff x="4965552" y="1736224"/>
            <a:chExt cx="2232248" cy="1443635"/>
          </a:xfrm>
        </p:grpSpPr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A92A2B61-357D-4AE9-AB08-EEEBB9E211CB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DD066FFB-F71F-413C-B7BA-171E79177D5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3" name="Group 34">
            <a:extLst>
              <a:ext uri="{FF2B5EF4-FFF2-40B4-BE49-F238E27FC236}">
                <a16:creationId xmlns:a16="http://schemas.microsoft.com/office/drawing/2014/main" id="{DCC0BBE6-A29C-47F0-8EFB-DEBBE9AF22D1}"/>
              </a:ext>
            </a:extLst>
          </p:cNvPr>
          <p:cNvGrpSpPr/>
          <p:nvPr/>
        </p:nvGrpSpPr>
        <p:grpSpPr>
          <a:xfrm>
            <a:off x="1572226" y="2254915"/>
            <a:ext cx="1667612" cy="1443635"/>
            <a:chOff x="4965552" y="1736224"/>
            <a:chExt cx="2232248" cy="1443635"/>
          </a:xfrm>
        </p:grpSpPr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876F8D06-5A51-4987-A22A-0951B4F3F06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4A3B36A1-968B-401C-9027-279CDEF28662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6" name="Group 37">
            <a:extLst>
              <a:ext uri="{FF2B5EF4-FFF2-40B4-BE49-F238E27FC236}">
                <a16:creationId xmlns:a16="http://schemas.microsoft.com/office/drawing/2014/main" id="{F7CD63C3-465A-400E-9B0A-1F7B8C3B4FD5}"/>
              </a:ext>
            </a:extLst>
          </p:cNvPr>
          <p:cNvGrpSpPr/>
          <p:nvPr/>
        </p:nvGrpSpPr>
        <p:grpSpPr>
          <a:xfrm>
            <a:off x="7833187" y="4182574"/>
            <a:ext cx="1667612" cy="1443635"/>
            <a:chOff x="4965552" y="1736224"/>
            <a:chExt cx="2232248" cy="1443635"/>
          </a:xfrm>
        </p:grpSpPr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C7C63457-1B9A-41C6-B293-7987AFE6835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426F4DE3-D224-4F98-95C6-B161985E79A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HY목각파임B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2022-10-28T03:00:03Z</dcterms:modified>
</cp:coreProperties>
</file>