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" name="Group 1">
            <a:extLst>
              <a:ext uri="{FF2B5EF4-FFF2-40B4-BE49-F238E27FC236}">
                <a16:creationId xmlns:a16="http://schemas.microsoft.com/office/drawing/2014/main" id="{234AAD77-B591-428F-ACB8-67954131DA38}"/>
              </a:ext>
            </a:extLst>
          </p:cNvPr>
          <p:cNvGrpSpPr/>
          <p:nvPr/>
        </p:nvGrpSpPr>
        <p:grpSpPr>
          <a:xfrm>
            <a:off x="9112587" y="1781260"/>
            <a:ext cx="2449436" cy="4118440"/>
            <a:chOff x="9350712" y="1857286"/>
            <a:chExt cx="2449436" cy="4118440"/>
          </a:xfrm>
        </p:grpSpPr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7846A523-993B-4100-A64C-850C4414B324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338D8A01-72DE-4AB3-963A-97D858B16B22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3" name="Freeform: Shape 30">
                <a:extLst>
                  <a:ext uri="{FF2B5EF4-FFF2-40B4-BE49-F238E27FC236}">
                    <a16:creationId xmlns:a16="http://schemas.microsoft.com/office/drawing/2014/main" id="{E18F6D3D-A143-4704-92E1-AB03342277E3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2A3AA0-24C0-4667-8F31-D5C55F4DF44F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F57E1F-ED38-40A0-858E-BC28E23B87CC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D777F5-7B1C-429D-BC05-CD1C4883B0DD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EE0DEAFA-BABE-4374-ABAC-97C4454BA8D9}"/>
              </a:ext>
            </a:extLst>
          </p:cNvPr>
          <p:cNvGrpSpPr/>
          <p:nvPr/>
        </p:nvGrpSpPr>
        <p:grpSpPr>
          <a:xfrm>
            <a:off x="6290197" y="1781260"/>
            <a:ext cx="2449436" cy="4118440"/>
            <a:chOff x="9350712" y="1857286"/>
            <a:chExt cx="2449436" cy="4118440"/>
          </a:xfrm>
        </p:grpSpPr>
        <p:grpSp>
          <p:nvGrpSpPr>
            <p:cNvPr id="35" name="Group 35">
              <a:extLst>
                <a:ext uri="{FF2B5EF4-FFF2-40B4-BE49-F238E27FC236}">
                  <a16:creationId xmlns:a16="http://schemas.microsoft.com/office/drawing/2014/main" id="{951D64C3-E20D-4DDF-BA34-D7EEF2D15AD4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39" name="Rounded Rectangle 3">
                <a:extLst>
                  <a:ext uri="{FF2B5EF4-FFF2-40B4-BE49-F238E27FC236}">
                    <a16:creationId xmlns:a16="http://schemas.microsoft.com/office/drawing/2014/main" id="{BB21B57A-479B-4C29-931F-2B2FEDDD300B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369D69C6-98E8-4E0B-BF77-BC383AA10CA9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1352AC3-D7D5-4615-874B-1B95CD92BFC9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4E39BC-254B-4F1A-8C0E-1C03F9CD27FF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3BD2E0-328E-4266-981D-622B68F9ADB6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A46FCD17-7654-4D4F-9975-A66F9286635F}"/>
              </a:ext>
            </a:extLst>
          </p:cNvPr>
          <p:cNvGrpSpPr/>
          <p:nvPr/>
        </p:nvGrpSpPr>
        <p:grpSpPr>
          <a:xfrm>
            <a:off x="645417" y="1781260"/>
            <a:ext cx="2449436" cy="4118440"/>
            <a:chOff x="9350712" y="1857286"/>
            <a:chExt cx="2449436" cy="4118440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E1F01710-70D5-450D-A07B-E7E44861CF99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46" name="Rounded Rectangle 3">
                <a:extLst>
                  <a:ext uri="{FF2B5EF4-FFF2-40B4-BE49-F238E27FC236}">
                    <a16:creationId xmlns:a16="http://schemas.microsoft.com/office/drawing/2014/main" id="{8645F865-6C41-4C91-A06A-3A0D19D26FA8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CD1BFEFD-D9E3-4BC8-B391-66D3167F94B1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3F7AE6F-5462-494F-922D-F7B9422179C7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AED2E50-F17F-4C07-B0C3-416BDE3A8C62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444A617-5820-4B8B-B9FD-F85581F0E3D2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8">
            <a:extLst>
              <a:ext uri="{FF2B5EF4-FFF2-40B4-BE49-F238E27FC236}">
                <a16:creationId xmlns:a16="http://schemas.microsoft.com/office/drawing/2014/main" id="{13629D42-6359-46E3-AA81-429A11E33107}"/>
              </a:ext>
            </a:extLst>
          </p:cNvPr>
          <p:cNvGrpSpPr/>
          <p:nvPr/>
        </p:nvGrpSpPr>
        <p:grpSpPr>
          <a:xfrm>
            <a:off x="3467807" y="1781260"/>
            <a:ext cx="2449436" cy="4118440"/>
            <a:chOff x="9350712" y="1857286"/>
            <a:chExt cx="2449436" cy="4118440"/>
          </a:xfrm>
        </p:grpSpPr>
        <p:grpSp>
          <p:nvGrpSpPr>
            <p:cNvPr id="49" name="Group 49">
              <a:extLst>
                <a:ext uri="{FF2B5EF4-FFF2-40B4-BE49-F238E27FC236}">
                  <a16:creationId xmlns:a16="http://schemas.microsoft.com/office/drawing/2014/main" id="{59320040-F4E5-4209-812C-ED5C6A0F0734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55" name="Rounded Rectangle 3">
                <a:extLst>
                  <a:ext uri="{FF2B5EF4-FFF2-40B4-BE49-F238E27FC236}">
                    <a16:creationId xmlns:a16="http://schemas.microsoft.com/office/drawing/2014/main" id="{01F89EF4-6FE7-4EE4-ACBC-92BDA3724D93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56" name="Freeform: Shape 54">
                <a:extLst>
                  <a:ext uri="{FF2B5EF4-FFF2-40B4-BE49-F238E27FC236}">
                    <a16:creationId xmlns:a16="http://schemas.microsoft.com/office/drawing/2014/main" id="{395396C8-C66B-41BC-862B-6BA526A75EB5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590A18F-8915-4DD2-820A-37FEE4785B2F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0FB1B4-D2A2-4C13-A806-05DC27BF0787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4E521C9-4495-4F29-90D9-B4FDEFA51DB5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244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2022-10-28T02:26:43Z</dcterms:modified>
</cp:coreProperties>
</file>