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7" y="1651322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6" y="675729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5576" y="429994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2014-07-15T01:05:10Z</dcterms:modified>
</cp:coreProperties>
</file>