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573163"/>
            <a:ext cx="9144000" cy="1896810"/>
          </a:xfrm>
          <a:prstGeom prst="rect">
            <a:avLst/>
          </a:prstGeom>
          <a:gradFill>
            <a:gsLst>
              <a:gs pos="0">
                <a:schemeClr val="bg1"/>
              </a:gs>
              <a:gs pos="6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608512" y="2818651"/>
            <a:ext cx="4211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4608512" y="1810539"/>
            <a:ext cx="421196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39" y="19548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2014-04-01T16:27:38Z</dcterms:created>
  <dcterms:modified xsi:type="dcterms:W3CDTF">2015-01-14T00:16:02Z</dcterms:modified>
</cp:coreProperties>
</file>