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47" name="Freeform 26">
            <a:extLst>
              <a:ext uri="{FF2B5EF4-FFF2-40B4-BE49-F238E27FC236}">
                <a16:creationId xmlns:a16="http://schemas.microsoft.com/office/drawing/2014/main" id="{B474461C-9EE6-4714-BB72-ED8B88910E32}"/>
              </a:ext>
            </a:extLst>
          </p:cNvPr>
          <p:cNvSpPr/>
          <p:nvPr/>
        </p:nvSpPr>
        <p:spPr>
          <a:xfrm>
            <a:off x="314713" y="3650622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8" name="Freeform 26">
            <a:extLst>
              <a:ext uri="{FF2B5EF4-FFF2-40B4-BE49-F238E27FC236}">
                <a16:creationId xmlns:a16="http://schemas.microsoft.com/office/drawing/2014/main" id="{D412086F-4A28-4DC0-9A23-AFE07F68BC6B}"/>
              </a:ext>
            </a:extLst>
          </p:cNvPr>
          <p:cNvSpPr/>
          <p:nvPr/>
        </p:nvSpPr>
        <p:spPr>
          <a:xfrm>
            <a:off x="2765702" y="3650622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9" name="Freeform 26">
            <a:extLst>
              <a:ext uri="{FF2B5EF4-FFF2-40B4-BE49-F238E27FC236}">
                <a16:creationId xmlns:a16="http://schemas.microsoft.com/office/drawing/2014/main" id="{9EFC93D2-BFE5-4B37-9CC9-ABB02505DFD6}"/>
              </a:ext>
            </a:extLst>
          </p:cNvPr>
          <p:cNvSpPr/>
          <p:nvPr/>
        </p:nvSpPr>
        <p:spPr>
          <a:xfrm>
            <a:off x="8912484" y="3693632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0" name="Freeform 26">
            <a:extLst>
              <a:ext uri="{FF2B5EF4-FFF2-40B4-BE49-F238E27FC236}">
                <a16:creationId xmlns:a16="http://schemas.microsoft.com/office/drawing/2014/main" id="{B511755B-83A6-4B8B-B494-8987B44DB7B5}"/>
              </a:ext>
            </a:extLst>
          </p:cNvPr>
          <p:cNvSpPr/>
          <p:nvPr/>
        </p:nvSpPr>
        <p:spPr>
          <a:xfrm>
            <a:off x="4633214" y="3672309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1" name="Freeform 26">
            <a:extLst>
              <a:ext uri="{FF2B5EF4-FFF2-40B4-BE49-F238E27FC236}">
                <a16:creationId xmlns:a16="http://schemas.microsoft.com/office/drawing/2014/main" id="{FF7F0CD4-B4EE-45AE-AD9C-1BDA5977B9A3}"/>
              </a:ext>
            </a:extLst>
          </p:cNvPr>
          <p:cNvSpPr/>
          <p:nvPr/>
        </p:nvSpPr>
        <p:spPr>
          <a:xfrm>
            <a:off x="7084203" y="3672309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52" name="Group 14">
            <a:extLst>
              <a:ext uri="{FF2B5EF4-FFF2-40B4-BE49-F238E27FC236}">
                <a16:creationId xmlns:a16="http://schemas.microsoft.com/office/drawing/2014/main" id="{822741A1-BCA5-4451-97F0-55F65AE2A98A}"/>
              </a:ext>
            </a:extLst>
          </p:cNvPr>
          <p:cNvGrpSpPr/>
          <p:nvPr/>
        </p:nvGrpSpPr>
        <p:grpSpPr>
          <a:xfrm>
            <a:off x="862009" y="5084086"/>
            <a:ext cx="2715078" cy="1107996"/>
            <a:chOff x="5889060" y="3872747"/>
            <a:chExt cx="2527679" cy="1107996"/>
          </a:xfrm>
        </p:grpSpPr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D7F95E9F-B0A9-4182-B85E-31A2464AD61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99B29934-561B-424E-83FC-059B9CC8EB0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5" name="Group 17">
            <a:extLst>
              <a:ext uri="{FF2B5EF4-FFF2-40B4-BE49-F238E27FC236}">
                <a16:creationId xmlns:a16="http://schemas.microsoft.com/office/drawing/2014/main" id="{36B0F8E7-BFBC-4F82-A0D3-E05EFDA721A9}"/>
              </a:ext>
            </a:extLst>
          </p:cNvPr>
          <p:cNvGrpSpPr/>
          <p:nvPr/>
        </p:nvGrpSpPr>
        <p:grpSpPr>
          <a:xfrm>
            <a:off x="4736857" y="5084086"/>
            <a:ext cx="2715078" cy="1107996"/>
            <a:chOff x="5889060" y="3872747"/>
            <a:chExt cx="2527679" cy="1107996"/>
          </a:xfrm>
        </p:grpSpPr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8D1853D0-6D84-439B-8A81-B424CD2AC67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74142222-1493-42E6-8B07-92FB2DAE018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8" name="Group 20">
            <a:extLst>
              <a:ext uri="{FF2B5EF4-FFF2-40B4-BE49-F238E27FC236}">
                <a16:creationId xmlns:a16="http://schemas.microsoft.com/office/drawing/2014/main" id="{484D68EE-546A-477D-A9D9-0BABF379010B}"/>
              </a:ext>
            </a:extLst>
          </p:cNvPr>
          <p:cNvGrpSpPr/>
          <p:nvPr/>
        </p:nvGrpSpPr>
        <p:grpSpPr>
          <a:xfrm>
            <a:off x="8611705" y="5084086"/>
            <a:ext cx="2715078" cy="1107996"/>
            <a:chOff x="5889060" y="3872747"/>
            <a:chExt cx="2527679" cy="1107996"/>
          </a:xfrm>
        </p:grpSpPr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96E6BA58-0602-4B6F-AF6E-5319F8D807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3D46CBF3-D900-46EE-BCE1-75571E99ED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1" name="Graphic 214">
            <a:extLst>
              <a:ext uri="{FF2B5EF4-FFF2-40B4-BE49-F238E27FC236}">
                <a16:creationId xmlns:a16="http://schemas.microsoft.com/office/drawing/2014/main" id="{8D783BB2-A044-47DF-BA20-929400D0E22F}"/>
              </a:ext>
            </a:extLst>
          </p:cNvPr>
          <p:cNvGrpSpPr/>
          <p:nvPr/>
        </p:nvGrpSpPr>
        <p:grpSpPr>
          <a:xfrm>
            <a:off x="1339859" y="2135911"/>
            <a:ext cx="2065493" cy="1198367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860B4876-9A47-47F5-947E-56CD86BBB322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0E1B2E93-F172-49B5-9FA0-6BF094EFE8CB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bg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8EE061F7-FBE0-470F-A866-24E7F610AA0C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2E6B329F-F0FA-4401-AC1F-4B09C9DF2E7F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0645A69B-B5F9-4239-9257-A56CFBD310F5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AB6D2BA0-3D83-4706-80EC-15A4D116926A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8" name="Freeform: Shape 667">
            <a:extLst>
              <a:ext uri="{FF2B5EF4-FFF2-40B4-BE49-F238E27FC236}">
                <a16:creationId xmlns:a16="http://schemas.microsoft.com/office/drawing/2014/main" id="{D35BDA7B-947F-41C0-8A93-303F8CC4680F}"/>
              </a:ext>
            </a:extLst>
          </p:cNvPr>
          <p:cNvSpPr/>
          <p:nvPr/>
        </p:nvSpPr>
        <p:spPr>
          <a:xfrm>
            <a:off x="5454019" y="1857215"/>
            <a:ext cx="1283963" cy="1673086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accent2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69" name="Freeform: Shape 668">
            <a:extLst>
              <a:ext uri="{FF2B5EF4-FFF2-40B4-BE49-F238E27FC236}">
                <a16:creationId xmlns:a16="http://schemas.microsoft.com/office/drawing/2014/main" id="{A4EE5FCB-71D1-47A2-9C7C-D26664F23393}"/>
              </a:ext>
            </a:extLst>
          </p:cNvPr>
          <p:cNvSpPr/>
          <p:nvPr/>
        </p:nvSpPr>
        <p:spPr>
          <a:xfrm>
            <a:off x="8807973" y="1872582"/>
            <a:ext cx="1235163" cy="1629643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accent3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11414</TotalTime>
  <Words>107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86</cp:revision>
  <dcterms:created xsi:type="dcterms:W3CDTF">2018-02-18T19:39:47Z</dcterms:created>
  <dcterms:modified xsi:type="dcterms:W3CDTF">2021-04-14T07:38:47Z</dcterms:modified>
</cp:coreProperties>
</file>