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58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B9DFF"/>
    <a:srgbClr val="D68B1C"/>
    <a:srgbClr val="600060"/>
    <a:srgbClr val="E600AA"/>
    <a:srgbClr val="A8007C"/>
    <a:srgbClr val="2597FF"/>
    <a:srgbClr val="0097CC"/>
    <a:srgbClr val="FF750D"/>
    <a:srgbClr val="253600"/>
    <a:srgbClr val="76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152705" cy="1527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059785" y="3123590"/>
            <a:ext cx="7635250" cy="1374345"/>
          </a:xfrm>
          <a:effectLst/>
        </p:spPr>
        <p:txBody>
          <a:bodyPr>
            <a:normAutofit/>
          </a:bodyPr>
          <a:lstStyle>
            <a:lvl1pPr algn="r">
              <a:defRPr sz="360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75000"/>
                    </a:prstClr>
                  </a:outerShdw>
                </a:effectLst>
              </a:defRPr>
            </a:lvl1pPr>
          </a:lstStyle>
          <a:p>
            <a:r>
              <a:rPr lang="en-US" dirty="0" smtClean="0"/>
              <a:t>Click to edit </a:t>
            </a:r>
            <a:br>
              <a:rPr lang="en-US" dirty="0" smtClean="0"/>
            </a:br>
            <a:r>
              <a:rPr lang="en-US" dirty="0" smtClean="0"/>
              <a:t>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59785" y="4803345"/>
            <a:ext cx="7635250" cy="763525"/>
          </a:xfrm>
        </p:spPr>
        <p:txBody>
          <a:bodyPr>
            <a:normAutofit/>
          </a:bodyPr>
          <a:lstStyle>
            <a:lvl1pPr marL="0" indent="0" algn="r">
              <a:buNone/>
              <a:defRPr sz="280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5/2/2016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538751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5/2/2016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76078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5/2/2016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86657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5/2/2016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36099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1671" y="1291130"/>
            <a:ext cx="7940660" cy="610820"/>
          </a:xfrm>
        </p:spPr>
        <p:txBody>
          <a:bodyPr>
            <a:normAutofit/>
          </a:bodyPr>
          <a:lstStyle>
            <a:lvl1pPr algn="r">
              <a:defRPr sz="360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65000"/>
                    </a:prstClr>
                  </a:outerShdw>
                </a:effectLst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34129" y="2207361"/>
            <a:ext cx="6108201" cy="4275739"/>
          </a:xfrm>
        </p:spPr>
        <p:txBody>
          <a:bodyPr/>
          <a:lstStyle>
            <a:lvl1pPr algn="l">
              <a:defRPr sz="2800">
                <a:solidFill>
                  <a:schemeClr val="bg1"/>
                </a:solidFill>
              </a:defRPr>
            </a:lvl1pPr>
            <a:lvl2pPr algn="l">
              <a:defRPr>
                <a:solidFill>
                  <a:schemeClr val="bg1"/>
                </a:solidFill>
              </a:defRPr>
            </a:lvl2pPr>
            <a:lvl3pPr algn="l">
              <a:defRPr>
                <a:solidFill>
                  <a:schemeClr val="bg1"/>
                </a:solidFill>
              </a:defRPr>
            </a:lvl3pPr>
            <a:lvl4pPr algn="l">
              <a:defRPr>
                <a:solidFill>
                  <a:schemeClr val="bg1"/>
                </a:solidFill>
              </a:defRPr>
            </a:lvl4pPr>
            <a:lvl5pPr algn="l"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5/2/2016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4713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3309" y="527605"/>
            <a:ext cx="6871725" cy="763525"/>
          </a:xfrm>
        </p:spPr>
        <p:txBody>
          <a:bodyPr>
            <a:normAutofit/>
          </a:bodyPr>
          <a:lstStyle>
            <a:lvl1pPr algn="l">
              <a:defRPr sz="360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65000"/>
                    </a:prstClr>
                  </a:outerShdw>
                </a:effectLst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823310" y="1443835"/>
            <a:ext cx="6871725" cy="4275740"/>
          </a:xfr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5/2/2016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93913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5/2/2016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34415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833014"/>
            <a:ext cx="8229600" cy="58462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5/2/2016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67918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8965" y="1273822"/>
            <a:ext cx="8229600" cy="532180"/>
          </a:xfrm>
        </p:spPr>
        <p:txBody>
          <a:bodyPr>
            <a:normAutofit/>
          </a:bodyPr>
          <a:lstStyle>
            <a:lvl1pPr algn="r">
              <a:defRPr sz="360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65000"/>
                    </a:prstClr>
                  </a:outerShdw>
                </a:effectLst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364272" y="1749245"/>
            <a:ext cx="3123958" cy="1074118"/>
          </a:xfrm>
        </p:spPr>
        <p:txBody>
          <a:bodyPr anchor="b"/>
          <a:lstStyle>
            <a:lvl1pPr marL="0" indent="0" algn="l">
              <a:buNone/>
              <a:defRPr sz="24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364272" y="2966168"/>
            <a:ext cx="3123958" cy="3035058"/>
          </a:xfrm>
        </p:spPr>
        <p:txBody>
          <a:bodyPr/>
          <a:lstStyle>
            <a:lvl1pPr algn="l">
              <a:defRPr sz="2400">
                <a:solidFill>
                  <a:schemeClr val="bg1"/>
                </a:solidFill>
              </a:defRPr>
            </a:lvl1pPr>
            <a:lvl2pPr algn="l">
              <a:defRPr sz="2000">
                <a:solidFill>
                  <a:schemeClr val="bg1"/>
                </a:solidFill>
              </a:defRPr>
            </a:lvl2pPr>
            <a:lvl3pPr algn="l">
              <a:defRPr sz="1800">
                <a:solidFill>
                  <a:schemeClr val="bg1"/>
                </a:solidFill>
              </a:defRPr>
            </a:lvl3pPr>
            <a:lvl4pPr algn="l">
              <a:defRPr sz="1600">
                <a:solidFill>
                  <a:schemeClr val="bg1"/>
                </a:solidFill>
              </a:defRPr>
            </a:lvl4pPr>
            <a:lvl5pPr algn="l">
              <a:defRPr sz="1600">
                <a:solidFill>
                  <a:schemeClr val="bg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553380" y="1749245"/>
            <a:ext cx="3125185" cy="1074119"/>
          </a:xfrm>
        </p:spPr>
        <p:txBody>
          <a:bodyPr anchor="b"/>
          <a:lstStyle>
            <a:lvl1pPr marL="0" indent="0" algn="l">
              <a:buNone/>
              <a:defRPr sz="24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553380" y="2966169"/>
            <a:ext cx="3125185" cy="3035058"/>
          </a:xfrm>
        </p:spPr>
        <p:txBody>
          <a:bodyPr/>
          <a:lstStyle>
            <a:lvl1pPr algn="l">
              <a:defRPr sz="2400">
                <a:solidFill>
                  <a:schemeClr val="bg1"/>
                </a:solidFill>
              </a:defRPr>
            </a:lvl1pPr>
            <a:lvl2pPr algn="l">
              <a:defRPr sz="2000">
                <a:solidFill>
                  <a:schemeClr val="bg1"/>
                </a:solidFill>
              </a:defRPr>
            </a:lvl2pPr>
            <a:lvl3pPr algn="l">
              <a:defRPr sz="1800">
                <a:solidFill>
                  <a:schemeClr val="bg1"/>
                </a:solidFill>
              </a:defRPr>
            </a:lvl3pPr>
            <a:lvl4pPr algn="l">
              <a:defRPr sz="1600">
                <a:solidFill>
                  <a:schemeClr val="bg1"/>
                </a:solidFill>
              </a:defRPr>
            </a:lvl4pPr>
            <a:lvl5pPr algn="l">
              <a:defRPr sz="1600">
                <a:solidFill>
                  <a:schemeClr val="bg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5/2/2016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29119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5/2/2016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97731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5/2/2016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18640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5/2/2016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44526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74F12-AA26-4AC8-9962-C36BB8F32554}" type="datetimeFigureOut">
              <a:rPr lang="en-US" smtClean="0"/>
              <a:pPr/>
              <a:t>5/2/2016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40393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1669" y="3123591"/>
            <a:ext cx="7940661" cy="1374344"/>
          </a:xfrm>
        </p:spPr>
        <p:txBody>
          <a:bodyPr>
            <a:noAutofit/>
          </a:bodyPr>
          <a:lstStyle/>
          <a:p>
            <a:r>
              <a:rPr lang="en-US" dirty="0" smtClean="0"/>
              <a:t>Click to edit </a:t>
            </a:r>
            <a:br>
              <a:rPr lang="en-US" dirty="0" smtClean="0"/>
            </a:br>
            <a:r>
              <a:rPr lang="en-US" dirty="0" smtClean="0"/>
              <a:t>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01670" y="4956050"/>
            <a:ext cx="7940661" cy="610820"/>
          </a:xfrm>
        </p:spPr>
        <p:txBody>
          <a:bodyPr>
            <a:noAutofit/>
          </a:bodyPr>
          <a:lstStyle/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39203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Slide Title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Make Effective Presentations</a:t>
            </a:r>
          </a:p>
          <a:p>
            <a:r>
              <a:rPr lang="en-US" dirty="0" smtClean="0"/>
              <a:t>Using Awesome Backgrounds</a:t>
            </a:r>
          </a:p>
          <a:p>
            <a:r>
              <a:rPr lang="en-US" dirty="0" smtClean="0"/>
              <a:t>Engage your Audience</a:t>
            </a:r>
          </a:p>
          <a:p>
            <a:r>
              <a:rPr lang="en-US" dirty="0" smtClean="0"/>
              <a:t>Capture Audience Attention</a:t>
            </a:r>
          </a:p>
          <a:p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033094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Slide Title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Make Effective Presentations</a:t>
            </a:r>
          </a:p>
          <a:p>
            <a:r>
              <a:rPr lang="en-US" smtClean="0"/>
              <a:t>Using Awesome Backgrounds</a:t>
            </a:r>
          </a:p>
          <a:p>
            <a:r>
              <a:rPr lang="en-US" smtClean="0"/>
              <a:t>Engage your Audience</a:t>
            </a:r>
          </a:p>
          <a:p>
            <a:r>
              <a:rPr lang="en-US" smtClean="0"/>
              <a:t>Capture Audience Attention</a:t>
            </a:r>
          </a:p>
        </p:txBody>
      </p:sp>
    </p:spTree>
    <p:extLst>
      <p:ext uri="{BB962C8B-B14F-4D97-AF65-F5344CB8AC3E}">
        <p14:creationId xmlns:p14="http://schemas.microsoft.com/office/powerpoint/2010/main" val="110163387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Slide Title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/>
              <a:t>Product A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smtClean="0"/>
              <a:t>Feature 1</a:t>
            </a:r>
          </a:p>
          <a:p>
            <a:r>
              <a:rPr lang="en-US" smtClean="0"/>
              <a:t>Feature 2</a:t>
            </a:r>
          </a:p>
          <a:p>
            <a:r>
              <a:rPr lang="en-US" smtClean="0"/>
              <a:t>Feature 3</a:t>
            </a:r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 smtClean="0"/>
              <a:t>Product B</a:t>
            </a:r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r>
              <a:rPr lang="en-US" smtClean="0"/>
              <a:t>Feature 1</a:t>
            </a:r>
          </a:p>
          <a:p>
            <a:r>
              <a:rPr lang="en-US" smtClean="0"/>
              <a:t>Feature 2</a:t>
            </a:r>
          </a:p>
          <a:p>
            <a:r>
              <a:rPr lang="en-US" smtClean="0"/>
              <a:t>Feature 3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078371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412</TotalTime>
  <Words>55</Words>
  <Application>Microsoft Office PowerPoint</Application>
  <PresentationFormat>On-screen Show (4:3)</PresentationFormat>
  <Paragraphs>21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Office Theme</vt:lpstr>
      <vt:lpstr>Click to edit  Master title style</vt:lpstr>
      <vt:lpstr>Slide Title</vt:lpstr>
      <vt:lpstr>Slide Title</vt:lpstr>
      <vt:lpstr>Slide Title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Julian</dc:creator>
  <cp:lastModifiedBy>Majo</cp:lastModifiedBy>
  <cp:revision>80</cp:revision>
  <dcterms:created xsi:type="dcterms:W3CDTF">2013-08-21T19:17:07Z</dcterms:created>
  <dcterms:modified xsi:type="dcterms:W3CDTF">2016-05-02T14:34:24Z</dcterms:modified>
</cp:coreProperties>
</file>