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58" name="Freeform: Shape 857">
            <a:extLst>
              <a:ext uri="{FF2B5EF4-FFF2-40B4-BE49-F238E27FC236}">
                <a16:creationId xmlns:a16="http://schemas.microsoft.com/office/drawing/2014/main" id="{C4C05DC2-2B16-4CB6-9B06-016A3B1E5FEA}"/>
              </a:ext>
            </a:extLst>
          </p:cNvPr>
          <p:cNvSpPr/>
          <p:nvPr/>
        </p:nvSpPr>
        <p:spPr>
          <a:xfrm flipH="1">
            <a:off x="4308419" y="1595464"/>
            <a:ext cx="1011092" cy="1016153"/>
          </a:xfrm>
          <a:custGeom>
            <a:avLst/>
            <a:gdLst>
              <a:gd name="connsiteX0" fmla="*/ 516363 w 1011092"/>
              <a:gd name="connsiteY0" fmla="*/ 728958 h 1069483"/>
              <a:gd name="connsiteX1" fmla="*/ 539786 w 1011092"/>
              <a:gd name="connsiteY1" fmla="*/ 850298 h 1069483"/>
              <a:gd name="connsiteX2" fmla="*/ 335318 w 1011092"/>
              <a:gd name="connsiteY2" fmla="*/ 850298 h 1069483"/>
              <a:gd name="connsiteX3" fmla="*/ 334950 w 1011092"/>
              <a:gd name="connsiteY3" fmla="*/ 849655 h 1069483"/>
              <a:gd name="connsiteX4" fmla="*/ 516363 w 1011092"/>
              <a:gd name="connsiteY4" fmla="*/ 728958 h 1069483"/>
              <a:gd name="connsiteX5" fmla="*/ 492940 w 1011092"/>
              <a:gd name="connsiteY5" fmla="*/ 726386 h 1069483"/>
              <a:gd name="connsiteX6" fmla="*/ 493859 w 1011092"/>
              <a:gd name="connsiteY6" fmla="*/ 726478 h 1069483"/>
              <a:gd name="connsiteX7" fmla="*/ 494226 w 1011092"/>
              <a:gd name="connsiteY7" fmla="*/ 727213 h 1069483"/>
              <a:gd name="connsiteX8" fmla="*/ 314191 w 1011092"/>
              <a:gd name="connsiteY8" fmla="*/ 846899 h 1069483"/>
              <a:gd name="connsiteX9" fmla="*/ 313640 w 1011092"/>
              <a:gd name="connsiteY9" fmla="*/ 846440 h 1069483"/>
              <a:gd name="connsiteX10" fmla="*/ 317406 w 1011092"/>
              <a:gd name="connsiteY10" fmla="*/ 824211 h 1069483"/>
              <a:gd name="connsiteX11" fmla="*/ 334123 w 1011092"/>
              <a:gd name="connsiteY11" fmla="*/ 728591 h 1069483"/>
              <a:gd name="connsiteX12" fmla="*/ 336604 w 1011092"/>
              <a:gd name="connsiteY12" fmla="*/ 726386 h 1069483"/>
              <a:gd name="connsiteX13" fmla="*/ 492940 w 1011092"/>
              <a:gd name="connsiteY13" fmla="*/ 726386 h 1069483"/>
              <a:gd name="connsiteX14" fmla="*/ 784762 w 1011092"/>
              <a:gd name="connsiteY14" fmla="*/ 726202 h 1069483"/>
              <a:gd name="connsiteX15" fmla="*/ 795509 w 1011092"/>
              <a:gd name="connsiteY15" fmla="*/ 736674 h 1069483"/>
              <a:gd name="connsiteX16" fmla="*/ 784762 w 1011092"/>
              <a:gd name="connsiteY16" fmla="*/ 746870 h 1069483"/>
              <a:gd name="connsiteX17" fmla="*/ 774198 w 1011092"/>
              <a:gd name="connsiteY17" fmla="*/ 736215 h 1069483"/>
              <a:gd name="connsiteX18" fmla="*/ 784762 w 1011092"/>
              <a:gd name="connsiteY18" fmla="*/ 726202 h 1069483"/>
              <a:gd name="connsiteX19" fmla="*/ 928330 w 1011092"/>
              <a:gd name="connsiteY19" fmla="*/ 610006 h 1069483"/>
              <a:gd name="connsiteX20" fmla="*/ 939353 w 1011092"/>
              <a:gd name="connsiteY20" fmla="*/ 620019 h 1069483"/>
              <a:gd name="connsiteX21" fmla="*/ 928974 w 1011092"/>
              <a:gd name="connsiteY21" fmla="*/ 630949 h 1069483"/>
              <a:gd name="connsiteX22" fmla="*/ 917859 w 1011092"/>
              <a:gd name="connsiteY22" fmla="*/ 620845 h 1069483"/>
              <a:gd name="connsiteX23" fmla="*/ 928330 w 1011092"/>
              <a:gd name="connsiteY23" fmla="*/ 610006 h 1069483"/>
              <a:gd name="connsiteX24" fmla="*/ 358465 w 1011092"/>
              <a:gd name="connsiteY24" fmla="*/ 590166 h 1069483"/>
              <a:gd name="connsiteX25" fmla="*/ 499278 w 1011092"/>
              <a:gd name="connsiteY25" fmla="*/ 711506 h 1069483"/>
              <a:gd name="connsiteX26" fmla="*/ 499002 w 1011092"/>
              <a:gd name="connsiteY26" fmla="*/ 712149 h 1069483"/>
              <a:gd name="connsiteX27" fmla="*/ 337338 w 1011092"/>
              <a:gd name="connsiteY27" fmla="*/ 712149 h 1069483"/>
              <a:gd name="connsiteX28" fmla="*/ 358465 w 1011092"/>
              <a:gd name="connsiteY28" fmla="*/ 590166 h 1069483"/>
              <a:gd name="connsiteX29" fmla="*/ 486602 w 1011092"/>
              <a:gd name="connsiteY29" fmla="*/ 586492 h 1069483"/>
              <a:gd name="connsiteX30" fmla="*/ 489909 w 1011092"/>
              <a:gd name="connsiteY30" fmla="*/ 589339 h 1069483"/>
              <a:gd name="connsiteX31" fmla="*/ 511127 w 1011092"/>
              <a:gd name="connsiteY31" fmla="*/ 700942 h 1069483"/>
              <a:gd name="connsiteX32" fmla="*/ 511311 w 1011092"/>
              <a:gd name="connsiteY32" fmla="*/ 703331 h 1069483"/>
              <a:gd name="connsiteX33" fmla="*/ 376560 w 1011092"/>
              <a:gd name="connsiteY33" fmla="*/ 587318 h 1069483"/>
              <a:gd name="connsiteX34" fmla="*/ 376836 w 1011092"/>
              <a:gd name="connsiteY34" fmla="*/ 586767 h 1069483"/>
              <a:gd name="connsiteX35" fmla="*/ 379500 w 1011092"/>
              <a:gd name="connsiteY35" fmla="*/ 586492 h 1069483"/>
              <a:gd name="connsiteX36" fmla="*/ 486602 w 1011092"/>
              <a:gd name="connsiteY36" fmla="*/ 586492 h 1069483"/>
              <a:gd name="connsiteX37" fmla="*/ 462904 w 1011092"/>
              <a:gd name="connsiteY37" fmla="*/ 453302 h 1069483"/>
              <a:gd name="connsiteX38" fmla="*/ 464006 w 1011092"/>
              <a:gd name="connsiteY38" fmla="*/ 453486 h 1069483"/>
              <a:gd name="connsiteX39" fmla="*/ 486510 w 1011092"/>
              <a:gd name="connsiteY39" fmla="*/ 572438 h 1069483"/>
              <a:gd name="connsiteX40" fmla="*/ 377846 w 1011092"/>
              <a:gd name="connsiteY40" fmla="*/ 572438 h 1069483"/>
              <a:gd name="connsiteX41" fmla="*/ 462904 w 1011092"/>
              <a:gd name="connsiteY41" fmla="*/ 453302 h 1069483"/>
              <a:gd name="connsiteX42" fmla="*/ 389236 w 1011092"/>
              <a:gd name="connsiteY42" fmla="*/ 429145 h 1069483"/>
              <a:gd name="connsiteX43" fmla="*/ 457117 w 1011092"/>
              <a:gd name="connsiteY43" fmla="*/ 429237 h 1069483"/>
              <a:gd name="connsiteX44" fmla="*/ 459413 w 1011092"/>
              <a:gd name="connsiteY44" fmla="*/ 431533 h 1069483"/>
              <a:gd name="connsiteX45" fmla="*/ 457852 w 1011092"/>
              <a:gd name="connsiteY45" fmla="*/ 436401 h 1069483"/>
              <a:gd name="connsiteX46" fmla="*/ 364252 w 1011092"/>
              <a:gd name="connsiteY46" fmla="*/ 567478 h 1069483"/>
              <a:gd name="connsiteX47" fmla="*/ 362598 w 1011092"/>
              <a:gd name="connsiteY47" fmla="*/ 569682 h 1069483"/>
              <a:gd name="connsiteX48" fmla="*/ 362139 w 1011092"/>
              <a:gd name="connsiteY48" fmla="*/ 569499 h 1069483"/>
              <a:gd name="connsiteX49" fmla="*/ 365446 w 1011092"/>
              <a:gd name="connsiteY49" fmla="*/ 548831 h 1069483"/>
              <a:gd name="connsiteX50" fmla="*/ 383725 w 1011092"/>
              <a:gd name="connsiteY50" fmla="*/ 444944 h 1069483"/>
              <a:gd name="connsiteX51" fmla="*/ 386389 w 1011092"/>
              <a:gd name="connsiteY51" fmla="*/ 431533 h 1069483"/>
              <a:gd name="connsiteX52" fmla="*/ 389236 w 1011092"/>
              <a:gd name="connsiteY52" fmla="*/ 429145 h 1069483"/>
              <a:gd name="connsiteX53" fmla="*/ 441501 w 1011092"/>
              <a:gd name="connsiteY53" fmla="*/ 308999 h 1069483"/>
              <a:gd name="connsiteX54" fmla="*/ 466210 w 1011092"/>
              <a:gd name="connsiteY54" fmla="*/ 315153 h 1069483"/>
              <a:gd name="connsiteX55" fmla="*/ 608585 w 1011092"/>
              <a:gd name="connsiteY55" fmla="*/ 348313 h 1069483"/>
              <a:gd name="connsiteX56" fmla="*/ 808828 w 1011092"/>
              <a:gd name="connsiteY56" fmla="*/ 400486 h 1069483"/>
              <a:gd name="connsiteX57" fmla="*/ 904724 w 1011092"/>
              <a:gd name="connsiteY57" fmla="*/ 435115 h 1069483"/>
              <a:gd name="connsiteX58" fmla="*/ 953958 w 1011092"/>
              <a:gd name="connsiteY58" fmla="*/ 462672 h 1069483"/>
              <a:gd name="connsiteX59" fmla="*/ 956346 w 1011092"/>
              <a:gd name="connsiteY59" fmla="*/ 467907 h 1069483"/>
              <a:gd name="connsiteX60" fmla="*/ 952304 w 1011092"/>
              <a:gd name="connsiteY60" fmla="*/ 510344 h 1069483"/>
              <a:gd name="connsiteX61" fmla="*/ 946334 w 1011092"/>
              <a:gd name="connsiteY61" fmla="*/ 572989 h 1069483"/>
              <a:gd name="connsiteX62" fmla="*/ 939629 w 1011092"/>
              <a:gd name="connsiteY62" fmla="*/ 585022 h 1069483"/>
              <a:gd name="connsiteX63" fmla="*/ 939445 w 1011092"/>
              <a:gd name="connsiteY63" fmla="*/ 585206 h 1069483"/>
              <a:gd name="connsiteX64" fmla="*/ 931913 w 1011092"/>
              <a:gd name="connsiteY64" fmla="*/ 585940 h 1069483"/>
              <a:gd name="connsiteX65" fmla="*/ 848876 w 1011092"/>
              <a:gd name="connsiteY65" fmla="*/ 542677 h 1069483"/>
              <a:gd name="connsiteX66" fmla="*/ 836109 w 1011092"/>
              <a:gd name="connsiteY66" fmla="*/ 532849 h 1069483"/>
              <a:gd name="connsiteX67" fmla="*/ 845753 w 1011092"/>
              <a:gd name="connsiteY67" fmla="*/ 660159 h 1069483"/>
              <a:gd name="connsiteX68" fmla="*/ 796611 w 1011092"/>
              <a:gd name="connsiteY68" fmla="*/ 699656 h 1069483"/>
              <a:gd name="connsiteX69" fmla="*/ 793121 w 1011092"/>
              <a:gd name="connsiteY69" fmla="*/ 700667 h 1069483"/>
              <a:gd name="connsiteX70" fmla="*/ 758675 w 1011092"/>
              <a:gd name="connsiteY70" fmla="*/ 713618 h 1069483"/>
              <a:gd name="connsiteX71" fmla="*/ 751602 w 1011092"/>
              <a:gd name="connsiteY71" fmla="*/ 732265 h 1069483"/>
              <a:gd name="connsiteX72" fmla="*/ 748020 w 1011092"/>
              <a:gd name="connsiteY72" fmla="*/ 739154 h 1069483"/>
              <a:gd name="connsiteX73" fmla="*/ 698970 w 1011092"/>
              <a:gd name="connsiteY73" fmla="*/ 778192 h 1069483"/>
              <a:gd name="connsiteX74" fmla="*/ 691897 w 1011092"/>
              <a:gd name="connsiteY74" fmla="*/ 784163 h 1069483"/>
              <a:gd name="connsiteX75" fmla="*/ 717432 w 1011092"/>
              <a:gd name="connsiteY75" fmla="*/ 816220 h 1069483"/>
              <a:gd name="connsiteX76" fmla="*/ 762533 w 1011092"/>
              <a:gd name="connsiteY76" fmla="*/ 780029 h 1069483"/>
              <a:gd name="connsiteX77" fmla="*/ 762533 w 1011092"/>
              <a:gd name="connsiteY77" fmla="*/ 850482 h 1069483"/>
              <a:gd name="connsiteX78" fmla="*/ 554023 w 1011092"/>
              <a:gd name="connsiteY78" fmla="*/ 850482 h 1069483"/>
              <a:gd name="connsiteX79" fmla="*/ 473651 w 1011092"/>
              <a:gd name="connsiteY79" fmla="*/ 429696 h 1069483"/>
              <a:gd name="connsiteX80" fmla="*/ 492021 w 1011092"/>
              <a:gd name="connsiteY80" fmla="*/ 429696 h 1069483"/>
              <a:gd name="connsiteX81" fmla="*/ 492021 w 1011092"/>
              <a:gd name="connsiteY81" fmla="*/ 366041 h 1069483"/>
              <a:gd name="connsiteX82" fmla="*/ 464189 w 1011092"/>
              <a:gd name="connsiteY82" fmla="*/ 366041 h 1069483"/>
              <a:gd name="connsiteX83" fmla="*/ 464189 w 1011092"/>
              <a:gd name="connsiteY83" fmla="*/ 337658 h 1069483"/>
              <a:gd name="connsiteX84" fmla="*/ 441501 w 1011092"/>
              <a:gd name="connsiteY84" fmla="*/ 337658 h 1069483"/>
              <a:gd name="connsiteX85" fmla="*/ 441501 w 1011092"/>
              <a:gd name="connsiteY85" fmla="*/ 308999 h 1069483"/>
              <a:gd name="connsiteX86" fmla="*/ 168418 w 1011092"/>
              <a:gd name="connsiteY86" fmla="*/ 235975 h 1069483"/>
              <a:gd name="connsiteX87" fmla="*/ 311986 w 1011092"/>
              <a:gd name="connsiteY87" fmla="*/ 274094 h 1069483"/>
              <a:gd name="connsiteX88" fmla="*/ 400167 w 1011092"/>
              <a:gd name="connsiteY88" fmla="*/ 297425 h 1069483"/>
              <a:gd name="connsiteX89" fmla="*/ 403106 w 1011092"/>
              <a:gd name="connsiteY89" fmla="*/ 301283 h 1069483"/>
              <a:gd name="connsiteX90" fmla="*/ 403198 w 1011092"/>
              <a:gd name="connsiteY90" fmla="*/ 334167 h 1069483"/>
              <a:gd name="connsiteX91" fmla="*/ 403198 w 1011092"/>
              <a:gd name="connsiteY91" fmla="*/ 337106 h 1069483"/>
              <a:gd name="connsiteX92" fmla="*/ 382163 w 1011092"/>
              <a:gd name="connsiteY92" fmla="*/ 337106 h 1069483"/>
              <a:gd name="connsiteX93" fmla="*/ 382163 w 1011092"/>
              <a:gd name="connsiteY93" fmla="*/ 365581 h 1069483"/>
              <a:gd name="connsiteX94" fmla="*/ 353688 w 1011092"/>
              <a:gd name="connsiteY94" fmla="*/ 365581 h 1069483"/>
              <a:gd name="connsiteX95" fmla="*/ 353688 w 1011092"/>
              <a:gd name="connsiteY95" fmla="*/ 368521 h 1069483"/>
              <a:gd name="connsiteX96" fmla="*/ 353596 w 1011092"/>
              <a:gd name="connsiteY96" fmla="*/ 425930 h 1069483"/>
              <a:gd name="connsiteX97" fmla="*/ 356812 w 1011092"/>
              <a:gd name="connsiteY97" fmla="*/ 429328 h 1069483"/>
              <a:gd name="connsiteX98" fmla="*/ 366548 w 1011092"/>
              <a:gd name="connsiteY98" fmla="*/ 429237 h 1069483"/>
              <a:gd name="connsiteX99" fmla="*/ 372519 w 1011092"/>
              <a:gd name="connsiteY99" fmla="*/ 429237 h 1069483"/>
              <a:gd name="connsiteX100" fmla="*/ 371049 w 1011092"/>
              <a:gd name="connsiteY100" fmla="*/ 439065 h 1069483"/>
              <a:gd name="connsiteX101" fmla="*/ 353045 w 1011092"/>
              <a:gd name="connsiteY101" fmla="*/ 541115 h 1069483"/>
              <a:gd name="connsiteX102" fmla="*/ 333297 w 1011092"/>
              <a:gd name="connsiteY102" fmla="*/ 653821 h 1069483"/>
              <a:gd name="connsiteX103" fmla="*/ 313548 w 1011092"/>
              <a:gd name="connsiteY103" fmla="*/ 765700 h 1069483"/>
              <a:gd name="connsiteX104" fmla="*/ 300597 w 1011092"/>
              <a:gd name="connsiteY104" fmla="*/ 840837 h 1069483"/>
              <a:gd name="connsiteX105" fmla="*/ 298208 w 1011092"/>
              <a:gd name="connsiteY105" fmla="*/ 849747 h 1069483"/>
              <a:gd name="connsiteX106" fmla="*/ 289390 w 1011092"/>
              <a:gd name="connsiteY106" fmla="*/ 850390 h 1069483"/>
              <a:gd name="connsiteX107" fmla="*/ 125062 w 1011092"/>
              <a:gd name="connsiteY107" fmla="*/ 850482 h 1069483"/>
              <a:gd name="connsiteX108" fmla="*/ 121388 w 1011092"/>
              <a:gd name="connsiteY108" fmla="*/ 850482 h 1069483"/>
              <a:gd name="connsiteX109" fmla="*/ 119643 w 1011092"/>
              <a:gd name="connsiteY109" fmla="*/ 835234 h 1069483"/>
              <a:gd name="connsiteX110" fmla="*/ 108621 w 1011092"/>
              <a:gd name="connsiteY110" fmla="*/ 734010 h 1069483"/>
              <a:gd name="connsiteX111" fmla="*/ 97874 w 1011092"/>
              <a:gd name="connsiteY111" fmla="*/ 636185 h 1069483"/>
              <a:gd name="connsiteX112" fmla="*/ 92822 w 1011092"/>
              <a:gd name="connsiteY112" fmla="*/ 590900 h 1069483"/>
              <a:gd name="connsiteX113" fmla="*/ 93648 w 1011092"/>
              <a:gd name="connsiteY113" fmla="*/ 582450 h 1069483"/>
              <a:gd name="connsiteX114" fmla="*/ 93740 w 1011092"/>
              <a:gd name="connsiteY114" fmla="*/ 577398 h 1069483"/>
              <a:gd name="connsiteX115" fmla="*/ 88504 w 1011092"/>
              <a:gd name="connsiteY115" fmla="*/ 551954 h 1069483"/>
              <a:gd name="connsiteX116" fmla="*/ 80237 w 1011092"/>
              <a:gd name="connsiteY116" fmla="*/ 477185 h 1069483"/>
              <a:gd name="connsiteX117" fmla="*/ 73440 w 1011092"/>
              <a:gd name="connsiteY117" fmla="*/ 414356 h 1069483"/>
              <a:gd name="connsiteX118" fmla="*/ 74542 w 1011092"/>
              <a:gd name="connsiteY118" fmla="*/ 402690 h 1069483"/>
              <a:gd name="connsiteX119" fmla="*/ 79227 w 1011092"/>
              <a:gd name="connsiteY119" fmla="*/ 386524 h 1069483"/>
              <a:gd name="connsiteX120" fmla="*/ 83360 w 1011092"/>
              <a:gd name="connsiteY120" fmla="*/ 377155 h 1069483"/>
              <a:gd name="connsiteX121" fmla="*/ 164835 w 1011092"/>
              <a:gd name="connsiteY121" fmla="*/ 237077 h 1069483"/>
              <a:gd name="connsiteX122" fmla="*/ 168418 w 1011092"/>
              <a:gd name="connsiteY122" fmla="*/ 235975 h 1069483"/>
              <a:gd name="connsiteX123" fmla="*/ 187891 w 1011092"/>
              <a:gd name="connsiteY123" fmla="*/ 0 h 1069483"/>
              <a:gd name="connsiteX124" fmla="*/ 187340 w 1011092"/>
              <a:gd name="connsiteY124" fmla="*/ 92 h 1069483"/>
              <a:gd name="connsiteX125" fmla="*/ 179716 w 1011092"/>
              <a:gd name="connsiteY125" fmla="*/ 2021 h 1069483"/>
              <a:gd name="connsiteX126" fmla="*/ 93373 w 1011092"/>
              <a:gd name="connsiteY126" fmla="*/ 45652 h 1069483"/>
              <a:gd name="connsiteX127" fmla="*/ 7397 w 1011092"/>
              <a:gd name="connsiteY127" fmla="*/ 297058 h 1069483"/>
              <a:gd name="connsiteX128" fmla="*/ 67286 w 1011092"/>
              <a:gd name="connsiteY128" fmla="*/ 405171 h 1069483"/>
              <a:gd name="connsiteX129" fmla="*/ 70960 w 1011092"/>
              <a:gd name="connsiteY129" fmla="*/ 412794 h 1069483"/>
              <a:gd name="connsiteX130" fmla="*/ 75553 w 1011092"/>
              <a:gd name="connsiteY130" fmla="*/ 454129 h 1069483"/>
              <a:gd name="connsiteX131" fmla="*/ 85014 w 1011092"/>
              <a:gd name="connsiteY131" fmla="*/ 539095 h 1069483"/>
              <a:gd name="connsiteX132" fmla="*/ 84555 w 1011092"/>
              <a:gd name="connsiteY132" fmla="*/ 556823 h 1069483"/>
              <a:gd name="connsiteX133" fmla="*/ 80972 w 1011092"/>
              <a:gd name="connsiteY133" fmla="*/ 569774 h 1069483"/>
              <a:gd name="connsiteX134" fmla="*/ 78768 w 1011092"/>
              <a:gd name="connsiteY134" fmla="*/ 574183 h 1069483"/>
              <a:gd name="connsiteX135" fmla="*/ 78308 w 1011092"/>
              <a:gd name="connsiteY135" fmla="*/ 584287 h 1069483"/>
              <a:gd name="connsiteX136" fmla="*/ 87678 w 1011092"/>
              <a:gd name="connsiteY136" fmla="*/ 587778 h 1069483"/>
              <a:gd name="connsiteX137" fmla="*/ 90341 w 1011092"/>
              <a:gd name="connsiteY137" fmla="*/ 587226 h 1069483"/>
              <a:gd name="connsiteX138" fmla="*/ 119367 w 1011092"/>
              <a:gd name="connsiteY138" fmla="*/ 850482 h 1069483"/>
              <a:gd name="connsiteX139" fmla="*/ 105409 w 1011092"/>
              <a:gd name="connsiteY139" fmla="*/ 850482 h 1069483"/>
              <a:gd name="connsiteX140" fmla="*/ 108149 w 1011092"/>
              <a:gd name="connsiteY140" fmla="*/ 860205 h 1069483"/>
              <a:gd name="connsiteX141" fmla="*/ 105215 w 1011092"/>
              <a:gd name="connsiteY141" fmla="*/ 860221 h 1069483"/>
              <a:gd name="connsiteX142" fmla="*/ 743015 w 1011092"/>
              <a:gd name="connsiteY142" fmla="*/ 1069483 h 1069483"/>
              <a:gd name="connsiteX143" fmla="*/ 897170 w 1011092"/>
              <a:gd name="connsiteY143" fmla="*/ 860769 h 1069483"/>
              <a:gd name="connsiteX144" fmla="*/ 898570 w 1011092"/>
              <a:gd name="connsiteY144" fmla="*/ 860769 h 1069483"/>
              <a:gd name="connsiteX145" fmla="*/ 898570 w 1011092"/>
              <a:gd name="connsiteY145" fmla="*/ 858873 h 1069483"/>
              <a:gd name="connsiteX146" fmla="*/ 900636 w 1011092"/>
              <a:gd name="connsiteY146" fmla="*/ 856077 h 1069483"/>
              <a:gd name="connsiteX147" fmla="*/ 898570 w 1011092"/>
              <a:gd name="connsiteY147" fmla="*/ 856087 h 1069483"/>
              <a:gd name="connsiteX148" fmla="*/ 898570 w 1011092"/>
              <a:gd name="connsiteY148" fmla="*/ 850390 h 1069483"/>
              <a:gd name="connsiteX149" fmla="*/ 856133 w 1011092"/>
              <a:gd name="connsiteY149" fmla="*/ 850390 h 1069483"/>
              <a:gd name="connsiteX150" fmla="*/ 856133 w 1011092"/>
              <a:gd name="connsiteY150" fmla="*/ 796379 h 1069483"/>
              <a:gd name="connsiteX151" fmla="*/ 816452 w 1011092"/>
              <a:gd name="connsiteY151" fmla="*/ 796379 h 1069483"/>
              <a:gd name="connsiteX152" fmla="*/ 816268 w 1011092"/>
              <a:gd name="connsiteY152" fmla="*/ 794910 h 1069483"/>
              <a:gd name="connsiteX153" fmla="*/ 816452 w 1011092"/>
              <a:gd name="connsiteY153" fmla="*/ 755137 h 1069483"/>
              <a:gd name="connsiteX154" fmla="*/ 817462 w 1011092"/>
              <a:gd name="connsiteY154" fmla="*/ 751371 h 1069483"/>
              <a:gd name="connsiteX155" fmla="*/ 821320 w 1011092"/>
              <a:gd name="connsiteY155" fmla="*/ 734929 h 1069483"/>
              <a:gd name="connsiteX156" fmla="*/ 823341 w 1011092"/>
              <a:gd name="connsiteY156" fmla="*/ 730979 h 1069483"/>
              <a:gd name="connsiteX157" fmla="*/ 863941 w 1011092"/>
              <a:gd name="connsiteY157" fmla="*/ 698279 h 1069483"/>
              <a:gd name="connsiteX158" fmla="*/ 870829 w 1011092"/>
              <a:gd name="connsiteY158" fmla="*/ 692859 h 1069483"/>
              <a:gd name="connsiteX159" fmla="*/ 933842 w 1011092"/>
              <a:gd name="connsiteY159" fmla="*/ 730336 h 1069483"/>
              <a:gd name="connsiteX160" fmla="*/ 1006682 w 1011092"/>
              <a:gd name="connsiteY160" fmla="*/ 733183 h 1069483"/>
              <a:gd name="connsiteX161" fmla="*/ 1005029 w 1011092"/>
              <a:gd name="connsiteY161" fmla="*/ 730887 h 1069483"/>
              <a:gd name="connsiteX162" fmla="*/ 999058 w 1011092"/>
              <a:gd name="connsiteY162" fmla="*/ 720324 h 1069483"/>
              <a:gd name="connsiteX163" fmla="*/ 997038 w 1011092"/>
              <a:gd name="connsiteY163" fmla="*/ 713251 h 1069483"/>
              <a:gd name="connsiteX164" fmla="*/ 969298 w 1011092"/>
              <a:gd name="connsiteY164" fmla="*/ 617814 h 1069483"/>
              <a:gd name="connsiteX165" fmla="*/ 971135 w 1011092"/>
              <a:gd name="connsiteY165" fmla="*/ 612303 h 1069483"/>
              <a:gd name="connsiteX166" fmla="*/ 1008611 w 1011092"/>
              <a:gd name="connsiteY166" fmla="*/ 582450 h 1069483"/>
              <a:gd name="connsiteX167" fmla="*/ 1011092 w 1011092"/>
              <a:gd name="connsiteY167" fmla="*/ 580337 h 1069483"/>
              <a:gd name="connsiteX168" fmla="*/ 985464 w 1011092"/>
              <a:gd name="connsiteY168" fmla="*/ 548280 h 1069483"/>
              <a:gd name="connsiteX169" fmla="*/ 961306 w 1011092"/>
              <a:gd name="connsiteY169" fmla="*/ 567570 h 1069483"/>
              <a:gd name="connsiteX170" fmla="*/ 961214 w 1011092"/>
              <a:gd name="connsiteY170" fmla="*/ 566192 h 1069483"/>
              <a:gd name="connsiteX171" fmla="*/ 970124 w 1011092"/>
              <a:gd name="connsiteY171" fmla="*/ 470571 h 1069483"/>
              <a:gd name="connsiteX172" fmla="*/ 973798 w 1011092"/>
              <a:gd name="connsiteY172" fmla="*/ 466530 h 1069483"/>
              <a:gd name="connsiteX173" fmla="*/ 988311 w 1011092"/>
              <a:gd name="connsiteY173" fmla="*/ 458354 h 1069483"/>
              <a:gd name="connsiteX174" fmla="*/ 993915 w 1011092"/>
              <a:gd name="connsiteY174" fmla="*/ 434380 h 1069483"/>
              <a:gd name="connsiteX175" fmla="*/ 992996 w 1011092"/>
              <a:gd name="connsiteY175" fmla="*/ 413162 h 1069483"/>
              <a:gd name="connsiteX176" fmla="*/ 993639 w 1011092"/>
              <a:gd name="connsiteY176" fmla="*/ 406916 h 1069483"/>
              <a:gd name="connsiteX177" fmla="*/ 965532 w 1011092"/>
              <a:gd name="connsiteY177" fmla="*/ 399200 h 1069483"/>
              <a:gd name="connsiteX178" fmla="*/ 602063 w 1011092"/>
              <a:gd name="connsiteY178" fmla="*/ 302477 h 1069483"/>
              <a:gd name="connsiteX179" fmla="*/ 252281 w 1011092"/>
              <a:gd name="connsiteY179" fmla="*/ 209520 h 1069483"/>
              <a:gd name="connsiteX180" fmla="*/ 183941 w 1011092"/>
              <a:gd name="connsiteY180" fmla="*/ 191150 h 1069483"/>
              <a:gd name="connsiteX181" fmla="*/ 180083 w 1011092"/>
              <a:gd name="connsiteY181" fmla="*/ 186098 h 1069483"/>
              <a:gd name="connsiteX182" fmla="*/ 180451 w 1011092"/>
              <a:gd name="connsiteY182" fmla="*/ 170850 h 1069483"/>
              <a:gd name="connsiteX183" fmla="*/ 182012 w 1011092"/>
              <a:gd name="connsiteY183" fmla="*/ 28934 h 1069483"/>
              <a:gd name="connsiteX184" fmla="*/ 184860 w 1011092"/>
              <a:gd name="connsiteY184" fmla="*/ 10839 h 1069483"/>
              <a:gd name="connsiteX185" fmla="*/ 187891 w 1011092"/>
              <a:gd name="connsiteY185" fmla="*/ 0 h 1069483"/>
              <a:gd name="connsiteX0" fmla="*/ 516363 w 1011092"/>
              <a:gd name="connsiteY0" fmla="*/ 728958 h 1006602"/>
              <a:gd name="connsiteX1" fmla="*/ 539786 w 1011092"/>
              <a:gd name="connsiteY1" fmla="*/ 850298 h 1006602"/>
              <a:gd name="connsiteX2" fmla="*/ 335318 w 1011092"/>
              <a:gd name="connsiteY2" fmla="*/ 850298 h 1006602"/>
              <a:gd name="connsiteX3" fmla="*/ 334950 w 1011092"/>
              <a:gd name="connsiteY3" fmla="*/ 849655 h 1006602"/>
              <a:gd name="connsiteX4" fmla="*/ 516363 w 1011092"/>
              <a:gd name="connsiteY4" fmla="*/ 728958 h 1006602"/>
              <a:gd name="connsiteX5" fmla="*/ 492940 w 1011092"/>
              <a:gd name="connsiteY5" fmla="*/ 726386 h 1006602"/>
              <a:gd name="connsiteX6" fmla="*/ 493859 w 1011092"/>
              <a:gd name="connsiteY6" fmla="*/ 726478 h 1006602"/>
              <a:gd name="connsiteX7" fmla="*/ 494226 w 1011092"/>
              <a:gd name="connsiteY7" fmla="*/ 727213 h 1006602"/>
              <a:gd name="connsiteX8" fmla="*/ 314191 w 1011092"/>
              <a:gd name="connsiteY8" fmla="*/ 846899 h 1006602"/>
              <a:gd name="connsiteX9" fmla="*/ 313640 w 1011092"/>
              <a:gd name="connsiteY9" fmla="*/ 846440 h 1006602"/>
              <a:gd name="connsiteX10" fmla="*/ 317406 w 1011092"/>
              <a:gd name="connsiteY10" fmla="*/ 824211 h 1006602"/>
              <a:gd name="connsiteX11" fmla="*/ 334123 w 1011092"/>
              <a:gd name="connsiteY11" fmla="*/ 728591 h 1006602"/>
              <a:gd name="connsiteX12" fmla="*/ 336604 w 1011092"/>
              <a:gd name="connsiteY12" fmla="*/ 726386 h 1006602"/>
              <a:gd name="connsiteX13" fmla="*/ 492940 w 1011092"/>
              <a:gd name="connsiteY13" fmla="*/ 726386 h 1006602"/>
              <a:gd name="connsiteX14" fmla="*/ 784762 w 1011092"/>
              <a:gd name="connsiteY14" fmla="*/ 726202 h 1006602"/>
              <a:gd name="connsiteX15" fmla="*/ 795509 w 1011092"/>
              <a:gd name="connsiteY15" fmla="*/ 736674 h 1006602"/>
              <a:gd name="connsiteX16" fmla="*/ 784762 w 1011092"/>
              <a:gd name="connsiteY16" fmla="*/ 746870 h 1006602"/>
              <a:gd name="connsiteX17" fmla="*/ 774198 w 1011092"/>
              <a:gd name="connsiteY17" fmla="*/ 736215 h 1006602"/>
              <a:gd name="connsiteX18" fmla="*/ 784762 w 1011092"/>
              <a:gd name="connsiteY18" fmla="*/ 726202 h 1006602"/>
              <a:gd name="connsiteX19" fmla="*/ 928330 w 1011092"/>
              <a:gd name="connsiteY19" fmla="*/ 610006 h 1006602"/>
              <a:gd name="connsiteX20" fmla="*/ 939353 w 1011092"/>
              <a:gd name="connsiteY20" fmla="*/ 620019 h 1006602"/>
              <a:gd name="connsiteX21" fmla="*/ 928974 w 1011092"/>
              <a:gd name="connsiteY21" fmla="*/ 630949 h 1006602"/>
              <a:gd name="connsiteX22" fmla="*/ 917859 w 1011092"/>
              <a:gd name="connsiteY22" fmla="*/ 620845 h 1006602"/>
              <a:gd name="connsiteX23" fmla="*/ 928330 w 1011092"/>
              <a:gd name="connsiteY23" fmla="*/ 610006 h 1006602"/>
              <a:gd name="connsiteX24" fmla="*/ 358465 w 1011092"/>
              <a:gd name="connsiteY24" fmla="*/ 590166 h 1006602"/>
              <a:gd name="connsiteX25" fmla="*/ 499278 w 1011092"/>
              <a:gd name="connsiteY25" fmla="*/ 711506 h 1006602"/>
              <a:gd name="connsiteX26" fmla="*/ 499002 w 1011092"/>
              <a:gd name="connsiteY26" fmla="*/ 712149 h 1006602"/>
              <a:gd name="connsiteX27" fmla="*/ 337338 w 1011092"/>
              <a:gd name="connsiteY27" fmla="*/ 712149 h 1006602"/>
              <a:gd name="connsiteX28" fmla="*/ 358465 w 1011092"/>
              <a:gd name="connsiteY28" fmla="*/ 590166 h 1006602"/>
              <a:gd name="connsiteX29" fmla="*/ 486602 w 1011092"/>
              <a:gd name="connsiteY29" fmla="*/ 586492 h 1006602"/>
              <a:gd name="connsiteX30" fmla="*/ 489909 w 1011092"/>
              <a:gd name="connsiteY30" fmla="*/ 589339 h 1006602"/>
              <a:gd name="connsiteX31" fmla="*/ 511127 w 1011092"/>
              <a:gd name="connsiteY31" fmla="*/ 700942 h 1006602"/>
              <a:gd name="connsiteX32" fmla="*/ 511311 w 1011092"/>
              <a:gd name="connsiteY32" fmla="*/ 703331 h 1006602"/>
              <a:gd name="connsiteX33" fmla="*/ 376560 w 1011092"/>
              <a:gd name="connsiteY33" fmla="*/ 587318 h 1006602"/>
              <a:gd name="connsiteX34" fmla="*/ 376836 w 1011092"/>
              <a:gd name="connsiteY34" fmla="*/ 586767 h 1006602"/>
              <a:gd name="connsiteX35" fmla="*/ 379500 w 1011092"/>
              <a:gd name="connsiteY35" fmla="*/ 586492 h 1006602"/>
              <a:gd name="connsiteX36" fmla="*/ 486602 w 1011092"/>
              <a:gd name="connsiteY36" fmla="*/ 586492 h 1006602"/>
              <a:gd name="connsiteX37" fmla="*/ 462904 w 1011092"/>
              <a:gd name="connsiteY37" fmla="*/ 453302 h 1006602"/>
              <a:gd name="connsiteX38" fmla="*/ 464006 w 1011092"/>
              <a:gd name="connsiteY38" fmla="*/ 453486 h 1006602"/>
              <a:gd name="connsiteX39" fmla="*/ 486510 w 1011092"/>
              <a:gd name="connsiteY39" fmla="*/ 572438 h 1006602"/>
              <a:gd name="connsiteX40" fmla="*/ 377846 w 1011092"/>
              <a:gd name="connsiteY40" fmla="*/ 572438 h 1006602"/>
              <a:gd name="connsiteX41" fmla="*/ 462904 w 1011092"/>
              <a:gd name="connsiteY41" fmla="*/ 453302 h 1006602"/>
              <a:gd name="connsiteX42" fmla="*/ 389236 w 1011092"/>
              <a:gd name="connsiteY42" fmla="*/ 429145 h 1006602"/>
              <a:gd name="connsiteX43" fmla="*/ 457117 w 1011092"/>
              <a:gd name="connsiteY43" fmla="*/ 429237 h 1006602"/>
              <a:gd name="connsiteX44" fmla="*/ 459413 w 1011092"/>
              <a:gd name="connsiteY44" fmla="*/ 431533 h 1006602"/>
              <a:gd name="connsiteX45" fmla="*/ 457852 w 1011092"/>
              <a:gd name="connsiteY45" fmla="*/ 436401 h 1006602"/>
              <a:gd name="connsiteX46" fmla="*/ 364252 w 1011092"/>
              <a:gd name="connsiteY46" fmla="*/ 567478 h 1006602"/>
              <a:gd name="connsiteX47" fmla="*/ 362598 w 1011092"/>
              <a:gd name="connsiteY47" fmla="*/ 569682 h 1006602"/>
              <a:gd name="connsiteX48" fmla="*/ 362139 w 1011092"/>
              <a:gd name="connsiteY48" fmla="*/ 569499 h 1006602"/>
              <a:gd name="connsiteX49" fmla="*/ 365446 w 1011092"/>
              <a:gd name="connsiteY49" fmla="*/ 548831 h 1006602"/>
              <a:gd name="connsiteX50" fmla="*/ 383725 w 1011092"/>
              <a:gd name="connsiteY50" fmla="*/ 444944 h 1006602"/>
              <a:gd name="connsiteX51" fmla="*/ 386389 w 1011092"/>
              <a:gd name="connsiteY51" fmla="*/ 431533 h 1006602"/>
              <a:gd name="connsiteX52" fmla="*/ 389236 w 1011092"/>
              <a:gd name="connsiteY52" fmla="*/ 429145 h 1006602"/>
              <a:gd name="connsiteX53" fmla="*/ 441501 w 1011092"/>
              <a:gd name="connsiteY53" fmla="*/ 308999 h 1006602"/>
              <a:gd name="connsiteX54" fmla="*/ 466210 w 1011092"/>
              <a:gd name="connsiteY54" fmla="*/ 315153 h 1006602"/>
              <a:gd name="connsiteX55" fmla="*/ 608585 w 1011092"/>
              <a:gd name="connsiteY55" fmla="*/ 348313 h 1006602"/>
              <a:gd name="connsiteX56" fmla="*/ 808828 w 1011092"/>
              <a:gd name="connsiteY56" fmla="*/ 400486 h 1006602"/>
              <a:gd name="connsiteX57" fmla="*/ 904724 w 1011092"/>
              <a:gd name="connsiteY57" fmla="*/ 435115 h 1006602"/>
              <a:gd name="connsiteX58" fmla="*/ 953958 w 1011092"/>
              <a:gd name="connsiteY58" fmla="*/ 462672 h 1006602"/>
              <a:gd name="connsiteX59" fmla="*/ 956346 w 1011092"/>
              <a:gd name="connsiteY59" fmla="*/ 467907 h 1006602"/>
              <a:gd name="connsiteX60" fmla="*/ 952304 w 1011092"/>
              <a:gd name="connsiteY60" fmla="*/ 510344 h 1006602"/>
              <a:gd name="connsiteX61" fmla="*/ 946334 w 1011092"/>
              <a:gd name="connsiteY61" fmla="*/ 572989 h 1006602"/>
              <a:gd name="connsiteX62" fmla="*/ 939629 w 1011092"/>
              <a:gd name="connsiteY62" fmla="*/ 585022 h 1006602"/>
              <a:gd name="connsiteX63" fmla="*/ 939445 w 1011092"/>
              <a:gd name="connsiteY63" fmla="*/ 585206 h 1006602"/>
              <a:gd name="connsiteX64" fmla="*/ 931913 w 1011092"/>
              <a:gd name="connsiteY64" fmla="*/ 585940 h 1006602"/>
              <a:gd name="connsiteX65" fmla="*/ 848876 w 1011092"/>
              <a:gd name="connsiteY65" fmla="*/ 542677 h 1006602"/>
              <a:gd name="connsiteX66" fmla="*/ 836109 w 1011092"/>
              <a:gd name="connsiteY66" fmla="*/ 532849 h 1006602"/>
              <a:gd name="connsiteX67" fmla="*/ 845753 w 1011092"/>
              <a:gd name="connsiteY67" fmla="*/ 660159 h 1006602"/>
              <a:gd name="connsiteX68" fmla="*/ 796611 w 1011092"/>
              <a:gd name="connsiteY68" fmla="*/ 699656 h 1006602"/>
              <a:gd name="connsiteX69" fmla="*/ 793121 w 1011092"/>
              <a:gd name="connsiteY69" fmla="*/ 700667 h 1006602"/>
              <a:gd name="connsiteX70" fmla="*/ 758675 w 1011092"/>
              <a:gd name="connsiteY70" fmla="*/ 713618 h 1006602"/>
              <a:gd name="connsiteX71" fmla="*/ 751602 w 1011092"/>
              <a:gd name="connsiteY71" fmla="*/ 732265 h 1006602"/>
              <a:gd name="connsiteX72" fmla="*/ 748020 w 1011092"/>
              <a:gd name="connsiteY72" fmla="*/ 739154 h 1006602"/>
              <a:gd name="connsiteX73" fmla="*/ 698970 w 1011092"/>
              <a:gd name="connsiteY73" fmla="*/ 778192 h 1006602"/>
              <a:gd name="connsiteX74" fmla="*/ 691897 w 1011092"/>
              <a:gd name="connsiteY74" fmla="*/ 784163 h 1006602"/>
              <a:gd name="connsiteX75" fmla="*/ 717432 w 1011092"/>
              <a:gd name="connsiteY75" fmla="*/ 816220 h 1006602"/>
              <a:gd name="connsiteX76" fmla="*/ 762533 w 1011092"/>
              <a:gd name="connsiteY76" fmla="*/ 780029 h 1006602"/>
              <a:gd name="connsiteX77" fmla="*/ 762533 w 1011092"/>
              <a:gd name="connsiteY77" fmla="*/ 850482 h 1006602"/>
              <a:gd name="connsiteX78" fmla="*/ 554023 w 1011092"/>
              <a:gd name="connsiteY78" fmla="*/ 850482 h 1006602"/>
              <a:gd name="connsiteX79" fmla="*/ 473651 w 1011092"/>
              <a:gd name="connsiteY79" fmla="*/ 429696 h 1006602"/>
              <a:gd name="connsiteX80" fmla="*/ 492021 w 1011092"/>
              <a:gd name="connsiteY80" fmla="*/ 429696 h 1006602"/>
              <a:gd name="connsiteX81" fmla="*/ 492021 w 1011092"/>
              <a:gd name="connsiteY81" fmla="*/ 366041 h 1006602"/>
              <a:gd name="connsiteX82" fmla="*/ 464189 w 1011092"/>
              <a:gd name="connsiteY82" fmla="*/ 366041 h 1006602"/>
              <a:gd name="connsiteX83" fmla="*/ 464189 w 1011092"/>
              <a:gd name="connsiteY83" fmla="*/ 337658 h 1006602"/>
              <a:gd name="connsiteX84" fmla="*/ 441501 w 1011092"/>
              <a:gd name="connsiteY84" fmla="*/ 337658 h 1006602"/>
              <a:gd name="connsiteX85" fmla="*/ 441501 w 1011092"/>
              <a:gd name="connsiteY85" fmla="*/ 308999 h 1006602"/>
              <a:gd name="connsiteX86" fmla="*/ 168418 w 1011092"/>
              <a:gd name="connsiteY86" fmla="*/ 235975 h 1006602"/>
              <a:gd name="connsiteX87" fmla="*/ 311986 w 1011092"/>
              <a:gd name="connsiteY87" fmla="*/ 274094 h 1006602"/>
              <a:gd name="connsiteX88" fmla="*/ 400167 w 1011092"/>
              <a:gd name="connsiteY88" fmla="*/ 297425 h 1006602"/>
              <a:gd name="connsiteX89" fmla="*/ 403106 w 1011092"/>
              <a:gd name="connsiteY89" fmla="*/ 301283 h 1006602"/>
              <a:gd name="connsiteX90" fmla="*/ 403198 w 1011092"/>
              <a:gd name="connsiteY90" fmla="*/ 334167 h 1006602"/>
              <a:gd name="connsiteX91" fmla="*/ 403198 w 1011092"/>
              <a:gd name="connsiteY91" fmla="*/ 337106 h 1006602"/>
              <a:gd name="connsiteX92" fmla="*/ 382163 w 1011092"/>
              <a:gd name="connsiteY92" fmla="*/ 337106 h 1006602"/>
              <a:gd name="connsiteX93" fmla="*/ 382163 w 1011092"/>
              <a:gd name="connsiteY93" fmla="*/ 365581 h 1006602"/>
              <a:gd name="connsiteX94" fmla="*/ 353688 w 1011092"/>
              <a:gd name="connsiteY94" fmla="*/ 365581 h 1006602"/>
              <a:gd name="connsiteX95" fmla="*/ 353688 w 1011092"/>
              <a:gd name="connsiteY95" fmla="*/ 368521 h 1006602"/>
              <a:gd name="connsiteX96" fmla="*/ 353596 w 1011092"/>
              <a:gd name="connsiteY96" fmla="*/ 425930 h 1006602"/>
              <a:gd name="connsiteX97" fmla="*/ 356812 w 1011092"/>
              <a:gd name="connsiteY97" fmla="*/ 429328 h 1006602"/>
              <a:gd name="connsiteX98" fmla="*/ 366548 w 1011092"/>
              <a:gd name="connsiteY98" fmla="*/ 429237 h 1006602"/>
              <a:gd name="connsiteX99" fmla="*/ 372519 w 1011092"/>
              <a:gd name="connsiteY99" fmla="*/ 429237 h 1006602"/>
              <a:gd name="connsiteX100" fmla="*/ 371049 w 1011092"/>
              <a:gd name="connsiteY100" fmla="*/ 439065 h 1006602"/>
              <a:gd name="connsiteX101" fmla="*/ 353045 w 1011092"/>
              <a:gd name="connsiteY101" fmla="*/ 541115 h 1006602"/>
              <a:gd name="connsiteX102" fmla="*/ 333297 w 1011092"/>
              <a:gd name="connsiteY102" fmla="*/ 653821 h 1006602"/>
              <a:gd name="connsiteX103" fmla="*/ 313548 w 1011092"/>
              <a:gd name="connsiteY103" fmla="*/ 765700 h 1006602"/>
              <a:gd name="connsiteX104" fmla="*/ 300597 w 1011092"/>
              <a:gd name="connsiteY104" fmla="*/ 840837 h 1006602"/>
              <a:gd name="connsiteX105" fmla="*/ 298208 w 1011092"/>
              <a:gd name="connsiteY105" fmla="*/ 849747 h 1006602"/>
              <a:gd name="connsiteX106" fmla="*/ 289390 w 1011092"/>
              <a:gd name="connsiteY106" fmla="*/ 850390 h 1006602"/>
              <a:gd name="connsiteX107" fmla="*/ 125062 w 1011092"/>
              <a:gd name="connsiteY107" fmla="*/ 850482 h 1006602"/>
              <a:gd name="connsiteX108" fmla="*/ 121388 w 1011092"/>
              <a:gd name="connsiteY108" fmla="*/ 850482 h 1006602"/>
              <a:gd name="connsiteX109" fmla="*/ 119643 w 1011092"/>
              <a:gd name="connsiteY109" fmla="*/ 835234 h 1006602"/>
              <a:gd name="connsiteX110" fmla="*/ 108621 w 1011092"/>
              <a:gd name="connsiteY110" fmla="*/ 734010 h 1006602"/>
              <a:gd name="connsiteX111" fmla="*/ 97874 w 1011092"/>
              <a:gd name="connsiteY111" fmla="*/ 636185 h 1006602"/>
              <a:gd name="connsiteX112" fmla="*/ 92822 w 1011092"/>
              <a:gd name="connsiteY112" fmla="*/ 590900 h 1006602"/>
              <a:gd name="connsiteX113" fmla="*/ 93648 w 1011092"/>
              <a:gd name="connsiteY113" fmla="*/ 582450 h 1006602"/>
              <a:gd name="connsiteX114" fmla="*/ 93740 w 1011092"/>
              <a:gd name="connsiteY114" fmla="*/ 577398 h 1006602"/>
              <a:gd name="connsiteX115" fmla="*/ 88504 w 1011092"/>
              <a:gd name="connsiteY115" fmla="*/ 551954 h 1006602"/>
              <a:gd name="connsiteX116" fmla="*/ 80237 w 1011092"/>
              <a:gd name="connsiteY116" fmla="*/ 477185 h 1006602"/>
              <a:gd name="connsiteX117" fmla="*/ 73440 w 1011092"/>
              <a:gd name="connsiteY117" fmla="*/ 414356 h 1006602"/>
              <a:gd name="connsiteX118" fmla="*/ 74542 w 1011092"/>
              <a:gd name="connsiteY118" fmla="*/ 402690 h 1006602"/>
              <a:gd name="connsiteX119" fmla="*/ 79227 w 1011092"/>
              <a:gd name="connsiteY119" fmla="*/ 386524 h 1006602"/>
              <a:gd name="connsiteX120" fmla="*/ 83360 w 1011092"/>
              <a:gd name="connsiteY120" fmla="*/ 377155 h 1006602"/>
              <a:gd name="connsiteX121" fmla="*/ 164835 w 1011092"/>
              <a:gd name="connsiteY121" fmla="*/ 237077 h 1006602"/>
              <a:gd name="connsiteX122" fmla="*/ 168418 w 1011092"/>
              <a:gd name="connsiteY122" fmla="*/ 235975 h 1006602"/>
              <a:gd name="connsiteX123" fmla="*/ 187891 w 1011092"/>
              <a:gd name="connsiteY123" fmla="*/ 0 h 1006602"/>
              <a:gd name="connsiteX124" fmla="*/ 187340 w 1011092"/>
              <a:gd name="connsiteY124" fmla="*/ 92 h 1006602"/>
              <a:gd name="connsiteX125" fmla="*/ 179716 w 1011092"/>
              <a:gd name="connsiteY125" fmla="*/ 2021 h 1006602"/>
              <a:gd name="connsiteX126" fmla="*/ 93373 w 1011092"/>
              <a:gd name="connsiteY126" fmla="*/ 45652 h 1006602"/>
              <a:gd name="connsiteX127" fmla="*/ 7397 w 1011092"/>
              <a:gd name="connsiteY127" fmla="*/ 297058 h 1006602"/>
              <a:gd name="connsiteX128" fmla="*/ 67286 w 1011092"/>
              <a:gd name="connsiteY128" fmla="*/ 405171 h 1006602"/>
              <a:gd name="connsiteX129" fmla="*/ 70960 w 1011092"/>
              <a:gd name="connsiteY129" fmla="*/ 412794 h 1006602"/>
              <a:gd name="connsiteX130" fmla="*/ 75553 w 1011092"/>
              <a:gd name="connsiteY130" fmla="*/ 454129 h 1006602"/>
              <a:gd name="connsiteX131" fmla="*/ 85014 w 1011092"/>
              <a:gd name="connsiteY131" fmla="*/ 539095 h 1006602"/>
              <a:gd name="connsiteX132" fmla="*/ 84555 w 1011092"/>
              <a:gd name="connsiteY132" fmla="*/ 556823 h 1006602"/>
              <a:gd name="connsiteX133" fmla="*/ 80972 w 1011092"/>
              <a:gd name="connsiteY133" fmla="*/ 569774 h 1006602"/>
              <a:gd name="connsiteX134" fmla="*/ 78768 w 1011092"/>
              <a:gd name="connsiteY134" fmla="*/ 574183 h 1006602"/>
              <a:gd name="connsiteX135" fmla="*/ 78308 w 1011092"/>
              <a:gd name="connsiteY135" fmla="*/ 584287 h 1006602"/>
              <a:gd name="connsiteX136" fmla="*/ 87678 w 1011092"/>
              <a:gd name="connsiteY136" fmla="*/ 587778 h 1006602"/>
              <a:gd name="connsiteX137" fmla="*/ 90341 w 1011092"/>
              <a:gd name="connsiteY137" fmla="*/ 587226 h 1006602"/>
              <a:gd name="connsiteX138" fmla="*/ 119367 w 1011092"/>
              <a:gd name="connsiteY138" fmla="*/ 850482 h 1006602"/>
              <a:gd name="connsiteX139" fmla="*/ 105409 w 1011092"/>
              <a:gd name="connsiteY139" fmla="*/ 850482 h 1006602"/>
              <a:gd name="connsiteX140" fmla="*/ 108149 w 1011092"/>
              <a:gd name="connsiteY140" fmla="*/ 860205 h 1006602"/>
              <a:gd name="connsiteX141" fmla="*/ 105215 w 1011092"/>
              <a:gd name="connsiteY141" fmla="*/ 860221 h 1006602"/>
              <a:gd name="connsiteX142" fmla="*/ 727294 w 1011092"/>
              <a:gd name="connsiteY142" fmla="*/ 1006602 h 1006602"/>
              <a:gd name="connsiteX143" fmla="*/ 897170 w 1011092"/>
              <a:gd name="connsiteY143" fmla="*/ 860769 h 1006602"/>
              <a:gd name="connsiteX144" fmla="*/ 898570 w 1011092"/>
              <a:gd name="connsiteY144" fmla="*/ 860769 h 1006602"/>
              <a:gd name="connsiteX145" fmla="*/ 898570 w 1011092"/>
              <a:gd name="connsiteY145" fmla="*/ 858873 h 1006602"/>
              <a:gd name="connsiteX146" fmla="*/ 900636 w 1011092"/>
              <a:gd name="connsiteY146" fmla="*/ 856077 h 1006602"/>
              <a:gd name="connsiteX147" fmla="*/ 898570 w 1011092"/>
              <a:gd name="connsiteY147" fmla="*/ 856087 h 1006602"/>
              <a:gd name="connsiteX148" fmla="*/ 898570 w 1011092"/>
              <a:gd name="connsiteY148" fmla="*/ 850390 h 1006602"/>
              <a:gd name="connsiteX149" fmla="*/ 856133 w 1011092"/>
              <a:gd name="connsiteY149" fmla="*/ 850390 h 1006602"/>
              <a:gd name="connsiteX150" fmla="*/ 856133 w 1011092"/>
              <a:gd name="connsiteY150" fmla="*/ 796379 h 1006602"/>
              <a:gd name="connsiteX151" fmla="*/ 816452 w 1011092"/>
              <a:gd name="connsiteY151" fmla="*/ 796379 h 1006602"/>
              <a:gd name="connsiteX152" fmla="*/ 816268 w 1011092"/>
              <a:gd name="connsiteY152" fmla="*/ 794910 h 1006602"/>
              <a:gd name="connsiteX153" fmla="*/ 816452 w 1011092"/>
              <a:gd name="connsiteY153" fmla="*/ 755137 h 1006602"/>
              <a:gd name="connsiteX154" fmla="*/ 817462 w 1011092"/>
              <a:gd name="connsiteY154" fmla="*/ 751371 h 1006602"/>
              <a:gd name="connsiteX155" fmla="*/ 821320 w 1011092"/>
              <a:gd name="connsiteY155" fmla="*/ 734929 h 1006602"/>
              <a:gd name="connsiteX156" fmla="*/ 823341 w 1011092"/>
              <a:gd name="connsiteY156" fmla="*/ 730979 h 1006602"/>
              <a:gd name="connsiteX157" fmla="*/ 863941 w 1011092"/>
              <a:gd name="connsiteY157" fmla="*/ 698279 h 1006602"/>
              <a:gd name="connsiteX158" fmla="*/ 870829 w 1011092"/>
              <a:gd name="connsiteY158" fmla="*/ 692859 h 1006602"/>
              <a:gd name="connsiteX159" fmla="*/ 933842 w 1011092"/>
              <a:gd name="connsiteY159" fmla="*/ 730336 h 1006602"/>
              <a:gd name="connsiteX160" fmla="*/ 1006682 w 1011092"/>
              <a:gd name="connsiteY160" fmla="*/ 733183 h 1006602"/>
              <a:gd name="connsiteX161" fmla="*/ 1005029 w 1011092"/>
              <a:gd name="connsiteY161" fmla="*/ 730887 h 1006602"/>
              <a:gd name="connsiteX162" fmla="*/ 999058 w 1011092"/>
              <a:gd name="connsiteY162" fmla="*/ 720324 h 1006602"/>
              <a:gd name="connsiteX163" fmla="*/ 997038 w 1011092"/>
              <a:gd name="connsiteY163" fmla="*/ 713251 h 1006602"/>
              <a:gd name="connsiteX164" fmla="*/ 969298 w 1011092"/>
              <a:gd name="connsiteY164" fmla="*/ 617814 h 1006602"/>
              <a:gd name="connsiteX165" fmla="*/ 971135 w 1011092"/>
              <a:gd name="connsiteY165" fmla="*/ 612303 h 1006602"/>
              <a:gd name="connsiteX166" fmla="*/ 1008611 w 1011092"/>
              <a:gd name="connsiteY166" fmla="*/ 582450 h 1006602"/>
              <a:gd name="connsiteX167" fmla="*/ 1011092 w 1011092"/>
              <a:gd name="connsiteY167" fmla="*/ 580337 h 1006602"/>
              <a:gd name="connsiteX168" fmla="*/ 985464 w 1011092"/>
              <a:gd name="connsiteY168" fmla="*/ 548280 h 1006602"/>
              <a:gd name="connsiteX169" fmla="*/ 961306 w 1011092"/>
              <a:gd name="connsiteY169" fmla="*/ 567570 h 1006602"/>
              <a:gd name="connsiteX170" fmla="*/ 961214 w 1011092"/>
              <a:gd name="connsiteY170" fmla="*/ 566192 h 1006602"/>
              <a:gd name="connsiteX171" fmla="*/ 970124 w 1011092"/>
              <a:gd name="connsiteY171" fmla="*/ 470571 h 1006602"/>
              <a:gd name="connsiteX172" fmla="*/ 973798 w 1011092"/>
              <a:gd name="connsiteY172" fmla="*/ 466530 h 1006602"/>
              <a:gd name="connsiteX173" fmla="*/ 988311 w 1011092"/>
              <a:gd name="connsiteY173" fmla="*/ 458354 h 1006602"/>
              <a:gd name="connsiteX174" fmla="*/ 993915 w 1011092"/>
              <a:gd name="connsiteY174" fmla="*/ 434380 h 1006602"/>
              <a:gd name="connsiteX175" fmla="*/ 992996 w 1011092"/>
              <a:gd name="connsiteY175" fmla="*/ 413162 h 1006602"/>
              <a:gd name="connsiteX176" fmla="*/ 993639 w 1011092"/>
              <a:gd name="connsiteY176" fmla="*/ 406916 h 1006602"/>
              <a:gd name="connsiteX177" fmla="*/ 965532 w 1011092"/>
              <a:gd name="connsiteY177" fmla="*/ 399200 h 1006602"/>
              <a:gd name="connsiteX178" fmla="*/ 602063 w 1011092"/>
              <a:gd name="connsiteY178" fmla="*/ 302477 h 1006602"/>
              <a:gd name="connsiteX179" fmla="*/ 252281 w 1011092"/>
              <a:gd name="connsiteY179" fmla="*/ 209520 h 1006602"/>
              <a:gd name="connsiteX180" fmla="*/ 183941 w 1011092"/>
              <a:gd name="connsiteY180" fmla="*/ 191150 h 1006602"/>
              <a:gd name="connsiteX181" fmla="*/ 180083 w 1011092"/>
              <a:gd name="connsiteY181" fmla="*/ 186098 h 1006602"/>
              <a:gd name="connsiteX182" fmla="*/ 180451 w 1011092"/>
              <a:gd name="connsiteY182" fmla="*/ 170850 h 1006602"/>
              <a:gd name="connsiteX183" fmla="*/ 182012 w 1011092"/>
              <a:gd name="connsiteY183" fmla="*/ 28934 h 1006602"/>
              <a:gd name="connsiteX184" fmla="*/ 184860 w 1011092"/>
              <a:gd name="connsiteY184" fmla="*/ 10839 h 1006602"/>
              <a:gd name="connsiteX185" fmla="*/ 187891 w 1011092"/>
              <a:gd name="connsiteY185" fmla="*/ 0 h 1006602"/>
              <a:gd name="connsiteX0" fmla="*/ 516363 w 1011092"/>
              <a:gd name="connsiteY0" fmla="*/ 728958 h 1014462"/>
              <a:gd name="connsiteX1" fmla="*/ 539786 w 1011092"/>
              <a:gd name="connsiteY1" fmla="*/ 850298 h 1014462"/>
              <a:gd name="connsiteX2" fmla="*/ 335318 w 1011092"/>
              <a:gd name="connsiteY2" fmla="*/ 850298 h 1014462"/>
              <a:gd name="connsiteX3" fmla="*/ 334950 w 1011092"/>
              <a:gd name="connsiteY3" fmla="*/ 849655 h 1014462"/>
              <a:gd name="connsiteX4" fmla="*/ 516363 w 1011092"/>
              <a:gd name="connsiteY4" fmla="*/ 728958 h 1014462"/>
              <a:gd name="connsiteX5" fmla="*/ 492940 w 1011092"/>
              <a:gd name="connsiteY5" fmla="*/ 726386 h 1014462"/>
              <a:gd name="connsiteX6" fmla="*/ 493859 w 1011092"/>
              <a:gd name="connsiteY6" fmla="*/ 726478 h 1014462"/>
              <a:gd name="connsiteX7" fmla="*/ 494226 w 1011092"/>
              <a:gd name="connsiteY7" fmla="*/ 727213 h 1014462"/>
              <a:gd name="connsiteX8" fmla="*/ 314191 w 1011092"/>
              <a:gd name="connsiteY8" fmla="*/ 846899 h 1014462"/>
              <a:gd name="connsiteX9" fmla="*/ 313640 w 1011092"/>
              <a:gd name="connsiteY9" fmla="*/ 846440 h 1014462"/>
              <a:gd name="connsiteX10" fmla="*/ 317406 w 1011092"/>
              <a:gd name="connsiteY10" fmla="*/ 824211 h 1014462"/>
              <a:gd name="connsiteX11" fmla="*/ 334123 w 1011092"/>
              <a:gd name="connsiteY11" fmla="*/ 728591 h 1014462"/>
              <a:gd name="connsiteX12" fmla="*/ 336604 w 1011092"/>
              <a:gd name="connsiteY12" fmla="*/ 726386 h 1014462"/>
              <a:gd name="connsiteX13" fmla="*/ 492940 w 1011092"/>
              <a:gd name="connsiteY13" fmla="*/ 726386 h 1014462"/>
              <a:gd name="connsiteX14" fmla="*/ 784762 w 1011092"/>
              <a:gd name="connsiteY14" fmla="*/ 726202 h 1014462"/>
              <a:gd name="connsiteX15" fmla="*/ 795509 w 1011092"/>
              <a:gd name="connsiteY15" fmla="*/ 736674 h 1014462"/>
              <a:gd name="connsiteX16" fmla="*/ 784762 w 1011092"/>
              <a:gd name="connsiteY16" fmla="*/ 746870 h 1014462"/>
              <a:gd name="connsiteX17" fmla="*/ 774198 w 1011092"/>
              <a:gd name="connsiteY17" fmla="*/ 736215 h 1014462"/>
              <a:gd name="connsiteX18" fmla="*/ 784762 w 1011092"/>
              <a:gd name="connsiteY18" fmla="*/ 726202 h 1014462"/>
              <a:gd name="connsiteX19" fmla="*/ 928330 w 1011092"/>
              <a:gd name="connsiteY19" fmla="*/ 610006 h 1014462"/>
              <a:gd name="connsiteX20" fmla="*/ 939353 w 1011092"/>
              <a:gd name="connsiteY20" fmla="*/ 620019 h 1014462"/>
              <a:gd name="connsiteX21" fmla="*/ 928974 w 1011092"/>
              <a:gd name="connsiteY21" fmla="*/ 630949 h 1014462"/>
              <a:gd name="connsiteX22" fmla="*/ 917859 w 1011092"/>
              <a:gd name="connsiteY22" fmla="*/ 620845 h 1014462"/>
              <a:gd name="connsiteX23" fmla="*/ 928330 w 1011092"/>
              <a:gd name="connsiteY23" fmla="*/ 610006 h 1014462"/>
              <a:gd name="connsiteX24" fmla="*/ 358465 w 1011092"/>
              <a:gd name="connsiteY24" fmla="*/ 590166 h 1014462"/>
              <a:gd name="connsiteX25" fmla="*/ 499278 w 1011092"/>
              <a:gd name="connsiteY25" fmla="*/ 711506 h 1014462"/>
              <a:gd name="connsiteX26" fmla="*/ 499002 w 1011092"/>
              <a:gd name="connsiteY26" fmla="*/ 712149 h 1014462"/>
              <a:gd name="connsiteX27" fmla="*/ 337338 w 1011092"/>
              <a:gd name="connsiteY27" fmla="*/ 712149 h 1014462"/>
              <a:gd name="connsiteX28" fmla="*/ 358465 w 1011092"/>
              <a:gd name="connsiteY28" fmla="*/ 590166 h 1014462"/>
              <a:gd name="connsiteX29" fmla="*/ 486602 w 1011092"/>
              <a:gd name="connsiteY29" fmla="*/ 586492 h 1014462"/>
              <a:gd name="connsiteX30" fmla="*/ 489909 w 1011092"/>
              <a:gd name="connsiteY30" fmla="*/ 589339 h 1014462"/>
              <a:gd name="connsiteX31" fmla="*/ 511127 w 1011092"/>
              <a:gd name="connsiteY31" fmla="*/ 700942 h 1014462"/>
              <a:gd name="connsiteX32" fmla="*/ 511311 w 1011092"/>
              <a:gd name="connsiteY32" fmla="*/ 703331 h 1014462"/>
              <a:gd name="connsiteX33" fmla="*/ 376560 w 1011092"/>
              <a:gd name="connsiteY33" fmla="*/ 587318 h 1014462"/>
              <a:gd name="connsiteX34" fmla="*/ 376836 w 1011092"/>
              <a:gd name="connsiteY34" fmla="*/ 586767 h 1014462"/>
              <a:gd name="connsiteX35" fmla="*/ 379500 w 1011092"/>
              <a:gd name="connsiteY35" fmla="*/ 586492 h 1014462"/>
              <a:gd name="connsiteX36" fmla="*/ 486602 w 1011092"/>
              <a:gd name="connsiteY36" fmla="*/ 586492 h 1014462"/>
              <a:gd name="connsiteX37" fmla="*/ 462904 w 1011092"/>
              <a:gd name="connsiteY37" fmla="*/ 453302 h 1014462"/>
              <a:gd name="connsiteX38" fmla="*/ 464006 w 1011092"/>
              <a:gd name="connsiteY38" fmla="*/ 453486 h 1014462"/>
              <a:gd name="connsiteX39" fmla="*/ 486510 w 1011092"/>
              <a:gd name="connsiteY39" fmla="*/ 572438 h 1014462"/>
              <a:gd name="connsiteX40" fmla="*/ 377846 w 1011092"/>
              <a:gd name="connsiteY40" fmla="*/ 572438 h 1014462"/>
              <a:gd name="connsiteX41" fmla="*/ 462904 w 1011092"/>
              <a:gd name="connsiteY41" fmla="*/ 453302 h 1014462"/>
              <a:gd name="connsiteX42" fmla="*/ 389236 w 1011092"/>
              <a:gd name="connsiteY42" fmla="*/ 429145 h 1014462"/>
              <a:gd name="connsiteX43" fmla="*/ 457117 w 1011092"/>
              <a:gd name="connsiteY43" fmla="*/ 429237 h 1014462"/>
              <a:gd name="connsiteX44" fmla="*/ 459413 w 1011092"/>
              <a:gd name="connsiteY44" fmla="*/ 431533 h 1014462"/>
              <a:gd name="connsiteX45" fmla="*/ 457852 w 1011092"/>
              <a:gd name="connsiteY45" fmla="*/ 436401 h 1014462"/>
              <a:gd name="connsiteX46" fmla="*/ 364252 w 1011092"/>
              <a:gd name="connsiteY46" fmla="*/ 567478 h 1014462"/>
              <a:gd name="connsiteX47" fmla="*/ 362598 w 1011092"/>
              <a:gd name="connsiteY47" fmla="*/ 569682 h 1014462"/>
              <a:gd name="connsiteX48" fmla="*/ 362139 w 1011092"/>
              <a:gd name="connsiteY48" fmla="*/ 569499 h 1014462"/>
              <a:gd name="connsiteX49" fmla="*/ 365446 w 1011092"/>
              <a:gd name="connsiteY49" fmla="*/ 548831 h 1014462"/>
              <a:gd name="connsiteX50" fmla="*/ 383725 w 1011092"/>
              <a:gd name="connsiteY50" fmla="*/ 444944 h 1014462"/>
              <a:gd name="connsiteX51" fmla="*/ 386389 w 1011092"/>
              <a:gd name="connsiteY51" fmla="*/ 431533 h 1014462"/>
              <a:gd name="connsiteX52" fmla="*/ 389236 w 1011092"/>
              <a:gd name="connsiteY52" fmla="*/ 429145 h 1014462"/>
              <a:gd name="connsiteX53" fmla="*/ 441501 w 1011092"/>
              <a:gd name="connsiteY53" fmla="*/ 308999 h 1014462"/>
              <a:gd name="connsiteX54" fmla="*/ 466210 w 1011092"/>
              <a:gd name="connsiteY54" fmla="*/ 315153 h 1014462"/>
              <a:gd name="connsiteX55" fmla="*/ 608585 w 1011092"/>
              <a:gd name="connsiteY55" fmla="*/ 348313 h 1014462"/>
              <a:gd name="connsiteX56" fmla="*/ 808828 w 1011092"/>
              <a:gd name="connsiteY56" fmla="*/ 400486 h 1014462"/>
              <a:gd name="connsiteX57" fmla="*/ 904724 w 1011092"/>
              <a:gd name="connsiteY57" fmla="*/ 435115 h 1014462"/>
              <a:gd name="connsiteX58" fmla="*/ 953958 w 1011092"/>
              <a:gd name="connsiteY58" fmla="*/ 462672 h 1014462"/>
              <a:gd name="connsiteX59" fmla="*/ 956346 w 1011092"/>
              <a:gd name="connsiteY59" fmla="*/ 467907 h 1014462"/>
              <a:gd name="connsiteX60" fmla="*/ 952304 w 1011092"/>
              <a:gd name="connsiteY60" fmla="*/ 510344 h 1014462"/>
              <a:gd name="connsiteX61" fmla="*/ 946334 w 1011092"/>
              <a:gd name="connsiteY61" fmla="*/ 572989 h 1014462"/>
              <a:gd name="connsiteX62" fmla="*/ 939629 w 1011092"/>
              <a:gd name="connsiteY62" fmla="*/ 585022 h 1014462"/>
              <a:gd name="connsiteX63" fmla="*/ 939445 w 1011092"/>
              <a:gd name="connsiteY63" fmla="*/ 585206 h 1014462"/>
              <a:gd name="connsiteX64" fmla="*/ 931913 w 1011092"/>
              <a:gd name="connsiteY64" fmla="*/ 585940 h 1014462"/>
              <a:gd name="connsiteX65" fmla="*/ 848876 w 1011092"/>
              <a:gd name="connsiteY65" fmla="*/ 542677 h 1014462"/>
              <a:gd name="connsiteX66" fmla="*/ 836109 w 1011092"/>
              <a:gd name="connsiteY66" fmla="*/ 532849 h 1014462"/>
              <a:gd name="connsiteX67" fmla="*/ 845753 w 1011092"/>
              <a:gd name="connsiteY67" fmla="*/ 660159 h 1014462"/>
              <a:gd name="connsiteX68" fmla="*/ 796611 w 1011092"/>
              <a:gd name="connsiteY68" fmla="*/ 699656 h 1014462"/>
              <a:gd name="connsiteX69" fmla="*/ 793121 w 1011092"/>
              <a:gd name="connsiteY69" fmla="*/ 700667 h 1014462"/>
              <a:gd name="connsiteX70" fmla="*/ 758675 w 1011092"/>
              <a:gd name="connsiteY70" fmla="*/ 713618 h 1014462"/>
              <a:gd name="connsiteX71" fmla="*/ 751602 w 1011092"/>
              <a:gd name="connsiteY71" fmla="*/ 732265 h 1014462"/>
              <a:gd name="connsiteX72" fmla="*/ 748020 w 1011092"/>
              <a:gd name="connsiteY72" fmla="*/ 739154 h 1014462"/>
              <a:gd name="connsiteX73" fmla="*/ 698970 w 1011092"/>
              <a:gd name="connsiteY73" fmla="*/ 778192 h 1014462"/>
              <a:gd name="connsiteX74" fmla="*/ 691897 w 1011092"/>
              <a:gd name="connsiteY74" fmla="*/ 784163 h 1014462"/>
              <a:gd name="connsiteX75" fmla="*/ 717432 w 1011092"/>
              <a:gd name="connsiteY75" fmla="*/ 816220 h 1014462"/>
              <a:gd name="connsiteX76" fmla="*/ 762533 w 1011092"/>
              <a:gd name="connsiteY76" fmla="*/ 780029 h 1014462"/>
              <a:gd name="connsiteX77" fmla="*/ 762533 w 1011092"/>
              <a:gd name="connsiteY77" fmla="*/ 850482 h 1014462"/>
              <a:gd name="connsiteX78" fmla="*/ 554023 w 1011092"/>
              <a:gd name="connsiteY78" fmla="*/ 850482 h 1014462"/>
              <a:gd name="connsiteX79" fmla="*/ 473651 w 1011092"/>
              <a:gd name="connsiteY79" fmla="*/ 429696 h 1014462"/>
              <a:gd name="connsiteX80" fmla="*/ 492021 w 1011092"/>
              <a:gd name="connsiteY80" fmla="*/ 429696 h 1014462"/>
              <a:gd name="connsiteX81" fmla="*/ 492021 w 1011092"/>
              <a:gd name="connsiteY81" fmla="*/ 366041 h 1014462"/>
              <a:gd name="connsiteX82" fmla="*/ 464189 w 1011092"/>
              <a:gd name="connsiteY82" fmla="*/ 366041 h 1014462"/>
              <a:gd name="connsiteX83" fmla="*/ 464189 w 1011092"/>
              <a:gd name="connsiteY83" fmla="*/ 337658 h 1014462"/>
              <a:gd name="connsiteX84" fmla="*/ 441501 w 1011092"/>
              <a:gd name="connsiteY84" fmla="*/ 337658 h 1014462"/>
              <a:gd name="connsiteX85" fmla="*/ 441501 w 1011092"/>
              <a:gd name="connsiteY85" fmla="*/ 308999 h 1014462"/>
              <a:gd name="connsiteX86" fmla="*/ 168418 w 1011092"/>
              <a:gd name="connsiteY86" fmla="*/ 235975 h 1014462"/>
              <a:gd name="connsiteX87" fmla="*/ 311986 w 1011092"/>
              <a:gd name="connsiteY87" fmla="*/ 274094 h 1014462"/>
              <a:gd name="connsiteX88" fmla="*/ 400167 w 1011092"/>
              <a:gd name="connsiteY88" fmla="*/ 297425 h 1014462"/>
              <a:gd name="connsiteX89" fmla="*/ 403106 w 1011092"/>
              <a:gd name="connsiteY89" fmla="*/ 301283 h 1014462"/>
              <a:gd name="connsiteX90" fmla="*/ 403198 w 1011092"/>
              <a:gd name="connsiteY90" fmla="*/ 334167 h 1014462"/>
              <a:gd name="connsiteX91" fmla="*/ 403198 w 1011092"/>
              <a:gd name="connsiteY91" fmla="*/ 337106 h 1014462"/>
              <a:gd name="connsiteX92" fmla="*/ 382163 w 1011092"/>
              <a:gd name="connsiteY92" fmla="*/ 337106 h 1014462"/>
              <a:gd name="connsiteX93" fmla="*/ 382163 w 1011092"/>
              <a:gd name="connsiteY93" fmla="*/ 365581 h 1014462"/>
              <a:gd name="connsiteX94" fmla="*/ 353688 w 1011092"/>
              <a:gd name="connsiteY94" fmla="*/ 365581 h 1014462"/>
              <a:gd name="connsiteX95" fmla="*/ 353688 w 1011092"/>
              <a:gd name="connsiteY95" fmla="*/ 368521 h 1014462"/>
              <a:gd name="connsiteX96" fmla="*/ 353596 w 1011092"/>
              <a:gd name="connsiteY96" fmla="*/ 425930 h 1014462"/>
              <a:gd name="connsiteX97" fmla="*/ 356812 w 1011092"/>
              <a:gd name="connsiteY97" fmla="*/ 429328 h 1014462"/>
              <a:gd name="connsiteX98" fmla="*/ 366548 w 1011092"/>
              <a:gd name="connsiteY98" fmla="*/ 429237 h 1014462"/>
              <a:gd name="connsiteX99" fmla="*/ 372519 w 1011092"/>
              <a:gd name="connsiteY99" fmla="*/ 429237 h 1014462"/>
              <a:gd name="connsiteX100" fmla="*/ 371049 w 1011092"/>
              <a:gd name="connsiteY100" fmla="*/ 439065 h 1014462"/>
              <a:gd name="connsiteX101" fmla="*/ 353045 w 1011092"/>
              <a:gd name="connsiteY101" fmla="*/ 541115 h 1014462"/>
              <a:gd name="connsiteX102" fmla="*/ 333297 w 1011092"/>
              <a:gd name="connsiteY102" fmla="*/ 653821 h 1014462"/>
              <a:gd name="connsiteX103" fmla="*/ 313548 w 1011092"/>
              <a:gd name="connsiteY103" fmla="*/ 765700 h 1014462"/>
              <a:gd name="connsiteX104" fmla="*/ 300597 w 1011092"/>
              <a:gd name="connsiteY104" fmla="*/ 840837 h 1014462"/>
              <a:gd name="connsiteX105" fmla="*/ 298208 w 1011092"/>
              <a:gd name="connsiteY105" fmla="*/ 849747 h 1014462"/>
              <a:gd name="connsiteX106" fmla="*/ 289390 w 1011092"/>
              <a:gd name="connsiteY106" fmla="*/ 850390 h 1014462"/>
              <a:gd name="connsiteX107" fmla="*/ 125062 w 1011092"/>
              <a:gd name="connsiteY107" fmla="*/ 850482 h 1014462"/>
              <a:gd name="connsiteX108" fmla="*/ 121388 w 1011092"/>
              <a:gd name="connsiteY108" fmla="*/ 850482 h 1014462"/>
              <a:gd name="connsiteX109" fmla="*/ 119643 w 1011092"/>
              <a:gd name="connsiteY109" fmla="*/ 835234 h 1014462"/>
              <a:gd name="connsiteX110" fmla="*/ 108621 w 1011092"/>
              <a:gd name="connsiteY110" fmla="*/ 734010 h 1014462"/>
              <a:gd name="connsiteX111" fmla="*/ 97874 w 1011092"/>
              <a:gd name="connsiteY111" fmla="*/ 636185 h 1014462"/>
              <a:gd name="connsiteX112" fmla="*/ 92822 w 1011092"/>
              <a:gd name="connsiteY112" fmla="*/ 590900 h 1014462"/>
              <a:gd name="connsiteX113" fmla="*/ 93648 w 1011092"/>
              <a:gd name="connsiteY113" fmla="*/ 582450 h 1014462"/>
              <a:gd name="connsiteX114" fmla="*/ 93740 w 1011092"/>
              <a:gd name="connsiteY114" fmla="*/ 577398 h 1014462"/>
              <a:gd name="connsiteX115" fmla="*/ 88504 w 1011092"/>
              <a:gd name="connsiteY115" fmla="*/ 551954 h 1014462"/>
              <a:gd name="connsiteX116" fmla="*/ 80237 w 1011092"/>
              <a:gd name="connsiteY116" fmla="*/ 477185 h 1014462"/>
              <a:gd name="connsiteX117" fmla="*/ 73440 w 1011092"/>
              <a:gd name="connsiteY117" fmla="*/ 414356 h 1014462"/>
              <a:gd name="connsiteX118" fmla="*/ 74542 w 1011092"/>
              <a:gd name="connsiteY118" fmla="*/ 402690 h 1014462"/>
              <a:gd name="connsiteX119" fmla="*/ 79227 w 1011092"/>
              <a:gd name="connsiteY119" fmla="*/ 386524 h 1014462"/>
              <a:gd name="connsiteX120" fmla="*/ 83360 w 1011092"/>
              <a:gd name="connsiteY120" fmla="*/ 377155 h 1014462"/>
              <a:gd name="connsiteX121" fmla="*/ 164835 w 1011092"/>
              <a:gd name="connsiteY121" fmla="*/ 237077 h 1014462"/>
              <a:gd name="connsiteX122" fmla="*/ 168418 w 1011092"/>
              <a:gd name="connsiteY122" fmla="*/ 235975 h 1014462"/>
              <a:gd name="connsiteX123" fmla="*/ 187891 w 1011092"/>
              <a:gd name="connsiteY123" fmla="*/ 0 h 1014462"/>
              <a:gd name="connsiteX124" fmla="*/ 187340 w 1011092"/>
              <a:gd name="connsiteY124" fmla="*/ 92 h 1014462"/>
              <a:gd name="connsiteX125" fmla="*/ 179716 w 1011092"/>
              <a:gd name="connsiteY125" fmla="*/ 2021 h 1014462"/>
              <a:gd name="connsiteX126" fmla="*/ 93373 w 1011092"/>
              <a:gd name="connsiteY126" fmla="*/ 45652 h 1014462"/>
              <a:gd name="connsiteX127" fmla="*/ 7397 w 1011092"/>
              <a:gd name="connsiteY127" fmla="*/ 297058 h 1014462"/>
              <a:gd name="connsiteX128" fmla="*/ 67286 w 1011092"/>
              <a:gd name="connsiteY128" fmla="*/ 405171 h 1014462"/>
              <a:gd name="connsiteX129" fmla="*/ 70960 w 1011092"/>
              <a:gd name="connsiteY129" fmla="*/ 412794 h 1014462"/>
              <a:gd name="connsiteX130" fmla="*/ 75553 w 1011092"/>
              <a:gd name="connsiteY130" fmla="*/ 454129 h 1014462"/>
              <a:gd name="connsiteX131" fmla="*/ 85014 w 1011092"/>
              <a:gd name="connsiteY131" fmla="*/ 539095 h 1014462"/>
              <a:gd name="connsiteX132" fmla="*/ 84555 w 1011092"/>
              <a:gd name="connsiteY132" fmla="*/ 556823 h 1014462"/>
              <a:gd name="connsiteX133" fmla="*/ 80972 w 1011092"/>
              <a:gd name="connsiteY133" fmla="*/ 569774 h 1014462"/>
              <a:gd name="connsiteX134" fmla="*/ 78768 w 1011092"/>
              <a:gd name="connsiteY134" fmla="*/ 574183 h 1014462"/>
              <a:gd name="connsiteX135" fmla="*/ 78308 w 1011092"/>
              <a:gd name="connsiteY135" fmla="*/ 584287 h 1014462"/>
              <a:gd name="connsiteX136" fmla="*/ 87678 w 1011092"/>
              <a:gd name="connsiteY136" fmla="*/ 587778 h 1014462"/>
              <a:gd name="connsiteX137" fmla="*/ 90341 w 1011092"/>
              <a:gd name="connsiteY137" fmla="*/ 587226 h 1014462"/>
              <a:gd name="connsiteX138" fmla="*/ 119367 w 1011092"/>
              <a:gd name="connsiteY138" fmla="*/ 850482 h 1014462"/>
              <a:gd name="connsiteX139" fmla="*/ 105409 w 1011092"/>
              <a:gd name="connsiteY139" fmla="*/ 850482 h 1014462"/>
              <a:gd name="connsiteX140" fmla="*/ 108149 w 1011092"/>
              <a:gd name="connsiteY140" fmla="*/ 860205 h 1014462"/>
              <a:gd name="connsiteX141" fmla="*/ 105215 w 1011092"/>
              <a:gd name="connsiteY141" fmla="*/ 860221 h 1014462"/>
              <a:gd name="connsiteX142" fmla="*/ 758735 w 1011092"/>
              <a:gd name="connsiteY142" fmla="*/ 1014462 h 1014462"/>
              <a:gd name="connsiteX143" fmla="*/ 897170 w 1011092"/>
              <a:gd name="connsiteY143" fmla="*/ 860769 h 1014462"/>
              <a:gd name="connsiteX144" fmla="*/ 898570 w 1011092"/>
              <a:gd name="connsiteY144" fmla="*/ 860769 h 1014462"/>
              <a:gd name="connsiteX145" fmla="*/ 898570 w 1011092"/>
              <a:gd name="connsiteY145" fmla="*/ 858873 h 1014462"/>
              <a:gd name="connsiteX146" fmla="*/ 900636 w 1011092"/>
              <a:gd name="connsiteY146" fmla="*/ 856077 h 1014462"/>
              <a:gd name="connsiteX147" fmla="*/ 898570 w 1011092"/>
              <a:gd name="connsiteY147" fmla="*/ 856087 h 1014462"/>
              <a:gd name="connsiteX148" fmla="*/ 898570 w 1011092"/>
              <a:gd name="connsiteY148" fmla="*/ 850390 h 1014462"/>
              <a:gd name="connsiteX149" fmla="*/ 856133 w 1011092"/>
              <a:gd name="connsiteY149" fmla="*/ 850390 h 1014462"/>
              <a:gd name="connsiteX150" fmla="*/ 856133 w 1011092"/>
              <a:gd name="connsiteY150" fmla="*/ 796379 h 1014462"/>
              <a:gd name="connsiteX151" fmla="*/ 816452 w 1011092"/>
              <a:gd name="connsiteY151" fmla="*/ 796379 h 1014462"/>
              <a:gd name="connsiteX152" fmla="*/ 816268 w 1011092"/>
              <a:gd name="connsiteY152" fmla="*/ 794910 h 1014462"/>
              <a:gd name="connsiteX153" fmla="*/ 816452 w 1011092"/>
              <a:gd name="connsiteY153" fmla="*/ 755137 h 1014462"/>
              <a:gd name="connsiteX154" fmla="*/ 817462 w 1011092"/>
              <a:gd name="connsiteY154" fmla="*/ 751371 h 1014462"/>
              <a:gd name="connsiteX155" fmla="*/ 821320 w 1011092"/>
              <a:gd name="connsiteY155" fmla="*/ 734929 h 1014462"/>
              <a:gd name="connsiteX156" fmla="*/ 823341 w 1011092"/>
              <a:gd name="connsiteY156" fmla="*/ 730979 h 1014462"/>
              <a:gd name="connsiteX157" fmla="*/ 863941 w 1011092"/>
              <a:gd name="connsiteY157" fmla="*/ 698279 h 1014462"/>
              <a:gd name="connsiteX158" fmla="*/ 870829 w 1011092"/>
              <a:gd name="connsiteY158" fmla="*/ 692859 h 1014462"/>
              <a:gd name="connsiteX159" fmla="*/ 933842 w 1011092"/>
              <a:gd name="connsiteY159" fmla="*/ 730336 h 1014462"/>
              <a:gd name="connsiteX160" fmla="*/ 1006682 w 1011092"/>
              <a:gd name="connsiteY160" fmla="*/ 733183 h 1014462"/>
              <a:gd name="connsiteX161" fmla="*/ 1005029 w 1011092"/>
              <a:gd name="connsiteY161" fmla="*/ 730887 h 1014462"/>
              <a:gd name="connsiteX162" fmla="*/ 999058 w 1011092"/>
              <a:gd name="connsiteY162" fmla="*/ 720324 h 1014462"/>
              <a:gd name="connsiteX163" fmla="*/ 997038 w 1011092"/>
              <a:gd name="connsiteY163" fmla="*/ 713251 h 1014462"/>
              <a:gd name="connsiteX164" fmla="*/ 969298 w 1011092"/>
              <a:gd name="connsiteY164" fmla="*/ 617814 h 1014462"/>
              <a:gd name="connsiteX165" fmla="*/ 971135 w 1011092"/>
              <a:gd name="connsiteY165" fmla="*/ 612303 h 1014462"/>
              <a:gd name="connsiteX166" fmla="*/ 1008611 w 1011092"/>
              <a:gd name="connsiteY166" fmla="*/ 582450 h 1014462"/>
              <a:gd name="connsiteX167" fmla="*/ 1011092 w 1011092"/>
              <a:gd name="connsiteY167" fmla="*/ 580337 h 1014462"/>
              <a:gd name="connsiteX168" fmla="*/ 985464 w 1011092"/>
              <a:gd name="connsiteY168" fmla="*/ 548280 h 1014462"/>
              <a:gd name="connsiteX169" fmla="*/ 961306 w 1011092"/>
              <a:gd name="connsiteY169" fmla="*/ 567570 h 1014462"/>
              <a:gd name="connsiteX170" fmla="*/ 961214 w 1011092"/>
              <a:gd name="connsiteY170" fmla="*/ 566192 h 1014462"/>
              <a:gd name="connsiteX171" fmla="*/ 970124 w 1011092"/>
              <a:gd name="connsiteY171" fmla="*/ 470571 h 1014462"/>
              <a:gd name="connsiteX172" fmla="*/ 973798 w 1011092"/>
              <a:gd name="connsiteY172" fmla="*/ 466530 h 1014462"/>
              <a:gd name="connsiteX173" fmla="*/ 988311 w 1011092"/>
              <a:gd name="connsiteY173" fmla="*/ 458354 h 1014462"/>
              <a:gd name="connsiteX174" fmla="*/ 993915 w 1011092"/>
              <a:gd name="connsiteY174" fmla="*/ 434380 h 1014462"/>
              <a:gd name="connsiteX175" fmla="*/ 992996 w 1011092"/>
              <a:gd name="connsiteY175" fmla="*/ 413162 h 1014462"/>
              <a:gd name="connsiteX176" fmla="*/ 993639 w 1011092"/>
              <a:gd name="connsiteY176" fmla="*/ 406916 h 1014462"/>
              <a:gd name="connsiteX177" fmla="*/ 965532 w 1011092"/>
              <a:gd name="connsiteY177" fmla="*/ 399200 h 1014462"/>
              <a:gd name="connsiteX178" fmla="*/ 602063 w 1011092"/>
              <a:gd name="connsiteY178" fmla="*/ 302477 h 1014462"/>
              <a:gd name="connsiteX179" fmla="*/ 252281 w 1011092"/>
              <a:gd name="connsiteY179" fmla="*/ 209520 h 1014462"/>
              <a:gd name="connsiteX180" fmla="*/ 183941 w 1011092"/>
              <a:gd name="connsiteY180" fmla="*/ 191150 h 1014462"/>
              <a:gd name="connsiteX181" fmla="*/ 180083 w 1011092"/>
              <a:gd name="connsiteY181" fmla="*/ 186098 h 1014462"/>
              <a:gd name="connsiteX182" fmla="*/ 180451 w 1011092"/>
              <a:gd name="connsiteY182" fmla="*/ 170850 h 1014462"/>
              <a:gd name="connsiteX183" fmla="*/ 182012 w 1011092"/>
              <a:gd name="connsiteY183" fmla="*/ 28934 h 1014462"/>
              <a:gd name="connsiteX184" fmla="*/ 184860 w 1011092"/>
              <a:gd name="connsiteY184" fmla="*/ 10839 h 1014462"/>
              <a:gd name="connsiteX185" fmla="*/ 187891 w 1011092"/>
              <a:gd name="connsiteY185" fmla="*/ 0 h 1014462"/>
              <a:gd name="connsiteX0" fmla="*/ 516363 w 1011092"/>
              <a:gd name="connsiteY0" fmla="*/ 728958 h 1016049"/>
              <a:gd name="connsiteX1" fmla="*/ 539786 w 1011092"/>
              <a:gd name="connsiteY1" fmla="*/ 850298 h 1016049"/>
              <a:gd name="connsiteX2" fmla="*/ 335318 w 1011092"/>
              <a:gd name="connsiteY2" fmla="*/ 850298 h 1016049"/>
              <a:gd name="connsiteX3" fmla="*/ 334950 w 1011092"/>
              <a:gd name="connsiteY3" fmla="*/ 849655 h 1016049"/>
              <a:gd name="connsiteX4" fmla="*/ 516363 w 1011092"/>
              <a:gd name="connsiteY4" fmla="*/ 728958 h 1016049"/>
              <a:gd name="connsiteX5" fmla="*/ 492940 w 1011092"/>
              <a:gd name="connsiteY5" fmla="*/ 726386 h 1016049"/>
              <a:gd name="connsiteX6" fmla="*/ 493859 w 1011092"/>
              <a:gd name="connsiteY6" fmla="*/ 726478 h 1016049"/>
              <a:gd name="connsiteX7" fmla="*/ 494226 w 1011092"/>
              <a:gd name="connsiteY7" fmla="*/ 727213 h 1016049"/>
              <a:gd name="connsiteX8" fmla="*/ 314191 w 1011092"/>
              <a:gd name="connsiteY8" fmla="*/ 846899 h 1016049"/>
              <a:gd name="connsiteX9" fmla="*/ 313640 w 1011092"/>
              <a:gd name="connsiteY9" fmla="*/ 846440 h 1016049"/>
              <a:gd name="connsiteX10" fmla="*/ 317406 w 1011092"/>
              <a:gd name="connsiteY10" fmla="*/ 824211 h 1016049"/>
              <a:gd name="connsiteX11" fmla="*/ 334123 w 1011092"/>
              <a:gd name="connsiteY11" fmla="*/ 728591 h 1016049"/>
              <a:gd name="connsiteX12" fmla="*/ 336604 w 1011092"/>
              <a:gd name="connsiteY12" fmla="*/ 726386 h 1016049"/>
              <a:gd name="connsiteX13" fmla="*/ 492940 w 1011092"/>
              <a:gd name="connsiteY13" fmla="*/ 726386 h 1016049"/>
              <a:gd name="connsiteX14" fmla="*/ 784762 w 1011092"/>
              <a:gd name="connsiteY14" fmla="*/ 726202 h 1016049"/>
              <a:gd name="connsiteX15" fmla="*/ 795509 w 1011092"/>
              <a:gd name="connsiteY15" fmla="*/ 736674 h 1016049"/>
              <a:gd name="connsiteX16" fmla="*/ 784762 w 1011092"/>
              <a:gd name="connsiteY16" fmla="*/ 746870 h 1016049"/>
              <a:gd name="connsiteX17" fmla="*/ 774198 w 1011092"/>
              <a:gd name="connsiteY17" fmla="*/ 736215 h 1016049"/>
              <a:gd name="connsiteX18" fmla="*/ 784762 w 1011092"/>
              <a:gd name="connsiteY18" fmla="*/ 726202 h 1016049"/>
              <a:gd name="connsiteX19" fmla="*/ 928330 w 1011092"/>
              <a:gd name="connsiteY19" fmla="*/ 610006 h 1016049"/>
              <a:gd name="connsiteX20" fmla="*/ 939353 w 1011092"/>
              <a:gd name="connsiteY20" fmla="*/ 620019 h 1016049"/>
              <a:gd name="connsiteX21" fmla="*/ 928974 w 1011092"/>
              <a:gd name="connsiteY21" fmla="*/ 630949 h 1016049"/>
              <a:gd name="connsiteX22" fmla="*/ 917859 w 1011092"/>
              <a:gd name="connsiteY22" fmla="*/ 620845 h 1016049"/>
              <a:gd name="connsiteX23" fmla="*/ 928330 w 1011092"/>
              <a:gd name="connsiteY23" fmla="*/ 610006 h 1016049"/>
              <a:gd name="connsiteX24" fmla="*/ 358465 w 1011092"/>
              <a:gd name="connsiteY24" fmla="*/ 590166 h 1016049"/>
              <a:gd name="connsiteX25" fmla="*/ 499278 w 1011092"/>
              <a:gd name="connsiteY25" fmla="*/ 711506 h 1016049"/>
              <a:gd name="connsiteX26" fmla="*/ 499002 w 1011092"/>
              <a:gd name="connsiteY26" fmla="*/ 712149 h 1016049"/>
              <a:gd name="connsiteX27" fmla="*/ 337338 w 1011092"/>
              <a:gd name="connsiteY27" fmla="*/ 712149 h 1016049"/>
              <a:gd name="connsiteX28" fmla="*/ 358465 w 1011092"/>
              <a:gd name="connsiteY28" fmla="*/ 590166 h 1016049"/>
              <a:gd name="connsiteX29" fmla="*/ 486602 w 1011092"/>
              <a:gd name="connsiteY29" fmla="*/ 586492 h 1016049"/>
              <a:gd name="connsiteX30" fmla="*/ 489909 w 1011092"/>
              <a:gd name="connsiteY30" fmla="*/ 589339 h 1016049"/>
              <a:gd name="connsiteX31" fmla="*/ 511127 w 1011092"/>
              <a:gd name="connsiteY31" fmla="*/ 700942 h 1016049"/>
              <a:gd name="connsiteX32" fmla="*/ 511311 w 1011092"/>
              <a:gd name="connsiteY32" fmla="*/ 703331 h 1016049"/>
              <a:gd name="connsiteX33" fmla="*/ 376560 w 1011092"/>
              <a:gd name="connsiteY33" fmla="*/ 587318 h 1016049"/>
              <a:gd name="connsiteX34" fmla="*/ 376836 w 1011092"/>
              <a:gd name="connsiteY34" fmla="*/ 586767 h 1016049"/>
              <a:gd name="connsiteX35" fmla="*/ 379500 w 1011092"/>
              <a:gd name="connsiteY35" fmla="*/ 586492 h 1016049"/>
              <a:gd name="connsiteX36" fmla="*/ 486602 w 1011092"/>
              <a:gd name="connsiteY36" fmla="*/ 586492 h 1016049"/>
              <a:gd name="connsiteX37" fmla="*/ 462904 w 1011092"/>
              <a:gd name="connsiteY37" fmla="*/ 453302 h 1016049"/>
              <a:gd name="connsiteX38" fmla="*/ 464006 w 1011092"/>
              <a:gd name="connsiteY38" fmla="*/ 453486 h 1016049"/>
              <a:gd name="connsiteX39" fmla="*/ 486510 w 1011092"/>
              <a:gd name="connsiteY39" fmla="*/ 572438 h 1016049"/>
              <a:gd name="connsiteX40" fmla="*/ 377846 w 1011092"/>
              <a:gd name="connsiteY40" fmla="*/ 572438 h 1016049"/>
              <a:gd name="connsiteX41" fmla="*/ 462904 w 1011092"/>
              <a:gd name="connsiteY41" fmla="*/ 453302 h 1016049"/>
              <a:gd name="connsiteX42" fmla="*/ 389236 w 1011092"/>
              <a:gd name="connsiteY42" fmla="*/ 429145 h 1016049"/>
              <a:gd name="connsiteX43" fmla="*/ 457117 w 1011092"/>
              <a:gd name="connsiteY43" fmla="*/ 429237 h 1016049"/>
              <a:gd name="connsiteX44" fmla="*/ 459413 w 1011092"/>
              <a:gd name="connsiteY44" fmla="*/ 431533 h 1016049"/>
              <a:gd name="connsiteX45" fmla="*/ 457852 w 1011092"/>
              <a:gd name="connsiteY45" fmla="*/ 436401 h 1016049"/>
              <a:gd name="connsiteX46" fmla="*/ 364252 w 1011092"/>
              <a:gd name="connsiteY46" fmla="*/ 567478 h 1016049"/>
              <a:gd name="connsiteX47" fmla="*/ 362598 w 1011092"/>
              <a:gd name="connsiteY47" fmla="*/ 569682 h 1016049"/>
              <a:gd name="connsiteX48" fmla="*/ 362139 w 1011092"/>
              <a:gd name="connsiteY48" fmla="*/ 569499 h 1016049"/>
              <a:gd name="connsiteX49" fmla="*/ 365446 w 1011092"/>
              <a:gd name="connsiteY49" fmla="*/ 548831 h 1016049"/>
              <a:gd name="connsiteX50" fmla="*/ 383725 w 1011092"/>
              <a:gd name="connsiteY50" fmla="*/ 444944 h 1016049"/>
              <a:gd name="connsiteX51" fmla="*/ 386389 w 1011092"/>
              <a:gd name="connsiteY51" fmla="*/ 431533 h 1016049"/>
              <a:gd name="connsiteX52" fmla="*/ 389236 w 1011092"/>
              <a:gd name="connsiteY52" fmla="*/ 429145 h 1016049"/>
              <a:gd name="connsiteX53" fmla="*/ 441501 w 1011092"/>
              <a:gd name="connsiteY53" fmla="*/ 308999 h 1016049"/>
              <a:gd name="connsiteX54" fmla="*/ 466210 w 1011092"/>
              <a:gd name="connsiteY54" fmla="*/ 315153 h 1016049"/>
              <a:gd name="connsiteX55" fmla="*/ 608585 w 1011092"/>
              <a:gd name="connsiteY55" fmla="*/ 348313 h 1016049"/>
              <a:gd name="connsiteX56" fmla="*/ 808828 w 1011092"/>
              <a:gd name="connsiteY56" fmla="*/ 400486 h 1016049"/>
              <a:gd name="connsiteX57" fmla="*/ 904724 w 1011092"/>
              <a:gd name="connsiteY57" fmla="*/ 435115 h 1016049"/>
              <a:gd name="connsiteX58" fmla="*/ 953958 w 1011092"/>
              <a:gd name="connsiteY58" fmla="*/ 462672 h 1016049"/>
              <a:gd name="connsiteX59" fmla="*/ 956346 w 1011092"/>
              <a:gd name="connsiteY59" fmla="*/ 467907 h 1016049"/>
              <a:gd name="connsiteX60" fmla="*/ 952304 w 1011092"/>
              <a:gd name="connsiteY60" fmla="*/ 510344 h 1016049"/>
              <a:gd name="connsiteX61" fmla="*/ 946334 w 1011092"/>
              <a:gd name="connsiteY61" fmla="*/ 572989 h 1016049"/>
              <a:gd name="connsiteX62" fmla="*/ 939629 w 1011092"/>
              <a:gd name="connsiteY62" fmla="*/ 585022 h 1016049"/>
              <a:gd name="connsiteX63" fmla="*/ 939445 w 1011092"/>
              <a:gd name="connsiteY63" fmla="*/ 585206 h 1016049"/>
              <a:gd name="connsiteX64" fmla="*/ 931913 w 1011092"/>
              <a:gd name="connsiteY64" fmla="*/ 585940 h 1016049"/>
              <a:gd name="connsiteX65" fmla="*/ 848876 w 1011092"/>
              <a:gd name="connsiteY65" fmla="*/ 542677 h 1016049"/>
              <a:gd name="connsiteX66" fmla="*/ 836109 w 1011092"/>
              <a:gd name="connsiteY66" fmla="*/ 532849 h 1016049"/>
              <a:gd name="connsiteX67" fmla="*/ 845753 w 1011092"/>
              <a:gd name="connsiteY67" fmla="*/ 660159 h 1016049"/>
              <a:gd name="connsiteX68" fmla="*/ 796611 w 1011092"/>
              <a:gd name="connsiteY68" fmla="*/ 699656 h 1016049"/>
              <a:gd name="connsiteX69" fmla="*/ 793121 w 1011092"/>
              <a:gd name="connsiteY69" fmla="*/ 700667 h 1016049"/>
              <a:gd name="connsiteX70" fmla="*/ 758675 w 1011092"/>
              <a:gd name="connsiteY70" fmla="*/ 713618 h 1016049"/>
              <a:gd name="connsiteX71" fmla="*/ 751602 w 1011092"/>
              <a:gd name="connsiteY71" fmla="*/ 732265 h 1016049"/>
              <a:gd name="connsiteX72" fmla="*/ 748020 w 1011092"/>
              <a:gd name="connsiteY72" fmla="*/ 739154 h 1016049"/>
              <a:gd name="connsiteX73" fmla="*/ 698970 w 1011092"/>
              <a:gd name="connsiteY73" fmla="*/ 778192 h 1016049"/>
              <a:gd name="connsiteX74" fmla="*/ 691897 w 1011092"/>
              <a:gd name="connsiteY74" fmla="*/ 784163 h 1016049"/>
              <a:gd name="connsiteX75" fmla="*/ 717432 w 1011092"/>
              <a:gd name="connsiteY75" fmla="*/ 816220 h 1016049"/>
              <a:gd name="connsiteX76" fmla="*/ 762533 w 1011092"/>
              <a:gd name="connsiteY76" fmla="*/ 780029 h 1016049"/>
              <a:gd name="connsiteX77" fmla="*/ 762533 w 1011092"/>
              <a:gd name="connsiteY77" fmla="*/ 850482 h 1016049"/>
              <a:gd name="connsiteX78" fmla="*/ 554023 w 1011092"/>
              <a:gd name="connsiteY78" fmla="*/ 850482 h 1016049"/>
              <a:gd name="connsiteX79" fmla="*/ 473651 w 1011092"/>
              <a:gd name="connsiteY79" fmla="*/ 429696 h 1016049"/>
              <a:gd name="connsiteX80" fmla="*/ 492021 w 1011092"/>
              <a:gd name="connsiteY80" fmla="*/ 429696 h 1016049"/>
              <a:gd name="connsiteX81" fmla="*/ 492021 w 1011092"/>
              <a:gd name="connsiteY81" fmla="*/ 366041 h 1016049"/>
              <a:gd name="connsiteX82" fmla="*/ 464189 w 1011092"/>
              <a:gd name="connsiteY82" fmla="*/ 366041 h 1016049"/>
              <a:gd name="connsiteX83" fmla="*/ 464189 w 1011092"/>
              <a:gd name="connsiteY83" fmla="*/ 337658 h 1016049"/>
              <a:gd name="connsiteX84" fmla="*/ 441501 w 1011092"/>
              <a:gd name="connsiteY84" fmla="*/ 337658 h 1016049"/>
              <a:gd name="connsiteX85" fmla="*/ 441501 w 1011092"/>
              <a:gd name="connsiteY85" fmla="*/ 308999 h 1016049"/>
              <a:gd name="connsiteX86" fmla="*/ 168418 w 1011092"/>
              <a:gd name="connsiteY86" fmla="*/ 235975 h 1016049"/>
              <a:gd name="connsiteX87" fmla="*/ 311986 w 1011092"/>
              <a:gd name="connsiteY87" fmla="*/ 274094 h 1016049"/>
              <a:gd name="connsiteX88" fmla="*/ 400167 w 1011092"/>
              <a:gd name="connsiteY88" fmla="*/ 297425 h 1016049"/>
              <a:gd name="connsiteX89" fmla="*/ 403106 w 1011092"/>
              <a:gd name="connsiteY89" fmla="*/ 301283 h 1016049"/>
              <a:gd name="connsiteX90" fmla="*/ 403198 w 1011092"/>
              <a:gd name="connsiteY90" fmla="*/ 334167 h 1016049"/>
              <a:gd name="connsiteX91" fmla="*/ 403198 w 1011092"/>
              <a:gd name="connsiteY91" fmla="*/ 337106 h 1016049"/>
              <a:gd name="connsiteX92" fmla="*/ 382163 w 1011092"/>
              <a:gd name="connsiteY92" fmla="*/ 337106 h 1016049"/>
              <a:gd name="connsiteX93" fmla="*/ 382163 w 1011092"/>
              <a:gd name="connsiteY93" fmla="*/ 365581 h 1016049"/>
              <a:gd name="connsiteX94" fmla="*/ 353688 w 1011092"/>
              <a:gd name="connsiteY94" fmla="*/ 365581 h 1016049"/>
              <a:gd name="connsiteX95" fmla="*/ 353688 w 1011092"/>
              <a:gd name="connsiteY95" fmla="*/ 368521 h 1016049"/>
              <a:gd name="connsiteX96" fmla="*/ 353596 w 1011092"/>
              <a:gd name="connsiteY96" fmla="*/ 425930 h 1016049"/>
              <a:gd name="connsiteX97" fmla="*/ 356812 w 1011092"/>
              <a:gd name="connsiteY97" fmla="*/ 429328 h 1016049"/>
              <a:gd name="connsiteX98" fmla="*/ 366548 w 1011092"/>
              <a:gd name="connsiteY98" fmla="*/ 429237 h 1016049"/>
              <a:gd name="connsiteX99" fmla="*/ 372519 w 1011092"/>
              <a:gd name="connsiteY99" fmla="*/ 429237 h 1016049"/>
              <a:gd name="connsiteX100" fmla="*/ 371049 w 1011092"/>
              <a:gd name="connsiteY100" fmla="*/ 439065 h 1016049"/>
              <a:gd name="connsiteX101" fmla="*/ 353045 w 1011092"/>
              <a:gd name="connsiteY101" fmla="*/ 541115 h 1016049"/>
              <a:gd name="connsiteX102" fmla="*/ 333297 w 1011092"/>
              <a:gd name="connsiteY102" fmla="*/ 653821 h 1016049"/>
              <a:gd name="connsiteX103" fmla="*/ 313548 w 1011092"/>
              <a:gd name="connsiteY103" fmla="*/ 765700 h 1016049"/>
              <a:gd name="connsiteX104" fmla="*/ 300597 w 1011092"/>
              <a:gd name="connsiteY104" fmla="*/ 840837 h 1016049"/>
              <a:gd name="connsiteX105" fmla="*/ 298208 w 1011092"/>
              <a:gd name="connsiteY105" fmla="*/ 849747 h 1016049"/>
              <a:gd name="connsiteX106" fmla="*/ 289390 w 1011092"/>
              <a:gd name="connsiteY106" fmla="*/ 850390 h 1016049"/>
              <a:gd name="connsiteX107" fmla="*/ 125062 w 1011092"/>
              <a:gd name="connsiteY107" fmla="*/ 850482 h 1016049"/>
              <a:gd name="connsiteX108" fmla="*/ 121388 w 1011092"/>
              <a:gd name="connsiteY108" fmla="*/ 850482 h 1016049"/>
              <a:gd name="connsiteX109" fmla="*/ 119643 w 1011092"/>
              <a:gd name="connsiteY109" fmla="*/ 835234 h 1016049"/>
              <a:gd name="connsiteX110" fmla="*/ 108621 w 1011092"/>
              <a:gd name="connsiteY110" fmla="*/ 734010 h 1016049"/>
              <a:gd name="connsiteX111" fmla="*/ 97874 w 1011092"/>
              <a:gd name="connsiteY111" fmla="*/ 636185 h 1016049"/>
              <a:gd name="connsiteX112" fmla="*/ 92822 w 1011092"/>
              <a:gd name="connsiteY112" fmla="*/ 590900 h 1016049"/>
              <a:gd name="connsiteX113" fmla="*/ 93648 w 1011092"/>
              <a:gd name="connsiteY113" fmla="*/ 582450 h 1016049"/>
              <a:gd name="connsiteX114" fmla="*/ 93740 w 1011092"/>
              <a:gd name="connsiteY114" fmla="*/ 577398 h 1016049"/>
              <a:gd name="connsiteX115" fmla="*/ 88504 w 1011092"/>
              <a:gd name="connsiteY115" fmla="*/ 551954 h 1016049"/>
              <a:gd name="connsiteX116" fmla="*/ 80237 w 1011092"/>
              <a:gd name="connsiteY116" fmla="*/ 477185 h 1016049"/>
              <a:gd name="connsiteX117" fmla="*/ 73440 w 1011092"/>
              <a:gd name="connsiteY117" fmla="*/ 414356 h 1016049"/>
              <a:gd name="connsiteX118" fmla="*/ 74542 w 1011092"/>
              <a:gd name="connsiteY118" fmla="*/ 402690 h 1016049"/>
              <a:gd name="connsiteX119" fmla="*/ 79227 w 1011092"/>
              <a:gd name="connsiteY119" fmla="*/ 386524 h 1016049"/>
              <a:gd name="connsiteX120" fmla="*/ 83360 w 1011092"/>
              <a:gd name="connsiteY120" fmla="*/ 377155 h 1016049"/>
              <a:gd name="connsiteX121" fmla="*/ 164835 w 1011092"/>
              <a:gd name="connsiteY121" fmla="*/ 237077 h 1016049"/>
              <a:gd name="connsiteX122" fmla="*/ 168418 w 1011092"/>
              <a:gd name="connsiteY122" fmla="*/ 235975 h 1016049"/>
              <a:gd name="connsiteX123" fmla="*/ 187891 w 1011092"/>
              <a:gd name="connsiteY123" fmla="*/ 0 h 1016049"/>
              <a:gd name="connsiteX124" fmla="*/ 187340 w 1011092"/>
              <a:gd name="connsiteY124" fmla="*/ 92 h 1016049"/>
              <a:gd name="connsiteX125" fmla="*/ 179716 w 1011092"/>
              <a:gd name="connsiteY125" fmla="*/ 2021 h 1016049"/>
              <a:gd name="connsiteX126" fmla="*/ 93373 w 1011092"/>
              <a:gd name="connsiteY126" fmla="*/ 45652 h 1016049"/>
              <a:gd name="connsiteX127" fmla="*/ 7397 w 1011092"/>
              <a:gd name="connsiteY127" fmla="*/ 297058 h 1016049"/>
              <a:gd name="connsiteX128" fmla="*/ 67286 w 1011092"/>
              <a:gd name="connsiteY128" fmla="*/ 405171 h 1016049"/>
              <a:gd name="connsiteX129" fmla="*/ 70960 w 1011092"/>
              <a:gd name="connsiteY129" fmla="*/ 412794 h 1016049"/>
              <a:gd name="connsiteX130" fmla="*/ 75553 w 1011092"/>
              <a:gd name="connsiteY130" fmla="*/ 454129 h 1016049"/>
              <a:gd name="connsiteX131" fmla="*/ 85014 w 1011092"/>
              <a:gd name="connsiteY131" fmla="*/ 539095 h 1016049"/>
              <a:gd name="connsiteX132" fmla="*/ 84555 w 1011092"/>
              <a:gd name="connsiteY132" fmla="*/ 556823 h 1016049"/>
              <a:gd name="connsiteX133" fmla="*/ 80972 w 1011092"/>
              <a:gd name="connsiteY133" fmla="*/ 569774 h 1016049"/>
              <a:gd name="connsiteX134" fmla="*/ 78768 w 1011092"/>
              <a:gd name="connsiteY134" fmla="*/ 574183 h 1016049"/>
              <a:gd name="connsiteX135" fmla="*/ 78308 w 1011092"/>
              <a:gd name="connsiteY135" fmla="*/ 584287 h 1016049"/>
              <a:gd name="connsiteX136" fmla="*/ 87678 w 1011092"/>
              <a:gd name="connsiteY136" fmla="*/ 587778 h 1016049"/>
              <a:gd name="connsiteX137" fmla="*/ 90341 w 1011092"/>
              <a:gd name="connsiteY137" fmla="*/ 587226 h 1016049"/>
              <a:gd name="connsiteX138" fmla="*/ 119367 w 1011092"/>
              <a:gd name="connsiteY138" fmla="*/ 850482 h 1016049"/>
              <a:gd name="connsiteX139" fmla="*/ 105409 w 1011092"/>
              <a:gd name="connsiteY139" fmla="*/ 850482 h 1016049"/>
              <a:gd name="connsiteX140" fmla="*/ 108149 w 1011092"/>
              <a:gd name="connsiteY140" fmla="*/ 860205 h 1016049"/>
              <a:gd name="connsiteX141" fmla="*/ 105215 w 1011092"/>
              <a:gd name="connsiteY141" fmla="*/ 860221 h 1016049"/>
              <a:gd name="connsiteX142" fmla="*/ 758735 w 1011092"/>
              <a:gd name="connsiteY142" fmla="*/ 1014462 h 1016049"/>
              <a:gd name="connsiteX143" fmla="*/ 897170 w 1011092"/>
              <a:gd name="connsiteY143" fmla="*/ 860769 h 1016049"/>
              <a:gd name="connsiteX144" fmla="*/ 898570 w 1011092"/>
              <a:gd name="connsiteY144" fmla="*/ 860769 h 1016049"/>
              <a:gd name="connsiteX145" fmla="*/ 898570 w 1011092"/>
              <a:gd name="connsiteY145" fmla="*/ 858873 h 1016049"/>
              <a:gd name="connsiteX146" fmla="*/ 900636 w 1011092"/>
              <a:gd name="connsiteY146" fmla="*/ 856077 h 1016049"/>
              <a:gd name="connsiteX147" fmla="*/ 898570 w 1011092"/>
              <a:gd name="connsiteY147" fmla="*/ 856087 h 1016049"/>
              <a:gd name="connsiteX148" fmla="*/ 898570 w 1011092"/>
              <a:gd name="connsiteY148" fmla="*/ 850390 h 1016049"/>
              <a:gd name="connsiteX149" fmla="*/ 856133 w 1011092"/>
              <a:gd name="connsiteY149" fmla="*/ 850390 h 1016049"/>
              <a:gd name="connsiteX150" fmla="*/ 856133 w 1011092"/>
              <a:gd name="connsiteY150" fmla="*/ 796379 h 1016049"/>
              <a:gd name="connsiteX151" fmla="*/ 816452 w 1011092"/>
              <a:gd name="connsiteY151" fmla="*/ 796379 h 1016049"/>
              <a:gd name="connsiteX152" fmla="*/ 816268 w 1011092"/>
              <a:gd name="connsiteY152" fmla="*/ 794910 h 1016049"/>
              <a:gd name="connsiteX153" fmla="*/ 816452 w 1011092"/>
              <a:gd name="connsiteY153" fmla="*/ 755137 h 1016049"/>
              <a:gd name="connsiteX154" fmla="*/ 817462 w 1011092"/>
              <a:gd name="connsiteY154" fmla="*/ 751371 h 1016049"/>
              <a:gd name="connsiteX155" fmla="*/ 821320 w 1011092"/>
              <a:gd name="connsiteY155" fmla="*/ 734929 h 1016049"/>
              <a:gd name="connsiteX156" fmla="*/ 823341 w 1011092"/>
              <a:gd name="connsiteY156" fmla="*/ 730979 h 1016049"/>
              <a:gd name="connsiteX157" fmla="*/ 863941 w 1011092"/>
              <a:gd name="connsiteY157" fmla="*/ 698279 h 1016049"/>
              <a:gd name="connsiteX158" fmla="*/ 870829 w 1011092"/>
              <a:gd name="connsiteY158" fmla="*/ 692859 h 1016049"/>
              <a:gd name="connsiteX159" fmla="*/ 933842 w 1011092"/>
              <a:gd name="connsiteY159" fmla="*/ 730336 h 1016049"/>
              <a:gd name="connsiteX160" fmla="*/ 1006682 w 1011092"/>
              <a:gd name="connsiteY160" fmla="*/ 733183 h 1016049"/>
              <a:gd name="connsiteX161" fmla="*/ 1005029 w 1011092"/>
              <a:gd name="connsiteY161" fmla="*/ 730887 h 1016049"/>
              <a:gd name="connsiteX162" fmla="*/ 999058 w 1011092"/>
              <a:gd name="connsiteY162" fmla="*/ 720324 h 1016049"/>
              <a:gd name="connsiteX163" fmla="*/ 997038 w 1011092"/>
              <a:gd name="connsiteY163" fmla="*/ 713251 h 1016049"/>
              <a:gd name="connsiteX164" fmla="*/ 969298 w 1011092"/>
              <a:gd name="connsiteY164" fmla="*/ 617814 h 1016049"/>
              <a:gd name="connsiteX165" fmla="*/ 971135 w 1011092"/>
              <a:gd name="connsiteY165" fmla="*/ 612303 h 1016049"/>
              <a:gd name="connsiteX166" fmla="*/ 1008611 w 1011092"/>
              <a:gd name="connsiteY166" fmla="*/ 582450 h 1016049"/>
              <a:gd name="connsiteX167" fmla="*/ 1011092 w 1011092"/>
              <a:gd name="connsiteY167" fmla="*/ 580337 h 1016049"/>
              <a:gd name="connsiteX168" fmla="*/ 985464 w 1011092"/>
              <a:gd name="connsiteY168" fmla="*/ 548280 h 1016049"/>
              <a:gd name="connsiteX169" fmla="*/ 961306 w 1011092"/>
              <a:gd name="connsiteY169" fmla="*/ 567570 h 1016049"/>
              <a:gd name="connsiteX170" fmla="*/ 961214 w 1011092"/>
              <a:gd name="connsiteY170" fmla="*/ 566192 h 1016049"/>
              <a:gd name="connsiteX171" fmla="*/ 970124 w 1011092"/>
              <a:gd name="connsiteY171" fmla="*/ 470571 h 1016049"/>
              <a:gd name="connsiteX172" fmla="*/ 973798 w 1011092"/>
              <a:gd name="connsiteY172" fmla="*/ 466530 h 1016049"/>
              <a:gd name="connsiteX173" fmla="*/ 988311 w 1011092"/>
              <a:gd name="connsiteY173" fmla="*/ 458354 h 1016049"/>
              <a:gd name="connsiteX174" fmla="*/ 993915 w 1011092"/>
              <a:gd name="connsiteY174" fmla="*/ 434380 h 1016049"/>
              <a:gd name="connsiteX175" fmla="*/ 992996 w 1011092"/>
              <a:gd name="connsiteY175" fmla="*/ 413162 h 1016049"/>
              <a:gd name="connsiteX176" fmla="*/ 993639 w 1011092"/>
              <a:gd name="connsiteY176" fmla="*/ 406916 h 1016049"/>
              <a:gd name="connsiteX177" fmla="*/ 965532 w 1011092"/>
              <a:gd name="connsiteY177" fmla="*/ 399200 h 1016049"/>
              <a:gd name="connsiteX178" fmla="*/ 602063 w 1011092"/>
              <a:gd name="connsiteY178" fmla="*/ 302477 h 1016049"/>
              <a:gd name="connsiteX179" fmla="*/ 252281 w 1011092"/>
              <a:gd name="connsiteY179" fmla="*/ 209520 h 1016049"/>
              <a:gd name="connsiteX180" fmla="*/ 183941 w 1011092"/>
              <a:gd name="connsiteY180" fmla="*/ 191150 h 1016049"/>
              <a:gd name="connsiteX181" fmla="*/ 180083 w 1011092"/>
              <a:gd name="connsiteY181" fmla="*/ 186098 h 1016049"/>
              <a:gd name="connsiteX182" fmla="*/ 180451 w 1011092"/>
              <a:gd name="connsiteY182" fmla="*/ 170850 h 1016049"/>
              <a:gd name="connsiteX183" fmla="*/ 182012 w 1011092"/>
              <a:gd name="connsiteY183" fmla="*/ 28934 h 1016049"/>
              <a:gd name="connsiteX184" fmla="*/ 184860 w 1011092"/>
              <a:gd name="connsiteY184" fmla="*/ 10839 h 1016049"/>
              <a:gd name="connsiteX185" fmla="*/ 187891 w 1011092"/>
              <a:gd name="connsiteY185" fmla="*/ 0 h 1016049"/>
              <a:gd name="connsiteX0" fmla="*/ 516363 w 1011092"/>
              <a:gd name="connsiteY0" fmla="*/ 728958 h 1016515"/>
              <a:gd name="connsiteX1" fmla="*/ 539786 w 1011092"/>
              <a:gd name="connsiteY1" fmla="*/ 850298 h 1016515"/>
              <a:gd name="connsiteX2" fmla="*/ 335318 w 1011092"/>
              <a:gd name="connsiteY2" fmla="*/ 850298 h 1016515"/>
              <a:gd name="connsiteX3" fmla="*/ 334950 w 1011092"/>
              <a:gd name="connsiteY3" fmla="*/ 849655 h 1016515"/>
              <a:gd name="connsiteX4" fmla="*/ 516363 w 1011092"/>
              <a:gd name="connsiteY4" fmla="*/ 728958 h 1016515"/>
              <a:gd name="connsiteX5" fmla="*/ 492940 w 1011092"/>
              <a:gd name="connsiteY5" fmla="*/ 726386 h 1016515"/>
              <a:gd name="connsiteX6" fmla="*/ 493859 w 1011092"/>
              <a:gd name="connsiteY6" fmla="*/ 726478 h 1016515"/>
              <a:gd name="connsiteX7" fmla="*/ 494226 w 1011092"/>
              <a:gd name="connsiteY7" fmla="*/ 727213 h 1016515"/>
              <a:gd name="connsiteX8" fmla="*/ 314191 w 1011092"/>
              <a:gd name="connsiteY8" fmla="*/ 846899 h 1016515"/>
              <a:gd name="connsiteX9" fmla="*/ 313640 w 1011092"/>
              <a:gd name="connsiteY9" fmla="*/ 846440 h 1016515"/>
              <a:gd name="connsiteX10" fmla="*/ 317406 w 1011092"/>
              <a:gd name="connsiteY10" fmla="*/ 824211 h 1016515"/>
              <a:gd name="connsiteX11" fmla="*/ 334123 w 1011092"/>
              <a:gd name="connsiteY11" fmla="*/ 728591 h 1016515"/>
              <a:gd name="connsiteX12" fmla="*/ 336604 w 1011092"/>
              <a:gd name="connsiteY12" fmla="*/ 726386 h 1016515"/>
              <a:gd name="connsiteX13" fmla="*/ 492940 w 1011092"/>
              <a:gd name="connsiteY13" fmla="*/ 726386 h 1016515"/>
              <a:gd name="connsiteX14" fmla="*/ 784762 w 1011092"/>
              <a:gd name="connsiteY14" fmla="*/ 726202 h 1016515"/>
              <a:gd name="connsiteX15" fmla="*/ 795509 w 1011092"/>
              <a:gd name="connsiteY15" fmla="*/ 736674 h 1016515"/>
              <a:gd name="connsiteX16" fmla="*/ 784762 w 1011092"/>
              <a:gd name="connsiteY16" fmla="*/ 746870 h 1016515"/>
              <a:gd name="connsiteX17" fmla="*/ 774198 w 1011092"/>
              <a:gd name="connsiteY17" fmla="*/ 736215 h 1016515"/>
              <a:gd name="connsiteX18" fmla="*/ 784762 w 1011092"/>
              <a:gd name="connsiteY18" fmla="*/ 726202 h 1016515"/>
              <a:gd name="connsiteX19" fmla="*/ 928330 w 1011092"/>
              <a:gd name="connsiteY19" fmla="*/ 610006 h 1016515"/>
              <a:gd name="connsiteX20" fmla="*/ 939353 w 1011092"/>
              <a:gd name="connsiteY20" fmla="*/ 620019 h 1016515"/>
              <a:gd name="connsiteX21" fmla="*/ 928974 w 1011092"/>
              <a:gd name="connsiteY21" fmla="*/ 630949 h 1016515"/>
              <a:gd name="connsiteX22" fmla="*/ 917859 w 1011092"/>
              <a:gd name="connsiteY22" fmla="*/ 620845 h 1016515"/>
              <a:gd name="connsiteX23" fmla="*/ 928330 w 1011092"/>
              <a:gd name="connsiteY23" fmla="*/ 610006 h 1016515"/>
              <a:gd name="connsiteX24" fmla="*/ 358465 w 1011092"/>
              <a:gd name="connsiteY24" fmla="*/ 590166 h 1016515"/>
              <a:gd name="connsiteX25" fmla="*/ 499278 w 1011092"/>
              <a:gd name="connsiteY25" fmla="*/ 711506 h 1016515"/>
              <a:gd name="connsiteX26" fmla="*/ 499002 w 1011092"/>
              <a:gd name="connsiteY26" fmla="*/ 712149 h 1016515"/>
              <a:gd name="connsiteX27" fmla="*/ 337338 w 1011092"/>
              <a:gd name="connsiteY27" fmla="*/ 712149 h 1016515"/>
              <a:gd name="connsiteX28" fmla="*/ 358465 w 1011092"/>
              <a:gd name="connsiteY28" fmla="*/ 590166 h 1016515"/>
              <a:gd name="connsiteX29" fmla="*/ 486602 w 1011092"/>
              <a:gd name="connsiteY29" fmla="*/ 586492 h 1016515"/>
              <a:gd name="connsiteX30" fmla="*/ 489909 w 1011092"/>
              <a:gd name="connsiteY30" fmla="*/ 589339 h 1016515"/>
              <a:gd name="connsiteX31" fmla="*/ 511127 w 1011092"/>
              <a:gd name="connsiteY31" fmla="*/ 700942 h 1016515"/>
              <a:gd name="connsiteX32" fmla="*/ 511311 w 1011092"/>
              <a:gd name="connsiteY32" fmla="*/ 703331 h 1016515"/>
              <a:gd name="connsiteX33" fmla="*/ 376560 w 1011092"/>
              <a:gd name="connsiteY33" fmla="*/ 587318 h 1016515"/>
              <a:gd name="connsiteX34" fmla="*/ 376836 w 1011092"/>
              <a:gd name="connsiteY34" fmla="*/ 586767 h 1016515"/>
              <a:gd name="connsiteX35" fmla="*/ 379500 w 1011092"/>
              <a:gd name="connsiteY35" fmla="*/ 586492 h 1016515"/>
              <a:gd name="connsiteX36" fmla="*/ 486602 w 1011092"/>
              <a:gd name="connsiteY36" fmla="*/ 586492 h 1016515"/>
              <a:gd name="connsiteX37" fmla="*/ 462904 w 1011092"/>
              <a:gd name="connsiteY37" fmla="*/ 453302 h 1016515"/>
              <a:gd name="connsiteX38" fmla="*/ 464006 w 1011092"/>
              <a:gd name="connsiteY38" fmla="*/ 453486 h 1016515"/>
              <a:gd name="connsiteX39" fmla="*/ 486510 w 1011092"/>
              <a:gd name="connsiteY39" fmla="*/ 572438 h 1016515"/>
              <a:gd name="connsiteX40" fmla="*/ 377846 w 1011092"/>
              <a:gd name="connsiteY40" fmla="*/ 572438 h 1016515"/>
              <a:gd name="connsiteX41" fmla="*/ 462904 w 1011092"/>
              <a:gd name="connsiteY41" fmla="*/ 453302 h 1016515"/>
              <a:gd name="connsiteX42" fmla="*/ 389236 w 1011092"/>
              <a:gd name="connsiteY42" fmla="*/ 429145 h 1016515"/>
              <a:gd name="connsiteX43" fmla="*/ 457117 w 1011092"/>
              <a:gd name="connsiteY43" fmla="*/ 429237 h 1016515"/>
              <a:gd name="connsiteX44" fmla="*/ 459413 w 1011092"/>
              <a:gd name="connsiteY44" fmla="*/ 431533 h 1016515"/>
              <a:gd name="connsiteX45" fmla="*/ 457852 w 1011092"/>
              <a:gd name="connsiteY45" fmla="*/ 436401 h 1016515"/>
              <a:gd name="connsiteX46" fmla="*/ 364252 w 1011092"/>
              <a:gd name="connsiteY46" fmla="*/ 567478 h 1016515"/>
              <a:gd name="connsiteX47" fmla="*/ 362598 w 1011092"/>
              <a:gd name="connsiteY47" fmla="*/ 569682 h 1016515"/>
              <a:gd name="connsiteX48" fmla="*/ 362139 w 1011092"/>
              <a:gd name="connsiteY48" fmla="*/ 569499 h 1016515"/>
              <a:gd name="connsiteX49" fmla="*/ 365446 w 1011092"/>
              <a:gd name="connsiteY49" fmla="*/ 548831 h 1016515"/>
              <a:gd name="connsiteX50" fmla="*/ 383725 w 1011092"/>
              <a:gd name="connsiteY50" fmla="*/ 444944 h 1016515"/>
              <a:gd name="connsiteX51" fmla="*/ 386389 w 1011092"/>
              <a:gd name="connsiteY51" fmla="*/ 431533 h 1016515"/>
              <a:gd name="connsiteX52" fmla="*/ 389236 w 1011092"/>
              <a:gd name="connsiteY52" fmla="*/ 429145 h 1016515"/>
              <a:gd name="connsiteX53" fmla="*/ 441501 w 1011092"/>
              <a:gd name="connsiteY53" fmla="*/ 308999 h 1016515"/>
              <a:gd name="connsiteX54" fmla="*/ 466210 w 1011092"/>
              <a:gd name="connsiteY54" fmla="*/ 315153 h 1016515"/>
              <a:gd name="connsiteX55" fmla="*/ 608585 w 1011092"/>
              <a:gd name="connsiteY55" fmla="*/ 348313 h 1016515"/>
              <a:gd name="connsiteX56" fmla="*/ 808828 w 1011092"/>
              <a:gd name="connsiteY56" fmla="*/ 400486 h 1016515"/>
              <a:gd name="connsiteX57" fmla="*/ 904724 w 1011092"/>
              <a:gd name="connsiteY57" fmla="*/ 435115 h 1016515"/>
              <a:gd name="connsiteX58" fmla="*/ 953958 w 1011092"/>
              <a:gd name="connsiteY58" fmla="*/ 462672 h 1016515"/>
              <a:gd name="connsiteX59" fmla="*/ 956346 w 1011092"/>
              <a:gd name="connsiteY59" fmla="*/ 467907 h 1016515"/>
              <a:gd name="connsiteX60" fmla="*/ 952304 w 1011092"/>
              <a:gd name="connsiteY60" fmla="*/ 510344 h 1016515"/>
              <a:gd name="connsiteX61" fmla="*/ 946334 w 1011092"/>
              <a:gd name="connsiteY61" fmla="*/ 572989 h 1016515"/>
              <a:gd name="connsiteX62" fmla="*/ 939629 w 1011092"/>
              <a:gd name="connsiteY62" fmla="*/ 585022 h 1016515"/>
              <a:gd name="connsiteX63" fmla="*/ 939445 w 1011092"/>
              <a:gd name="connsiteY63" fmla="*/ 585206 h 1016515"/>
              <a:gd name="connsiteX64" fmla="*/ 931913 w 1011092"/>
              <a:gd name="connsiteY64" fmla="*/ 585940 h 1016515"/>
              <a:gd name="connsiteX65" fmla="*/ 848876 w 1011092"/>
              <a:gd name="connsiteY65" fmla="*/ 542677 h 1016515"/>
              <a:gd name="connsiteX66" fmla="*/ 836109 w 1011092"/>
              <a:gd name="connsiteY66" fmla="*/ 532849 h 1016515"/>
              <a:gd name="connsiteX67" fmla="*/ 845753 w 1011092"/>
              <a:gd name="connsiteY67" fmla="*/ 660159 h 1016515"/>
              <a:gd name="connsiteX68" fmla="*/ 796611 w 1011092"/>
              <a:gd name="connsiteY68" fmla="*/ 699656 h 1016515"/>
              <a:gd name="connsiteX69" fmla="*/ 793121 w 1011092"/>
              <a:gd name="connsiteY69" fmla="*/ 700667 h 1016515"/>
              <a:gd name="connsiteX70" fmla="*/ 758675 w 1011092"/>
              <a:gd name="connsiteY70" fmla="*/ 713618 h 1016515"/>
              <a:gd name="connsiteX71" fmla="*/ 751602 w 1011092"/>
              <a:gd name="connsiteY71" fmla="*/ 732265 h 1016515"/>
              <a:gd name="connsiteX72" fmla="*/ 748020 w 1011092"/>
              <a:gd name="connsiteY72" fmla="*/ 739154 h 1016515"/>
              <a:gd name="connsiteX73" fmla="*/ 698970 w 1011092"/>
              <a:gd name="connsiteY73" fmla="*/ 778192 h 1016515"/>
              <a:gd name="connsiteX74" fmla="*/ 691897 w 1011092"/>
              <a:gd name="connsiteY74" fmla="*/ 784163 h 1016515"/>
              <a:gd name="connsiteX75" fmla="*/ 717432 w 1011092"/>
              <a:gd name="connsiteY75" fmla="*/ 816220 h 1016515"/>
              <a:gd name="connsiteX76" fmla="*/ 762533 w 1011092"/>
              <a:gd name="connsiteY76" fmla="*/ 780029 h 1016515"/>
              <a:gd name="connsiteX77" fmla="*/ 762533 w 1011092"/>
              <a:gd name="connsiteY77" fmla="*/ 850482 h 1016515"/>
              <a:gd name="connsiteX78" fmla="*/ 554023 w 1011092"/>
              <a:gd name="connsiteY78" fmla="*/ 850482 h 1016515"/>
              <a:gd name="connsiteX79" fmla="*/ 473651 w 1011092"/>
              <a:gd name="connsiteY79" fmla="*/ 429696 h 1016515"/>
              <a:gd name="connsiteX80" fmla="*/ 492021 w 1011092"/>
              <a:gd name="connsiteY80" fmla="*/ 429696 h 1016515"/>
              <a:gd name="connsiteX81" fmla="*/ 492021 w 1011092"/>
              <a:gd name="connsiteY81" fmla="*/ 366041 h 1016515"/>
              <a:gd name="connsiteX82" fmla="*/ 464189 w 1011092"/>
              <a:gd name="connsiteY82" fmla="*/ 366041 h 1016515"/>
              <a:gd name="connsiteX83" fmla="*/ 464189 w 1011092"/>
              <a:gd name="connsiteY83" fmla="*/ 337658 h 1016515"/>
              <a:gd name="connsiteX84" fmla="*/ 441501 w 1011092"/>
              <a:gd name="connsiteY84" fmla="*/ 337658 h 1016515"/>
              <a:gd name="connsiteX85" fmla="*/ 441501 w 1011092"/>
              <a:gd name="connsiteY85" fmla="*/ 308999 h 1016515"/>
              <a:gd name="connsiteX86" fmla="*/ 168418 w 1011092"/>
              <a:gd name="connsiteY86" fmla="*/ 235975 h 1016515"/>
              <a:gd name="connsiteX87" fmla="*/ 311986 w 1011092"/>
              <a:gd name="connsiteY87" fmla="*/ 274094 h 1016515"/>
              <a:gd name="connsiteX88" fmla="*/ 400167 w 1011092"/>
              <a:gd name="connsiteY88" fmla="*/ 297425 h 1016515"/>
              <a:gd name="connsiteX89" fmla="*/ 403106 w 1011092"/>
              <a:gd name="connsiteY89" fmla="*/ 301283 h 1016515"/>
              <a:gd name="connsiteX90" fmla="*/ 403198 w 1011092"/>
              <a:gd name="connsiteY90" fmla="*/ 334167 h 1016515"/>
              <a:gd name="connsiteX91" fmla="*/ 403198 w 1011092"/>
              <a:gd name="connsiteY91" fmla="*/ 337106 h 1016515"/>
              <a:gd name="connsiteX92" fmla="*/ 382163 w 1011092"/>
              <a:gd name="connsiteY92" fmla="*/ 337106 h 1016515"/>
              <a:gd name="connsiteX93" fmla="*/ 382163 w 1011092"/>
              <a:gd name="connsiteY93" fmla="*/ 365581 h 1016515"/>
              <a:gd name="connsiteX94" fmla="*/ 353688 w 1011092"/>
              <a:gd name="connsiteY94" fmla="*/ 365581 h 1016515"/>
              <a:gd name="connsiteX95" fmla="*/ 353688 w 1011092"/>
              <a:gd name="connsiteY95" fmla="*/ 368521 h 1016515"/>
              <a:gd name="connsiteX96" fmla="*/ 353596 w 1011092"/>
              <a:gd name="connsiteY96" fmla="*/ 425930 h 1016515"/>
              <a:gd name="connsiteX97" fmla="*/ 356812 w 1011092"/>
              <a:gd name="connsiteY97" fmla="*/ 429328 h 1016515"/>
              <a:gd name="connsiteX98" fmla="*/ 366548 w 1011092"/>
              <a:gd name="connsiteY98" fmla="*/ 429237 h 1016515"/>
              <a:gd name="connsiteX99" fmla="*/ 372519 w 1011092"/>
              <a:gd name="connsiteY99" fmla="*/ 429237 h 1016515"/>
              <a:gd name="connsiteX100" fmla="*/ 371049 w 1011092"/>
              <a:gd name="connsiteY100" fmla="*/ 439065 h 1016515"/>
              <a:gd name="connsiteX101" fmla="*/ 353045 w 1011092"/>
              <a:gd name="connsiteY101" fmla="*/ 541115 h 1016515"/>
              <a:gd name="connsiteX102" fmla="*/ 333297 w 1011092"/>
              <a:gd name="connsiteY102" fmla="*/ 653821 h 1016515"/>
              <a:gd name="connsiteX103" fmla="*/ 313548 w 1011092"/>
              <a:gd name="connsiteY103" fmla="*/ 765700 h 1016515"/>
              <a:gd name="connsiteX104" fmla="*/ 300597 w 1011092"/>
              <a:gd name="connsiteY104" fmla="*/ 840837 h 1016515"/>
              <a:gd name="connsiteX105" fmla="*/ 298208 w 1011092"/>
              <a:gd name="connsiteY105" fmla="*/ 849747 h 1016515"/>
              <a:gd name="connsiteX106" fmla="*/ 289390 w 1011092"/>
              <a:gd name="connsiteY106" fmla="*/ 850390 h 1016515"/>
              <a:gd name="connsiteX107" fmla="*/ 125062 w 1011092"/>
              <a:gd name="connsiteY107" fmla="*/ 850482 h 1016515"/>
              <a:gd name="connsiteX108" fmla="*/ 121388 w 1011092"/>
              <a:gd name="connsiteY108" fmla="*/ 850482 h 1016515"/>
              <a:gd name="connsiteX109" fmla="*/ 119643 w 1011092"/>
              <a:gd name="connsiteY109" fmla="*/ 835234 h 1016515"/>
              <a:gd name="connsiteX110" fmla="*/ 108621 w 1011092"/>
              <a:gd name="connsiteY110" fmla="*/ 734010 h 1016515"/>
              <a:gd name="connsiteX111" fmla="*/ 97874 w 1011092"/>
              <a:gd name="connsiteY111" fmla="*/ 636185 h 1016515"/>
              <a:gd name="connsiteX112" fmla="*/ 92822 w 1011092"/>
              <a:gd name="connsiteY112" fmla="*/ 590900 h 1016515"/>
              <a:gd name="connsiteX113" fmla="*/ 93648 w 1011092"/>
              <a:gd name="connsiteY113" fmla="*/ 582450 h 1016515"/>
              <a:gd name="connsiteX114" fmla="*/ 93740 w 1011092"/>
              <a:gd name="connsiteY114" fmla="*/ 577398 h 1016515"/>
              <a:gd name="connsiteX115" fmla="*/ 88504 w 1011092"/>
              <a:gd name="connsiteY115" fmla="*/ 551954 h 1016515"/>
              <a:gd name="connsiteX116" fmla="*/ 80237 w 1011092"/>
              <a:gd name="connsiteY116" fmla="*/ 477185 h 1016515"/>
              <a:gd name="connsiteX117" fmla="*/ 73440 w 1011092"/>
              <a:gd name="connsiteY117" fmla="*/ 414356 h 1016515"/>
              <a:gd name="connsiteX118" fmla="*/ 74542 w 1011092"/>
              <a:gd name="connsiteY118" fmla="*/ 402690 h 1016515"/>
              <a:gd name="connsiteX119" fmla="*/ 79227 w 1011092"/>
              <a:gd name="connsiteY119" fmla="*/ 386524 h 1016515"/>
              <a:gd name="connsiteX120" fmla="*/ 83360 w 1011092"/>
              <a:gd name="connsiteY120" fmla="*/ 377155 h 1016515"/>
              <a:gd name="connsiteX121" fmla="*/ 164835 w 1011092"/>
              <a:gd name="connsiteY121" fmla="*/ 237077 h 1016515"/>
              <a:gd name="connsiteX122" fmla="*/ 168418 w 1011092"/>
              <a:gd name="connsiteY122" fmla="*/ 235975 h 1016515"/>
              <a:gd name="connsiteX123" fmla="*/ 187891 w 1011092"/>
              <a:gd name="connsiteY123" fmla="*/ 0 h 1016515"/>
              <a:gd name="connsiteX124" fmla="*/ 187340 w 1011092"/>
              <a:gd name="connsiteY124" fmla="*/ 92 h 1016515"/>
              <a:gd name="connsiteX125" fmla="*/ 179716 w 1011092"/>
              <a:gd name="connsiteY125" fmla="*/ 2021 h 1016515"/>
              <a:gd name="connsiteX126" fmla="*/ 93373 w 1011092"/>
              <a:gd name="connsiteY126" fmla="*/ 45652 h 1016515"/>
              <a:gd name="connsiteX127" fmla="*/ 7397 w 1011092"/>
              <a:gd name="connsiteY127" fmla="*/ 297058 h 1016515"/>
              <a:gd name="connsiteX128" fmla="*/ 67286 w 1011092"/>
              <a:gd name="connsiteY128" fmla="*/ 405171 h 1016515"/>
              <a:gd name="connsiteX129" fmla="*/ 70960 w 1011092"/>
              <a:gd name="connsiteY129" fmla="*/ 412794 h 1016515"/>
              <a:gd name="connsiteX130" fmla="*/ 75553 w 1011092"/>
              <a:gd name="connsiteY130" fmla="*/ 454129 h 1016515"/>
              <a:gd name="connsiteX131" fmla="*/ 85014 w 1011092"/>
              <a:gd name="connsiteY131" fmla="*/ 539095 h 1016515"/>
              <a:gd name="connsiteX132" fmla="*/ 84555 w 1011092"/>
              <a:gd name="connsiteY132" fmla="*/ 556823 h 1016515"/>
              <a:gd name="connsiteX133" fmla="*/ 80972 w 1011092"/>
              <a:gd name="connsiteY133" fmla="*/ 569774 h 1016515"/>
              <a:gd name="connsiteX134" fmla="*/ 78768 w 1011092"/>
              <a:gd name="connsiteY134" fmla="*/ 574183 h 1016515"/>
              <a:gd name="connsiteX135" fmla="*/ 78308 w 1011092"/>
              <a:gd name="connsiteY135" fmla="*/ 584287 h 1016515"/>
              <a:gd name="connsiteX136" fmla="*/ 87678 w 1011092"/>
              <a:gd name="connsiteY136" fmla="*/ 587778 h 1016515"/>
              <a:gd name="connsiteX137" fmla="*/ 90341 w 1011092"/>
              <a:gd name="connsiteY137" fmla="*/ 587226 h 1016515"/>
              <a:gd name="connsiteX138" fmla="*/ 119367 w 1011092"/>
              <a:gd name="connsiteY138" fmla="*/ 850482 h 1016515"/>
              <a:gd name="connsiteX139" fmla="*/ 105409 w 1011092"/>
              <a:gd name="connsiteY139" fmla="*/ 850482 h 1016515"/>
              <a:gd name="connsiteX140" fmla="*/ 108149 w 1011092"/>
              <a:gd name="connsiteY140" fmla="*/ 860205 h 1016515"/>
              <a:gd name="connsiteX141" fmla="*/ 105215 w 1011092"/>
              <a:gd name="connsiteY141" fmla="*/ 860221 h 1016515"/>
              <a:gd name="connsiteX142" fmla="*/ 758735 w 1011092"/>
              <a:gd name="connsiteY142" fmla="*/ 1014462 h 1016515"/>
              <a:gd name="connsiteX143" fmla="*/ 897170 w 1011092"/>
              <a:gd name="connsiteY143" fmla="*/ 860769 h 1016515"/>
              <a:gd name="connsiteX144" fmla="*/ 898570 w 1011092"/>
              <a:gd name="connsiteY144" fmla="*/ 860769 h 1016515"/>
              <a:gd name="connsiteX145" fmla="*/ 898570 w 1011092"/>
              <a:gd name="connsiteY145" fmla="*/ 858873 h 1016515"/>
              <a:gd name="connsiteX146" fmla="*/ 900636 w 1011092"/>
              <a:gd name="connsiteY146" fmla="*/ 856077 h 1016515"/>
              <a:gd name="connsiteX147" fmla="*/ 898570 w 1011092"/>
              <a:gd name="connsiteY147" fmla="*/ 856087 h 1016515"/>
              <a:gd name="connsiteX148" fmla="*/ 898570 w 1011092"/>
              <a:gd name="connsiteY148" fmla="*/ 850390 h 1016515"/>
              <a:gd name="connsiteX149" fmla="*/ 856133 w 1011092"/>
              <a:gd name="connsiteY149" fmla="*/ 850390 h 1016515"/>
              <a:gd name="connsiteX150" fmla="*/ 856133 w 1011092"/>
              <a:gd name="connsiteY150" fmla="*/ 796379 h 1016515"/>
              <a:gd name="connsiteX151" fmla="*/ 816452 w 1011092"/>
              <a:gd name="connsiteY151" fmla="*/ 796379 h 1016515"/>
              <a:gd name="connsiteX152" fmla="*/ 816268 w 1011092"/>
              <a:gd name="connsiteY152" fmla="*/ 794910 h 1016515"/>
              <a:gd name="connsiteX153" fmla="*/ 816452 w 1011092"/>
              <a:gd name="connsiteY153" fmla="*/ 755137 h 1016515"/>
              <a:gd name="connsiteX154" fmla="*/ 817462 w 1011092"/>
              <a:gd name="connsiteY154" fmla="*/ 751371 h 1016515"/>
              <a:gd name="connsiteX155" fmla="*/ 821320 w 1011092"/>
              <a:gd name="connsiteY155" fmla="*/ 734929 h 1016515"/>
              <a:gd name="connsiteX156" fmla="*/ 823341 w 1011092"/>
              <a:gd name="connsiteY156" fmla="*/ 730979 h 1016515"/>
              <a:gd name="connsiteX157" fmla="*/ 863941 w 1011092"/>
              <a:gd name="connsiteY157" fmla="*/ 698279 h 1016515"/>
              <a:gd name="connsiteX158" fmla="*/ 870829 w 1011092"/>
              <a:gd name="connsiteY158" fmla="*/ 692859 h 1016515"/>
              <a:gd name="connsiteX159" fmla="*/ 933842 w 1011092"/>
              <a:gd name="connsiteY159" fmla="*/ 730336 h 1016515"/>
              <a:gd name="connsiteX160" fmla="*/ 1006682 w 1011092"/>
              <a:gd name="connsiteY160" fmla="*/ 733183 h 1016515"/>
              <a:gd name="connsiteX161" fmla="*/ 1005029 w 1011092"/>
              <a:gd name="connsiteY161" fmla="*/ 730887 h 1016515"/>
              <a:gd name="connsiteX162" fmla="*/ 999058 w 1011092"/>
              <a:gd name="connsiteY162" fmla="*/ 720324 h 1016515"/>
              <a:gd name="connsiteX163" fmla="*/ 997038 w 1011092"/>
              <a:gd name="connsiteY163" fmla="*/ 713251 h 1016515"/>
              <a:gd name="connsiteX164" fmla="*/ 969298 w 1011092"/>
              <a:gd name="connsiteY164" fmla="*/ 617814 h 1016515"/>
              <a:gd name="connsiteX165" fmla="*/ 971135 w 1011092"/>
              <a:gd name="connsiteY165" fmla="*/ 612303 h 1016515"/>
              <a:gd name="connsiteX166" fmla="*/ 1008611 w 1011092"/>
              <a:gd name="connsiteY166" fmla="*/ 582450 h 1016515"/>
              <a:gd name="connsiteX167" fmla="*/ 1011092 w 1011092"/>
              <a:gd name="connsiteY167" fmla="*/ 580337 h 1016515"/>
              <a:gd name="connsiteX168" fmla="*/ 985464 w 1011092"/>
              <a:gd name="connsiteY168" fmla="*/ 548280 h 1016515"/>
              <a:gd name="connsiteX169" fmla="*/ 961306 w 1011092"/>
              <a:gd name="connsiteY169" fmla="*/ 567570 h 1016515"/>
              <a:gd name="connsiteX170" fmla="*/ 961214 w 1011092"/>
              <a:gd name="connsiteY170" fmla="*/ 566192 h 1016515"/>
              <a:gd name="connsiteX171" fmla="*/ 970124 w 1011092"/>
              <a:gd name="connsiteY171" fmla="*/ 470571 h 1016515"/>
              <a:gd name="connsiteX172" fmla="*/ 973798 w 1011092"/>
              <a:gd name="connsiteY172" fmla="*/ 466530 h 1016515"/>
              <a:gd name="connsiteX173" fmla="*/ 988311 w 1011092"/>
              <a:gd name="connsiteY173" fmla="*/ 458354 h 1016515"/>
              <a:gd name="connsiteX174" fmla="*/ 993915 w 1011092"/>
              <a:gd name="connsiteY174" fmla="*/ 434380 h 1016515"/>
              <a:gd name="connsiteX175" fmla="*/ 992996 w 1011092"/>
              <a:gd name="connsiteY175" fmla="*/ 413162 h 1016515"/>
              <a:gd name="connsiteX176" fmla="*/ 993639 w 1011092"/>
              <a:gd name="connsiteY176" fmla="*/ 406916 h 1016515"/>
              <a:gd name="connsiteX177" fmla="*/ 965532 w 1011092"/>
              <a:gd name="connsiteY177" fmla="*/ 399200 h 1016515"/>
              <a:gd name="connsiteX178" fmla="*/ 602063 w 1011092"/>
              <a:gd name="connsiteY178" fmla="*/ 302477 h 1016515"/>
              <a:gd name="connsiteX179" fmla="*/ 252281 w 1011092"/>
              <a:gd name="connsiteY179" fmla="*/ 209520 h 1016515"/>
              <a:gd name="connsiteX180" fmla="*/ 183941 w 1011092"/>
              <a:gd name="connsiteY180" fmla="*/ 191150 h 1016515"/>
              <a:gd name="connsiteX181" fmla="*/ 180083 w 1011092"/>
              <a:gd name="connsiteY181" fmla="*/ 186098 h 1016515"/>
              <a:gd name="connsiteX182" fmla="*/ 180451 w 1011092"/>
              <a:gd name="connsiteY182" fmla="*/ 170850 h 1016515"/>
              <a:gd name="connsiteX183" fmla="*/ 182012 w 1011092"/>
              <a:gd name="connsiteY183" fmla="*/ 28934 h 1016515"/>
              <a:gd name="connsiteX184" fmla="*/ 184860 w 1011092"/>
              <a:gd name="connsiteY184" fmla="*/ 10839 h 1016515"/>
              <a:gd name="connsiteX185" fmla="*/ 187891 w 1011092"/>
              <a:gd name="connsiteY185" fmla="*/ 0 h 1016515"/>
              <a:gd name="connsiteX0" fmla="*/ 516363 w 1011092"/>
              <a:gd name="connsiteY0" fmla="*/ 728958 h 995921"/>
              <a:gd name="connsiteX1" fmla="*/ 539786 w 1011092"/>
              <a:gd name="connsiteY1" fmla="*/ 850298 h 995921"/>
              <a:gd name="connsiteX2" fmla="*/ 335318 w 1011092"/>
              <a:gd name="connsiteY2" fmla="*/ 850298 h 995921"/>
              <a:gd name="connsiteX3" fmla="*/ 334950 w 1011092"/>
              <a:gd name="connsiteY3" fmla="*/ 849655 h 995921"/>
              <a:gd name="connsiteX4" fmla="*/ 516363 w 1011092"/>
              <a:gd name="connsiteY4" fmla="*/ 728958 h 995921"/>
              <a:gd name="connsiteX5" fmla="*/ 492940 w 1011092"/>
              <a:gd name="connsiteY5" fmla="*/ 726386 h 995921"/>
              <a:gd name="connsiteX6" fmla="*/ 493859 w 1011092"/>
              <a:gd name="connsiteY6" fmla="*/ 726478 h 995921"/>
              <a:gd name="connsiteX7" fmla="*/ 494226 w 1011092"/>
              <a:gd name="connsiteY7" fmla="*/ 727213 h 995921"/>
              <a:gd name="connsiteX8" fmla="*/ 314191 w 1011092"/>
              <a:gd name="connsiteY8" fmla="*/ 846899 h 995921"/>
              <a:gd name="connsiteX9" fmla="*/ 313640 w 1011092"/>
              <a:gd name="connsiteY9" fmla="*/ 846440 h 995921"/>
              <a:gd name="connsiteX10" fmla="*/ 317406 w 1011092"/>
              <a:gd name="connsiteY10" fmla="*/ 824211 h 995921"/>
              <a:gd name="connsiteX11" fmla="*/ 334123 w 1011092"/>
              <a:gd name="connsiteY11" fmla="*/ 728591 h 995921"/>
              <a:gd name="connsiteX12" fmla="*/ 336604 w 1011092"/>
              <a:gd name="connsiteY12" fmla="*/ 726386 h 995921"/>
              <a:gd name="connsiteX13" fmla="*/ 492940 w 1011092"/>
              <a:gd name="connsiteY13" fmla="*/ 726386 h 995921"/>
              <a:gd name="connsiteX14" fmla="*/ 784762 w 1011092"/>
              <a:gd name="connsiteY14" fmla="*/ 726202 h 995921"/>
              <a:gd name="connsiteX15" fmla="*/ 795509 w 1011092"/>
              <a:gd name="connsiteY15" fmla="*/ 736674 h 995921"/>
              <a:gd name="connsiteX16" fmla="*/ 784762 w 1011092"/>
              <a:gd name="connsiteY16" fmla="*/ 746870 h 995921"/>
              <a:gd name="connsiteX17" fmla="*/ 774198 w 1011092"/>
              <a:gd name="connsiteY17" fmla="*/ 736215 h 995921"/>
              <a:gd name="connsiteX18" fmla="*/ 784762 w 1011092"/>
              <a:gd name="connsiteY18" fmla="*/ 726202 h 995921"/>
              <a:gd name="connsiteX19" fmla="*/ 928330 w 1011092"/>
              <a:gd name="connsiteY19" fmla="*/ 610006 h 995921"/>
              <a:gd name="connsiteX20" fmla="*/ 939353 w 1011092"/>
              <a:gd name="connsiteY20" fmla="*/ 620019 h 995921"/>
              <a:gd name="connsiteX21" fmla="*/ 928974 w 1011092"/>
              <a:gd name="connsiteY21" fmla="*/ 630949 h 995921"/>
              <a:gd name="connsiteX22" fmla="*/ 917859 w 1011092"/>
              <a:gd name="connsiteY22" fmla="*/ 620845 h 995921"/>
              <a:gd name="connsiteX23" fmla="*/ 928330 w 1011092"/>
              <a:gd name="connsiteY23" fmla="*/ 610006 h 995921"/>
              <a:gd name="connsiteX24" fmla="*/ 358465 w 1011092"/>
              <a:gd name="connsiteY24" fmla="*/ 590166 h 995921"/>
              <a:gd name="connsiteX25" fmla="*/ 499278 w 1011092"/>
              <a:gd name="connsiteY25" fmla="*/ 711506 h 995921"/>
              <a:gd name="connsiteX26" fmla="*/ 499002 w 1011092"/>
              <a:gd name="connsiteY26" fmla="*/ 712149 h 995921"/>
              <a:gd name="connsiteX27" fmla="*/ 337338 w 1011092"/>
              <a:gd name="connsiteY27" fmla="*/ 712149 h 995921"/>
              <a:gd name="connsiteX28" fmla="*/ 358465 w 1011092"/>
              <a:gd name="connsiteY28" fmla="*/ 590166 h 995921"/>
              <a:gd name="connsiteX29" fmla="*/ 486602 w 1011092"/>
              <a:gd name="connsiteY29" fmla="*/ 586492 h 995921"/>
              <a:gd name="connsiteX30" fmla="*/ 489909 w 1011092"/>
              <a:gd name="connsiteY30" fmla="*/ 589339 h 995921"/>
              <a:gd name="connsiteX31" fmla="*/ 511127 w 1011092"/>
              <a:gd name="connsiteY31" fmla="*/ 700942 h 995921"/>
              <a:gd name="connsiteX32" fmla="*/ 511311 w 1011092"/>
              <a:gd name="connsiteY32" fmla="*/ 703331 h 995921"/>
              <a:gd name="connsiteX33" fmla="*/ 376560 w 1011092"/>
              <a:gd name="connsiteY33" fmla="*/ 587318 h 995921"/>
              <a:gd name="connsiteX34" fmla="*/ 376836 w 1011092"/>
              <a:gd name="connsiteY34" fmla="*/ 586767 h 995921"/>
              <a:gd name="connsiteX35" fmla="*/ 379500 w 1011092"/>
              <a:gd name="connsiteY35" fmla="*/ 586492 h 995921"/>
              <a:gd name="connsiteX36" fmla="*/ 486602 w 1011092"/>
              <a:gd name="connsiteY36" fmla="*/ 586492 h 995921"/>
              <a:gd name="connsiteX37" fmla="*/ 462904 w 1011092"/>
              <a:gd name="connsiteY37" fmla="*/ 453302 h 995921"/>
              <a:gd name="connsiteX38" fmla="*/ 464006 w 1011092"/>
              <a:gd name="connsiteY38" fmla="*/ 453486 h 995921"/>
              <a:gd name="connsiteX39" fmla="*/ 486510 w 1011092"/>
              <a:gd name="connsiteY39" fmla="*/ 572438 h 995921"/>
              <a:gd name="connsiteX40" fmla="*/ 377846 w 1011092"/>
              <a:gd name="connsiteY40" fmla="*/ 572438 h 995921"/>
              <a:gd name="connsiteX41" fmla="*/ 462904 w 1011092"/>
              <a:gd name="connsiteY41" fmla="*/ 453302 h 995921"/>
              <a:gd name="connsiteX42" fmla="*/ 389236 w 1011092"/>
              <a:gd name="connsiteY42" fmla="*/ 429145 h 995921"/>
              <a:gd name="connsiteX43" fmla="*/ 457117 w 1011092"/>
              <a:gd name="connsiteY43" fmla="*/ 429237 h 995921"/>
              <a:gd name="connsiteX44" fmla="*/ 459413 w 1011092"/>
              <a:gd name="connsiteY44" fmla="*/ 431533 h 995921"/>
              <a:gd name="connsiteX45" fmla="*/ 457852 w 1011092"/>
              <a:gd name="connsiteY45" fmla="*/ 436401 h 995921"/>
              <a:gd name="connsiteX46" fmla="*/ 364252 w 1011092"/>
              <a:gd name="connsiteY46" fmla="*/ 567478 h 995921"/>
              <a:gd name="connsiteX47" fmla="*/ 362598 w 1011092"/>
              <a:gd name="connsiteY47" fmla="*/ 569682 h 995921"/>
              <a:gd name="connsiteX48" fmla="*/ 362139 w 1011092"/>
              <a:gd name="connsiteY48" fmla="*/ 569499 h 995921"/>
              <a:gd name="connsiteX49" fmla="*/ 365446 w 1011092"/>
              <a:gd name="connsiteY49" fmla="*/ 548831 h 995921"/>
              <a:gd name="connsiteX50" fmla="*/ 383725 w 1011092"/>
              <a:gd name="connsiteY50" fmla="*/ 444944 h 995921"/>
              <a:gd name="connsiteX51" fmla="*/ 386389 w 1011092"/>
              <a:gd name="connsiteY51" fmla="*/ 431533 h 995921"/>
              <a:gd name="connsiteX52" fmla="*/ 389236 w 1011092"/>
              <a:gd name="connsiteY52" fmla="*/ 429145 h 995921"/>
              <a:gd name="connsiteX53" fmla="*/ 441501 w 1011092"/>
              <a:gd name="connsiteY53" fmla="*/ 308999 h 995921"/>
              <a:gd name="connsiteX54" fmla="*/ 466210 w 1011092"/>
              <a:gd name="connsiteY54" fmla="*/ 315153 h 995921"/>
              <a:gd name="connsiteX55" fmla="*/ 608585 w 1011092"/>
              <a:gd name="connsiteY55" fmla="*/ 348313 h 995921"/>
              <a:gd name="connsiteX56" fmla="*/ 808828 w 1011092"/>
              <a:gd name="connsiteY56" fmla="*/ 400486 h 995921"/>
              <a:gd name="connsiteX57" fmla="*/ 904724 w 1011092"/>
              <a:gd name="connsiteY57" fmla="*/ 435115 h 995921"/>
              <a:gd name="connsiteX58" fmla="*/ 953958 w 1011092"/>
              <a:gd name="connsiteY58" fmla="*/ 462672 h 995921"/>
              <a:gd name="connsiteX59" fmla="*/ 956346 w 1011092"/>
              <a:gd name="connsiteY59" fmla="*/ 467907 h 995921"/>
              <a:gd name="connsiteX60" fmla="*/ 952304 w 1011092"/>
              <a:gd name="connsiteY60" fmla="*/ 510344 h 995921"/>
              <a:gd name="connsiteX61" fmla="*/ 946334 w 1011092"/>
              <a:gd name="connsiteY61" fmla="*/ 572989 h 995921"/>
              <a:gd name="connsiteX62" fmla="*/ 939629 w 1011092"/>
              <a:gd name="connsiteY62" fmla="*/ 585022 h 995921"/>
              <a:gd name="connsiteX63" fmla="*/ 939445 w 1011092"/>
              <a:gd name="connsiteY63" fmla="*/ 585206 h 995921"/>
              <a:gd name="connsiteX64" fmla="*/ 931913 w 1011092"/>
              <a:gd name="connsiteY64" fmla="*/ 585940 h 995921"/>
              <a:gd name="connsiteX65" fmla="*/ 848876 w 1011092"/>
              <a:gd name="connsiteY65" fmla="*/ 542677 h 995921"/>
              <a:gd name="connsiteX66" fmla="*/ 836109 w 1011092"/>
              <a:gd name="connsiteY66" fmla="*/ 532849 h 995921"/>
              <a:gd name="connsiteX67" fmla="*/ 845753 w 1011092"/>
              <a:gd name="connsiteY67" fmla="*/ 660159 h 995921"/>
              <a:gd name="connsiteX68" fmla="*/ 796611 w 1011092"/>
              <a:gd name="connsiteY68" fmla="*/ 699656 h 995921"/>
              <a:gd name="connsiteX69" fmla="*/ 793121 w 1011092"/>
              <a:gd name="connsiteY69" fmla="*/ 700667 h 995921"/>
              <a:gd name="connsiteX70" fmla="*/ 758675 w 1011092"/>
              <a:gd name="connsiteY70" fmla="*/ 713618 h 995921"/>
              <a:gd name="connsiteX71" fmla="*/ 751602 w 1011092"/>
              <a:gd name="connsiteY71" fmla="*/ 732265 h 995921"/>
              <a:gd name="connsiteX72" fmla="*/ 748020 w 1011092"/>
              <a:gd name="connsiteY72" fmla="*/ 739154 h 995921"/>
              <a:gd name="connsiteX73" fmla="*/ 698970 w 1011092"/>
              <a:gd name="connsiteY73" fmla="*/ 778192 h 995921"/>
              <a:gd name="connsiteX74" fmla="*/ 691897 w 1011092"/>
              <a:gd name="connsiteY74" fmla="*/ 784163 h 995921"/>
              <a:gd name="connsiteX75" fmla="*/ 717432 w 1011092"/>
              <a:gd name="connsiteY75" fmla="*/ 816220 h 995921"/>
              <a:gd name="connsiteX76" fmla="*/ 762533 w 1011092"/>
              <a:gd name="connsiteY76" fmla="*/ 780029 h 995921"/>
              <a:gd name="connsiteX77" fmla="*/ 762533 w 1011092"/>
              <a:gd name="connsiteY77" fmla="*/ 850482 h 995921"/>
              <a:gd name="connsiteX78" fmla="*/ 554023 w 1011092"/>
              <a:gd name="connsiteY78" fmla="*/ 850482 h 995921"/>
              <a:gd name="connsiteX79" fmla="*/ 473651 w 1011092"/>
              <a:gd name="connsiteY79" fmla="*/ 429696 h 995921"/>
              <a:gd name="connsiteX80" fmla="*/ 492021 w 1011092"/>
              <a:gd name="connsiteY80" fmla="*/ 429696 h 995921"/>
              <a:gd name="connsiteX81" fmla="*/ 492021 w 1011092"/>
              <a:gd name="connsiteY81" fmla="*/ 366041 h 995921"/>
              <a:gd name="connsiteX82" fmla="*/ 464189 w 1011092"/>
              <a:gd name="connsiteY82" fmla="*/ 366041 h 995921"/>
              <a:gd name="connsiteX83" fmla="*/ 464189 w 1011092"/>
              <a:gd name="connsiteY83" fmla="*/ 337658 h 995921"/>
              <a:gd name="connsiteX84" fmla="*/ 441501 w 1011092"/>
              <a:gd name="connsiteY84" fmla="*/ 337658 h 995921"/>
              <a:gd name="connsiteX85" fmla="*/ 441501 w 1011092"/>
              <a:gd name="connsiteY85" fmla="*/ 308999 h 995921"/>
              <a:gd name="connsiteX86" fmla="*/ 168418 w 1011092"/>
              <a:gd name="connsiteY86" fmla="*/ 235975 h 995921"/>
              <a:gd name="connsiteX87" fmla="*/ 311986 w 1011092"/>
              <a:gd name="connsiteY87" fmla="*/ 274094 h 995921"/>
              <a:gd name="connsiteX88" fmla="*/ 400167 w 1011092"/>
              <a:gd name="connsiteY88" fmla="*/ 297425 h 995921"/>
              <a:gd name="connsiteX89" fmla="*/ 403106 w 1011092"/>
              <a:gd name="connsiteY89" fmla="*/ 301283 h 995921"/>
              <a:gd name="connsiteX90" fmla="*/ 403198 w 1011092"/>
              <a:gd name="connsiteY90" fmla="*/ 334167 h 995921"/>
              <a:gd name="connsiteX91" fmla="*/ 403198 w 1011092"/>
              <a:gd name="connsiteY91" fmla="*/ 337106 h 995921"/>
              <a:gd name="connsiteX92" fmla="*/ 382163 w 1011092"/>
              <a:gd name="connsiteY92" fmla="*/ 337106 h 995921"/>
              <a:gd name="connsiteX93" fmla="*/ 382163 w 1011092"/>
              <a:gd name="connsiteY93" fmla="*/ 365581 h 995921"/>
              <a:gd name="connsiteX94" fmla="*/ 353688 w 1011092"/>
              <a:gd name="connsiteY94" fmla="*/ 365581 h 995921"/>
              <a:gd name="connsiteX95" fmla="*/ 353688 w 1011092"/>
              <a:gd name="connsiteY95" fmla="*/ 368521 h 995921"/>
              <a:gd name="connsiteX96" fmla="*/ 353596 w 1011092"/>
              <a:gd name="connsiteY96" fmla="*/ 425930 h 995921"/>
              <a:gd name="connsiteX97" fmla="*/ 356812 w 1011092"/>
              <a:gd name="connsiteY97" fmla="*/ 429328 h 995921"/>
              <a:gd name="connsiteX98" fmla="*/ 366548 w 1011092"/>
              <a:gd name="connsiteY98" fmla="*/ 429237 h 995921"/>
              <a:gd name="connsiteX99" fmla="*/ 372519 w 1011092"/>
              <a:gd name="connsiteY99" fmla="*/ 429237 h 995921"/>
              <a:gd name="connsiteX100" fmla="*/ 371049 w 1011092"/>
              <a:gd name="connsiteY100" fmla="*/ 439065 h 995921"/>
              <a:gd name="connsiteX101" fmla="*/ 353045 w 1011092"/>
              <a:gd name="connsiteY101" fmla="*/ 541115 h 995921"/>
              <a:gd name="connsiteX102" fmla="*/ 333297 w 1011092"/>
              <a:gd name="connsiteY102" fmla="*/ 653821 h 995921"/>
              <a:gd name="connsiteX103" fmla="*/ 313548 w 1011092"/>
              <a:gd name="connsiteY103" fmla="*/ 765700 h 995921"/>
              <a:gd name="connsiteX104" fmla="*/ 300597 w 1011092"/>
              <a:gd name="connsiteY104" fmla="*/ 840837 h 995921"/>
              <a:gd name="connsiteX105" fmla="*/ 298208 w 1011092"/>
              <a:gd name="connsiteY105" fmla="*/ 849747 h 995921"/>
              <a:gd name="connsiteX106" fmla="*/ 289390 w 1011092"/>
              <a:gd name="connsiteY106" fmla="*/ 850390 h 995921"/>
              <a:gd name="connsiteX107" fmla="*/ 125062 w 1011092"/>
              <a:gd name="connsiteY107" fmla="*/ 850482 h 995921"/>
              <a:gd name="connsiteX108" fmla="*/ 121388 w 1011092"/>
              <a:gd name="connsiteY108" fmla="*/ 850482 h 995921"/>
              <a:gd name="connsiteX109" fmla="*/ 119643 w 1011092"/>
              <a:gd name="connsiteY109" fmla="*/ 835234 h 995921"/>
              <a:gd name="connsiteX110" fmla="*/ 108621 w 1011092"/>
              <a:gd name="connsiteY110" fmla="*/ 734010 h 995921"/>
              <a:gd name="connsiteX111" fmla="*/ 97874 w 1011092"/>
              <a:gd name="connsiteY111" fmla="*/ 636185 h 995921"/>
              <a:gd name="connsiteX112" fmla="*/ 92822 w 1011092"/>
              <a:gd name="connsiteY112" fmla="*/ 590900 h 995921"/>
              <a:gd name="connsiteX113" fmla="*/ 93648 w 1011092"/>
              <a:gd name="connsiteY113" fmla="*/ 582450 h 995921"/>
              <a:gd name="connsiteX114" fmla="*/ 93740 w 1011092"/>
              <a:gd name="connsiteY114" fmla="*/ 577398 h 995921"/>
              <a:gd name="connsiteX115" fmla="*/ 88504 w 1011092"/>
              <a:gd name="connsiteY115" fmla="*/ 551954 h 995921"/>
              <a:gd name="connsiteX116" fmla="*/ 80237 w 1011092"/>
              <a:gd name="connsiteY116" fmla="*/ 477185 h 995921"/>
              <a:gd name="connsiteX117" fmla="*/ 73440 w 1011092"/>
              <a:gd name="connsiteY117" fmla="*/ 414356 h 995921"/>
              <a:gd name="connsiteX118" fmla="*/ 74542 w 1011092"/>
              <a:gd name="connsiteY118" fmla="*/ 402690 h 995921"/>
              <a:gd name="connsiteX119" fmla="*/ 79227 w 1011092"/>
              <a:gd name="connsiteY119" fmla="*/ 386524 h 995921"/>
              <a:gd name="connsiteX120" fmla="*/ 83360 w 1011092"/>
              <a:gd name="connsiteY120" fmla="*/ 377155 h 995921"/>
              <a:gd name="connsiteX121" fmla="*/ 164835 w 1011092"/>
              <a:gd name="connsiteY121" fmla="*/ 237077 h 995921"/>
              <a:gd name="connsiteX122" fmla="*/ 168418 w 1011092"/>
              <a:gd name="connsiteY122" fmla="*/ 235975 h 995921"/>
              <a:gd name="connsiteX123" fmla="*/ 187891 w 1011092"/>
              <a:gd name="connsiteY123" fmla="*/ 0 h 995921"/>
              <a:gd name="connsiteX124" fmla="*/ 187340 w 1011092"/>
              <a:gd name="connsiteY124" fmla="*/ 92 h 995921"/>
              <a:gd name="connsiteX125" fmla="*/ 179716 w 1011092"/>
              <a:gd name="connsiteY125" fmla="*/ 2021 h 995921"/>
              <a:gd name="connsiteX126" fmla="*/ 93373 w 1011092"/>
              <a:gd name="connsiteY126" fmla="*/ 45652 h 995921"/>
              <a:gd name="connsiteX127" fmla="*/ 7397 w 1011092"/>
              <a:gd name="connsiteY127" fmla="*/ 297058 h 995921"/>
              <a:gd name="connsiteX128" fmla="*/ 67286 w 1011092"/>
              <a:gd name="connsiteY128" fmla="*/ 405171 h 995921"/>
              <a:gd name="connsiteX129" fmla="*/ 70960 w 1011092"/>
              <a:gd name="connsiteY129" fmla="*/ 412794 h 995921"/>
              <a:gd name="connsiteX130" fmla="*/ 75553 w 1011092"/>
              <a:gd name="connsiteY130" fmla="*/ 454129 h 995921"/>
              <a:gd name="connsiteX131" fmla="*/ 85014 w 1011092"/>
              <a:gd name="connsiteY131" fmla="*/ 539095 h 995921"/>
              <a:gd name="connsiteX132" fmla="*/ 84555 w 1011092"/>
              <a:gd name="connsiteY132" fmla="*/ 556823 h 995921"/>
              <a:gd name="connsiteX133" fmla="*/ 80972 w 1011092"/>
              <a:gd name="connsiteY133" fmla="*/ 569774 h 995921"/>
              <a:gd name="connsiteX134" fmla="*/ 78768 w 1011092"/>
              <a:gd name="connsiteY134" fmla="*/ 574183 h 995921"/>
              <a:gd name="connsiteX135" fmla="*/ 78308 w 1011092"/>
              <a:gd name="connsiteY135" fmla="*/ 584287 h 995921"/>
              <a:gd name="connsiteX136" fmla="*/ 87678 w 1011092"/>
              <a:gd name="connsiteY136" fmla="*/ 587778 h 995921"/>
              <a:gd name="connsiteX137" fmla="*/ 90341 w 1011092"/>
              <a:gd name="connsiteY137" fmla="*/ 587226 h 995921"/>
              <a:gd name="connsiteX138" fmla="*/ 119367 w 1011092"/>
              <a:gd name="connsiteY138" fmla="*/ 850482 h 995921"/>
              <a:gd name="connsiteX139" fmla="*/ 105409 w 1011092"/>
              <a:gd name="connsiteY139" fmla="*/ 850482 h 995921"/>
              <a:gd name="connsiteX140" fmla="*/ 108149 w 1011092"/>
              <a:gd name="connsiteY140" fmla="*/ 860205 h 995921"/>
              <a:gd name="connsiteX141" fmla="*/ 105215 w 1011092"/>
              <a:gd name="connsiteY141" fmla="*/ 860221 h 995921"/>
              <a:gd name="connsiteX142" fmla="*/ 782315 w 1011092"/>
              <a:gd name="connsiteY142" fmla="*/ 993501 h 995921"/>
              <a:gd name="connsiteX143" fmla="*/ 897170 w 1011092"/>
              <a:gd name="connsiteY143" fmla="*/ 860769 h 995921"/>
              <a:gd name="connsiteX144" fmla="*/ 898570 w 1011092"/>
              <a:gd name="connsiteY144" fmla="*/ 860769 h 995921"/>
              <a:gd name="connsiteX145" fmla="*/ 898570 w 1011092"/>
              <a:gd name="connsiteY145" fmla="*/ 858873 h 995921"/>
              <a:gd name="connsiteX146" fmla="*/ 900636 w 1011092"/>
              <a:gd name="connsiteY146" fmla="*/ 856077 h 995921"/>
              <a:gd name="connsiteX147" fmla="*/ 898570 w 1011092"/>
              <a:gd name="connsiteY147" fmla="*/ 856087 h 995921"/>
              <a:gd name="connsiteX148" fmla="*/ 898570 w 1011092"/>
              <a:gd name="connsiteY148" fmla="*/ 850390 h 995921"/>
              <a:gd name="connsiteX149" fmla="*/ 856133 w 1011092"/>
              <a:gd name="connsiteY149" fmla="*/ 850390 h 995921"/>
              <a:gd name="connsiteX150" fmla="*/ 856133 w 1011092"/>
              <a:gd name="connsiteY150" fmla="*/ 796379 h 995921"/>
              <a:gd name="connsiteX151" fmla="*/ 816452 w 1011092"/>
              <a:gd name="connsiteY151" fmla="*/ 796379 h 995921"/>
              <a:gd name="connsiteX152" fmla="*/ 816268 w 1011092"/>
              <a:gd name="connsiteY152" fmla="*/ 794910 h 995921"/>
              <a:gd name="connsiteX153" fmla="*/ 816452 w 1011092"/>
              <a:gd name="connsiteY153" fmla="*/ 755137 h 995921"/>
              <a:gd name="connsiteX154" fmla="*/ 817462 w 1011092"/>
              <a:gd name="connsiteY154" fmla="*/ 751371 h 995921"/>
              <a:gd name="connsiteX155" fmla="*/ 821320 w 1011092"/>
              <a:gd name="connsiteY155" fmla="*/ 734929 h 995921"/>
              <a:gd name="connsiteX156" fmla="*/ 823341 w 1011092"/>
              <a:gd name="connsiteY156" fmla="*/ 730979 h 995921"/>
              <a:gd name="connsiteX157" fmla="*/ 863941 w 1011092"/>
              <a:gd name="connsiteY157" fmla="*/ 698279 h 995921"/>
              <a:gd name="connsiteX158" fmla="*/ 870829 w 1011092"/>
              <a:gd name="connsiteY158" fmla="*/ 692859 h 995921"/>
              <a:gd name="connsiteX159" fmla="*/ 933842 w 1011092"/>
              <a:gd name="connsiteY159" fmla="*/ 730336 h 995921"/>
              <a:gd name="connsiteX160" fmla="*/ 1006682 w 1011092"/>
              <a:gd name="connsiteY160" fmla="*/ 733183 h 995921"/>
              <a:gd name="connsiteX161" fmla="*/ 1005029 w 1011092"/>
              <a:gd name="connsiteY161" fmla="*/ 730887 h 995921"/>
              <a:gd name="connsiteX162" fmla="*/ 999058 w 1011092"/>
              <a:gd name="connsiteY162" fmla="*/ 720324 h 995921"/>
              <a:gd name="connsiteX163" fmla="*/ 997038 w 1011092"/>
              <a:gd name="connsiteY163" fmla="*/ 713251 h 995921"/>
              <a:gd name="connsiteX164" fmla="*/ 969298 w 1011092"/>
              <a:gd name="connsiteY164" fmla="*/ 617814 h 995921"/>
              <a:gd name="connsiteX165" fmla="*/ 971135 w 1011092"/>
              <a:gd name="connsiteY165" fmla="*/ 612303 h 995921"/>
              <a:gd name="connsiteX166" fmla="*/ 1008611 w 1011092"/>
              <a:gd name="connsiteY166" fmla="*/ 582450 h 995921"/>
              <a:gd name="connsiteX167" fmla="*/ 1011092 w 1011092"/>
              <a:gd name="connsiteY167" fmla="*/ 580337 h 995921"/>
              <a:gd name="connsiteX168" fmla="*/ 985464 w 1011092"/>
              <a:gd name="connsiteY168" fmla="*/ 548280 h 995921"/>
              <a:gd name="connsiteX169" fmla="*/ 961306 w 1011092"/>
              <a:gd name="connsiteY169" fmla="*/ 567570 h 995921"/>
              <a:gd name="connsiteX170" fmla="*/ 961214 w 1011092"/>
              <a:gd name="connsiteY170" fmla="*/ 566192 h 995921"/>
              <a:gd name="connsiteX171" fmla="*/ 970124 w 1011092"/>
              <a:gd name="connsiteY171" fmla="*/ 470571 h 995921"/>
              <a:gd name="connsiteX172" fmla="*/ 973798 w 1011092"/>
              <a:gd name="connsiteY172" fmla="*/ 466530 h 995921"/>
              <a:gd name="connsiteX173" fmla="*/ 988311 w 1011092"/>
              <a:gd name="connsiteY173" fmla="*/ 458354 h 995921"/>
              <a:gd name="connsiteX174" fmla="*/ 993915 w 1011092"/>
              <a:gd name="connsiteY174" fmla="*/ 434380 h 995921"/>
              <a:gd name="connsiteX175" fmla="*/ 992996 w 1011092"/>
              <a:gd name="connsiteY175" fmla="*/ 413162 h 995921"/>
              <a:gd name="connsiteX176" fmla="*/ 993639 w 1011092"/>
              <a:gd name="connsiteY176" fmla="*/ 406916 h 995921"/>
              <a:gd name="connsiteX177" fmla="*/ 965532 w 1011092"/>
              <a:gd name="connsiteY177" fmla="*/ 399200 h 995921"/>
              <a:gd name="connsiteX178" fmla="*/ 602063 w 1011092"/>
              <a:gd name="connsiteY178" fmla="*/ 302477 h 995921"/>
              <a:gd name="connsiteX179" fmla="*/ 252281 w 1011092"/>
              <a:gd name="connsiteY179" fmla="*/ 209520 h 995921"/>
              <a:gd name="connsiteX180" fmla="*/ 183941 w 1011092"/>
              <a:gd name="connsiteY180" fmla="*/ 191150 h 995921"/>
              <a:gd name="connsiteX181" fmla="*/ 180083 w 1011092"/>
              <a:gd name="connsiteY181" fmla="*/ 186098 h 995921"/>
              <a:gd name="connsiteX182" fmla="*/ 180451 w 1011092"/>
              <a:gd name="connsiteY182" fmla="*/ 170850 h 995921"/>
              <a:gd name="connsiteX183" fmla="*/ 182012 w 1011092"/>
              <a:gd name="connsiteY183" fmla="*/ 28934 h 995921"/>
              <a:gd name="connsiteX184" fmla="*/ 184860 w 1011092"/>
              <a:gd name="connsiteY184" fmla="*/ 10839 h 995921"/>
              <a:gd name="connsiteX185" fmla="*/ 187891 w 1011092"/>
              <a:gd name="connsiteY185" fmla="*/ 0 h 995921"/>
              <a:gd name="connsiteX0" fmla="*/ 516363 w 1011092"/>
              <a:gd name="connsiteY0" fmla="*/ 728958 h 1007765"/>
              <a:gd name="connsiteX1" fmla="*/ 539786 w 1011092"/>
              <a:gd name="connsiteY1" fmla="*/ 850298 h 1007765"/>
              <a:gd name="connsiteX2" fmla="*/ 335318 w 1011092"/>
              <a:gd name="connsiteY2" fmla="*/ 850298 h 1007765"/>
              <a:gd name="connsiteX3" fmla="*/ 334950 w 1011092"/>
              <a:gd name="connsiteY3" fmla="*/ 849655 h 1007765"/>
              <a:gd name="connsiteX4" fmla="*/ 516363 w 1011092"/>
              <a:gd name="connsiteY4" fmla="*/ 728958 h 1007765"/>
              <a:gd name="connsiteX5" fmla="*/ 492940 w 1011092"/>
              <a:gd name="connsiteY5" fmla="*/ 726386 h 1007765"/>
              <a:gd name="connsiteX6" fmla="*/ 493859 w 1011092"/>
              <a:gd name="connsiteY6" fmla="*/ 726478 h 1007765"/>
              <a:gd name="connsiteX7" fmla="*/ 494226 w 1011092"/>
              <a:gd name="connsiteY7" fmla="*/ 727213 h 1007765"/>
              <a:gd name="connsiteX8" fmla="*/ 314191 w 1011092"/>
              <a:gd name="connsiteY8" fmla="*/ 846899 h 1007765"/>
              <a:gd name="connsiteX9" fmla="*/ 313640 w 1011092"/>
              <a:gd name="connsiteY9" fmla="*/ 846440 h 1007765"/>
              <a:gd name="connsiteX10" fmla="*/ 317406 w 1011092"/>
              <a:gd name="connsiteY10" fmla="*/ 824211 h 1007765"/>
              <a:gd name="connsiteX11" fmla="*/ 334123 w 1011092"/>
              <a:gd name="connsiteY11" fmla="*/ 728591 h 1007765"/>
              <a:gd name="connsiteX12" fmla="*/ 336604 w 1011092"/>
              <a:gd name="connsiteY12" fmla="*/ 726386 h 1007765"/>
              <a:gd name="connsiteX13" fmla="*/ 492940 w 1011092"/>
              <a:gd name="connsiteY13" fmla="*/ 726386 h 1007765"/>
              <a:gd name="connsiteX14" fmla="*/ 784762 w 1011092"/>
              <a:gd name="connsiteY14" fmla="*/ 726202 h 1007765"/>
              <a:gd name="connsiteX15" fmla="*/ 795509 w 1011092"/>
              <a:gd name="connsiteY15" fmla="*/ 736674 h 1007765"/>
              <a:gd name="connsiteX16" fmla="*/ 784762 w 1011092"/>
              <a:gd name="connsiteY16" fmla="*/ 746870 h 1007765"/>
              <a:gd name="connsiteX17" fmla="*/ 774198 w 1011092"/>
              <a:gd name="connsiteY17" fmla="*/ 736215 h 1007765"/>
              <a:gd name="connsiteX18" fmla="*/ 784762 w 1011092"/>
              <a:gd name="connsiteY18" fmla="*/ 726202 h 1007765"/>
              <a:gd name="connsiteX19" fmla="*/ 928330 w 1011092"/>
              <a:gd name="connsiteY19" fmla="*/ 610006 h 1007765"/>
              <a:gd name="connsiteX20" fmla="*/ 939353 w 1011092"/>
              <a:gd name="connsiteY20" fmla="*/ 620019 h 1007765"/>
              <a:gd name="connsiteX21" fmla="*/ 928974 w 1011092"/>
              <a:gd name="connsiteY21" fmla="*/ 630949 h 1007765"/>
              <a:gd name="connsiteX22" fmla="*/ 917859 w 1011092"/>
              <a:gd name="connsiteY22" fmla="*/ 620845 h 1007765"/>
              <a:gd name="connsiteX23" fmla="*/ 928330 w 1011092"/>
              <a:gd name="connsiteY23" fmla="*/ 610006 h 1007765"/>
              <a:gd name="connsiteX24" fmla="*/ 358465 w 1011092"/>
              <a:gd name="connsiteY24" fmla="*/ 590166 h 1007765"/>
              <a:gd name="connsiteX25" fmla="*/ 499278 w 1011092"/>
              <a:gd name="connsiteY25" fmla="*/ 711506 h 1007765"/>
              <a:gd name="connsiteX26" fmla="*/ 499002 w 1011092"/>
              <a:gd name="connsiteY26" fmla="*/ 712149 h 1007765"/>
              <a:gd name="connsiteX27" fmla="*/ 337338 w 1011092"/>
              <a:gd name="connsiteY27" fmla="*/ 712149 h 1007765"/>
              <a:gd name="connsiteX28" fmla="*/ 358465 w 1011092"/>
              <a:gd name="connsiteY28" fmla="*/ 590166 h 1007765"/>
              <a:gd name="connsiteX29" fmla="*/ 486602 w 1011092"/>
              <a:gd name="connsiteY29" fmla="*/ 586492 h 1007765"/>
              <a:gd name="connsiteX30" fmla="*/ 489909 w 1011092"/>
              <a:gd name="connsiteY30" fmla="*/ 589339 h 1007765"/>
              <a:gd name="connsiteX31" fmla="*/ 511127 w 1011092"/>
              <a:gd name="connsiteY31" fmla="*/ 700942 h 1007765"/>
              <a:gd name="connsiteX32" fmla="*/ 511311 w 1011092"/>
              <a:gd name="connsiteY32" fmla="*/ 703331 h 1007765"/>
              <a:gd name="connsiteX33" fmla="*/ 376560 w 1011092"/>
              <a:gd name="connsiteY33" fmla="*/ 587318 h 1007765"/>
              <a:gd name="connsiteX34" fmla="*/ 376836 w 1011092"/>
              <a:gd name="connsiteY34" fmla="*/ 586767 h 1007765"/>
              <a:gd name="connsiteX35" fmla="*/ 379500 w 1011092"/>
              <a:gd name="connsiteY35" fmla="*/ 586492 h 1007765"/>
              <a:gd name="connsiteX36" fmla="*/ 486602 w 1011092"/>
              <a:gd name="connsiteY36" fmla="*/ 586492 h 1007765"/>
              <a:gd name="connsiteX37" fmla="*/ 462904 w 1011092"/>
              <a:gd name="connsiteY37" fmla="*/ 453302 h 1007765"/>
              <a:gd name="connsiteX38" fmla="*/ 464006 w 1011092"/>
              <a:gd name="connsiteY38" fmla="*/ 453486 h 1007765"/>
              <a:gd name="connsiteX39" fmla="*/ 486510 w 1011092"/>
              <a:gd name="connsiteY39" fmla="*/ 572438 h 1007765"/>
              <a:gd name="connsiteX40" fmla="*/ 377846 w 1011092"/>
              <a:gd name="connsiteY40" fmla="*/ 572438 h 1007765"/>
              <a:gd name="connsiteX41" fmla="*/ 462904 w 1011092"/>
              <a:gd name="connsiteY41" fmla="*/ 453302 h 1007765"/>
              <a:gd name="connsiteX42" fmla="*/ 389236 w 1011092"/>
              <a:gd name="connsiteY42" fmla="*/ 429145 h 1007765"/>
              <a:gd name="connsiteX43" fmla="*/ 457117 w 1011092"/>
              <a:gd name="connsiteY43" fmla="*/ 429237 h 1007765"/>
              <a:gd name="connsiteX44" fmla="*/ 459413 w 1011092"/>
              <a:gd name="connsiteY44" fmla="*/ 431533 h 1007765"/>
              <a:gd name="connsiteX45" fmla="*/ 457852 w 1011092"/>
              <a:gd name="connsiteY45" fmla="*/ 436401 h 1007765"/>
              <a:gd name="connsiteX46" fmla="*/ 364252 w 1011092"/>
              <a:gd name="connsiteY46" fmla="*/ 567478 h 1007765"/>
              <a:gd name="connsiteX47" fmla="*/ 362598 w 1011092"/>
              <a:gd name="connsiteY47" fmla="*/ 569682 h 1007765"/>
              <a:gd name="connsiteX48" fmla="*/ 362139 w 1011092"/>
              <a:gd name="connsiteY48" fmla="*/ 569499 h 1007765"/>
              <a:gd name="connsiteX49" fmla="*/ 365446 w 1011092"/>
              <a:gd name="connsiteY49" fmla="*/ 548831 h 1007765"/>
              <a:gd name="connsiteX50" fmla="*/ 383725 w 1011092"/>
              <a:gd name="connsiteY50" fmla="*/ 444944 h 1007765"/>
              <a:gd name="connsiteX51" fmla="*/ 386389 w 1011092"/>
              <a:gd name="connsiteY51" fmla="*/ 431533 h 1007765"/>
              <a:gd name="connsiteX52" fmla="*/ 389236 w 1011092"/>
              <a:gd name="connsiteY52" fmla="*/ 429145 h 1007765"/>
              <a:gd name="connsiteX53" fmla="*/ 441501 w 1011092"/>
              <a:gd name="connsiteY53" fmla="*/ 308999 h 1007765"/>
              <a:gd name="connsiteX54" fmla="*/ 466210 w 1011092"/>
              <a:gd name="connsiteY54" fmla="*/ 315153 h 1007765"/>
              <a:gd name="connsiteX55" fmla="*/ 608585 w 1011092"/>
              <a:gd name="connsiteY55" fmla="*/ 348313 h 1007765"/>
              <a:gd name="connsiteX56" fmla="*/ 808828 w 1011092"/>
              <a:gd name="connsiteY56" fmla="*/ 400486 h 1007765"/>
              <a:gd name="connsiteX57" fmla="*/ 904724 w 1011092"/>
              <a:gd name="connsiteY57" fmla="*/ 435115 h 1007765"/>
              <a:gd name="connsiteX58" fmla="*/ 953958 w 1011092"/>
              <a:gd name="connsiteY58" fmla="*/ 462672 h 1007765"/>
              <a:gd name="connsiteX59" fmla="*/ 956346 w 1011092"/>
              <a:gd name="connsiteY59" fmla="*/ 467907 h 1007765"/>
              <a:gd name="connsiteX60" fmla="*/ 952304 w 1011092"/>
              <a:gd name="connsiteY60" fmla="*/ 510344 h 1007765"/>
              <a:gd name="connsiteX61" fmla="*/ 946334 w 1011092"/>
              <a:gd name="connsiteY61" fmla="*/ 572989 h 1007765"/>
              <a:gd name="connsiteX62" fmla="*/ 939629 w 1011092"/>
              <a:gd name="connsiteY62" fmla="*/ 585022 h 1007765"/>
              <a:gd name="connsiteX63" fmla="*/ 939445 w 1011092"/>
              <a:gd name="connsiteY63" fmla="*/ 585206 h 1007765"/>
              <a:gd name="connsiteX64" fmla="*/ 931913 w 1011092"/>
              <a:gd name="connsiteY64" fmla="*/ 585940 h 1007765"/>
              <a:gd name="connsiteX65" fmla="*/ 848876 w 1011092"/>
              <a:gd name="connsiteY65" fmla="*/ 542677 h 1007765"/>
              <a:gd name="connsiteX66" fmla="*/ 836109 w 1011092"/>
              <a:gd name="connsiteY66" fmla="*/ 532849 h 1007765"/>
              <a:gd name="connsiteX67" fmla="*/ 845753 w 1011092"/>
              <a:gd name="connsiteY67" fmla="*/ 660159 h 1007765"/>
              <a:gd name="connsiteX68" fmla="*/ 796611 w 1011092"/>
              <a:gd name="connsiteY68" fmla="*/ 699656 h 1007765"/>
              <a:gd name="connsiteX69" fmla="*/ 793121 w 1011092"/>
              <a:gd name="connsiteY69" fmla="*/ 700667 h 1007765"/>
              <a:gd name="connsiteX70" fmla="*/ 758675 w 1011092"/>
              <a:gd name="connsiteY70" fmla="*/ 713618 h 1007765"/>
              <a:gd name="connsiteX71" fmla="*/ 751602 w 1011092"/>
              <a:gd name="connsiteY71" fmla="*/ 732265 h 1007765"/>
              <a:gd name="connsiteX72" fmla="*/ 748020 w 1011092"/>
              <a:gd name="connsiteY72" fmla="*/ 739154 h 1007765"/>
              <a:gd name="connsiteX73" fmla="*/ 698970 w 1011092"/>
              <a:gd name="connsiteY73" fmla="*/ 778192 h 1007765"/>
              <a:gd name="connsiteX74" fmla="*/ 691897 w 1011092"/>
              <a:gd name="connsiteY74" fmla="*/ 784163 h 1007765"/>
              <a:gd name="connsiteX75" fmla="*/ 717432 w 1011092"/>
              <a:gd name="connsiteY75" fmla="*/ 816220 h 1007765"/>
              <a:gd name="connsiteX76" fmla="*/ 762533 w 1011092"/>
              <a:gd name="connsiteY76" fmla="*/ 780029 h 1007765"/>
              <a:gd name="connsiteX77" fmla="*/ 762533 w 1011092"/>
              <a:gd name="connsiteY77" fmla="*/ 850482 h 1007765"/>
              <a:gd name="connsiteX78" fmla="*/ 554023 w 1011092"/>
              <a:gd name="connsiteY78" fmla="*/ 850482 h 1007765"/>
              <a:gd name="connsiteX79" fmla="*/ 473651 w 1011092"/>
              <a:gd name="connsiteY79" fmla="*/ 429696 h 1007765"/>
              <a:gd name="connsiteX80" fmla="*/ 492021 w 1011092"/>
              <a:gd name="connsiteY80" fmla="*/ 429696 h 1007765"/>
              <a:gd name="connsiteX81" fmla="*/ 492021 w 1011092"/>
              <a:gd name="connsiteY81" fmla="*/ 366041 h 1007765"/>
              <a:gd name="connsiteX82" fmla="*/ 464189 w 1011092"/>
              <a:gd name="connsiteY82" fmla="*/ 366041 h 1007765"/>
              <a:gd name="connsiteX83" fmla="*/ 464189 w 1011092"/>
              <a:gd name="connsiteY83" fmla="*/ 337658 h 1007765"/>
              <a:gd name="connsiteX84" fmla="*/ 441501 w 1011092"/>
              <a:gd name="connsiteY84" fmla="*/ 337658 h 1007765"/>
              <a:gd name="connsiteX85" fmla="*/ 441501 w 1011092"/>
              <a:gd name="connsiteY85" fmla="*/ 308999 h 1007765"/>
              <a:gd name="connsiteX86" fmla="*/ 168418 w 1011092"/>
              <a:gd name="connsiteY86" fmla="*/ 235975 h 1007765"/>
              <a:gd name="connsiteX87" fmla="*/ 311986 w 1011092"/>
              <a:gd name="connsiteY87" fmla="*/ 274094 h 1007765"/>
              <a:gd name="connsiteX88" fmla="*/ 400167 w 1011092"/>
              <a:gd name="connsiteY88" fmla="*/ 297425 h 1007765"/>
              <a:gd name="connsiteX89" fmla="*/ 403106 w 1011092"/>
              <a:gd name="connsiteY89" fmla="*/ 301283 h 1007765"/>
              <a:gd name="connsiteX90" fmla="*/ 403198 w 1011092"/>
              <a:gd name="connsiteY90" fmla="*/ 334167 h 1007765"/>
              <a:gd name="connsiteX91" fmla="*/ 403198 w 1011092"/>
              <a:gd name="connsiteY91" fmla="*/ 337106 h 1007765"/>
              <a:gd name="connsiteX92" fmla="*/ 382163 w 1011092"/>
              <a:gd name="connsiteY92" fmla="*/ 337106 h 1007765"/>
              <a:gd name="connsiteX93" fmla="*/ 382163 w 1011092"/>
              <a:gd name="connsiteY93" fmla="*/ 365581 h 1007765"/>
              <a:gd name="connsiteX94" fmla="*/ 353688 w 1011092"/>
              <a:gd name="connsiteY94" fmla="*/ 365581 h 1007765"/>
              <a:gd name="connsiteX95" fmla="*/ 353688 w 1011092"/>
              <a:gd name="connsiteY95" fmla="*/ 368521 h 1007765"/>
              <a:gd name="connsiteX96" fmla="*/ 353596 w 1011092"/>
              <a:gd name="connsiteY96" fmla="*/ 425930 h 1007765"/>
              <a:gd name="connsiteX97" fmla="*/ 356812 w 1011092"/>
              <a:gd name="connsiteY97" fmla="*/ 429328 h 1007765"/>
              <a:gd name="connsiteX98" fmla="*/ 366548 w 1011092"/>
              <a:gd name="connsiteY98" fmla="*/ 429237 h 1007765"/>
              <a:gd name="connsiteX99" fmla="*/ 372519 w 1011092"/>
              <a:gd name="connsiteY99" fmla="*/ 429237 h 1007765"/>
              <a:gd name="connsiteX100" fmla="*/ 371049 w 1011092"/>
              <a:gd name="connsiteY100" fmla="*/ 439065 h 1007765"/>
              <a:gd name="connsiteX101" fmla="*/ 353045 w 1011092"/>
              <a:gd name="connsiteY101" fmla="*/ 541115 h 1007765"/>
              <a:gd name="connsiteX102" fmla="*/ 333297 w 1011092"/>
              <a:gd name="connsiteY102" fmla="*/ 653821 h 1007765"/>
              <a:gd name="connsiteX103" fmla="*/ 313548 w 1011092"/>
              <a:gd name="connsiteY103" fmla="*/ 765700 h 1007765"/>
              <a:gd name="connsiteX104" fmla="*/ 300597 w 1011092"/>
              <a:gd name="connsiteY104" fmla="*/ 840837 h 1007765"/>
              <a:gd name="connsiteX105" fmla="*/ 298208 w 1011092"/>
              <a:gd name="connsiteY105" fmla="*/ 849747 h 1007765"/>
              <a:gd name="connsiteX106" fmla="*/ 289390 w 1011092"/>
              <a:gd name="connsiteY106" fmla="*/ 850390 h 1007765"/>
              <a:gd name="connsiteX107" fmla="*/ 125062 w 1011092"/>
              <a:gd name="connsiteY107" fmla="*/ 850482 h 1007765"/>
              <a:gd name="connsiteX108" fmla="*/ 121388 w 1011092"/>
              <a:gd name="connsiteY108" fmla="*/ 850482 h 1007765"/>
              <a:gd name="connsiteX109" fmla="*/ 119643 w 1011092"/>
              <a:gd name="connsiteY109" fmla="*/ 835234 h 1007765"/>
              <a:gd name="connsiteX110" fmla="*/ 108621 w 1011092"/>
              <a:gd name="connsiteY110" fmla="*/ 734010 h 1007765"/>
              <a:gd name="connsiteX111" fmla="*/ 97874 w 1011092"/>
              <a:gd name="connsiteY111" fmla="*/ 636185 h 1007765"/>
              <a:gd name="connsiteX112" fmla="*/ 92822 w 1011092"/>
              <a:gd name="connsiteY112" fmla="*/ 590900 h 1007765"/>
              <a:gd name="connsiteX113" fmla="*/ 93648 w 1011092"/>
              <a:gd name="connsiteY113" fmla="*/ 582450 h 1007765"/>
              <a:gd name="connsiteX114" fmla="*/ 93740 w 1011092"/>
              <a:gd name="connsiteY114" fmla="*/ 577398 h 1007765"/>
              <a:gd name="connsiteX115" fmla="*/ 88504 w 1011092"/>
              <a:gd name="connsiteY115" fmla="*/ 551954 h 1007765"/>
              <a:gd name="connsiteX116" fmla="*/ 80237 w 1011092"/>
              <a:gd name="connsiteY116" fmla="*/ 477185 h 1007765"/>
              <a:gd name="connsiteX117" fmla="*/ 73440 w 1011092"/>
              <a:gd name="connsiteY117" fmla="*/ 414356 h 1007765"/>
              <a:gd name="connsiteX118" fmla="*/ 74542 w 1011092"/>
              <a:gd name="connsiteY118" fmla="*/ 402690 h 1007765"/>
              <a:gd name="connsiteX119" fmla="*/ 79227 w 1011092"/>
              <a:gd name="connsiteY119" fmla="*/ 386524 h 1007765"/>
              <a:gd name="connsiteX120" fmla="*/ 83360 w 1011092"/>
              <a:gd name="connsiteY120" fmla="*/ 377155 h 1007765"/>
              <a:gd name="connsiteX121" fmla="*/ 164835 w 1011092"/>
              <a:gd name="connsiteY121" fmla="*/ 237077 h 1007765"/>
              <a:gd name="connsiteX122" fmla="*/ 168418 w 1011092"/>
              <a:gd name="connsiteY122" fmla="*/ 235975 h 1007765"/>
              <a:gd name="connsiteX123" fmla="*/ 187891 w 1011092"/>
              <a:gd name="connsiteY123" fmla="*/ 0 h 1007765"/>
              <a:gd name="connsiteX124" fmla="*/ 187340 w 1011092"/>
              <a:gd name="connsiteY124" fmla="*/ 92 h 1007765"/>
              <a:gd name="connsiteX125" fmla="*/ 179716 w 1011092"/>
              <a:gd name="connsiteY125" fmla="*/ 2021 h 1007765"/>
              <a:gd name="connsiteX126" fmla="*/ 93373 w 1011092"/>
              <a:gd name="connsiteY126" fmla="*/ 45652 h 1007765"/>
              <a:gd name="connsiteX127" fmla="*/ 7397 w 1011092"/>
              <a:gd name="connsiteY127" fmla="*/ 297058 h 1007765"/>
              <a:gd name="connsiteX128" fmla="*/ 67286 w 1011092"/>
              <a:gd name="connsiteY128" fmla="*/ 405171 h 1007765"/>
              <a:gd name="connsiteX129" fmla="*/ 70960 w 1011092"/>
              <a:gd name="connsiteY129" fmla="*/ 412794 h 1007765"/>
              <a:gd name="connsiteX130" fmla="*/ 75553 w 1011092"/>
              <a:gd name="connsiteY130" fmla="*/ 454129 h 1007765"/>
              <a:gd name="connsiteX131" fmla="*/ 85014 w 1011092"/>
              <a:gd name="connsiteY131" fmla="*/ 539095 h 1007765"/>
              <a:gd name="connsiteX132" fmla="*/ 84555 w 1011092"/>
              <a:gd name="connsiteY132" fmla="*/ 556823 h 1007765"/>
              <a:gd name="connsiteX133" fmla="*/ 80972 w 1011092"/>
              <a:gd name="connsiteY133" fmla="*/ 569774 h 1007765"/>
              <a:gd name="connsiteX134" fmla="*/ 78768 w 1011092"/>
              <a:gd name="connsiteY134" fmla="*/ 574183 h 1007765"/>
              <a:gd name="connsiteX135" fmla="*/ 78308 w 1011092"/>
              <a:gd name="connsiteY135" fmla="*/ 584287 h 1007765"/>
              <a:gd name="connsiteX136" fmla="*/ 87678 w 1011092"/>
              <a:gd name="connsiteY136" fmla="*/ 587778 h 1007765"/>
              <a:gd name="connsiteX137" fmla="*/ 90341 w 1011092"/>
              <a:gd name="connsiteY137" fmla="*/ 587226 h 1007765"/>
              <a:gd name="connsiteX138" fmla="*/ 119367 w 1011092"/>
              <a:gd name="connsiteY138" fmla="*/ 850482 h 1007765"/>
              <a:gd name="connsiteX139" fmla="*/ 105409 w 1011092"/>
              <a:gd name="connsiteY139" fmla="*/ 850482 h 1007765"/>
              <a:gd name="connsiteX140" fmla="*/ 108149 w 1011092"/>
              <a:gd name="connsiteY140" fmla="*/ 860205 h 1007765"/>
              <a:gd name="connsiteX141" fmla="*/ 105215 w 1011092"/>
              <a:gd name="connsiteY141" fmla="*/ 860221 h 1007765"/>
              <a:gd name="connsiteX142" fmla="*/ 711529 w 1011092"/>
              <a:gd name="connsiteY142" fmla="*/ 989057 h 1007765"/>
              <a:gd name="connsiteX143" fmla="*/ 782315 w 1011092"/>
              <a:gd name="connsiteY143" fmla="*/ 993501 h 1007765"/>
              <a:gd name="connsiteX144" fmla="*/ 897170 w 1011092"/>
              <a:gd name="connsiteY144" fmla="*/ 860769 h 1007765"/>
              <a:gd name="connsiteX145" fmla="*/ 898570 w 1011092"/>
              <a:gd name="connsiteY145" fmla="*/ 860769 h 1007765"/>
              <a:gd name="connsiteX146" fmla="*/ 898570 w 1011092"/>
              <a:gd name="connsiteY146" fmla="*/ 858873 h 1007765"/>
              <a:gd name="connsiteX147" fmla="*/ 900636 w 1011092"/>
              <a:gd name="connsiteY147" fmla="*/ 856077 h 1007765"/>
              <a:gd name="connsiteX148" fmla="*/ 898570 w 1011092"/>
              <a:gd name="connsiteY148" fmla="*/ 856087 h 1007765"/>
              <a:gd name="connsiteX149" fmla="*/ 898570 w 1011092"/>
              <a:gd name="connsiteY149" fmla="*/ 850390 h 1007765"/>
              <a:gd name="connsiteX150" fmla="*/ 856133 w 1011092"/>
              <a:gd name="connsiteY150" fmla="*/ 850390 h 1007765"/>
              <a:gd name="connsiteX151" fmla="*/ 856133 w 1011092"/>
              <a:gd name="connsiteY151" fmla="*/ 796379 h 1007765"/>
              <a:gd name="connsiteX152" fmla="*/ 816452 w 1011092"/>
              <a:gd name="connsiteY152" fmla="*/ 796379 h 1007765"/>
              <a:gd name="connsiteX153" fmla="*/ 816268 w 1011092"/>
              <a:gd name="connsiteY153" fmla="*/ 794910 h 1007765"/>
              <a:gd name="connsiteX154" fmla="*/ 816452 w 1011092"/>
              <a:gd name="connsiteY154" fmla="*/ 755137 h 1007765"/>
              <a:gd name="connsiteX155" fmla="*/ 817462 w 1011092"/>
              <a:gd name="connsiteY155" fmla="*/ 751371 h 1007765"/>
              <a:gd name="connsiteX156" fmla="*/ 821320 w 1011092"/>
              <a:gd name="connsiteY156" fmla="*/ 734929 h 1007765"/>
              <a:gd name="connsiteX157" fmla="*/ 823341 w 1011092"/>
              <a:gd name="connsiteY157" fmla="*/ 730979 h 1007765"/>
              <a:gd name="connsiteX158" fmla="*/ 863941 w 1011092"/>
              <a:gd name="connsiteY158" fmla="*/ 698279 h 1007765"/>
              <a:gd name="connsiteX159" fmla="*/ 870829 w 1011092"/>
              <a:gd name="connsiteY159" fmla="*/ 692859 h 1007765"/>
              <a:gd name="connsiteX160" fmla="*/ 933842 w 1011092"/>
              <a:gd name="connsiteY160" fmla="*/ 730336 h 1007765"/>
              <a:gd name="connsiteX161" fmla="*/ 1006682 w 1011092"/>
              <a:gd name="connsiteY161" fmla="*/ 733183 h 1007765"/>
              <a:gd name="connsiteX162" fmla="*/ 1005029 w 1011092"/>
              <a:gd name="connsiteY162" fmla="*/ 730887 h 1007765"/>
              <a:gd name="connsiteX163" fmla="*/ 999058 w 1011092"/>
              <a:gd name="connsiteY163" fmla="*/ 720324 h 1007765"/>
              <a:gd name="connsiteX164" fmla="*/ 997038 w 1011092"/>
              <a:gd name="connsiteY164" fmla="*/ 713251 h 1007765"/>
              <a:gd name="connsiteX165" fmla="*/ 969298 w 1011092"/>
              <a:gd name="connsiteY165" fmla="*/ 617814 h 1007765"/>
              <a:gd name="connsiteX166" fmla="*/ 971135 w 1011092"/>
              <a:gd name="connsiteY166" fmla="*/ 612303 h 1007765"/>
              <a:gd name="connsiteX167" fmla="*/ 1008611 w 1011092"/>
              <a:gd name="connsiteY167" fmla="*/ 582450 h 1007765"/>
              <a:gd name="connsiteX168" fmla="*/ 1011092 w 1011092"/>
              <a:gd name="connsiteY168" fmla="*/ 580337 h 1007765"/>
              <a:gd name="connsiteX169" fmla="*/ 985464 w 1011092"/>
              <a:gd name="connsiteY169" fmla="*/ 548280 h 1007765"/>
              <a:gd name="connsiteX170" fmla="*/ 961306 w 1011092"/>
              <a:gd name="connsiteY170" fmla="*/ 567570 h 1007765"/>
              <a:gd name="connsiteX171" fmla="*/ 961214 w 1011092"/>
              <a:gd name="connsiteY171" fmla="*/ 566192 h 1007765"/>
              <a:gd name="connsiteX172" fmla="*/ 970124 w 1011092"/>
              <a:gd name="connsiteY172" fmla="*/ 470571 h 1007765"/>
              <a:gd name="connsiteX173" fmla="*/ 973798 w 1011092"/>
              <a:gd name="connsiteY173" fmla="*/ 466530 h 1007765"/>
              <a:gd name="connsiteX174" fmla="*/ 988311 w 1011092"/>
              <a:gd name="connsiteY174" fmla="*/ 458354 h 1007765"/>
              <a:gd name="connsiteX175" fmla="*/ 993915 w 1011092"/>
              <a:gd name="connsiteY175" fmla="*/ 434380 h 1007765"/>
              <a:gd name="connsiteX176" fmla="*/ 992996 w 1011092"/>
              <a:gd name="connsiteY176" fmla="*/ 413162 h 1007765"/>
              <a:gd name="connsiteX177" fmla="*/ 993639 w 1011092"/>
              <a:gd name="connsiteY177" fmla="*/ 406916 h 1007765"/>
              <a:gd name="connsiteX178" fmla="*/ 965532 w 1011092"/>
              <a:gd name="connsiteY178" fmla="*/ 399200 h 1007765"/>
              <a:gd name="connsiteX179" fmla="*/ 602063 w 1011092"/>
              <a:gd name="connsiteY179" fmla="*/ 302477 h 1007765"/>
              <a:gd name="connsiteX180" fmla="*/ 252281 w 1011092"/>
              <a:gd name="connsiteY180" fmla="*/ 209520 h 1007765"/>
              <a:gd name="connsiteX181" fmla="*/ 183941 w 1011092"/>
              <a:gd name="connsiteY181" fmla="*/ 191150 h 1007765"/>
              <a:gd name="connsiteX182" fmla="*/ 180083 w 1011092"/>
              <a:gd name="connsiteY182" fmla="*/ 186098 h 1007765"/>
              <a:gd name="connsiteX183" fmla="*/ 180451 w 1011092"/>
              <a:gd name="connsiteY183" fmla="*/ 170850 h 1007765"/>
              <a:gd name="connsiteX184" fmla="*/ 182012 w 1011092"/>
              <a:gd name="connsiteY184" fmla="*/ 28934 h 1007765"/>
              <a:gd name="connsiteX185" fmla="*/ 184860 w 1011092"/>
              <a:gd name="connsiteY185" fmla="*/ 10839 h 1007765"/>
              <a:gd name="connsiteX186" fmla="*/ 187891 w 1011092"/>
              <a:gd name="connsiteY186" fmla="*/ 0 h 1007765"/>
              <a:gd name="connsiteX0" fmla="*/ 516363 w 1011092"/>
              <a:gd name="connsiteY0" fmla="*/ 728958 h 1014863"/>
              <a:gd name="connsiteX1" fmla="*/ 539786 w 1011092"/>
              <a:gd name="connsiteY1" fmla="*/ 850298 h 1014863"/>
              <a:gd name="connsiteX2" fmla="*/ 335318 w 1011092"/>
              <a:gd name="connsiteY2" fmla="*/ 850298 h 1014863"/>
              <a:gd name="connsiteX3" fmla="*/ 334950 w 1011092"/>
              <a:gd name="connsiteY3" fmla="*/ 849655 h 1014863"/>
              <a:gd name="connsiteX4" fmla="*/ 516363 w 1011092"/>
              <a:gd name="connsiteY4" fmla="*/ 728958 h 1014863"/>
              <a:gd name="connsiteX5" fmla="*/ 492940 w 1011092"/>
              <a:gd name="connsiteY5" fmla="*/ 726386 h 1014863"/>
              <a:gd name="connsiteX6" fmla="*/ 493859 w 1011092"/>
              <a:gd name="connsiteY6" fmla="*/ 726478 h 1014863"/>
              <a:gd name="connsiteX7" fmla="*/ 494226 w 1011092"/>
              <a:gd name="connsiteY7" fmla="*/ 727213 h 1014863"/>
              <a:gd name="connsiteX8" fmla="*/ 314191 w 1011092"/>
              <a:gd name="connsiteY8" fmla="*/ 846899 h 1014863"/>
              <a:gd name="connsiteX9" fmla="*/ 313640 w 1011092"/>
              <a:gd name="connsiteY9" fmla="*/ 846440 h 1014863"/>
              <a:gd name="connsiteX10" fmla="*/ 317406 w 1011092"/>
              <a:gd name="connsiteY10" fmla="*/ 824211 h 1014863"/>
              <a:gd name="connsiteX11" fmla="*/ 334123 w 1011092"/>
              <a:gd name="connsiteY11" fmla="*/ 728591 h 1014863"/>
              <a:gd name="connsiteX12" fmla="*/ 336604 w 1011092"/>
              <a:gd name="connsiteY12" fmla="*/ 726386 h 1014863"/>
              <a:gd name="connsiteX13" fmla="*/ 492940 w 1011092"/>
              <a:gd name="connsiteY13" fmla="*/ 726386 h 1014863"/>
              <a:gd name="connsiteX14" fmla="*/ 784762 w 1011092"/>
              <a:gd name="connsiteY14" fmla="*/ 726202 h 1014863"/>
              <a:gd name="connsiteX15" fmla="*/ 795509 w 1011092"/>
              <a:gd name="connsiteY15" fmla="*/ 736674 h 1014863"/>
              <a:gd name="connsiteX16" fmla="*/ 784762 w 1011092"/>
              <a:gd name="connsiteY16" fmla="*/ 746870 h 1014863"/>
              <a:gd name="connsiteX17" fmla="*/ 774198 w 1011092"/>
              <a:gd name="connsiteY17" fmla="*/ 736215 h 1014863"/>
              <a:gd name="connsiteX18" fmla="*/ 784762 w 1011092"/>
              <a:gd name="connsiteY18" fmla="*/ 726202 h 1014863"/>
              <a:gd name="connsiteX19" fmla="*/ 928330 w 1011092"/>
              <a:gd name="connsiteY19" fmla="*/ 610006 h 1014863"/>
              <a:gd name="connsiteX20" fmla="*/ 939353 w 1011092"/>
              <a:gd name="connsiteY20" fmla="*/ 620019 h 1014863"/>
              <a:gd name="connsiteX21" fmla="*/ 928974 w 1011092"/>
              <a:gd name="connsiteY21" fmla="*/ 630949 h 1014863"/>
              <a:gd name="connsiteX22" fmla="*/ 917859 w 1011092"/>
              <a:gd name="connsiteY22" fmla="*/ 620845 h 1014863"/>
              <a:gd name="connsiteX23" fmla="*/ 928330 w 1011092"/>
              <a:gd name="connsiteY23" fmla="*/ 610006 h 1014863"/>
              <a:gd name="connsiteX24" fmla="*/ 358465 w 1011092"/>
              <a:gd name="connsiteY24" fmla="*/ 590166 h 1014863"/>
              <a:gd name="connsiteX25" fmla="*/ 499278 w 1011092"/>
              <a:gd name="connsiteY25" fmla="*/ 711506 h 1014863"/>
              <a:gd name="connsiteX26" fmla="*/ 499002 w 1011092"/>
              <a:gd name="connsiteY26" fmla="*/ 712149 h 1014863"/>
              <a:gd name="connsiteX27" fmla="*/ 337338 w 1011092"/>
              <a:gd name="connsiteY27" fmla="*/ 712149 h 1014863"/>
              <a:gd name="connsiteX28" fmla="*/ 358465 w 1011092"/>
              <a:gd name="connsiteY28" fmla="*/ 590166 h 1014863"/>
              <a:gd name="connsiteX29" fmla="*/ 486602 w 1011092"/>
              <a:gd name="connsiteY29" fmla="*/ 586492 h 1014863"/>
              <a:gd name="connsiteX30" fmla="*/ 489909 w 1011092"/>
              <a:gd name="connsiteY30" fmla="*/ 589339 h 1014863"/>
              <a:gd name="connsiteX31" fmla="*/ 511127 w 1011092"/>
              <a:gd name="connsiteY31" fmla="*/ 700942 h 1014863"/>
              <a:gd name="connsiteX32" fmla="*/ 511311 w 1011092"/>
              <a:gd name="connsiteY32" fmla="*/ 703331 h 1014863"/>
              <a:gd name="connsiteX33" fmla="*/ 376560 w 1011092"/>
              <a:gd name="connsiteY33" fmla="*/ 587318 h 1014863"/>
              <a:gd name="connsiteX34" fmla="*/ 376836 w 1011092"/>
              <a:gd name="connsiteY34" fmla="*/ 586767 h 1014863"/>
              <a:gd name="connsiteX35" fmla="*/ 379500 w 1011092"/>
              <a:gd name="connsiteY35" fmla="*/ 586492 h 1014863"/>
              <a:gd name="connsiteX36" fmla="*/ 486602 w 1011092"/>
              <a:gd name="connsiteY36" fmla="*/ 586492 h 1014863"/>
              <a:gd name="connsiteX37" fmla="*/ 462904 w 1011092"/>
              <a:gd name="connsiteY37" fmla="*/ 453302 h 1014863"/>
              <a:gd name="connsiteX38" fmla="*/ 464006 w 1011092"/>
              <a:gd name="connsiteY38" fmla="*/ 453486 h 1014863"/>
              <a:gd name="connsiteX39" fmla="*/ 486510 w 1011092"/>
              <a:gd name="connsiteY39" fmla="*/ 572438 h 1014863"/>
              <a:gd name="connsiteX40" fmla="*/ 377846 w 1011092"/>
              <a:gd name="connsiteY40" fmla="*/ 572438 h 1014863"/>
              <a:gd name="connsiteX41" fmla="*/ 462904 w 1011092"/>
              <a:gd name="connsiteY41" fmla="*/ 453302 h 1014863"/>
              <a:gd name="connsiteX42" fmla="*/ 389236 w 1011092"/>
              <a:gd name="connsiteY42" fmla="*/ 429145 h 1014863"/>
              <a:gd name="connsiteX43" fmla="*/ 457117 w 1011092"/>
              <a:gd name="connsiteY43" fmla="*/ 429237 h 1014863"/>
              <a:gd name="connsiteX44" fmla="*/ 459413 w 1011092"/>
              <a:gd name="connsiteY44" fmla="*/ 431533 h 1014863"/>
              <a:gd name="connsiteX45" fmla="*/ 457852 w 1011092"/>
              <a:gd name="connsiteY45" fmla="*/ 436401 h 1014863"/>
              <a:gd name="connsiteX46" fmla="*/ 364252 w 1011092"/>
              <a:gd name="connsiteY46" fmla="*/ 567478 h 1014863"/>
              <a:gd name="connsiteX47" fmla="*/ 362598 w 1011092"/>
              <a:gd name="connsiteY47" fmla="*/ 569682 h 1014863"/>
              <a:gd name="connsiteX48" fmla="*/ 362139 w 1011092"/>
              <a:gd name="connsiteY48" fmla="*/ 569499 h 1014863"/>
              <a:gd name="connsiteX49" fmla="*/ 365446 w 1011092"/>
              <a:gd name="connsiteY49" fmla="*/ 548831 h 1014863"/>
              <a:gd name="connsiteX50" fmla="*/ 383725 w 1011092"/>
              <a:gd name="connsiteY50" fmla="*/ 444944 h 1014863"/>
              <a:gd name="connsiteX51" fmla="*/ 386389 w 1011092"/>
              <a:gd name="connsiteY51" fmla="*/ 431533 h 1014863"/>
              <a:gd name="connsiteX52" fmla="*/ 389236 w 1011092"/>
              <a:gd name="connsiteY52" fmla="*/ 429145 h 1014863"/>
              <a:gd name="connsiteX53" fmla="*/ 441501 w 1011092"/>
              <a:gd name="connsiteY53" fmla="*/ 308999 h 1014863"/>
              <a:gd name="connsiteX54" fmla="*/ 466210 w 1011092"/>
              <a:gd name="connsiteY54" fmla="*/ 315153 h 1014863"/>
              <a:gd name="connsiteX55" fmla="*/ 608585 w 1011092"/>
              <a:gd name="connsiteY55" fmla="*/ 348313 h 1014863"/>
              <a:gd name="connsiteX56" fmla="*/ 808828 w 1011092"/>
              <a:gd name="connsiteY56" fmla="*/ 400486 h 1014863"/>
              <a:gd name="connsiteX57" fmla="*/ 904724 w 1011092"/>
              <a:gd name="connsiteY57" fmla="*/ 435115 h 1014863"/>
              <a:gd name="connsiteX58" fmla="*/ 953958 w 1011092"/>
              <a:gd name="connsiteY58" fmla="*/ 462672 h 1014863"/>
              <a:gd name="connsiteX59" fmla="*/ 956346 w 1011092"/>
              <a:gd name="connsiteY59" fmla="*/ 467907 h 1014863"/>
              <a:gd name="connsiteX60" fmla="*/ 952304 w 1011092"/>
              <a:gd name="connsiteY60" fmla="*/ 510344 h 1014863"/>
              <a:gd name="connsiteX61" fmla="*/ 946334 w 1011092"/>
              <a:gd name="connsiteY61" fmla="*/ 572989 h 1014863"/>
              <a:gd name="connsiteX62" fmla="*/ 939629 w 1011092"/>
              <a:gd name="connsiteY62" fmla="*/ 585022 h 1014863"/>
              <a:gd name="connsiteX63" fmla="*/ 939445 w 1011092"/>
              <a:gd name="connsiteY63" fmla="*/ 585206 h 1014863"/>
              <a:gd name="connsiteX64" fmla="*/ 931913 w 1011092"/>
              <a:gd name="connsiteY64" fmla="*/ 585940 h 1014863"/>
              <a:gd name="connsiteX65" fmla="*/ 848876 w 1011092"/>
              <a:gd name="connsiteY65" fmla="*/ 542677 h 1014863"/>
              <a:gd name="connsiteX66" fmla="*/ 836109 w 1011092"/>
              <a:gd name="connsiteY66" fmla="*/ 532849 h 1014863"/>
              <a:gd name="connsiteX67" fmla="*/ 845753 w 1011092"/>
              <a:gd name="connsiteY67" fmla="*/ 660159 h 1014863"/>
              <a:gd name="connsiteX68" fmla="*/ 796611 w 1011092"/>
              <a:gd name="connsiteY68" fmla="*/ 699656 h 1014863"/>
              <a:gd name="connsiteX69" fmla="*/ 793121 w 1011092"/>
              <a:gd name="connsiteY69" fmla="*/ 700667 h 1014863"/>
              <a:gd name="connsiteX70" fmla="*/ 758675 w 1011092"/>
              <a:gd name="connsiteY70" fmla="*/ 713618 h 1014863"/>
              <a:gd name="connsiteX71" fmla="*/ 751602 w 1011092"/>
              <a:gd name="connsiteY71" fmla="*/ 732265 h 1014863"/>
              <a:gd name="connsiteX72" fmla="*/ 748020 w 1011092"/>
              <a:gd name="connsiteY72" fmla="*/ 739154 h 1014863"/>
              <a:gd name="connsiteX73" fmla="*/ 698970 w 1011092"/>
              <a:gd name="connsiteY73" fmla="*/ 778192 h 1014863"/>
              <a:gd name="connsiteX74" fmla="*/ 691897 w 1011092"/>
              <a:gd name="connsiteY74" fmla="*/ 784163 h 1014863"/>
              <a:gd name="connsiteX75" fmla="*/ 717432 w 1011092"/>
              <a:gd name="connsiteY75" fmla="*/ 816220 h 1014863"/>
              <a:gd name="connsiteX76" fmla="*/ 762533 w 1011092"/>
              <a:gd name="connsiteY76" fmla="*/ 780029 h 1014863"/>
              <a:gd name="connsiteX77" fmla="*/ 762533 w 1011092"/>
              <a:gd name="connsiteY77" fmla="*/ 850482 h 1014863"/>
              <a:gd name="connsiteX78" fmla="*/ 554023 w 1011092"/>
              <a:gd name="connsiteY78" fmla="*/ 850482 h 1014863"/>
              <a:gd name="connsiteX79" fmla="*/ 473651 w 1011092"/>
              <a:gd name="connsiteY79" fmla="*/ 429696 h 1014863"/>
              <a:gd name="connsiteX80" fmla="*/ 492021 w 1011092"/>
              <a:gd name="connsiteY80" fmla="*/ 429696 h 1014863"/>
              <a:gd name="connsiteX81" fmla="*/ 492021 w 1011092"/>
              <a:gd name="connsiteY81" fmla="*/ 366041 h 1014863"/>
              <a:gd name="connsiteX82" fmla="*/ 464189 w 1011092"/>
              <a:gd name="connsiteY82" fmla="*/ 366041 h 1014863"/>
              <a:gd name="connsiteX83" fmla="*/ 464189 w 1011092"/>
              <a:gd name="connsiteY83" fmla="*/ 337658 h 1014863"/>
              <a:gd name="connsiteX84" fmla="*/ 441501 w 1011092"/>
              <a:gd name="connsiteY84" fmla="*/ 337658 h 1014863"/>
              <a:gd name="connsiteX85" fmla="*/ 441501 w 1011092"/>
              <a:gd name="connsiteY85" fmla="*/ 308999 h 1014863"/>
              <a:gd name="connsiteX86" fmla="*/ 168418 w 1011092"/>
              <a:gd name="connsiteY86" fmla="*/ 235975 h 1014863"/>
              <a:gd name="connsiteX87" fmla="*/ 311986 w 1011092"/>
              <a:gd name="connsiteY87" fmla="*/ 274094 h 1014863"/>
              <a:gd name="connsiteX88" fmla="*/ 400167 w 1011092"/>
              <a:gd name="connsiteY88" fmla="*/ 297425 h 1014863"/>
              <a:gd name="connsiteX89" fmla="*/ 403106 w 1011092"/>
              <a:gd name="connsiteY89" fmla="*/ 301283 h 1014863"/>
              <a:gd name="connsiteX90" fmla="*/ 403198 w 1011092"/>
              <a:gd name="connsiteY90" fmla="*/ 334167 h 1014863"/>
              <a:gd name="connsiteX91" fmla="*/ 403198 w 1011092"/>
              <a:gd name="connsiteY91" fmla="*/ 337106 h 1014863"/>
              <a:gd name="connsiteX92" fmla="*/ 382163 w 1011092"/>
              <a:gd name="connsiteY92" fmla="*/ 337106 h 1014863"/>
              <a:gd name="connsiteX93" fmla="*/ 382163 w 1011092"/>
              <a:gd name="connsiteY93" fmla="*/ 365581 h 1014863"/>
              <a:gd name="connsiteX94" fmla="*/ 353688 w 1011092"/>
              <a:gd name="connsiteY94" fmla="*/ 365581 h 1014863"/>
              <a:gd name="connsiteX95" fmla="*/ 353688 w 1011092"/>
              <a:gd name="connsiteY95" fmla="*/ 368521 h 1014863"/>
              <a:gd name="connsiteX96" fmla="*/ 353596 w 1011092"/>
              <a:gd name="connsiteY96" fmla="*/ 425930 h 1014863"/>
              <a:gd name="connsiteX97" fmla="*/ 356812 w 1011092"/>
              <a:gd name="connsiteY97" fmla="*/ 429328 h 1014863"/>
              <a:gd name="connsiteX98" fmla="*/ 366548 w 1011092"/>
              <a:gd name="connsiteY98" fmla="*/ 429237 h 1014863"/>
              <a:gd name="connsiteX99" fmla="*/ 372519 w 1011092"/>
              <a:gd name="connsiteY99" fmla="*/ 429237 h 1014863"/>
              <a:gd name="connsiteX100" fmla="*/ 371049 w 1011092"/>
              <a:gd name="connsiteY100" fmla="*/ 439065 h 1014863"/>
              <a:gd name="connsiteX101" fmla="*/ 353045 w 1011092"/>
              <a:gd name="connsiteY101" fmla="*/ 541115 h 1014863"/>
              <a:gd name="connsiteX102" fmla="*/ 333297 w 1011092"/>
              <a:gd name="connsiteY102" fmla="*/ 653821 h 1014863"/>
              <a:gd name="connsiteX103" fmla="*/ 313548 w 1011092"/>
              <a:gd name="connsiteY103" fmla="*/ 765700 h 1014863"/>
              <a:gd name="connsiteX104" fmla="*/ 300597 w 1011092"/>
              <a:gd name="connsiteY104" fmla="*/ 840837 h 1014863"/>
              <a:gd name="connsiteX105" fmla="*/ 298208 w 1011092"/>
              <a:gd name="connsiteY105" fmla="*/ 849747 h 1014863"/>
              <a:gd name="connsiteX106" fmla="*/ 289390 w 1011092"/>
              <a:gd name="connsiteY106" fmla="*/ 850390 h 1014863"/>
              <a:gd name="connsiteX107" fmla="*/ 125062 w 1011092"/>
              <a:gd name="connsiteY107" fmla="*/ 850482 h 1014863"/>
              <a:gd name="connsiteX108" fmla="*/ 121388 w 1011092"/>
              <a:gd name="connsiteY108" fmla="*/ 850482 h 1014863"/>
              <a:gd name="connsiteX109" fmla="*/ 119643 w 1011092"/>
              <a:gd name="connsiteY109" fmla="*/ 835234 h 1014863"/>
              <a:gd name="connsiteX110" fmla="*/ 108621 w 1011092"/>
              <a:gd name="connsiteY110" fmla="*/ 734010 h 1014863"/>
              <a:gd name="connsiteX111" fmla="*/ 97874 w 1011092"/>
              <a:gd name="connsiteY111" fmla="*/ 636185 h 1014863"/>
              <a:gd name="connsiteX112" fmla="*/ 92822 w 1011092"/>
              <a:gd name="connsiteY112" fmla="*/ 590900 h 1014863"/>
              <a:gd name="connsiteX113" fmla="*/ 93648 w 1011092"/>
              <a:gd name="connsiteY113" fmla="*/ 582450 h 1014863"/>
              <a:gd name="connsiteX114" fmla="*/ 93740 w 1011092"/>
              <a:gd name="connsiteY114" fmla="*/ 577398 h 1014863"/>
              <a:gd name="connsiteX115" fmla="*/ 88504 w 1011092"/>
              <a:gd name="connsiteY115" fmla="*/ 551954 h 1014863"/>
              <a:gd name="connsiteX116" fmla="*/ 80237 w 1011092"/>
              <a:gd name="connsiteY116" fmla="*/ 477185 h 1014863"/>
              <a:gd name="connsiteX117" fmla="*/ 73440 w 1011092"/>
              <a:gd name="connsiteY117" fmla="*/ 414356 h 1014863"/>
              <a:gd name="connsiteX118" fmla="*/ 74542 w 1011092"/>
              <a:gd name="connsiteY118" fmla="*/ 402690 h 1014863"/>
              <a:gd name="connsiteX119" fmla="*/ 79227 w 1011092"/>
              <a:gd name="connsiteY119" fmla="*/ 386524 h 1014863"/>
              <a:gd name="connsiteX120" fmla="*/ 83360 w 1011092"/>
              <a:gd name="connsiteY120" fmla="*/ 377155 h 1014863"/>
              <a:gd name="connsiteX121" fmla="*/ 164835 w 1011092"/>
              <a:gd name="connsiteY121" fmla="*/ 237077 h 1014863"/>
              <a:gd name="connsiteX122" fmla="*/ 168418 w 1011092"/>
              <a:gd name="connsiteY122" fmla="*/ 235975 h 1014863"/>
              <a:gd name="connsiteX123" fmla="*/ 187891 w 1011092"/>
              <a:gd name="connsiteY123" fmla="*/ 0 h 1014863"/>
              <a:gd name="connsiteX124" fmla="*/ 187340 w 1011092"/>
              <a:gd name="connsiteY124" fmla="*/ 92 h 1014863"/>
              <a:gd name="connsiteX125" fmla="*/ 179716 w 1011092"/>
              <a:gd name="connsiteY125" fmla="*/ 2021 h 1014863"/>
              <a:gd name="connsiteX126" fmla="*/ 93373 w 1011092"/>
              <a:gd name="connsiteY126" fmla="*/ 45652 h 1014863"/>
              <a:gd name="connsiteX127" fmla="*/ 7397 w 1011092"/>
              <a:gd name="connsiteY127" fmla="*/ 297058 h 1014863"/>
              <a:gd name="connsiteX128" fmla="*/ 67286 w 1011092"/>
              <a:gd name="connsiteY128" fmla="*/ 405171 h 1014863"/>
              <a:gd name="connsiteX129" fmla="*/ 70960 w 1011092"/>
              <a:gd name="connsiteY129" fmla="*/ 412794 h 1014863"/>
              <a:gd name="connsiteX130" fmla="*/ 75553 w 1011092"/>
              <a:gd name="connsiteY130" fmla="*/ 454129 h 1014863"/>
              <a:gd name="connsiteX131" fmla="*/ 85014 w 1011092"/>
              <a:gd name="connsiteY131" fmla="*/ 539095 h 1014863"/>
              <a:gd name="connsiteX132" fmla="*/ 84555 w 1011092"/>
              <a:gd name="connsiteY132" fmla="*/ 556823 h 1014863"/>
              <a:gd name="connsiteX133" fmla="*/ 80972 w 1011092"/>
              <a:gd name="connsiteY133" fmla="*/ 569774 h 1014863"/>
              <a:gd name="connsiteX134" fmla="*/ 78768 w 1011092"/>
              <a:gd name="connsiteY134" fmla="*/ 574183 h 1014863"/>
              <a:gd name="connsiteX135" fmla="*/ 78308 w 1011092"/>
              <a:gd name="connsiteY135" fmla="*/ 584287 h 1014863"/>
              <a:gd name="connsiteX136" fmla="*/ 87678 w 1011092"/>
              <a:gd name="connsiteY136" fmla="*/ 587778 h 1014863"/>
              <a:gd name="connsiteX137" fmla="*/ 90341 w 1011092"/>
              <a:gd name="connsiteY137" fmla="*/ 587226 h 1014863"/>
              <a:gd name="connsiteX138" fmla="*/ 119367 w 1011092"/>
              <a:gd name="connsiteY138" fmla="*/ 850482 h 1014863"/>
              <a:gd name="connsiteX139" fmla="*/ 105409 w 1011092"/>
              <a:gd name="connsiteY139" fmla="*/ 850482 h 1014863"/>
              <a:gd name="connsiteX140" fmla="*/ 108149 w 1011092"/>
              <a:gd name="connsiteY140" fmla="*/ 860205 h 1014863"/>
              <a:gd name="connsiteX141" fmla="*/ 105215 w 1011092"/>
              <a:gd name="connsiteY141" fmla="*/ 860221 h 1014863"/>
              <a:gd name="connsiteX142" fmla="*/ 677468 w 1011092"/>
              <a:gd name="connsiteY142" fmla="*/ 1002157 h 1014863"/>
              <a:gd name="connsiteX143" fmla="*/ 782315 w 1011092"/>
              <a:gd name="connsiteY143" fmla="*/ 993501 h 1014863"/>
              <a:gd name="connsiteX144" fmla="*/ 897170 w 1011092"/>
              <a:gd name="connsiteY144" fmla="*/ 860769 h 1014863"/>
              <a:gd name="connsiteX145" fmla="*/ 898570 w 1011092"/>
              <a:gd name="connsiteY145" fmla="*/ 860769 h 1014863"/>
              <a:gd name="connsiteX146" fmla="*/ 898570 w 1011092"/>
              <a:gd name="connsiteY146" fmla="*/ 858873 h 1014863"/>
              <a:gd name="connsiteX147" fmla="*/ 900636 w 1011092"/>
              <a:gd name="connsiteY147" fmla="*/ 856077 h 1014863"/>
              <a:gd name="connsiteX148" fmla="*/ 898570 w 1011092"/>
              <a:gd name="connsiteY148" fmla="*/ 856087 h 1014863"/>
              <a:gd name="connsiteX149" fmla="*/ 898570 w 1011092"/>
              <a:gd name="connsiteY149" fmla="*/ 850390 h 1014863"/>
              <a:gd name="connsiteX150" fmla="*/ 856133 w 1011092"/>
              <a:gd name="connsiteY150" fmla="*/ 850390 h 1014863"/>
              <a:gd name="connsiteX151" fmla="*/ 856133 w 1011092"/>
              <a:gd name="connsiteY151" fmla="*/ 796379 h 1014863"/>
              <a:gd name="connsiteX152" fmla="*/ 816452 w 1011092"/>
              <a:gd name="connsiteY152" fmla="*/ 796379 h 1014863"/>
              <a:gd name="connsiteX153" fmla="*/ 816268 w 1011092"/>
              <a:gd name="connsiteY153" fmla="*/ 794910 h 1014863"/>
              <a:gd name="connsiteX154" fmla="*/ 816452 w 1011092"/>
              <a:gd name="connsiteY154" fmla="*/ 755137 h 1014863"/>
              <a:gd name="connsiteX155" fmla="*/ 817462 w 1011092"/>
              <a:gd name="connsiteY155" fmla="*/ 751371 h 1014863"/>
              <a:gd name="connsiteX156" fmla="*/ 821320 w 1011092"/>
              <a:gd name="connsiteY156" fmla="*/ 734929 h 1014863"/>
              <a:gd name="connsiteX157" fmla="*/ 823341 w 1011092"/>
              <a:gd name="connsiteY157" fmla="*/ 730979 h 1014863"/>
              <a:gd name="connsiteX158" fmla="*/ 863941 w 1011092"/>
              <a:gd name="connsiteY158" fmla="*/ 698279 h 1014863"/>
              <a:gd name="connsiteX159" fmla="*/ 870829 w 1011092"/>
              <a:gd name="connsiteY159" fmla="*/ 692859 h 1014863"/>
              <a:gd name="connsiteX160" fmla="*/ 933842 w 1011092"/>
              <a:gd name="connsiteY160" fmla="*/ 730336 h 1014863"/>
              <a:gd name="connsiteX161" fmla="*/ 1006682 w 1011092"/>
              <a:gd name="connsiteY161" fmla="*/ 733183 h 1014863"/>
              <a:gd name="connsiteX162" fmla="*/ 1005029 w 1011092"/>
              <a:gd name="connsiteY162" fmla="*/ 730887 h 1014863"/>
              <a:gd name="connsiteX163" fmla="*/ 999058 w 1011092"/>
              <a:gd name="connsiteY163" fmla="*/ 720324 h 1014863"/>
              <a:gd name="connsiteX164" fmla="*/ 997038 w 1011092"/>
              <a:gd name="connsiteY164" fmla="*/ 713251 h 1014863"/>
              <a:gd name="connsiteX165" fmla="*/ 969298 w 1011092"/>
              <a:gd name="connsiteY165" fmla="*/ 617814 h 1014863"/>
              <a:gd name="connsiteX166" fmla="*/ 971135 w 1011092"/>
              <a:gd name="connsiteY166" fmla="*/ 612303 h 1014863"/>
              <a:gd name="connsiteX167" fmla="*/ 1008611 w 1011092"/>
              <a:gd name="connsiteY167" fmla="*/ 582450 h 1014863"/>
              <a:gd name="connsiteX168" fmla="*/ 1011092 w 1011092"/>
              <a:gd name="connsiteY168" fmla="*/ 580337 h 1014863"/>
              <a:gd name="connsiteX169" fmla="*/ 985464 w 1011092"/>
              <a:gd name="connsiteY169" fmla="*/ 548280 h 1014863"/>
              <a:gd name="connsiteX170" fmla="*/ 961306 w 1011092"/>
              <a:gd name="connsiteY170" fmla="*/ 567570 h 1014863"/>
              <a:gd name="connsiteX171" fmla="*/ 961214 w 1011092"/>
              <a:gd name="connsiteY171" fmla="*/ 566192 h 1014863"/>
              <a:gd name="connsiteX172" fmla="*/ 970124 w 1011092"/>
              <a:gd name="connsiteY172" fmla="*/ 470571 h 1014863"/>
              <a:gd name="connsiteX173" fmla="*/ 973798 w 1011092"/>
              <a:gd name="connsiteY173" fmla="*/ 466530 h 1014863"/>
              <a:gd name="connsiteX174" fmla="*/ 988311 w 1011092"/>
              <a:gd name="connsiteY174" fmla="*/ 458354 h 1014863"/>
              <a:gd name="connsiteX175" fmla="*/ 993915 w 1011092"/>
              <a:gd name="connsiteY175" fmla="*/ 434380 h 1014863"/>
              <a:gd name="connsiteX176" fmla="*/ 992996 w 1011092"/>
              <a:gd name="connsiteY176" fmla="*/ 413162 h 1014863"/>
              <a:gd name="connsiteX177" fmla="*/ 993639 w 1011092"/>
              <a:gd name="connsiteY177" fmla="*/ 406916 h 1014863"/>
              <a:gd name="connsiteX178" fmla="*/ 965532 w 1011092"/>
              <a:gd name="connsiteY178" fmla="*/ 399200 h 1014863"/>
              <a:gd name="connsiteX179" fmla="*/ 602063 w 1011092"/>
              <a:gd name="connsiteY179" fmla="*/ 302477 h 1014863"/>
              <a:gd name="connsiteX180" fmla="*/ 252281 w 1011092"/>
              <a:gd name="connsiteY180" fmla="*/ 209520 h 1014863"/>
              <a:gd name="connsiteX181" fmla="*/ 183941 w 1011092"/>
              <a:gd name="connsiteY181" fmla="*/ 191150 h 1014863"/>
              <a:gd name="connsiteX182" fmla="*/ 180083 w 1011092"/>
              <a:gd name="connsiteY182" fmla="*/ 186098 h 1014863"/>
              <a:gd name="connsiteX183" fmla="*/ 180451 w 1011092"/>
              <a:gd name="connsiteY183" fmla="*/ 170850 h 1014863"/>
              <a:gd name="connsiteX184" fmla="*/ 182012 w 1011092"/>
              <a:gd name="connsiteY184" fmla="*/ 28934 h 1014863"/>
              <a:gd name="connsiteX185" fmla="*/ 184860 w 1011092"/>
              <a:gd name="connsiteY185" fmla="*/ 10839 h 1014863"/>
              <a:gd name="connsiteX186" fmla="*/ 187891 w 1011092"/>
              <a:gd name="connsiteY186" fmla="*/ 0 h 1014863"/>
              <a:gd name="connsiteX0" fmla="*/ 516363 w 1011092"/>
              <a:gd name="connsiteY0" fmla="*/ 728958 h 1011508"/>
              <a:gd name="connsiteX1" fmla="*/ 539786 w 1011092"/>
              <a:gd name="connsiteY1" fmla="*/ 850298 h 1011508"/>
              <a:gd name="connsiteX2" fmla="*/ 335318 w 1011092"/>
              <a:gd name="connsiteY2" fmla="*/ 850298 h 1011508"/>
              <a:gd name="connsiteX3" fmla="*/ 334950 w 1011092"/>
              <a:gd name="connsiteY3" fmla="*/ 849655 h 1011508"/>
              <a:gd name="connsiteX4" fmla="*/ 516363 w 1011092"/>
              <a:gd name="connsiteY4" fmla="*/ 728958 h 1011508"/>
              <a:gd name="connsiteX5" fmla="*/ 492940 w 1011092"/>
              <a:gd name="connsiteY5" fmla="*/ 726386 h 1011508"/>
              <a:gd name="connsiteX6" fmla="*/ 493859 w 1011092"/>
              <a:gd name="connsiteY6" fmla="*/ 726478 h 1011508"/>
              <a:gd name="connsiteX7" fmla="*/ 494226 w 1011092"/>
              <a:gd name="connsiteY7" fmla="*/ 727213 h 1011508"/>
              <a:gd name="connsiteX8" fmla="*/ 314191 w 1011092"/>
              <a:gd name="connsiteY8" fmla="*/ 846899 h 1011508"/>
              <a:gd name="connsiteX9" fmla="*/ 313640 w 1011092"/>
              <a:gd name="connsiteY9" fmla="*/ 846440 h 1011508"/>
              <a:gd name="connsiteX10" fmla="*/ 317406 w 1011092"/>
              <a:gd name="connsiteY10" fmla="*/ 824211 h 1011508"/>
              <a:gd name="connsiteX11" fmla="*/ 334123 w 1011092"/>
              <a:gd name="connsiteY11" fmla="*/ 728591 h 1011508"/>
              <a:gd name="connsiteX12" fmla="*/ 336604 w 1011092"/>
              <a:gd name="connsiteY12" fmla="*/ 726386 h 1011508"/>
              <a:gd name="connsiteX13" fmla="*/ 492940 w 1011092"/>
              <a:gd name="connsiteY13" fmla="*/ 726386 h 1011508"/>
              <a:gd name="connsiteX14" fmla="*/ 784762 w 1011092"/>
              <a:gd name="connsiteY14" fmla="*/ 726202 h 1011508"/>
              <a:gd name="connsiteX15" fmla="*/ 795509 w 1011092"/>
              <a:gd name="connsiteY15" fmla="*/ 736674 h 1011508"/>
              <a:gd name="connsiteX16" fmla="*/ 784762 w 1011092"/>
              <a:gd name="connsiteY16" fmla="*/ 746870 h 1011508"/>
              <a:gd name="connsiteX17" fmla="*/ 774198 w 1011092"/>
              <a:gd name="connsiteY17" fmla="*/ 736215 h 1011508"/>
              <a:gd name="connsiteX18" fmla="*/ 784762 w 1011092"/>
              <a:gd name="connsiteY18" fmla="*/ 726202 h 1011508"/>
              <a:gd name="connsiteX19" fmla="*/ 928330 w 1011092"/>
              <a:gd name="connsiteY19" fmla="*/ 610006 h 1011508"/>
              <a:gd name="connsiteX20" fmla="*/ 939353 w 1011092"/>
              <a:gd name="connsiteY20" fmla="*/ 620019 h 1011508"/>
              <a:gd name="connsiteX21" fmla="*/ 928974 w 1011092"/>
              <a:gd name="connsiteY21" fmla="*/ 630949 h 1011508"/>
              <a:gd name="connsiteX22" fmla="*/ 917859 w 1011092"/>
              <a:gd name="connsiteY22" fmla="*/ 620845 h 1011508"/>
              <a:gd name="connsiteX23" fmla="*/ 928330 w 1011092"/>
              <a:gd name="connsiteY23" fmla="*/ 610006 h 1011508"/>
              <a:gd name="connsiteX24" fmla="*/ 358465 w 1011092"/>
              <a:gd name="connsiteY24" fmla="*/ 590166 h 1011508"/>
              <a:gd name="connsiteX25" fmla="*/ 499278 w 1011092"/>
              <a:gd name="connsiteY25" fmla="*/ 711506 h 1011508"/>
              <a:gd name="connsiteX26" fmla="*/ 499002 w 1011092"/>
              <a:gd name="connsiteY26" fmla="*/ 712149 h 1011508"/>
              <a:gd name="connsiteX27" fmla="*/ 337338 w 1011092"/>
              <a:gd name="connsiteY27" fmla="*/ 712149 h 1011508"/>
              <a:gd name="connsiteX28" fmla="*/ 358465 w 1011092"/>
              <a:gd name="connsiteY28" fmla="*/ 590166 h 1011508"/>
              <a:gd name="connsiteX29" fmla="*/ 486602 w 1011092"/>
              <a:gd name="connsiteY29" fmla="*/ 586492 h 1011508"/>
              <a:gd name="connsiteX30" fmla="*/ 489909 w 1011092"/>
              <a:gd name="connsiteY30" fmla="*/ 589339 h 1011508"/>
              <a:gd name="connsiteX31" fmla="*/ 511127 w 1011092"/>
              <a:gd name="connsiteY31" fmla="*/ 700942 h 1011508"/>
              <a:gd name="connsiteX32" fmla="*/ 511311 w 1011092"/>
              <a:gd name="connsiteY32" fmla="*/ 703331 h 1011508"/>
              <a:gd name="connsiteX33" fmla="*/ 376560 w 1011092"/>
              <a:gd name="connsiteY33" fmla="*/ 587318 h 1011508"/>
              <a:gd name="connsiteX34" fmla="*/ 376836 w 1011092"/>
              <a:gd name="connsiteY34" fmla="*/ 586767 h 1011508"/>
              <a:gd name="connsiteX35" fmla="*/ 379500 w 1011092"/>
              <a:gd name="connsiteY35" fmla="*/ 586492 h 1011508"/>
              <a:gd name="connsiteX36" fmla="*/ 486602 w 1011092"/>
              <a:gd name="connsiteY36" fmla="*/ 586492 h 1011508"/>
              <a:gd name="connsiteX37" fmla="*/ 462904 w 1011092"/>
              <a:gd name="connsiteY37" fmla="*/ 453302 h 1011508"/>
              <a:gd name="connsiteX38" fmla="*/ 464006 w 1011092"/>
              <a:gd name="connsiteY38" fmla="*/ 453486 h 1011508"/>
              <a:gd name="connsiteX39" fmla="*/ 486510 w 1011092"/>
              <a:gd name="connsiteY39" fmla="*/ 572438 h 1011508"/>
              <a:gd name="connsiteX40" fmla="*/ 377846 w 1011092"/>
              <a:gd name="connsiteY40" fmla="*/ 572438 h 1011508"/>
              <a:gd name="connsiteX41" fmla="*/ 462904 w 1011092"/>
              <a:gd name="connsiteY41" fmla="*/ 453302 h 1011508"/>
              <a:gd name="connsiteX42" fmla="*/ 389236 w 1011092"/>
              <a:gd name="connsiteY42" fmla="*/ 429145 h 1011508"/>
              <a:gd name="connsiteX43" fmla="*/ 457117 w 1011092"/>
              <a:gd name="connsiteY43" fmla="*/ 429237 h 1011508"/>
              <a:gd name="connsiteX44" fmla="*/ 459413 w 1011092"/>
              <a:gd name="connsiteY44" fmla="*/ 431533 h 1011508"/>
              <a:gd name="connsiteX45" fmla="*/ 457852 w 1011092"/>
              <a:gd name="connsiteY45" fmla="*/ 436401 h 1011508"/>
              <a:gd name="connsiteX46" fmla="*/ 364252 w 1011092"/>
              <a:gd name="connsiteY46" fmla="*/ 567478 h 1011508"/>
              <a:gd name="connsiteX47" fmla="*/ 362598 w 1011092"/>
              <a:gd name="connsiteY47" fmla="*/ 569682 h 1011508"/>
              <a:gd name="connsiteX48" fmla="*/ 362139 w 1011092"/>
              <a:gd name="connsiteY48" fmla="*/ 569499 h 1011508"/>
              <a:gd name="connsiteX49" fmla="*/ 365446 w 1011092"/>
              <a:gd name="connsiteY49" fmla="*/ 548831 h 1011508"/>
              <a:gd name="connsiteX50" fmla="*/ 383725 w 1011092"/>
              <a:gd name="connsiteY50" fmla="*/ 444944 h 1011508"/>
              <a:gd name="connsiteX51" fmla="*/ 386389 w 1011092"/>
              <a:gd name="connsiteY51" fmla="*/ 431533 h 1011508"/>
              <a:gd name="connsiteX52" fmla="*/ 389236 w 1011092"/>
              <a:gd name="connsiteY52" fmla="*/ 429145 h 1011508"/>
              <a:gd name="connsiteX53" fmla="*/ 441501 w 1011092"/>
              <a:gd name="connsiteY53" fmla="*/ 308999 h 1011508"/>
              <a:gd name="connsiteX54" fmla="*/ 466210 w 1011092"/>
              <a:gd name="connsiteY54" fmla="*/ 315153 h 1011508"/>
              <a:gd name="connsiteX55" fmla="*/ 608585 w 1011092"/>
              <a:gd name="connsiteY55" fmla="*/ 348313 h 1011508"/>
              <a:gd name="connsiteX56" fmla="*/ 808828 w 1011092"/>
              <a:gd name="connsiteY56" fmla="*/ 400486 h 1011508"/>
              <a:gd name="connsiteX57" fmla="*/ 904724 w 1011092"/>
              <a:gd name="connsiteY57" fmla="*/ 435115 h 1011508"/>
              <a:gd name="connsiteX58" fmla="*/ 953958 w 1011092"/>
              <a:gd name="connsiteY58" fmla="*/ 462672 h 1011508"/>
              <a:gd name="connsiteX59" fmla="*/ 956346 w 1011092"/>
              <a:gd name="connsiteY59" fmla="*/ 467907 h 1011508"/>
              <a:gd name="connsiteX60" fmla="*/ 952304 w 1011092"/>
              <a:gd name="connsiteY60" fmla="*/ 510344 h 1011508"/>
              <a:gd name="connsiteX61" fmla="*/ 946334 w 1011092"/>
              <a:gd name="connsiteY61" fmla="*/ 572989 h 1011508"/>
              <a:gd name="connsiteX62" fmla="*/ 939629 w 1011092"/>
              <a:gd name="connsiteY62" fmla="*/ 585022 h 1011508"/>
              <a:gd name="connsiteX63" fmla="*/ 939445 w 1011092"/>
              <a:gd name="connsiteY63" fmla="*/ 585206 h 1011508"/>
              <a:gd name="connsiteX64" fmla="*/ 931913 w 1011092"/>
              <a:gd name="connsiteY64" fmla="*/ 585940 h 1011508"/>
              <a:gd name="connsiteX65" fmla="*/ 848876 w 1011092"/>
              <a:gd name="connsiteY65" fmla="*/ 542677 h 1011508"/>
              <a:gd name="connsiteX66" fmla="*/ 836109 w 1011092"/>
              <a:gd name="connsiteY66" fmla="*/ 532849 h 1011508"/>
              <a:gd name="connsiteX67" fmla="*/ 845753 w 1011092"/>
              <a:gd name="connsiteY67" fmla="*/ 660159 h 1011508"/>
              <a:gd name="connsiteX68" fmla="*/ 796611 w 1011092"/>
              <a:gd name="connsiteY68" fmla="*/ 699656 h 1011508"/>
              <a:gd name="connsiteX69" fmla="*/ 793121 w 1011092"/>
              <a:gd name="connsiteY69" fmla="*/ 700667 h 1011508"/>
              <a:gd name="connsiteX70" fmla="*/ 758675 w 1011092"/>
              <a:gd name="connsiteY70" fmla="*/ 713618 h 1011508"/>
              <a:gd name="connsiteX71" fmla="*/ 751602 w 1011092"/>
              <a:gd name="connsiteY71" fmla="*/ 732265 h 1011508"/>
              <a:gd name="connsiteX72" fmla="*/ 748020 w 1011092"/>
              <a:gd name="connsiteY72" fmla="*/ 739154 h 1011508"/>
              <a:gd name="connsiteX73" fmla="*/ 698970 w 1011092"/>
              <a:gd name="connsiteY73" fmla="*/ 778192 h 1011508"/>
              <a:gd name="connsiteX74" fmla="*/ 691897 w 1011092"/>
              <a:gd name="connsiteY74" fmla="*/ 784163 h 1011508"/>
              <a:gd name="connsiteX75" fmla="*/ 717432 w 1011092"/>
              <a:gd name="connsiteY75" fmla="*/ 816220 h 1011508"/>
              <a:gd name="connsiteX76" fmla="*/ 762533 w 1011092"/>
              <a:gd name="connsiteY76" fmla="*/ 780029 h 1011508"/>
              <a:gd name="connsiteX77" fmla="*/ 762533 w 1011092"/>
              <a:gd name="connsiteY77" fmla="*/ 850482 h 1011508"/>
              <a:gd name="connsiteX78" fmla="*/ 554023 w 1011092"/>
              <a:gd name="connsiteY78" fmla="*/ 850482 h 1011508"/>
              <a:gd name="connsiteX79" fmla="*/ 473651 w 1011092"/>
              <a:gd name="connsiteY79" fmla="*/ 429696 h 1011508"/>
              <a:gd name="connsiteX80" fmla="*/ 492021 w 1011092"/>
              <a:gd name="connsiteY80" fmla="*/ 429696 h 1011508"/>
              <a:gd name="connsiteX81" fmla="*/ 492021 w 1011092"/>
              <a:gd name="connsiteY81" fmla="*/ 366041 h 1011508"/>
              <a:gd name="connsiteX82" fmla="*/ 464189 w 1011092"/>
              <a:gd name="connsiteY82" fmla="*/ 366041 h 1011508"/>
              <a:gd name="connsiteX83" fmla="*/ 464189 w 1011092"/>
              <a:gd name="connsiteY83" fmla="*/ 337658 h 1011508"/>
              <a:gd name="connsiteX84" fmla="*/ 441501 w 1011092"/>
              <a:gd name="connsiteY84" fmla="*/ 337658 h 1011508"/>
              <a:gd name="connsiteX85" fmla="*/ 441501 w 1011092"/>
              <a:gd name="connsiteY85" fmla="*/ 308999 h 1011508"/>
              <a:gd name="connsiteX86" fmla="*/ 168418 w 1011092"/>
              <a:gd name="connsiteY86" fmla="*/ 235975 h 1011508"/>
              <a:gd name="connsiteX87" fmla="*/ 311986 w 1011092"/>
              <a:gd name="connsiteY87" fmla="*/ 274094 h 1011508"/>
              <a:gd name="connsiteX88" fmla="*/ 400167 w 1011092"/>
              <a:gd name="connsiteY88" fmla="*/ 297425 h 1011508"/>
              <a:gd name="connsiteX89" fmla="*/ 403106 w 1011092"/>
              <a:gd name="connsiteY89" fmla="*/ 301283 h 1011508"/>
              <a:gd name="connsiteX90" fmla="*/ 403198 w 1011092"/>
              <a:gd name="connsiteY90" fmla="*/ 334167 h 1011508"/>
              <a:gd name="connsiteX91" fmla="*/ 403198 w 1011092"/>
              <a:gd name="connsiteY91" fmla="*/ 337106 h 1011508"/>
              <a:gd name="connsiteX92" fmla="*/ 382163 w 1011092"/>
              <a:gd name="connsiteY92" fmla="*/ 337106 h 1011508"/>
              <a:gd name="connsiteX93" fmla="*/ 382163 w 1011092"/>
              <a:gd name="connsiteY93" fmla="*/ 365581 h 1011508"/>
              <a:gd name="connsiteX94" fmla="*/ 353688 w 1011092"/>
              <a:gd name="connsiteY94" fmla="*/ 365581 h 1011508"/>
              <a:gd name="connsiteX95" fmla="*/ 353688 w 1011092"/>
              <a:gd name="connsiteY95" fmla="*/ 368521 h 1011508"/>
              <a:gd name="connsiteX96" fmla="*/ 353596 w 1011092"/>
              <a:gd name="connsiteY96" fmla="*/ 425930 h 1011508"/>
              <a:gd name="connsiteX97" fmla="*/ 356812 w 1011092"/>
              <a:gd name="connsiteY97" fmla="*/ 429328 h 1011508"/>
              <a:gd name="connsiteX98" fmla="*/ 366548 w 1011092"/>
              <a:gd name="connsiteY98" fmla="*/ 429237 h 1011508"/>
              <a:gd name="connsiteX99" fmla="*/ 372519 w 1011092"/>
              <a:gd name="connsiteY99" fmla="*/ 429237 h 1011508"/>
              <a:gd name="connsiteX100" fmla="*/ 371049 w 1011092"/>
              <a:gd name="connsiteY100" fmla="*/ 439065 h 1011508"/>
              <a:gd name="connsiteX101" fmla="*/ 353045 w 1011092"/>
              <a:gd name="connsiteY101" fmla="*/ 541115 h 1011508"/>
              <a:gd name="connsiteX102" fmla="*/ 333297 w 1011092"/>
              <a:gd name="connsiteY102" fmla="*/ 653821 h 1011508"/>
              <a:gd name="connsiteX103" fmla="*/ 313548 w 1011092"/>
              <a:gd name="connsiteY103" fmla="*/ 765700 h 1011508"/>
              <a:gd name="connsiteX104" fmla="*/ 300597 w 1011092"/>
              <a:gd name="connsiteY104" fmla="*/ 840837 h 1011508"/>
              <a:gd name="connsiteX105" fmla="*/ 298208 w 1011092"/>
              <a:gd name="connsiteY105" fmla="*/ 849747 h 1011508"/>
              <a:gd name="connsiteX106" fmla="*/ 289390 w 1011092"/>
              <a:gd name="connsiteY106" fmla="*/ 850390 h 1011508"/>
              <a:gd name="connsiteX107" fmla="*/ 125062 w 1011092"/>
              <a:gd name="connsiteY107" fmla="*/ 850482 h 1011508"/>
              <a:gd name="connsiteX108" fmla="*/ 121388 w 1011092"/>
              <a:gd name="connsiteY108" fmla="*/ 850482 h 1011508"/>
              <a:gd name="connsiteX109" fmla="*/ 119643 w 1011092"/>
              <a:gd name="connsiteY109" fmla="*/ 835234 h 1011508"/>
              <a:gd name="connsiteX110" fmla="*/ 108621 w 1011092"/>
              <a:gd name="connsiteY110" fmla="*/ 734010 h 1011508"/>
              <a:gd name="connsiteX111" fmla="*/ 97874 w 1011092"/>
              <a:gd name="connsiteY111" fmla="*/ 636185 h 1011508"/>
              <a:gd name="connsiteX112" fmla="*/ 92822 w 1011092"/>
              <a:gd name="connsiteY112" fmla="*/ 590900 h 1011508"/>
              <a:gd name="connsiteX113" fmla="*/ 93648 w 1011092"/>
              <a:gd name="connsiteY113" fmla="*/ 582450 h 1011508"/>
              <a:gd name="connsiteX114" fmla="*/ 93740 w 1011092"/>
              <a:gd name="connsiteY114" fmla="*/ 577398 h 1011508"/>
              <a:gd name="connsiteX115" fmla="*/ 88504 w 1011092"/>
              <a:gd name="connsiteY115" fmla="*/ 551954 h 1011508"/>
              <a:gd name="connsiteX116" fmla="*/ 80237 w 1011092"/>
              <a:gd name="connsiteY116" fmla="*/ 477185 h 1011508"/>
              <a:gd name="connsiteX117" fmla="*/ 73440 w 1011092"/>
              <a:gd name="connsiteY117" fmla="*/ 414356 h 1011508"/>
              <a:gd name="connsiteX118" fmla="*/ 74542 w 1011092"/>
              <a:gd name="connsiteY118" fmla="*/ 402690 h 1011508"/>
              <a:gd name="connsiteX119" fmla="*/ 79227 w 1011092"/>
              <a:gd name="connsiteY119" fmla="*/ 386524 h 1011508"/>
              <a:gd name="connsiteX120" fmla="*/ 83360 w 1011092"/>
              <a:gd name="connsiteY120" fmla="*/ 377155 h 1011508"/>
              <a:gd name="connsiteX121" fmla="*/ 164835 w 1011092"/>
              <a:gd name="connsiteY121" fmla="*/ 237077 h 1011508"/>
              <a:gd name="connsiteX122" fmla="*/ 168418 w 1011092"/>
              <a:gd name="connsiteY122" fmla="*/ 235975 h 1011508"/>
              <a:gd name="connsiteX123" fmla="*/ 187891 w 1011092"/>
              <a:gd name="connsiteY123" fmla="*/ 0 h 1011508"/>
              <a:gd name="connsiteX124" fmla="*/ 187340 w 1011092"/>
              <a:gd name="connsiteY124" fmla="*/ 92 h 1011508"/>
              <a:gd name="connsiteX125" fmla="*/ 179716 w 1011092"/>
              <a:gd name="connsiteY125" fmla="*/ 2021 h 1011508"/>
              <a:gd name="connsiteX126" fmla="*/ 93373 w 1011092"/>
              <a:gd name="connsiteY126" fmla="*/ 45652 h 1011508"/>
              <a:gd name="connsiteX127" fmla="*/ 7397 w 1011092"/>
              <a:gd name="connsiteY127" fmla="*/ 297058 h 1011508"/>
              <a:gd name="connsiteX128" fmla="*/ 67286 w 1011092"/>
              <a:gd name="connsiteY128" fmla="*/ 405171 h 1011508"/>
              <a:gd name="connsiteX129" fmla="*/ 70960 w 1011092"/>
              <a:gd name="connsiteY129" fmla="*/ 412794 h 1011508"/>
              <a:gd name="connsiteX130" fmla="*/ 75553 w 1011092"/>
              <a:gd name="connsiteY130" fmla="*/ 454129 h 1011508"/>
              <a:gd name="connsiteX131" fmla="*/ 85014 w 1011092"/>
              <a:gd name="connsiteY131" fmla="*/ 539095 h 1011508"/>
              <a:gd name="connsiteX132" fmla="*/ 84555 w 1011092"/>
              <a:gd name="connsiteY132" fmla="*/ 556823 h 1011508"/>
              <a:gd name="connsiteX133" fmla="*/ 80972 w 1011092"/>
              <a:gd name="connsiteY133" fmla="*/ 569774 h 1011508"/>
              <a:gd name="connsiteX134" fmla="*/ 78768 w 1011092"/>
              <a:gd name="connsiteY134" fmla="*/ 574183 h 1011508"/>
              <a:gd name="connsiteX135" fmla="*/ 78308 w 1011092"/>
              <a:gd name="connsiteY135" fmla="*/ 584287 h 1011508"/>
              <a:gd name="connsiteX136" fmla="*/ 87678 w 1011092"/>
              <a:gd name="connsiteY136" fmla="*/ 587778 h 1011508"/>
              <a:gd name="connsiteX137" fmla="*/ 90341 w 1011092"/>
              <a:gd name="connsiteY137" fmla="*/ 587226 h 1011508"/>
              <a:gd name="connsiteX138" fmla="*/ 119367 w 1011092"/>
              <a:gd name="connsiteY138" fmla="*/ 850482 h 1011508"/>
              <a:gd name="connsiteX139" fmla="*/ 105409 w 1011092"/>
              <a:gd name="connsiteY139" fmla="*/ 850482 h 1011508"/>
              <a:gd name="connsiteX140" fmla="*/ 108149 w 1011092"/>
              <a:gd name="connsiteY140" fmla="*/ 860205 h 1011508"/>
              <a:gd name="connsiteX141" fmla="*/ 105215 w 1011092"/>
              <a:gd name="connsiteY141" fmla="*/ 860221 h 1011508"/>
              <a:gd name="connsiteX142" fmla="*/ 677468 w 1011092"/>
              <a:gd name="connsiteY142" fmla="*/ 1002157 h 1011508"/>
              <a:gd name="connsiteX143" fmla="*/ 782315 w 1011092"/>
              <a:gd name="connsiteY143" fmla="*/ 993501 h 1011508"/>
              <a:gd name="connsiteX144" fmla="*/ 897170 w 1011092"/>
              <a:gd name="connsiteY144" fmla="*/ 860769 h 1011508"/>
              <a:gd name="connsiteX145" fmla="*/ 898570 w 1011092"/>
              <a:gd name="connsiteY145" fmla="*/ 860769 h 1011508"/>
              <a:gd name="connsiteX146" fmla="*/ 898570 w 1011092"/>
              <a:gd name="connsiteY146" fmla="*/ 858873 h 1011508"/>
              <a:gd name="connsiteX147" fmla="*/ 900636 w 1011092"/>
              <a:gd name="connsiteY147" fmla="*/ 856077 h 1011508"/>
              <a:gd name="connsiteX148" fmla="*/ 898570 w 1011092"/>
              <a:gd name="connsiteY148" fmla="*/ 856087 h 1011508"/>
              <a:gd name="connsiteX149" fmla="*/ 898570 w 1011092"/>
              <a:gd name="connsiteY149" fmla="*/ 850390 h 1011508"/>
              <a:gd name="connsiteX150" fmla="*/ 856133 w 1011092"/>
              <a:gd name="connsiteY150" fmla="*/ 850390 h 1011508"/>
              <a:gd name="connsiteX151" fmla="*/ 856133 w 1011092"/>
              <a:gd name="connsiteY151" fmla="*/ 796379 h 1011508"/>
              <a:gd name="connsiteX152" fmla="*/ 816452 w 1011092"/>
              <a:gd name="connsiteY152" fmla="*/ 796379 h 1011508"/>
              <a:gd name="connsiteX153" fmla="*/ 816268 w 1011092"/>
              <a:gd name="connsiteY153" fmla="*/ 794910 h 1011508"/>
              <a:gd name="connsiteX154" fmla="*/ 816452 w 1011092"/>
              <a:gd name="connsiteY154" fmla="*/ 755137 h 1011508"/>
              <a:gd name="connsiteX155" fmla="*/ 817462 w 1011092"/>
              <a:gd name="connsiteY155" fmla="*/ 751371 h 1011508"/>
              <a:gd name="connsiteX156" fmla="*/ 821320 w 1011092"/>
              <a:gd name="connsiteY156" fmla="*/ 734929 h 1011508"/>
              <a:gd name="connsiteX157" fmla="*/ 823341 w 1011092"/>
              <a:gd name="connsiteY157" fmla="*/ 730979 h 1011508"/>
              <a:gd name="connsiteX158" fmla="*/ 863941 w 1011092"/>
              <a:gd name="connsiteY158" fmla="*/ 698279 h 1011508"/>
              <a:gd name="connsiteX159" fmla="*/ 870829 w 1011092"/>
              <a:gd name="connsiteY159" fmla="*/ 692859 h 1011508"/>
              <a:gd name="connsiteX160" fmla="*/ 933842 w 1011092"/>
              <a:gd name="connsiteY160" fmla="*/ 730336 h 1011508"/>
              <a:gd name="connsiteX161" fmla="*/ 1006682 w 1011092"/>
              <a:gd name="connsiteY161" fmla="*/ 733183 h 1011508"/>
              <a:gd name="connsiteX162" fmla="*/ 1005029 w 1011092"/>
              <a:gd name="connsiteY162" fmla="*/ 730887 h 1011508"/>
              <a:gd name="connsiteX163" fmla="*/ 999058 w 1011092"/>
              <a:gd name="connsiteY163" fmla="*/ 720324 h 1011508"/>
              <a:gd name="connsiteX164" fmla="*/ 997038 w 1011092"/>
              <a:gd name="connsiteY164" fmla="*/ 713251 h 1011508"/>
              <a:gd name="connsiteX165" fmla="*/ 969298 w 1011092"/>
              <a:gd name="connsiteY165" fmla="*/ 617814 h 1011508"/>
              <a:gd name="connsiteX166" fmla="*/ 971135 w 1011092"/>
              <a:gd name="connsiteY166" fmla="*/ 612303 h 1011508"/>
              <a:gd name="connsiteX167" fmla="*/ 1008611 w 1011092"/>
              <a:gd name="connsiteY167" fmla="*/ 582450 h 1011508"/>
              <a:gd name="connsiteX168" fmla="*/ 1011092 w 1011092"/>
              <a:gd name="connsiteY168" fmla="*/ 580337 h 1011508"/>
              <a:gd name="connsiteX169" fmla="*/ 985464 w 1011092"/>
              <a:gd name="connsiteY169" fmla="*/ 548280 h 1011508"/>
              <a:gd name="connsiteX170" fmla="*/ 961306 w 1011092"/>
              <a:gd name="connsiteY170" fmla="*/ 567570 h 1011508"/>
              <a:gd name="connsiteX171" fmla="*/ 961214 w 1011092"/>
              <a:gd name="connsiteY171" fmla="*/ 566192 h 1011508"/>
              <a:gd name="connsiteX172" fmla="*/ 970124 w 1011092"/>
              <a:gd name="connsiteY172" fmla="*/ 470571 h 1011508"/>
              <a:gd name="connsiteX173" fmla="*/ 973798 w 1011092"/>
              <a:gd name="connsiteY173" fmla="*/ 466530 h 1011508"/>
              <a:gd name="connsiteX174" fmla="*/ 988311 w 1011092"/>
              <a:gd name="connsiteY174" fmla="*/ 458354 h 1011508"/>
              <a:gd name="connsiteX175" fmla="*/ 993915 w 1011092"/>
              <a:gd name="connsiteY175" fmla="*/ 434380 h 1011508"/>
              <a:gd name="connsiteX176" fmla="*/ 992996 w 1011092"/>
              <a:gd name="connsiteY176" fmla="*/ 413162 h 1011508"/>
              <a:gd name="connsiteX177" fmla="*/ 993639 w 1011092"/>
              <a:gd name="connsiteY177" fmla="*/ 406916 h 1011508"/>
              <a:gd name="connsiteX178" fmla="*/ 965532 w 1011092"/>
              <a:gd name="connsiteY178" fmla="*/ 399200 h 1011508"/>
              <a:gd name="connsiteX179" fmla="*/ 602063 w 1011092"/>
              <a:gd name="connsiteY179" fmla="*/ 302477 h 1011508"/>
              <a:gd name="connsiteX180" fmla="*/ 252281 w 1011092"/>
              <a:gd name="connsiteY180" fmla="*/ 209520 h 1011508"/>
              <a:gd name="connsiteX181" fmla="*/ 183941 w 1011092"/>
              <a:gd name="connsiteY181" fmla="*/ 191150 h 1011508"/>
              <a:gd name="connsiteX182" fmla="*/ 180083 w 1011092"/>
              <a:gd name="connsiteY182" fmla="*/ 186098 h 1011508"/>
              <a:gd name="connsiteX183" fmla="*/ 180451 w 1011092"/>
              <a:gd name="connsiteY183" fmla="*/ 170850 h 1011508"/>
              <a:gd name="connsiteX184" fmla="*/ 182012 w 1011092"/>
              <a:gd name="connsiteY184" fmla="*/ 28934 h 1011508"/>
              <a:gd name="connsiteX185" fmla="*/ 184860 w 1011092"/>
              <a:gd name="connsiteY185" fmla="*/ 10839 h 1011508"/>
              <a:gd name="connsiteX186" fmla="*/ 187891 w 1011092"/>
              <a:gd name="connsiteY186" fmla="*/ 0 h 1011508"/>
              <a:gd name="connsiteX0" fmla="*/ 516363 w 1011092"/>
              <a:gd name="connsiteY0" fmla="*/ 728958 h 1012616"/>
              <a:gd name="connsiteX1" fmla="*/ 539786 w 1011092"/>
              <a:gd name="connsiteY1" fmla="*/ 850298 h 1012616"/>
              <a:gd name="connsiteX2" fmla="*/ 335318 w 1011092"/>
              <a:gd name="connsiteY2" fmla="*/ 850298 h 1012616"/>
              <a:gd name="connsiteX3" fmla="*/ 334950 w 1011092"/>
              <a:gd name="connsiteY3" fmla="*/ 849655 h 1012616"/>
              <a:gd name="connsiteX4" fmla="*/ 516363 w 1011092"/>
              <a:gd name="connsiteY4" fmla="*/ 728958 h 1012616"/>
              <a:gd name="connsiteX5" fmla="*/ 492940 w 1011092"/>
              <a:gd name="connsiteY5" fmla="*/ 726386 h 1012616"/>
              <a:gd name="connsiteX6" fmla="*/ 493859 w 1011092"/>
              <a:gd name="connsiteY6" fmla="*/ 726478 h 1012616"/>
              <a:gd name="connsiteX7" fmla="*/ 494226 w 1011092"/>
              <a:gd name="connsiteY7" fmla="*/ 727213 h 1012616"/>
              <a:gd name="connsiteX8" fmla="*/ 314191 w 1011092"/>
              <a:gd name="connsiteY8" fmla="*/ 846899 h 1012616"/>
              <a:gd name="connsiteX9" fmla="*/ 313640 w 1011092"/>
              <a:gd name="connsiteY9" fmla="*/ 846440 h 1012616"/>
              <a:gd name="connsiteX10" fmla="*/ 317406 w 1011092"/>
              <a:gd name="connsiteY10" fmla="*/ 824211 h 1012616"/>
              <a:gd name="connsiteX11" fmla="*/ 334123 w 1011092"/>
              <a:gd name="connsiteY11" fmla="*/ 728591 h 1012616"/>
              <a:gd name="connsiteX12" fmla="*/ 336604 w 1011092"/>
              <a:gd name="connsiteY12" fmla="*/ 726386 h 1012616"/>
              <a:gd name="connsiteX13" fmla="*/ 492940 w 1011092"/>
              <a:gd name="connsiteY13" fmla="*/ 726386 h 1012616"/>
              <a:gd name="connsiteX14" fmla="*/ 784762 w 1011092"/>
              <a:gd name="connsiteY14" fmla="*/ 726202 h 1012616"/>
              <a:gd name="connsiteX15" fmla="*/ 795509 w 1011092"/>
              <a:gd name="connsiteY15" fmla="*/ 736674 h 1012616"/>
              <a:gd name="connsiteX16" fmla="*/ 784762 w 1011092"/>
              <a:gd name="connsiteY16" fmla="*/ 746870 h 1012616"/>
              <a:gd name="connsiteX17" fmla="*/ 774198 w 1011092"/>
              <a:gd name="connsiteY17" fmla="*/ 736215 h 1012616"/>
              <a:gd name="connsiteX18" fmla="*/ 784762 w 1011092"/>
              <a:gd name="connsiteY18" fmla="*/ 726202 h 1012616"/>
              <a:gd name="connsiteX19" fmla="*/ 928330 w 1011092"/>
              <a:gd name="connsiteY19" fmla="*/ 610006 h 1012616"/>
              <a:gd name="connsiteX20" fmla="*/ 939353 w 1011092"/>
              <a:gd name="connsiteY20" fmla="*/ 620019 h 1012616"/>
              <a:gd name="connsiteX21" fmla="*/ 928974 w 1011092"/>
              <a:gd name="connsiteY21" fmla="*/ 630949 h 1012616"/>
              <a:gd name="connsiteX22" fmla="*/ 917859 w 1011092"/>
              <a:gd name="connsiteY22" fmla="*/ 620845 h 1012616"/>
              <a:gd name="connsiteX23" fmla="*/ 928330 w 1011092"/>
              <a:gd name="connsiteY23" fmla="*/ 610006 h 1012616"/>
              <a:gd name="connsiteX24" fmla="*/ 358465 w 1011092"/>
              <a:gd name="connsiteY24" fmla="*/ 590166 h 1012616"/>
              <a:gd name="connsiteX25" fmla="*/ 499278 w 1011092"/>
              <a:gd name="connsiteY25" fmla="*/ 711506 h 1012616"/>
              <a:gd name="connsiteX26" fmla="*/ 499002 w 1011092"/>
              <a:gd name="connsiteY26" fmla="*/ 712149 h 1012616"/>
              <a:gd name="connsiteX27" fmla="*/ 337338 w 1011092"/>
              <a:gd name="connsiteY27" fmla="*/ 712149 h 1012616"/>
              <a:gd name="connsiteX28" fmla="*/ 358465 w 1011092"/>
              <a:gd name="connsiteY28" fmla="*/ 590166 h 1012616"/>
              <a:gd name="connsiteX29" fmla="*/ 486602 w 1011092"/>
              <a:gd name="connsiteY29" fmla="*/ 586492 h 1012616"/>
              <a:gd name="connsiteX30" fmla="*/ 489909 w 1011092"/>
              <a:gd name="connsiteY30" fmla="*/ 589339 h 1012616"/>
              <a:gd name="connsiteX31" fmla="*/ 511127 w 1011092"/>
              <a:gd name="connsiteY31" fmla="*/ 700942 h 1012616"/>
              <a:gd name="connsiteX32" fmla="*/ 511311 w 1011092"/>
              <a:gd name="connsiteY32" fmla="*/ 703331 h 1012616"/>
              <a:gd name="connsiteX33" fmla="*/ 376560 w 1011092"/>
              <a:gd name="connsiteY33" fmla="*/ 587318 h 1012616"/>
              <a:gd name="connsiteX34" fmla="*/ 376836 w 1011092"/>
              <a:gd name="connsiteY34" fmla="*/ 586767 h 1012616"/>
              <a:gd name="connsiteX35" fmla="*/ 379500 w 1011092"/>
              <a:gd name="connsiteY35" fmla="*/ 586492 h 1012616"/>
              <a:gd name="connsiteX36" fmla="*/ 486602 w 1011092"/>
              <a:gd name="connsiteY36" fmla="*/ 586492 h 1012616"/>
              <a:gd name="connsiteX37" fmla="*/ 462904 w 1011092"/>
              <a:gd name="connsiteY37" fmla="*/ 453302 h 1012616"/>
              <a:gd name="connsiteX38" fmla="*/ 464006 w 1011092"/>
              <a:gd name="connsiteY38" fmla="*/ 453486 h 1012616"/>
              <a:gd name="connsiteX39" fmla="*/ 486510 w 1011092"/>
              <a:gd name="connsiteY39" fmla="*/ 572438 h 1012616"/>
              <a:gd name="connsiteX40" fmla="*/ 377846 w 1011092"/>
              <a:gd name="connsiteY40" fmla="*/ 572438 h 1012616"/>
              <a:gd name="connsiteX41" fmla="*/ 462904 w 1011092"/>
              <a:gd name="connsiteY41" fmla="*/ 453302 h 1012616"/>
              <a:gd name="connsiteX42" fmla="*/ 389236 w 1011092"/>
              <a:gd name="connsiteY42" fmla="*/ 429145 h 1012616"/>
              <a:gd name="connsiteX43" fmla="*/ 457117 w 1011092"/>
              <a:gd name="connsiteY43" fmla="*/ 429237 h 1012616"/>
              <a:gd name="connsiteX44" fmla="*/ 459413 w 1011092"/>
              <a:gd name="connsiteY44" fmla="*/ 431533 h 1012616"/>
              <a:gd name="connsiteX45" fmla="*/ 457852 w 1011092"/>
              <a:gd name="connsiteY45" fmla="*/ 436401 h 1012616"/>
              <a:gd name="connsiteX46" fmla="*/ 364252 w 1011092"/>
              <a:gd name="connsiteY46" fmla="*/ 567478 h 1012616"/>
              <a:gd name="connsiteX47" fmla="*/ 362598 w 1011092"/>
              <a:gd name="connsiteY47" fmla="*/ 569682 h 1012616"/>
              <a:gd name="connsiteX48" fmla="*/ 362139 w 1011092"/>
              <a:gd name="connsiteY48" fmla="*/ 569499 h 1012616"/>
              <a:gd name="connsiteX49" fmla="*/ 365446 w 1011092"/>
              <a:gd name="connsiteY49" fmla="*/ 548831 h 1012616"/>
              <a:gd name="connsiteX50" fmla="*/ 383725 w 1011092"/>
              <a:gd name="connsiteY50" fmla="*/ 444944 h 1012616"/>
              <a:gd name="connsiteX51" fmla="*/ 386389 w 1011092"/>
              <a:gd name="connsiteY51" fmla="*/ 431533 h 1012616"/>
              <a:gd name="connsiteX52" fmla="*/ 389236 w 1011092"/>
              <a:gd name="connsiteY52" fmla="*/ 429145 h 1012616"/>
              <a:gd name="connsiteX53" fmla="*/ 441501 w 1011092"/>
              <a:gd name="connsiteY53" fmla="*/ 308999 h 1012616"/>
              <a:gd name="connsiteX54" fmla="*/ 466210 w 1011092"/>
              <a:gd name="connsiteY54" fmla="*/ 315153 h 1012616"/>
              <a:gd name="connsiteX55" fmla="*/ 608585 w 1011092"/>
              <a:gd name="connsiteY55" fmla="*/ 348313 h 1012616"/>
              <a:gd name="connsiteX56" fmla="*/ 808828 w 1011092"/>
              <a:gd name="connsiteY56" fmla="*/ 400486 h 1012616"/>
              <a:gd name="connsiteX57" fmla="*/ 904724 w 1011092"/>
              <a:gd name="connsiteY57" fmla="*/ 435115 h 1012616"/>
              <a:gd name="connsiteX58" fmla="*/ 953958 w 1011092"/>
              <a:gd name="connsiteY58" fmla="*/ 462672 h 1012616"/>
              <a:gd name="connsiteX59" fmla="*/ 956346 w 1011092"/>
              <a:gd name="connsiteY59" fmla="*/ 467907 h 1012616"/>
              <a:gd name="connsiteX60" fmla="*/ 952304 w 1011092"/>
              <a:gd name="connsiteY60" fmla="*/ 510344 h 1012616"/>
              <a:gd name="connsiteX61" fmla="*/ 946334 w 1011092"/>
              <a:gd name="connsiteY61" fmla="*/ 572989 h 1012616"/>
              <a:gd name="connsiteX62" fmla="*/ 939629 w 1011092"/>
              <a:gd name="connsiteY62" fmla="*/ 585022 h 1012616"/>
              <a:gd name="connsiteX63" fmla="*/ 939445 w 1011092"/>
              <a:gd name="connsiteY63" fmla="*/ 585206 h 1012616"/>
              <a:gd name="connsiteX64" fmla="*/ 931913 w 1011092"/>
              <a:gd name="connsiteY64" fmla="*/ 585940 h 1012616"/>
              <a:gd name="connsiteX65" fmla="*/ 848876 w 1011092"/>
              <a:gd name="connsiteY65" fmla="*/ 542677 h 1012616"/>
              <a:gd name="connsiteX66" fmla="*/ 836109 w 1011092"/>
              <a:gd name="connsiteY66" fmla="*/ 532849 h 1012616"/>
              <a:gd name="connsiteX67" fmla="*/ 845753 w 1011092"/>
              <a:gd name="connsiteY67" fmla="*/ 660159 h 1012616"/>
              <a:gd name="connsiteX68" fmla="*/ 796611 w 1011092"/>
              <a:gd name="connsiteY68" fmla="*/ 699656 h 1012616"/>
              <a:gd name="connsiteX69" fmla="*/ 793121 w 1011092"/>
              <a:gd name="connsiteY69" fmla="*/ 700667 h 1012616"/>
              <a:gd name="connsiteX70" fmla="*/ 758675 w 1011092"/>
              <a:gd name="connsiteY70" fmla="*/ 713618 h 1012616"/>
              <a:gd name="connsiteX71" fmla="*/ 751602 w 1011092"/>
              <a:gd name="connsiteY71" fmla="*/ 732265 h 1012616"/>
              <a:gd name="connsiteX72" fmla="*/ 748020 w 1011092"/>
              <a:gd name="connsiteY72" fmla="*/ 739154 h 1012616"/>
              <a:gd name="connsiteX73" fmla="*/ 698970 w 1011092"/>
              <a:gd name="connsiteY73" fmla="*/ 778192 h 1012616"/>
              <a:gd name="connsiteX74" fmla="*/ 691897 w 1011092"/>
              <a:gd name="connsiteY74" fmla="*/ 784163 h 1012616"/>
              <a:gd name="connsiteX75" fmla="*/ 717432 w 1011092"/>
              <a:gd name="connsiteY75" fmla="*/ 816220 h 1012616"/>
              <a:gd name="connsiteX76" fmla="*/ 762533 w 1011092"/>
              <a:gd name="connsiteY76" fmla="*/ 780029 h 1012616"/>
              <a:gd name="connsiteX77" fmla="*/ 762533 w 1011092"/>
              <a:gd name="connsiteY77" fmla="*/ 850482 h 1012616"/>
              <a:gd name="connsiteX78" fmla="*/ 554023 w 1011092"/>
              <a:gd name="connsiteY78" fmla="*/ 850482 h 1012616"/>
              <a:gd name="connsiteX79" fmla="*/ 473651 w 1011092"/>
              <a:gd name="connsiteY79" fmla="*/ 429696 h 1012616"/>
              <a:gd name="connsiteX80" fmla="*/ 492021 w 1011092"/>
              <a:gd name="connsiteY80" fmla="*/ 429696 h 1012616"/>
              <a:gd name="connsiteX81" fmla="*/ 492021 w 1011092"/>
              <a:gd name="connsiteY81" fmla="*/ 366041 h 1012616"/>
              <a:gd name="connsiteX82" fmla="*/ 464189 w 1011092"/>
              <a:gd name="connsiteY82" fmla="*/ 366041 h 1012616"/>
              <a:gd name="connsiteX83" fmla="*/ 464189 w 1011092"/>
              <a:gd name="connsiteY83" fmla="*/ 337658 h 1012616"/>
              <a:gd name="connsiteX84" fmla="*/ 441501 w 1011092"/>
              <a:gd name="connsiteY84" fmla="*/ 337658 h 1012616"/>
              <a:gd name="connsiteX85" fmla="*/ 441501 w 1011092"/>
              <a:gd name="connsiteY85" fmla="*/ 308999 h 1012616"/>
              <a:gd name="connsiteX86" fmla="*/ 168418 w 1011092"/>
              <a:gd name="connsiteY86" fmla="*/ 235975 h 1012616"/>
              <a:gd name="connsiteX87" fmla="*/ 311986 w 1011092"/>
              <a:gd name="connsiteY87" fmla="*/ 274094 h 1012616"/>
              <a:gd name="connsiteX88" fmla="*/ 400167 w 1011092"/>
              <a:gd name="connsiteY88" fmla="*/ 297425 h 1012616"/>
              <a:gd name="connsiteX89" fmla="*/ 403106 w 1011092"/>
              <a:gd name="connsiteY89" fmla="*/ 301283 h 1012616"/>
              <a:gd name="connsiteX90" fmla="*/ 403198 w 1011092"/>
              <a:gd name="connsiteY90" fmla="*/ 334167 h 1012616"/>
              <a:gd name="connsiteX91" fmla="*/ 403198 w 1011092"/>
              <a:gd name="connsiteY91" fmla="*/ 337106 h 1012616"/>
              <a:gd name="connsiteX92" fmla="*/ 382163 w 1011092"/>
              <a:gd name="connsiteY92" fmla="*/ 337106 h 1012616"/>
              <a:gd name="connsiteX93" fmla="*/ 382163 w 1011092"/>
              <a:gd name="connsiteY93" fmla="*/ 365581 h 1012616"/>
              <a:gd name="connsiteX94" fmla="*/ 353688 w 1011092"/>
              <a:gd name="connsiteY94" fmla="*/ 365581 h 1012616"/>
              <a:gd name="connsiteX95" fmla="*/ 353688 w 1011092"/>
              <a:gd name="connsiteY95" fmla="*/ 368521 h 1012616"/>
              <a:gd name="connsiteX96" fmla="*/ 353596 w 1011092"/>
              <a:gd name="connsiteY96" fmla="*/ 425930 h 1012616"/>
              <a:gd name="connsiteX97" fmla="*/ 356812 w 1011092"/>
              <a:gd name="connsiteY97" fmla="*/ 429328 h 1012616"/>
              <a:gd name="connsiteX98" fmla="*/ 366548 w 1011092"/>
              <a:gd name="connsiteY98" fmla="*/ 429237 h 1012616"/>
              <a:gd name="connsiteX99" fmla="*/ 372519 w 1011092"/>
              <a:gd name="connsiteY99" fmla="*/ 429237 h 1012616"/>
              <a:gd name="connsiteX100" fmla="*/ 371049 w 1011092"/>
              <a:gd name="connsiteY100" fmla="*/ 439065 h 1012616"/>
              <a:gd name="connsiteX101" fmla="*/ 353045 w 1011092"/>
              <a:gd name="connsiteY101" fmla="*/ 541115 h 1012616"/>
              <a:gd name="connsiteX102" fmla="*/ 333297 w 1011092"/>
              <a:gd name="connsiteY102" fmla="*/ 653821 h 1012616"/>
              <a:gd name="connsiteX103" fmla="*/ 313548 w 1011092"/>
              <a:gd name="connsiteY103" fmla="*/ 765700 h 1012616"/>
              <a:gd name="connsiteX104" fmla="*/ 300597 w 1011092"/>
              <a:gd name="connsiteY104" fmla="*/ 840837 h 1012616"/>
              <a:gd name="connsiteX105" fmla="*/ 298208 w 1011092"/>
              <a:gd name="connsiteY105" fmla="*/ 849747 h 1012616"/>
              <a:gd name="connsiteX106" fmla="*/ 289390 w 1011092"/>
              <a:gd name="connsiteY106" fmla="*/ 850390 h 1012616"/>
              <a:gd name="connsiteX107" fmla="*/ 125062 w 1011092"/>
              <a:gd name="connsiteY107" fmla="*/ 850482 h 1012616"/>
              <a:gd name="connsiteX108" fmla="*/ 121388 w 1011092"/>
              <a:gd name="connsiteY108" fmla="*/ 850482 h 1012616"/>
              <a:gd name="connsiteX109" fmla="*/ 119643 w 1011092"/>
              <a:gd name="connsiteY109" fmla="*/ 835234 h 1012616"/>
              <a:gd name="connsiteX110" fmla="*/ 108621 w 1011092"/>
              <a:gd name="connsiteY110" fmla="*/ 734010 h 1012616"/>
              <a:gd name="connsiteX111" fmla="*/ 97874 w 1011092"/>
              <a:gd name="connsiteY111" fmla="*/ 636185 h 1012616"/>
              <a:gd name="connsiteX112" fmla="*/ 92822 w 1011092"/>
              <a:gd name="connsiteY112" fmla="*/ 590900 h 1012616"/>
              <a:gd name="connsiteX113" fmla="*/ 93648 w 1011092"/>
              <a:gd name="connsiteY113" fmla="*/ 582450 h 1012616"/>
              <a:gd name="connsiteX114" fmla="*/ 93740 w 1011092"/>
              <a:gd name="connsiteY114" fmla="*/ 577398 h 1012616"/>
              <a:gd name="connsiteX115" fmla="*/ 88504 w 1011092"/>
              <a:gd name="connsiteY115" fmla="*/ 551954 h 1012616"/>
              <a:gd name="connsiteX116" fmla="*/ 80237 w 1011092"/>
              <a:gd name="connsiteY116" fmla="*/ 477185 h 1012616"/>
              <a:gd name="connsiteX117" fmla="*/ 73440 w 1011092"/>
              <a:gd name="connsiteY117" fmla="*/ 414356 h 1012616"/>
              <a:gd name="connsiteX118" fmla="*/ 74542 w 1011092"/>
              <a:gd name="connsiteY118" fmla="*/ 402690 h 1012616"/>
              <a:gd name="connsiteX119" fmla="*/ 79227 w 1011092"/>
              <a:gd name="connsiteY119" fmla="*/ 386524 h 1012616"/>
              <a:gd name="connsiteX120" fmla="*/ 83360 w 1011092"/>
              <a:gd name="connsiteY120" fmla="*/ 377155 h 1012616"/>
              <a:gd name="connsiteX121" fmla="*/ 164835 w 1011092"/>
              <a:gd name="connsiteY121" fmla="*/ 237077 h 1012616"/>
              <a:gd name="connsiteX122" fmla="*/ 168418 w 1011092"/>
              <a:gd name="connsiteY122" fmla="*/ 235975 h 1012616"/>
              <a:gd name="connsiteX123" fmla="*/ 187891 w 1011092"/>
              <a:gd name="connsiteY123" fmla="*/ 0 h 1012616"/>
              <a:gd name="connsiteX124" fmla="*/ 187340 w 1011092"/>
              <a:gd name="connsiteY124" fmla="*/ 92 h 1012616"/>
              <a:gd name="connsiteX125" fmla="*/ 179716 w 1011092"/>
              <a:gd name="connsiteY125" fmla="*/ 2021 h 1012616"/>
              <a:gd name="connsiteX126" fmla="*/ 93373 w 1011092"/>
              <a:gd name="connsiteY126" fmla="*/ 45652 h 1012616"/>
              <a:gd name="connsiteX127" fmla="*/ 7397 w 1011092"/>
              <a:gd name="connsiteY127" fmla="*/ 297058 h 1012616"/>
              <a:gd name="connsiteX128" fmla="*/ 67286 w 1011092"/>
              <a:gd name="connsiteY128" fmla="*/ 405171 h 1012616"/>
              <a:gd name="connsiteX129" fmla="*/ 70960 w 1011092"/>
              <a:gd name="connsiteY129" fmla="*/ 412794 h 1012616"/>
              <a:gd name="connsiteX130" fmla="*/ 75553 w 1011092"/>
              <a:gd name="connsiteY130" fmla="*/ 454129 h 1012616"/>
              <a:gd name="connsiteX131" fmla="*/ 85014 w 1011092"/>
              <a:gd name="connsiteY131" fmla="*/ 539095 h 1012616"/>
              <a:gd name="connsiteX132" fmla="*/ 84555 w 1011092"/>
              <a:gd name="connsiteY132" fmla="*/ 556823 h 1012616"/>
              <a:gd name="connsiteX133" fmla="*/ 80972 w 1011092"/>
              <a:gd name="connsiteY133" fmla="*/ 569774 h 1012616"/>
              <a:gd name="connsiteX134" fmla="*/ 78768 w 1011092"/>
              <a:gd name="connsiteY134" fmla="*/ 574183 h 1012616"/>
              <a:gd name="connsiteX135" fmla="*/ 78308 w 1011092"/>
              <a:gd name="connsiteY135" fmla="*/ 584287 h 1012616"/>
              <a:gd name="connsiteX136" fmla="*/ 87678 w 1011092"/>
              <a:gd name="connsiteY136" fmla="*/ 587778 h 1012616"/>
              <a:gd name="connsiteX137" fmla="*/ 90341 w 1011092"/>
              <a:gd name="connsiteY137" fmla="*/ 587226 h 1012616"/>
              <a:gd name="connsiteX138" fmla="*/ 119367 w 1011092"/>
              <a:gd name="connsiteY138" fmla="*/ 850482 h 1012616"/>
              <a:gd name="connsiteX139" fmla="*/ 105409 w 1011092"/>
              <a:gd name="connsiteY139" fmla="*/ 850482 h 1012616"/>
              <a:gd name="connsiteX140" fmla="*/ 108149 w 1011092"/>
              <a:gd name="connsiteY140" fmla="*/ 860205 h 1012616"/>
              <a:gd name="connsiteX141" fmla="*/ 105215 w 1011092"/>
              <a:gd name="connsiteY141" fmla="*/ 860221 h 1012616"/>
              <a:gd name="connsiteX142" fmla="*/ 677468 w 1011092"/>
              <a:gd name="connsiteY142" fmla="*/ 1002157 h 1012616"/>
              <a:gd name="connsiteX143" fmla="*/ 782315 w 1011092"/>
              <a:gd name="connsiteY143" fmla="*/ 993501 h 1012616"/>
              <a:gd name="connsiteX144" fmla="*/ 897170 w 1011092"/>
              <a:gd name="connsiteY144" fmla="*/ 860769 h 1012616"/>
              <a:gd name="connsiteX145" fmla="*/ 898570 w 1011092"/>
              <a:gd name="connsiteY145" fmla="*/ 860769 h 1012616"/>
              <a:gd name="connsiteX146" fmla="*/ 898570 w 1011092"/>
              <a:gd name="connsiteY146" fmla="*/ 858873 h 1012616"/>
              <a:gd name="connsiteX147" fmla="*/ 900636 w 1011092"/>
              <a:gd name="connsiteY147" fmla="*/ 856077 h 1012616"/>
              <a:gd name="connsiteX148" fmla="*/ 898570 w 1011092"/>
              <a:gd name="connsiteY148" fmla="*/ 856087 h 1012616"/>
              <a:gd name="connsiteX149" fmla="*/ 898570 w 1011092"/>
              <a:gd name="connsiteY149" fmla="*/ 850390 h 1012616"/>
              <a:gd name="connsiteX150" fmla="*/ 856133 w 1011092"/>
              <a:gd name="connsiteY150" fmla="*/ 850390 h 1012616"/>
              <a:gd name="connsiteX151" fmla="*/ 856133 w 1011092"/>
              <a:gd name="connsiteY151" fmla="*/ 796379 h 1012616"/>
              <a:gd name="connsiteX152" fmla="*/ 816452 w 1011092"/>
              <a:gd name="connsiteY152" fmla="*/ 796379 h 1012616"/>
              <a:gd name="connsiteX153" fmla="*/ 816268 w 1011092"/>
              <a:gd name="connsiteY153" fmla="*/ 794910 h 1012616"/>
              <a:gd name="connsiteX154" fmla="*/ 816452 w 1011092"/>
              <a:gd name="connsiteY154" fmla="*/ 755137 h 1012616"/>
              <a:gd name="connsiteX155" fmla="*/ 817462 w 1011092"/>
              <a:gd name="connsiteY155" fmla="*/ 751371 h 1012616"/>
              <a:gd name="connsiteX156" fmla="*/ 821320 w 1011092"/>
              <a:gd name="connsiteY156" fmla="*/ 734929 h 1012616"/>
              <a:gd name="connsiteX157" fmla="*/ 823341 w 1011092"/>
              <a:gd name="connsiteY157" fmla="*/ 730979 h 1012616"/>
              <a:gd name="connsiteX158" fmla="*/ 863941 w 1011092"/>
              <a:gd name="connsiteY158" fmla="*/ 698279 h 1012616"/>
              <a:gd name="connsiteX159" fmla="*/ 870829 w 1011092"/>
              <a:gd name="connsiteY159" fmla="*/ 692859 h 1012616"/>
              <a:gd name="connsiteX160" fmla="*/ 933842 w 1011092"/>
              <a:gd name="connsiteY160" fmla="*/ 730336 h 1012616"/>
              <a:gd name="connsiteX161" fmla="*/ 1006682 w 1011092"/>
              <a:gd name="connsiteY161" fmla="*/ 733183 h 1012616"/>
              <a:gd name="connsiteX162" fmla="*/ 1005029 w 1011092"/>
              <a:gd name="connsiteY162" fmla="*/ 730887 h 1012616"/>
              <a:gd name="connsiteX163" fmla="*/ 999058 w 1011092"/>
              <a:gd name="connsiteY163" fmla="*/ 720324 h 1012616"/>
              <a:gd name="connsiteX164" fmla="*/ 997038 w 1011092"/>
              <a:gd name="connsiteY164" fmla="*/ 713251 h 1012616"/>
              <a:gd name="connsiteX165" fmla="*/ 969298 w 1011092"/>
              <a:gd name="connsiteY165" fmla="*/ 617814 h 1012616"/>
              <a:gd name="connsiteX166" fmla="*/ 971135 w 1011092"/>
              <a:gd name="connsiteY166" fmla="*/ 612303 h 1012616"/>
              <a:gd name="connsiteX167" fmla="*/ 1008611 w 1011092"/>
              <a:gd name="connsiteY167" fmla="*/ 582450 h 1012616"/>
              <a:gd name="connsiteX168" fmla="*/ 1011092 w 1011092"/>
              <a:gd name="connsiteY168" fmla="*/ 580337 h 1012616"/>
              <a:gd name="connsiteX169" fmla="*/ 985464 w 1011092"/>
              <a:gd name="connsiteY169" fmla="*/ 548280 h 1012616"/>
              <a:gd name="connsiteX170" fmla="*/ 961306 w 1011092"/>
              <a:gd name="connsiteY170" fmla="*/ 567570 h 1012616"/>
              <a:gd name="connsiteX171" fmla="*/ 961214 w 1011092"/>
              <a:gd name="connsiteY171" fmla="*/ 566192 h 1012616"/>
              <a:gd name="connsiteX172" fmla="*/ 970124 w 1011092"/>
              <a:gd name="connsiteY172" fmla="*/ 470571 h 1012616"/>
              <a:gd name="connsiteX173" fmla="*/ 973798 w 1011092"/>
              <a:gd name="connsiteY173" fmla="*/ 466530 h 1012616"/>
              <a:gd name="connsiteX174" fmla="*/ 988311 w 1011092"/>
              <a:gd name="connsiteY174" fmla="*/ 458354 h 1012616"/>
              <a:gd name="connsiteX175" fmla="*/ 993915 w 1011092"/>
              <a:gd name="connsiteY175" fmla="*/ 434380 h 1012616"/>
              <a:gd name="connsiteX176" fmla="*/ 992996 w 1011092"/>
              <a:gd name="connsiteY176" fmla="*/ 413162 h 1012616"/>
              <a:gd name="connsiteX177" fmla="*/ 993639 w 1011092"/>
              <a:gd name="connsiteY177" fmla="*/ 406916 h 1012616"/>
              <a:gd name="connsiteX178" fmla="*/ 965532 w 1011092"/>
              <a:gd name="connsiteY178" fmla="*/ 399200 h 1012616"/>
              <a:gd name="connsiteX179" fmla="*/ 602063 w 1011092"/>
              <a:gd name="connsiteY179" fmla="*/ 302477 h 1012616"/>
              <a:gd name="connsiteX180" fmla="*/ 252281 w 1011092"/>
              <a:gd name="connsiteY180" fmla="*/ 209520 h 1012616"/>
              <a:gd name="connsiteX181" fmla="*/ 183941 w 1011092"/>
              <a:gd name="connsiteY181" fmla="*/ 191150 h 1012616"/>
              <a:gd name="connsiteX182" fmla="*/ 180083 w 1011092"/>
              <a:gd name="connsiteY182" fmla="*/ 186098 h 1012616"/>
              <a:gd name="connsiteX183" fmla="*/ 180451 w 1011092"/>
              <a:gd name="connsiteY183" fmla="*/ 170850 h 1012616"/>
              <a:gd name="connsiteX184" fmla="*/ 182012 w 1011092"/>
              <a:gd name="connsiteY184" fmla="*/ 28934 h 1012616"/>
              <a:gd name="connsiteX185" fmla="*/ 184860 w 1011092"/>
              <a:gd name="connsiteY185" fmla="*/ 10839 h 1012616"/>
              <a:gd name="connsiteX186" fmla="*/ 187891 w 1011092"/>
              <a:gd name="connsiteY186" fmla="*/ 0 h 1012616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108149 w 1011092"/>
              <a:gd name="connsiteY140" fmla="*/ 860205 h 1016153"/>
              <a:gd name="connsiteX141" fmla="*/ 105215 w 1011092"/>
              <a:gd name="connsiteY141" fmla="*/ 860221 h 1016153"/>
              <a:gd name="connsiteX142" fmla="*/ 677468 w 1011092"/>
              <a:gd name="connsiteY142" fmla="*/ 1002157 h 1016153"/>
              <a:gd name="connsiteX143" fmla="*/ 782315 w 1011092"/>
              <a:gd name="connsiteY143" fmla="*/ 993501 h 1016153"/>
              <a:gd name="connsiteX144" fmla="*/ 897170 w 1011092"/>
              <a:gd name="connsiteY144" fmla="*/ 860769 h 1016153"/>
              <a:gd name="connsiteX145" fmla="*/ 898570 w 1011092"/>
              <a:gd name="connsiteY145" fmla="*/ 860769 h 1016153"/>
              <a:gd name="connsiteX146" fmla="*/ 898570 w 1011092"/>
              <a:gd name="connsiteY146" fmla="*/ 858873 h 1016153"/>
              <a:gd name="connsiteX147" fmla="*/ 900636 w 1011092"/>
              <a:gd name="connsiteY147" fmla="*/ 856077 h 1016153"/>
              <a:gd name="connsiteX148" fmla="*/ 898570 w 1011092"/>
              <a:gd name="connsiteY148" fmla="*/ 856087 h 1016153"/>
              <a:gd name="connsiteX149" fmla="*/ 898570 w 1011092"/>
              <a:gd name="connsiteY149" fmla="*/ 850390 h 1016153"/>
              <a:gd name="connsiteX150" fmla="*/ 856133 w 1011092"/>
              <a:gd name="connsiteY150" fmla="*/ 850390 h 1016153"/>
              <a:gd name="connsiteX151" fmla="*/ 856133 w 1011092"/>
              <a:gd name="connsiteY151" fmla="*/ 796379 h 1016153"/>
              <a:gd name="connsiteX152" fmla="*/ 816452 w 1011092"/>
              <a:gd name="connsiteY152" fmla="*/ 796379 h 1016153"/>
              <a:gd name="connsiteX153" fmla="*/ 816268 w 1011092"/>
              <a:gd name="connsiteY153" fmla="*/ 794910 h 1016153"/>
              <a:gd name="connsiteX154" fmla="*/ 816452 w 1011092"/>
              <a:gd name="connsiteY154" fmla="*/ 755137 h 1016153"/>
              <a:gd name="connsiteX155" fmla="*/ 817462 w 1011092"/>
              <a:gd name="connsiteY155" fmla="*/ 751371 h 1016153"/>
              <a:gd name="connsiteX156" fmla="*/ 821320 w 1011092"/>
              <a:gd name="connsiteY156" fmla="*/ 734929 h 1016153"/>
              <a:gd name="connsiteX157" fmla="*/ 823341 w 1011092"/>
              <a:gd name="connsiteY157" fmla="*/ 730979 h 1016153"/>
              <a:gd name="connsiteX158" fmla="*/ 863941 w 1011092"/>
              <a:gd name="connsiteY158" fmla="*/ 698279 h 1016153"/>
              <a:gd name="connsiteX159" fmla="*/ 870829 w 1011092"/>
              <a:gd name="connsiteY159" fmla="*/ 692859 h 1016153"/>
              <a:gd name="connsiteX160" fmla="*/ 933842 w 1011092"/>
              <a:gd name="connsiteY160" fmla="*/ 730336 h 1016153"/>
              <a:gd name="connsiteX161" fmla="*/ 1006682 w 1011092"/>
              <a:gd name="connsiteY161" fmla="*/ 733183 h 1016153"/>
              <a:gd name="connsiteX162" fmla="*/ 1005029 w 1011092"/>
              <a:gd name="connsiteY162" fmla="*/ 730887 h 1016153"/>
              <a:gd name="connsiteX163" fmla="*/ 999058 w 1011092"/>
              <a:gd name="connsiteY163" fmla="*/ 720324 h 1016153"/>
              <a:gd name="connsiteX164" fmla="*/ 997038 w 1011092"/>
              <a:gd name="connsiteY164" fmla="*/ 713251 h 1016153"/>
              <a:gd name="connsiteX165" fmla="*/ 969298 w 1011092"/>
              <a:gd name="connsiteY165" fmla="*/ 617814 h 1016153"/>
              <a:gd name="connsiteX166" fmla="*/ 971135 w 1011092"/>
              <a:gd name="connsiteY166" fmla="*/ 612303 h 1016153"/>
              <a:gd name="connsiteX167" fmla="*/ 1008611 w 1011092"/>
              <a:gd name="connsiteY167" fmla="*/ 582450 h 1016153"/>
              <a:gd name="connsiteX168" fmla="*/ 1011092 w 1011092"/>
              <a:gd name="connsiteY168" fmla="*/ 580337 h 1016153"/>
              <a:gd name="connsiteX169" fmla="*/ 985464 w 1011092"/>
              <a:gd name="connsiteY169" fmla="*/ 548280 h 1016153"/>
              <a:gd name="connsiteX170" fmla="*/ 961306 w 1011092"/>
              <a:gd name="connsiteY170" fmla="*/ 567570 h 1016153"/>
              <a:gd name="connsiteX171" fmla="*/ 961214 w 1011092"/>
              <a:gd name="connsiteY171" fmla="*/ 566192 h 1016153"/>
              <a:gd name="connsiteX172" fmla="*/ 970124 w 1011092"/>
              <a:gd name="connsiteY172" fmla="*/ 470571 h 1016153"/>
              <a:gd name="connsiteX173" fmla="*/ 973798 w 1011092"/>
              <a:gd name="connsiteY173" fmla="*/ 466530 h 1016153"/>
              <a:gd name="connsiteX174" fmla="*/ 988311 w 1011092"/>
              <a:gd name="connsiteY174" fmla="*/ 458354 h 1016153"/>
              <a:gd name="connsiteX175" fmla="*/ 993915 w 1011092"/>
              <a:gd name="connsiteY175" fmla="*/ 434380 h 1016153"/>
              <a:gd name="connsiteX176" fmla="*/ 992996 w 1011092"/>
              <a:gd name="connsiteY176" fmla="*/ 413162 h 1016153"/>
              <a:gd name="connsiteX177" fmla="*/ 993639 w 1011092"/>
              <a:gd name="connsiteY177" fmla="*/ 406916 h 1016153"/>
              <a:gd name="connsiteX178" fmla="*/ 965532 w 1011092"/>
              <a:gd name="connsiteY178" fmla="*/ 399200 h 1016153"/>
              <a:gd name="connsiteX179" fmla="*/ 602063 w 1011092"/>
              <a:gd name="connsiteY179" fmla="*/ 302477 h 1016153"/>
              <a:gd name="connsiteX180" fmla="*/ 252281 w 1011092"/>
              <a:gd name="connsiteY180" fmla="*/ 209520 h 1016153"/>
              <a:gd name="connsiteX181" fmla="*/ 183941 w 1011092"/>
              <a:gd name="connsiteY181" fmla="*/ 191150 h 1016153"/>
              <a:gd name="connsiteX182" fmla="*/ 180083 w 1011092"/>
              <a:gd name="connsiteY182" fmla="*/ 186098 h 1016153"/>
              <a:gd name="connsiteX183" fmla="*/ 180451 w 1011092"/>
              <a:gd name="connsiteY183" fmla="*/ 170850 h 1016153"/>
              <a:gd name="connsiteX184" fmla="*/ 182012 w 1011092"/>
              <a:gd name="connsiteY184" fmla="*/ 28934 h 1016153"/>
              <a:gd name="connsiteX185" fmla="*/ 184860 w 1011092"/>
              <a:gd name="connsiteY185" fmla="*/ 10839 h 1016153"/>
              <a:gd name="connsiteX186" fmla="*/ 187891 w 1011092"/>
              <a:gd name="connsiteY186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108149 w 1011092"/>
              <a:gd name="connsiteY140" fmla="*/ 860205 h 1016153"/>
              <a:gd name="connsiteX141" fmla="*/ 105215 w 1011092"/>
              <a:gd name="connsiteY141" fmla="*/ 860221 h 1016153"/>
              <a:gd name="connsiteX142" fmla="*/ 677468 w 1011092"/>
              <a:gd name="connsiteY142" fmla="*/ 1002157 h 1016153"/>
              <a:gd name="connsiteX143" fmla="*/ 782315 w 1011092"/>
              <a:gd name="connsiteY143" fmla="*/ 993501 h 1016153"/>
              <a:gd name="connsiteX144" fmla="*/ 897170 w 1011092"/>
              <a:gd name="connsiteY144" fmla="*/ 860769 h 1016153"/>
              <a:gd name="connsiteX145" fmla="*/ 898570 w 1011092"/>
              <a:gd name="connsiteY145" fmla="*/ 860769 h 1016153"/>
              <a:gd name="connsiteX146" fmla="*/ 898570 w 1011092"/>
              <a:gd name="connsiteY146" fmla="*/ 858873 h 1016153"/>
              <a:gd name="connsiteX147" fmla="*/ 900636 w 1011092"/>
              <a:gd name="connsiteY147" fmla="*/ 856077 h 1016153"/>
              <a:gd name="connsiteX148" fmla="*/ 898570 w 1011092"/>
              <a:gd name="connsiteY148" fmla="*/ 856087 h 1016153"/>
              <a:gd name="connsiteX149" fmla="*/ 898570 w 1011092"/>
              <a:gd name="connsiteY149" fmla="*/ 850390 h 1016153"/>
              <a:gd name="connsiteX150" fmla="*/ 856133 w 1011092"/>
              <a:gd name="connsiteY150" fmla="*/ 850390 h 1016153"/>
              <a:gd name="connsiteX151" fmla="*/ 856133 w 1011092"/>
              <a:gd name="connsiteY151" fmla="*/ 796379 h 1016153"/>
              <a:gd name="connsiteX152" fmla="*/ 816452 w 1011092"/>
              <a:gd name="connsiteY152" fmla="*/ 796379 h 1016153"/>
              <a:gd name="connsiteX153" fmla="*/ 816268 w 1011092"/>
              <a:gd name="connsiteY153" fmla="*/ 794910 h 1016153"/>
              <a:gd name="connsiteX154" fmla="*/ 816452 w 1011092"/>
              <a:gd name="connsiteY154" fmla="*/ 755137 h 1016153"/>
              <a:gd name="connsiteX155" fmla="*/ 817462 w 1011092"/>
              <a:gd name="connsiteY155" fmla="*/ 751371 h 1016153"/>
              <a:gd name="connsiteX156" fmla="*/ 821320 w 1011092"/>
              <a:gd name="connsiteY156" fmla="*/ 734929 h 1016153"/>
              <a:gd name="connsiteX157" fmla="*/ 823341 w 1011092"/>
              <a:gd name="connsiteY157" fmla="*/ 730979 h 1016153"/>
              <a:gd name="connsiteX158" fmla="*/ 863941 w 1011092"/>
              <a:gd name="connsiteY158" fmla="*/ 698279 h 1016153"/>
              <a:gd name="connsiteX159" fmla="*/ 870829 w 1011092"/>
              <a:gd name="connsiteY159" fmla="*/ 692859 h 1016153"/>
              <a:gd name="connsiteX160" fmla="*/ 933842 w 1011092"/>
              <a:gd name="connsiteY160" fmla="*/ 730336 h 1016153"/>
              <a:gd name="connsiteX161" fmla="*/ 1006682 w 1011092"/>
              <a:gd name="connsiteY161" fmla="*/ 733183 h 1016153"/>
              <a:gd name="connsiteX162" fmla="*/ 1005029 w 1011092"/>
              <a:gd name="connsiteY162" fmla="*/ 730887 h 1016153"/>
              <a:gd name="connsiteX163" fmla="*/ 999058 w 1011092"/>
              <a:gd name="connsiteY163" fmla="*/ 720324 h 1016153"/>
              <a:gd name="connsiteX164" fmla="*/ 997038 w 1011092"/>
              <a:gd name="connsiteY164" fmla="*/ 713251 h 1016153"/>
              <a:gd name="connsiteX165" fmla="*/ 969298 w 1011092"/>
              <a:gd name="connsiteY165" fmla="*/ 617814 h 1016153"/>
              <a:gd name="connsiteX166" fmla="*/ 971135 w 1011092"/>
              <a:gd name="connsiteY166" fmla="*/ 612303 h 1016153"/>
              <a:gd name="connsiteX167" fmla="*/ 1008611 w 1011092"/>
              <a:gd name="connsiteY167" fmla="*/ 582450 h 1016153"/>
              <a:gd name="connsiteX168" fmla="*/ 1011092 w 1011092"/>
              <a:gd name="connsiteY168" fmla="*/ 580337 h 1016153"/>
              <a:gd name="connsiteX169" fmla="*/ 985464 w 1011092"/>
              <a:gd name="connsiteY169" fmla="*/ 548280 h 1016153"/>
              <a:gd name="connsiteX170" fmla="*/ 961306 w 1011092"/>
              <a:gd name="connsiteY170" fmla="*/ 567570 h 1016153"/>
              <a:gd name="connsiteX171" fmla="*/ 961214 w 1011092"/>
              <a:gd name="connsiteY171" fmla="*/ 566192 h 1016153"/>
              <a:gd name="connsiteX172" fmla="*/ 970124 w 1011092"/>
              <a:gd name="connsiteY172" fmla="*/ 470571 h 1016153"/>
              <a:gd name="connsiteX173" fmla="*/ 973798 w 1011092"/>
              <a:gd name="connsiteY173" fmla="*/ 466530 h 1016153"/>
              <a:gd name="connsiteX174" fmla="*/ 988311 w 1011092"/>
              <a:gd name="connsiteY174" fmla="*/ 458354 h 1016153"/>
              <a:gd name="connsiteX175" fmla="*/ 993915 w 1011092"/>
              <a:gd name="connsiteY175" fmla="*/ 434380 h 1016153"/>
              <a:gd name="connsiteX176" fmla="*/ 992996 w 1011092"/>
              <a:gd name="connsiteY176" fmla="*/ 413162 h 1016153"/>
              <a:gd name="connsiteX177" fmla="*/ 993639 w 1011092"/>
              <a:gd name="connsiteY177" fmla="*/ 406916 h 1016153"/>
              <a:gd name="connsiteX178" fmla="*/ 965532 w 1011092"/>
              <a:gd name="connsiteY178" fmla="*/ 399200 h 1016153"/>
              <a:gd name="connsiteX179" fmla="*/ 602063 w 1011092"/>
              <a:gd name="connsiteY179" fmla="*/ 302477 h 1016153"/>
              <a:gd name="connsiteX180" fmla="*/ 252281 w 1011092"/>
              <a:gd name="connsiteY180" fmla="*/ 209520 h 1016153"/>
              <a:gd name="connsiteX181" fmla="*/ 183941 w 1011092"/>
              <a:gd name="connsiteY181" fmla="*/ 191150 h 1016153"/>
              <a:gd name="connsiteX182" fmla="*/ 180083 w 1011092"/>
              <a:gd name="connsiteY182" fmla="*/ 186098 h 1016153"/>
              <a:gd name="connsiteX183" fmla="*/ 180451 w 1011092"/>
              <a:gd name="connsiteY183" fmla="*/ 170850 h 1016153"/>
              <a:gd name="connsiteX184" fmla="*/ 182012 w 1011092"/>
              <a:gd name="connsiteY184" fmla="*/ 28934 h 1016153"/>
              <a:gd name="connsiteX185" fmla="*/ 184860 w 1011092"/>
              <a:gd name="connsiteY185" fmla="*/ 10839 h 1016153"/>
              <a:gd name="connsiteX186" fmla="*/ 187891 w 1011092"/>
              <a:gd name="connsiteY186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108149 w 1011092"/>
              <a:gd name="connsiteY140" fmla="*/ 860205 h 1016153"/>
              <a:gd name="connsiteX141" fmla="*/ 677468 w 1011092"/>
              <a:gd name="connsiteY141" fmla="*/ 1002157 h 1016153"/>
              <a:gd name="connsiteX142" fmla="*/ 782315 w 1011092"/>
              <a:gd name="connsiteY142" fmla="*/ 993501 h 1016153"/>
              <a:gd name="connsiteX143" fmla="*/ 897170 w 1011092"/>
              <a:gd name="connsiteY143" fmla="*/ 860769 h 1016153"/>
              <a:gd name="connsiteX144" fmla="*/ 898570 w 1011092"/>
              <a:gd name="connsiteY144" fmla="*/ 860769 h 1016153"/>
              <a:gd name="connsiteX145" fmla="*/ 898570 w 1011092"/>
              <a:gd name="connsiteY145" fmla="*/ 858873 h 1016153"/>
              <a:gd name="connsiteX146" fmla="*/ 900636 w 1011092"/>
              <a:gd name="connsiteY146" fmla="*/ 856077 h 1016153"/>
              <a:gd name="connsiteX147" fmla="*/ 898570 w 1011092"/>
              <a:gd name="connsiteY147" fmla="*/ 856087 h 1016153"/>
              <a:gd name="connsiteX148" fmla="*/ 898570 w 1011092"/>
              <a:gd name="connsiteY148" fmla="*/ 850390 h 1016153"/>
              <a:gd name="connsiteX149" fmla="*/ 856133 w 1011092"/>
              <a:gd name="connsiteY149" fmla="*/ 850390 h 1016153"/>
              <a:gd name="connsiteX150" fmla="*/ 856133 w 1011092"/>
              <a:gd name="connsiteY150" fmla="*/ 796379 h 1016153"/>
              <a:gd name="connsiteX151" fmla="*/ 816452 w 1011092"/>
              <a:gd name="connsiteY151" fmla="*/ 796379 h 1016153"/>
              <a:gd name="connsiteX152" fmla="*/ 816268 w 1011092"/>
              <a:gd name="connsiteY152" fmla="*/ 794910 h 1016153"/>
              <a:gd name="connsiteX153" fmla="*/ 816452 w 1011092"/>
              <a:gd name="connsiteY153" fmla="*/ 755137 h 1016153"/>
              <a:gd name="connsiteX154" fmla="*/ 817462 w 1011092"/>
              <a:gd name="connsiteY154" fmla="*/ 751371 h 1016153"/>
              <a:gd name="connsiteX155" fmla="*/ 821320 w 1011092"/>
              <a:gd name="connsiteY155" fmla="*/ 734929 h 1016153"/>
              <a:gd name="connsiteX156" fmla="*/ 823341 w 1011092"/>
              <a:gd name="connsiteY156" fmla="*/ 730979 h 1016153"/>
              <a:gd name="connsiteX157" fmla="*/ 863941 w 1011092"/>
              <a:gd name="connsiteY157" fmla="*/ 698279 h 1016153"/>
              <a:gd name="connsiteX158" fmla="*/ 870829 w 1011092"/>
              <a:gd name="connsiteY158" fmla="*/ 692859 h 1016153"/>
              <a:gd name="connsiteX159" fmla="*/ 933842 w 1011092"/>
              <a:gd name="connsiteY159" fmla="*/ 730336 h 1016153"/>
              <a:gd name="connsiteX160" fmla="*/ 1006682 w 1011092"/>
              <a:gd name="connsiteY160" fmla="*/ 733183 h 1016153"/>
              <a:gd name="connsiteX161" fmla="*/ 1005029 w 1011092"/>
              <a:gd name="connsiteY161" fmla="*/ 730887 h 1016153"/>
              <a:gd name="connsiteX162" fmla="*/ 999058 w 1011092"/>
              <a:gd name="connsiteY162" fmla="*/ 720324 h 1016153"/>
              <a:gd name="connsiteX163" fmla="*/ 997038 w 1011092"/>
              <a:gd name="connsiteY163" fmla="*/ 713251 h 1016153"/>
              <a:gd name="connsiteX164" fmla="*/ 969298 w 1011092"/>
              <a:gd name="connsiteY164" fmla="*/ 617814 h 1016153"/>
              <a:gd name="connsiteX165" fmla="*/ 971135 w 1011092"/>
              <a:gd name="connsiteY165" fmla="*/ 612303 h 1016153"/>
              <a:gd name="connsiteX166" fmla="*/ 1008611 w 1011092"/>
              <a:gd name="connsiteY166" fmla="*/ 582450 h 1016153"/>
              <a:gd name="connsiteX167" fmla="*/ 1011092 w 1011092"/>
              <a:gd name="connsiteY167" fmla="*/ 580337 h 1016153"/>
              <a:gd name="connsiteX168" fmla="*/ 985464 w 1011092"/>
              <a:gd name="connsiteY168" fmla="*/ 548280 h 1016153"/>
              <a:gd name="connsiteX169" fmla="*/ 961306 w 1011092"/>
              <a:gd name="connsiteY169" fmla="*/ 567570 h 1016153"/>
              <a:gd name="connsiteX170" fmla="*/ 961214 w 1011092"/>
              <a:gd name="connsiteY170" fmla="*/ 566192 h 1016153"/>
              <a:gd name="connsiteX171" fmla="*/ 970124 w 1011092"/>
              <a:gd name="connsiteY171" fmla="*/ 470571 h 1016153"/>
              <a:gd name="connsiteX172" fmla="*/ 973798 w 1011092"/>
              <a:gd name="connsiteY172" fmla="*/ 466530 h 1016153"/>
              <a:gd name="connsiteX173" fmla="*/ 988311 w 1011092"/>
              <a:gd name="connsiteY173" fmla="*/ 458354 h 1016153"/>
              <a:gd name="connsiteX174" fmla="*/ 993915 w 1011092"/>
              <a:gd name="connsiteY174" fmla="*/ 434380 h 1016153"/>
              <a:gd name="connsiteX175" fmla="*/ 992996 w 1011092"/>
              <a:gd name="connsiteY175" fmla="*/ 413162 h 1016153"/>
              <a:gd name="connsiteX176" fmla="*/ 993639 w 1011092"/>
              <a:gd name="connsiteY176" fmla="*/ 406916 h 1016153"/>
              <a:gd name="connsiteX177" fmla="*/ 965532 w 1011092"/>
              <a:gd name="connsiteY177" fmla="*/ 399200 h 1016153"/>
              <a:gd name="connsiteX178" fmla="*/ 602063 w 1011092"/>
              <a:gd name="connsiteY178" fmla="*/ 302477 h 1016153"/>
              <a:gd name="connsiteX179" fmla="*/ 252281 w 1011092"/>
              <a:gd name="connsiteY179" fmla="*/ 209520 h 1016153"/>
              <a:gd name="connsiteX180" fmla="*/ 183941 w 1011092"/>
              <a:gd name="connsiteY180" fmla="*/ 191150 h 1016153"/>
              <a:gd name="connsiteX181" fmla="*/ 180083 w 1011092"/>
              <a:gd name="connsiteY181" fmla="*/ 186098 h 1016153"/>
              <a:gd name="connsiteX182" fmla="*/ 180451 w 1011092"/>
              <a:gd name="connsiteY182" fmla="*/ 170850 h 1016153"/>
              <a:gd name="connsiteX183" fmla="*/ 182012 w 1011092"/>
              <a:gd name="connsiteY183" fmla="*/ 28934 h 1016153"/>
              <a:gd name="connsiteX184" fmla="*/ 184860 w 1011092"/>
              <a:gd name="connsiteY184" fmla="*/ 10839 h 1016153"/>
              <a:gd name="connsiteX185" fmla="*/ 187891 w 1011092"/>
              <a:gd name="connsiteY185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677468 w 1011092"/>
              <a:gd name="connsiteY140" fmla="*/ 1002157 h 1016153"/>
              <a:gd name="connsiteX141" fmla="*/ 782315 w 1011092"/>
              <a:gd name="connsiteY141" fmla="*/ 993501 h 1016153"/>
              <a:gd name="connsiteX142" fmla="*/ 897170 w 1011092"/>
              <a:gd name="connsiteY142" fmla="*/ 860769 h 1016153"/>
              <a:gd name="connsiteX143" fmla="*/ 898570 w 1011092"/>
              <a:gd name="connsiteY143" fmla="*/ 860769 h 1016153"/>
              <a:gd name="connsiteX144" fmla="*/ 898570 w 1011092"/>
              <a:gd name="connsiteY144" fmla="*/ 858873 h 1016153"/>
              <a:gd name="connsiteX145" fmla="*/ 900636 w 1011092"/>
              <a:gd name="connsiteY145" fmla="*/ 856077 h 1016153"/>
              <a:gd name="connsiteX146" fmla="*/ 898570 w 1011092"/>
              <a:gd name="connsiteY146" fmla="*/ 856087 h 1016153"/>
              <a:gd name="connsiteX147" fmla="*/ 898570 w 1011092"/>
              <a:gd name="connsiteY147" fmla="*/ 850390 h 1016153"/>
              <a:gd name="connsiteX148" fmla="*/ 856133 w 1011092"/>
              <a:gd name="connsiteY148" fmla="*/ 850390 h 1016153"/>
              <a:gd name="connsiteX149" fmla="*/ 856133 w 1011092"/>
              <a:gd name="connsiteY149" fmla="*/ 796379 h 1016153"/>
              <a:gd name="connsiteX150" fmla="*/ 816452 w 1011092"/>
              <a:gd name="connsiteY150" fmla="*/ 796379 h 1016153"/>
              <a:gd name="connsiteX151" fmla="*/ 816268 w 1011092"/>
              <a:gd name="connsiteY151" fmla="*/ 794910 h 1016153"/>
              <a:gd name="connsiteX152" fmla="*/ 816452 w 1011092"/>
              <a:gd name="connsiteY152" fmla="*/ 755137 h 1016153"/>
              <a:gd name="connsiteX153" fmla="*/ 817462 w 1011092"/>
              <a:gd name="connsiteY153" fmla="*/ 751371 h 1016153"/>
              <a:gd name="connsiteX154" fmla="*/ 821320 w 1011092"/>
              <a:gd name="connsiteY154" fmla="*/ 734929 h 1016153"/>
              <a:gd name="connsiteX155" fmla="*/ 823341 w 1011092"/>
              <a:gd name="connsiteY155" fmla="*/ 730979 h 1016153"/>
              <a:gd name="connsiteX156" fmla="*/ 863941 w 1011092"/>
              <a:gd name="connsiteY156" fmla="*/ 698279 h 1016153"/>
              <a:gd name="connsiteX157" fmla="*/ 870829 w 1011092"/>
              <a:gd name="connsiteY157" fmla="*/ 692859 h 1016153"/>
              <a:gd name="connsiteX158" fmla="*/ 933842 w 1011092"/>
              <a:gd name="connsiteY158" fmla="*/ 730336 h 1016153"/>
              <a:gd name="connsiteX159" fmla="*/ 1006682 w 1011092"/>
              <a:gd name="connsiteY159" fmla="*/ 733183 h 1016153"/>
              <a:gd name="connsiteX160" fmla="*/ 1005029 w 1011092"/>
              <a:gd name="connsiteY160" fmla="*/ 730887 h 1016153"/>
              <a:gd name="connsiteX161" fmla="*/ 999058 w 1011092"/>
              <a:gd name="connsiteY161" fmla="*/ 720324 h 1016153"/>
              <a:gd name="connsiteX162" fmla="*/ 997038 w 1011092"/>
              <a:gd name="connsiteY162" fmla="*/ 713251 h 1016153"/>
              <a:gd name="connsiteX163" fmla="*/ 969298 w 1011092"/>
              <a:gd name="connsiteY163" fmla="*/ 617814 h 1016153"/>
              <a:gd name="connsiteX164" fmla="*/ 971135 w 1011092"/>
              <a:gd name="connsiteY164" fmla="*/ 612303 h 1016153"/>
              <a:gd name="connsiteX165" fmla="*/ 1008611 w 1011092"/>
              <a:gd name="connsiteY165" fmla="*/ 582450 h 1016153"/>
              <a:gd name="connsiteX166" fmla="*/ 1011092 w 1011092"/>
              <a:gd name="connsiteY166" fmla="*/ 580337 h 1016153"/>
              <a:gd name="connsiteX167" fmla="*/ 985464 w 1011092"/>
              <a:gd name="connsiteY167" fmla="*/ 548280 h 1016153"/>
              <a:gd name="connsiteX168" fmla="*/ 961306 w 1011092"/>
              <a:gd name="connsiteY168" fmla="*/ 567570 h 1016153"/>
              <a:gd name="connsiteX169" fmla="*/ 961214 w 1011092"/>
              <a:gd name="connsiteY169" fmla="*/ 566192 h 1016153"/>
              <a:gd name="connsiteX170" fmla="*/ 970124 w 1011092"/>
              <a:gd name="connsiteY170" fmla="*/ 470571 h 1016153"/>
              <a:gd name="connsiteX171" fmla="*/ 973798 w 1011092"/>
              <a:gd name="connsiteY171" fmla="*/ 466530 h 1016153"/>
              <a:gd name="connsiteX172" fmla="*/ 988311 w 1011092"/>
              <a:gd name="connsiteY172" fmla="*/ 458354 h 1016153"/>
              <a:gd name="connsiteX173" fmla="*/ 993915 w 1011092"/>
              <a:gd name="connsiteY173" fmla="*/ 434380 h 1016153"/>
              <a:gd name="connsiteX174" fmla="*/ 992996 w 1011092"/>
              <a:gd name="connsiteY174" fmla="*/ 413162 h 1016153"/>
              <a:gd name="connsiteX175" fmla="*/ 993639 w 1011092"/>
              <a:gd name="connsiteY175" fmla="*/ 406916 h 1016153"/>
              <a:gd name="connsiteX176" fmla="*/ 965532 w 1011092"/>
              <a:gd name="connsiteY176" fmla="*/ 399200 h 1016153"/>
              <a:gd name="connsiteX177" fmla="*/ 602063 w 1011092"/>
              <a:gd name="connsiteY177" fmla="*/ 302477 h 1016153"/>
              <a:gd name="connsiteX178" fmla="*/ 252281 w 1011092"/>
              <a:gd name="connsiteY178" fmla="*/ 209520 h 1016153"/>
              <a:gd name="connsiteX179" fmla="*/ 183941 w 1011092"/>
              <a:gd name="connsiteY179" fmla="*/ 191150 h 1016153"/>
              <a:gd name="connsiteX180" fmla="*/ 180083 w 1011092"/>
              <a:gd name="connsiteY180" fmla="*/ 186098 h 1016153"/>
              <a:gd name="connsiteX181" fmla="*/ 180451 w 1011092"/>
              <a:gd name="connsiteY181" fmla="*/ 170850 h 1016153"/>
              <a:gd name="connsiteX182" fmla="*/ 182012 w 1011092"/>
              <a:gd name="connsiteY182" fmla="*/ 28934 h 1016153"/>
              <a:gd name="connsiteX183" fmla="*/ 184860 w 1011092"/>
              <a:gd name="connsiteY183" fmla="*/ 10839 h 1016153"/>
              <a:gd name="connsiteX184" fmla="*/ 187891 w 1011092"/>
              <a:gd name="connsiteY184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12553 w 1011092"/>
              <a:gd name="connsiteY139" fmla="*/ 857626 h 1016153"/>
              <a:gd name="connsiteX140" fmla="*/ 677468 w 1011092"/>
              <a:gd name="connsiteY140" fmla="*/ 1002157 h 1016153"/>
              <a:gd name="connsiteX141" fmla="*/ 782315 w 1011092"/>
              <a:gd name="connsiteY141" fmla="*/ 993501 h 1016153"/>
              <a:gd name="connsiteX142" fmla="*/ 897170 w 1011092"/>
              <a:gd name="connsiteY142" fmla="*/ 860769 h 1016153"/>
              <a:gd name="connsiteX143" fmla="*/ 898570 w 1011092"/>
              <a:gd name="connsiteY143" fmla="*/ 860769 h 1016153"/>
              <a:gd name="connsiteX144" fmla="*/ 898570 w 1011092"/>
              <a:gd name="connsiteY144" fmla="*/ 858873 h 1016153"/>
              <a:gd name="connsiteX145" fmla="*/ 900636 w 1011092"/>
              <a:gd name="connsiteY145" fmla="*/ 856077 h 1016153"/>
              <a:gd name="connsiteX146" fmla="*/ 898570 w 1011092"/>
              <a:gd name="connsiteY146" fmla="*/ 856087 h 1016153"/>
              <a:gd name="connsiteX147" fmla="*/ 898570 w 1011092"/>
              <a:gd name="connsiteY147" fmla="*/ 850390 h 1016153"/>
              <a:gd name="connsiteX148" fmla="*/ 856133 w 1011092"/>
              <a:gd name="connsiteY148" fmla="*/ 850390 h 1016153"/>
              <a:gd name="connsiteX149" fmla="*/ 856133 w 1011092"/>
              <a:gd name="connsiteY149" fmla="*/ 796379 h 1016153"/>
              <a:gd name="connsiteX150" fmla="*/ 816452 w 1011092"/>
              <a:gd name="connsiteY150" fmla="*/ 796379 h 1016153"/>
              <a:gd name="connsiteX151" fmla="*/ 816268 w 1011092"/>
              <a:gd name="connsiteY151" fmla="*/ 794910 h 1016153"/>
              <a:gd name="connsiteX152" fmla="*/ 816452 w 1011092"/>
              <a:gd name="connsiteY152" fmla="*/ 755137 h 1016153"/>
              <a:gd name="connsiteX153" fmla="*/ 817462 w 1011092"/>
              <a:gd name="connsiteY153" fmla="*/ 751371 h 1016153"/>
              <a:gd name="connsiteX154" fmla="*/ 821320 w 1011092"/>
              <a:gd name="connsiteY154" fmla="*/ 734929 h 1016153"/>
              <a:gd name="connsiteX155" fmla="*/ 823341 w 1011092"/>
              <a:gd name="connsiteY155" fmla="*/ 730979 h 1016153"/>
              <a:gd name="connsiteX156" fmla="*/ 863941 w 1011092"/>
              <a:gd name="connsiteY156" fmla="*/ 698279 h 1016153"/>
              <a:gd name="connsiteX157" fmla="*/ 870829 w 1011092"/>
              <a:gd name="connsiteY157" fmla="*/ 692859 h 1016153"/>
              <a:gd name="connsiteX158" fmla="*/ 933842 w 1011092"/>
              <a:gd name="connsiteY158" fmla="*/ 730336 h 1016153"/>
              <a:gd name="connsiteX159" fmla="*/ 1006682 w 1011092"/>
              <a:gd name="connsiteY159" fmla="*/ 733183 h 1016153"/>
              <a:gd name="connsiteX160" fmla="*/ 1005029 w 1011092"/>
              <a:gd name="connsiteY160" fmla="*/ 730887 h 1016153"/>
              <a:gd name="connsiteX161" fmla="*/ 999058 w 1011092"/>
              <a:gd name="connsiteY161" fmla="*/ 720324 h 1016153"/>
              <a:gd name="connsiteX162" fmla="*/ 997038 w 1011092"/>
              <a:gd name="connsiteY162" fmla="*/ 713251 h 1016153"/>
              <a:gd name="connsiteX163" fmla="*/ 969298 w 1011092"/>
              <a:gd name="connsiteY163" fmla="*/ 617814 h 1016153"/>
              <a:gd name="connsiteX164" fmla="*/ 971135 w 1011092"/>
              <a:gd name="connsiteY164" fmla="*/ 612303 h 1016153"/>
              <a:gd name="connsiteX165" fmla="*/ 1008611 w 1011092"/>
              <a:gd name="connsiteY165" fmla="*/ 582450 h 1016153"/>
              <a:gd name="connsiteX166" fmla="*/ 1011092 w 1011092"/>
              <a:gd name="connsiteY166" fmla="*/ 580337 h 1016153"/>
              <a:gd name="connsiteX167" fmla="*/ 985464 w 1011092"/>
              <a:gd name="connsiteY167" fmla="*/ 548280 h 1016153"/>
              <a:gd name="connsiteX168" fmla="*/ 961306 w 1011092"/>
              <a:gd name="connsiteY168" fmla="*/ 567570 h 1016153"/>
              <a:gd name="connsiteX169" fmla="*/ 961214 w 1011092"/>
              <a:gd name="connsiteY169" fmla="*/ 566192 h 1016153"/>
              <a:gd name="connsiteX170" fmla="*/ 970124 w 1011092"/>
              <a:gd name="connsiteY170" fmla="*/ 470571 h 1016153"/>
              <a:gd name="connsiteX171" fmla="*/ 973798 w 1011092"/>
              <a:gd name="connsiteY171" fmla="*/ 466530 h 1016153"/>
              <a:gd name="connsiteX172" fmla="*/ 988311 w 1011092"/>
              <a:gd name="connsiteY172" fmla="*/ 458354 h 1016153"/>
              <a:gd name="connsiteX173" fmla="*/ 993915 w 1011092"/>
              <a:gd name="connsiteY173" fmla="*/ 434380 h 1016153"/>
              <a:gd name="connsiteX174" fmla="*/ 992996 w 1011092"/>
              <a:gd name="connsiteY174" fmla="*/ 413162 h 1016153"/>
              <a:gd name="connsiteX175" fmla="*/ 993639 w 1011092"/>
              <a:gd name="connsiteY175" fmla="*/ 406916 h 1016153"/>
              <a:gd name="connsiteX176" fmla="*/ 965532 w 1011092"/>
              <a:gd name="connsiteY176" fmla="*/ 399200 h 1016153"/>
              <a:gd name="connsiteX177" fmla="*/ 602063 w 1011092"/>
              <a:gd name="connsiteY177" fmla="*/ 302477 h 1016153"/>
              <a:gd name="connsiteX178" fmla="*/ 252281 w 1011092"/>
              <a:gd name="connsiteY178" fmla="*/ 209520 h 1016153"/>
              <a:gd name="connsiteX179" fmla="*/ 183941 w 1011092"/>
              <a:gd name="connsiteY179" fmla="*/ 191150 h 1016153"/>
              <a:gd name="connsiteX180" fmla="*/ 180083 w 1011092"/>
              <a:gd name="connsiteY180" fmla="*/ 186098 h 1016153"/>
              <a:gd name="connsiteX181" fmla="*/ 180451 w 1011092"/>
              <a:gd name="connsiteY181" fmla="*/ 170850 h 1016153"/>
              <a:gd name="connsiteX182" fmla="*/ 182012 w 1011092"/>
              <a:gd name="connsiteY182" fmla="*/ 28934 h 1016153"/>
              <a:gd name="connsiteX183" fmla="*/ 184860 w 1011092"/>
              <a:gd name="connsiteY183" fmla="*/ 10839 h 1016153"/>
              <a:gd name="connsiteX184" fmla="*/ 187891 w 1011092"/>
              <a:gd name="connsiteY184" fmla="*/ 0 h 101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011092" h="1016153">
                <a:moveTo>
                  <a:pt x="516363" y="728958"/>
                </a:moveTo>
                <a:cubicBezTo>
                  <a:pt x="524262" y="769741"/>
                  <a:pt x="531978" y="809790"/>
                  <a:pt x="539786" y="850298"/>
                </a:cubicBezTo>
                <a:lnTo>
                  <a:pt x="335318" y="850298"/>
                </a:lnTo>
                <a:cubicBezTo>
                  <a:pt x="335226" y="850114"/>
                  <a:pt x="335042" y="849839"/>
                  <a:pt x="334950" y="849655"/>
                </a:cubicBezTo>
                <a:lnTo>
                  <a:pt x="516363" y="728958"/>
                </a:lnTo>
                <a:close/>
                <a:moveTo>
                  <a:pt x="492940" y="726386"/>
                </a:moveTo>
                <a:cubicBezTo>
                  <a:pt x="493216" y="726386"/>
                  <a:pt x="493583" y="726478"/>
                  <a:pt x="493859" y="726478"/>
                </a:cubicBezTo>
                <a:cubicBezTo>
                  <a:pt x="494042" y="726754"/>
                  <a:pt x="494134" y="726937"/>
                  <a:pt x="494226" y="727213"/>
                </a:cubicBezTo>
                <a:lnTo>
                  <a:pt x="314191" y="846899"/>
                </a:lnTo>
                <a:cubicBezTo>
                  <a:pt x="314007" y="846716"/>
                  <a:pt x="313824" y="846624"/>
                  <a:pt x="313640" y="846440"/>
                </a:cubicBezTo>
                <a:cubicBezTo>
                  <a:pt x="314926" y="839000"/>
                  <a:pt x="316212" y="831560"/>
                  <a:pt x="317406" y="824211"/>
                </a:cubicBezTo>
                <a:cubicBezTo>
                  <a:pt x="323009" y="792338"/>
                  <a:pt x="328612" y="760464"/>
                  <a:pt x="334123" y="728591"/>
                </a:cubicBezTo>
                <a:cubicBezTo>
                  <a:pt x="334399" y="726937"/>
                  <a:pt x="334950" y="726386"/>
                  <a:pt x="336604" y="726386"/>
                </a:cubicBezTo>
                <a:lnTo>
                  <a:pt x="492940" y="726386"/>
                </a:lnTo>
                <a:close/>
                <a:moveTo>
                  <a:pt x="784762" y="726202"/>
                </a:moveTo>
                <a:cubicBezTo>
                  <a:pt x="791100" y="726202"/>
                  <a:pt x="795509" y="730428"/>
                  <a:pt x="795509" y="736674"/>
                </a:cubicBezTo>
                <a:cubicBezTo>
                  <a:pt x="795509" y="742553"/>
                  <a:pt x="791008" y="746870"/>
                  <a:pt x="784762" y="746870"/>
                </a:cubicBezTo>
                <a:cubicBezTo>
                  <a:pt x="778516" y="746870"/>
                  <a:pt x="774290" y="742553"/>
                  <a:pt x="774198" y="736215"/>
                </a:cubicBezTo>
                <a:cubicBezTo>
                  <a:pt x="774107" y="730428"/>
                  <a:pt x="778607" y="726202"/>
                  <a:pt x="784762" y="726202"/>
                </a:cubicBezTo>
                <a:close/>
                <a:moveTo>
                  <a:pt x="928330" y="610006"/>
                </a:moveTo>
                <a:cubicBezTo>
                  <a:pt x="934393" y="610006"/>
                  <a:pt x="939353" y="614507"/>
                  <a:pt x="939353" y="620019"/>
                </a:cubicBezTo>
                <a:cubicBezTo>
                  <a:pt x="939353" y="626173"/>
                  <a:pt x="934852" y="630857"/>
                  <a:pt x="928974" y="630949"/>
                </a:cubicBezTo>
                <a:cubicBezTo>
                  <a:pt x="922819" y="630949"/>
                  <a:pt x="917859" y="626448"/>
                  <a:pt x="917859" y="620845"/>
                </a:cubicBezTo>
                <a:cubicBezTo>
                  <a:pt x="917859" y="614691"/>
                  <a:pt x="922452" y="610006"/>
                  <a:pt x="928330" y="610006"/>
                </a:cubicBezTo>
                <a:close/>
                <a:moveTo>
                  <a:pt x="358465" y="590166"/>
                </a:moveTo>
                <a:lnTo>
                  <a:pt x="499278" y="711506"/>
                </a:lnTo>
                <a:cubicBezTo>
                  <a:pt x="499186" y="711689"/>
                  <a:pt x="499094" y="711965"/>
                  <a:pt x="499002" y="712149"/>
                </a:cubicBezTo>
                <a:lnTo>
                  <a:pt x="337338" y="712149"/>
                </a:lnTo>
                <a:cubicBezTo>
                  <a:pt x="344319" y="671733"/>
                  <a:pt x="351300" y="631317"/>
                  <a:pt x="358465" y="590166"/>
                </a:cubicBezTo>
                <a:close/>
                <a:moveTo>
                  <a:pt x="486602" y="586492"/>
                </a:moveTo>
                <a:cubicBezTo>
                  <a:pt x="488807" y="586492"/>
                  <a:pt x="489541" y="587135"/>
                  <a:pt x="489909" y="589339"/>
                </a:cubicBezTo>
                <a:cubicBezTo>
                  <a:pt x="496890" y="626540"/>
                  <a:pt x="504054" y="663741"/>
                  <a:pt x="511127" y="700942"/>
                </a:cubicBezTo>
                <a:cubicBezTo>
                  <a:pt x="511219" y="701494"/>
                  <a:pt x="511219" y="701953"/>
                  <a:pt x="511311" y="703331"/>
                </a:cubicBezTo>
                <a:lnTo>
                  <a:pt x="376560" y="587318"/>
                </a:lnTo>
                <a:lnTo>
                  <a:pt x="376836" y="586767"/>
                </a:lnTo>
                <a:cubicBezTo>
                  <a:pt x="377662" y="586675"/>
                  <a:pt x="378489" y="586675"/>
                  <a:pt x="379500" y="586492"/>
                </a:cubicBezTo>
                <a:lnTo>
                  <a:pt x="486602" y="586492"/>
                </a:lnTo>
                <a:close/>
                <a:moveTo>
                  <a:pt x="462904" y="453302"/>
                </a:moveTo>
                <a:cubicBezTo>
                  <a:pt x="463271" y="453394"/>
                  <a:pt x="463638" y="453394"/>
                  <a:pt x="464006" y="453486"/>
                </a:cubicBezTo>
                <a:cubicBezTo>
                  <a:pt x="471446" y="492984"/>
                  <a:pt x="478978" y="532573"/>
                  <a:pt x="486510" y="572438"/>
                </a:cubicBezTo>
                <a:lnTo>
                  <a:pt x="377846" y="572438"/>
                </a:lnTo>
                <a:lnTo>
                  <a:pt x="462904" y="453302"/>
                </a:lnTo>
                <a:close/>
                <a:moveTo>
                  <a:pt x="389236" y="429145"/>
                </a:moveTo>
                <a:lnTo>
                  <a:pt x="457117" y="429237"/>
                </a:lnTo>
                <a:cubicBezTo>
                  <a:pt x="458862" y="429237"/>
                  <a:pt x="459597" y="430063"/>
                  <a:pt x="459413" y="431533"/>
                </a:cubicBezTo>
                <a:cubicBezTo>
                  <a:pt x="459137" y="433186"/>
                  <a:pt x="458770" y="435115"/>
                  <a:pt x="457852" y="436401"/>
                </a:cubicBezTo>
                <a:lnTo>
                  <a:pt x="364252" y="567478"/>
                </a:lnTo>
                <a:lnTo>
                  <a:pt x="362598" y="569682"/>
                </a:lnTo>
                <a:cubicBezTo>
                  <a:pt x="362506" y="569590"/>
                  <a:pt x="362323" y="569590"/>
                  <a:pt x="362139" y="569499"/>
                </a:cubicBezTo>
                <a:lnTo>
                  <a:pt x="365446" y="548831"/>
                </a:lnTo>
                <a:cubicBezTo>
                  <a:pt x="371508" y="514202"/>
                  <a:pt x="377662" y="479573"/>
                  <a:pt x="383725" y="444944"/>
                </a:cubicBezTo>
                <a:cubicBezTo>
                  <a:pt x="384552" y="440443"/>
                  <a:pt x="385562" y="436034"/>
                  <a:pt x="386389" y="431533"/>
                </a:cubicBezTo>
                <a:cubicBezTo>
                  <a:pt x="386664" y="429880"/>
                  <a:pt x="387491" y="429145"/>
                  <a:pt x="389236" y="429145"/>
                </a:cubicBezTo>
                <a:close/>
                <a:moveTo>
                  <a:pt x="441501" y="308999"/>
                </a:moveTo>
                <a:lnTo>
                  <a:pt x="466210" y="315153"/>
                </a:lnTo>
                <a:lnTo>
                  <a:pt x="608585" y="348313"/>
                </a:lnTo>
                <a:cubicBezTo>
                  <a:pt x="675731" y="364020"/>
                  <a:pt x="742784" y="380278"/>
                  <a:pt x="808828" y="400486"/>
                </a:cubicBezTo>
                <a:cubicBezTo>
                  <a:pt x="841344" y="410406"/>
                  <a:pt x="873585" y="421245"/>
                  <a:pt x="904724" y="435115"/>
                </a:cubicBezTo>
                <a:cubicBezTo>
                  <a:pt x="921992" y="442739"/>
                  <a:pt x="938802" y="451282"/>
                  <a:pt x="953958" y="462672"/>
                </a:cubicBezTo>
                <a:cubicBezTo>
                  <a:pt x="955887" y="464049"/>
                  <a:pt x="956622" y="465519"/>
                  <a:pt x="956346" y="467907"/>
                </a:cubicBezTo>
                <a:cubicBezTo>
                  <a:pt x="954968" y="482053"/>
                  <a:pt x="953682" y="496199"/>
                  <a:pt x="952304" y="510344"/>
                </a:cubicBezTo>
                <a:cubicBezTo>
                  <a:pt x="950284" y="531287"/>
                  <a:pt x="948079" y="552138"/>
                  <a:pt x="946334" y="572989"/>
                </a:cubicBezTo>
                <a:cubicBezTo>
                  <a:pt x="945875" y="578317"/>
                  <a:pt x="944313" y="582358"/>
                  <a:pt x="939629" y="585022"/>
                </a:cubicBezTo>
                <a:lnTo>
                  <a:pt x="939445" y="585206"/>
                </a:lnTo>
                <a:cubicBezTo>
                  <a:pt x="937148" y="587594"/>
                  <a:pt x="934944" y="587594"/>
                  <a:pt x="931913" y="585940"/>
                </a:cubicBezTo>
                <a:lnTo>
                  <a:pt x="848876" y="542677"/>
                </a:lnTo>
                <a:cubicBezTo>
                  <a:pt x="844100" y="540197"/>
                  <a:pt x="839599" y="537441"/>
                  <a:pt x="836109" y="532849"/>
                </a:cubicBezTo>
                <a:cubicBezTo>
                  <a:pt x="820401" y="576755"/>
                  <a:pt x="823525" y="619192"/>
                  <a:pt x="845753" y="660159"/>
                </a:cubicBezTo>
                <a:lnTo>
                  <a:pt x="796611" y="699656"/>
                </a:lnTo>
                <a:cubicBezTo>
                  <a:pt x="795784" y="700391"/>
                  <a:pt x="794223" y="700851"/>
                  <a:pt x="793121" y="700667"/>
                </a:cubicBezTo>
                <a:cubicBezTo>
                  <a:pt x="779250" y="698738"/>
                  <a:pt x="767585" y="702412"/>
                  <a:pt x="758675" y="713618"/>
                </a:cubicBezTo>
                <a:cubicBezTo>
                  <a:pt x="754358" y="719130"/>
                  <a:pt x="751878" y="725284"/>
                  <a:pt x="751602" y="732265"/>
                </a:cubicBezTo>
                <a:cubicBezTo>
                  <a:pt x="751511" y="735204"/>
                  <a:pt x="750316" y="737317"/>
                  <a:pt x="748020" y="739154"/>
                </a:cubicBezTo>
                <a:lnTo>
                  <a:pt x="698970" y="778192"/>
                </a:lnTo>
                <a:cubicBezTo>
                  <a:pt x="696673" y="780029"/>
                  <a:pt x="694469" y="782050"/>
                  <a:pt x="691897" y="784163"/>
                </a:cubicBezTo>
                <a:lnTo>
                  <a:pt x="717432" y="816220"/>
                </a:lnTo>
                <a:lnTo>
                  <a:pt x="762533" y="780029"/>
                </a:lnTo>
                <a:lnTo>
                  <a:pt x="762533" y="850482"/>
                </a:lnTo>
                <a:lnTo>
                  <a:pt x="554023" y="850482"/>
                </a:lnTo>
                <a:lnTo>
                  <a:pt x="473651" y="429696"/>
                </a:lnTo>
                <a:lnTo>
                  <a:pt x="492021" y="429696"/>
                </a:lnTo>
                <a:lnTo>
                  <a:pt x="492021" y="366041"/>
                </a:lnTo>
                <a:lnTo>
                  <a:pt x="464189" y="366041"/>
                </a:lnTo>
                <a:lnTo>
                  <a:pt x="464189" y="337658"/>
                </a:lnTo>
                <a:lnTo>
                  <a:pt x="441501" y="337658"/>
                </a:lnTo>
                <a:lnTo>
                  <a:pt x="441501" y="308999"/>
                </a:lnTo>
                <a:close/>
                <a:moveTo>
                  <a:pt x="168418" y="235975"/>
                </a:moveTo>
                <a:lnTo>
                  <a:pt x="311986" y="274094"/>
                </a:lnTo>
                <a:lnTo>
                  <a:pt x="400167" y="297425"/>
                </a:lnTo>
                <a:cubicBezTo>
                  <a:pt x="402463" y="298068"/>
                  <a:pt x="403106" y="298987"/>
                  <a:pt x="403106" y="301283"/>
                </a:cubicBezTo>
                <a:cubicBezTo>
                  <a:pt x="403014" y="312214"/>
                  <a:pt x="403198" y="323236"/>
                  <a:pt x="403198" y="334167"/>
                </a:cubicBezTo>
                <a:lnTo>
                  <a:pt x="403198" y="337106"/>
                </a:lnTo>
                <a:lnTo>
                  <a:pt x="382163" y="337106"/>
                </a:lnTo>
                <a:lnTo>
                  <a:pt x="382163" y="365581"/>
                </a:lnTo>
                <a:lnTo>
                  <a:pt x="353688" y="365581"/>
                </a:lnTo>
                <a:lnTo>
                  <a:pt x="353688" y="368521"/>
                </a:lnTo>
                <a:cubicBezTo>
                  <a:pt x="353688" y="387626"/>
                  <a:pt x="353688" y="406824"/>
                  <a:pt x="353596" y="425930"/>
                </a:cubicBezTo>
                <a:cubicBezTo>
                  <a:pt x="353596" y="428502"/>
                  <a:pt x="354331" y="429420"/>
                  <a:pt x="356812" y="429328"/>
                </a:cubicBezTo>
                <a:cubicBezTo>
                  <a:pt x="360026" y="429237"/>
                  <a:pt x="363333" y="429237"/>
                  <a:pt x="366548" y="429237"/>
                </a:cubicBezTo>
                <a:lnTo>
                  <a:pt x="372519" y="429237"/>
                </a:lnTo>
                <a:cubicBezTo>
                  <a:pt x="371968" y="432727"/>
                  <a:pt x="371600" y="435942"/>
                  <a:pt x="371049" y="439065"/>
                </a:cubicBezTo>
                <a:cubicBezTo>
                  <a:pt x="365078" y="473051"/>
                  <a:pt x="359016" y="507129"/>
                  <a:pt x="353045" y="541115"/>
                </a:cubicBezTo>
                <a:cubicBezTo>
                  <a:pt x="346432" y="578684"/>
                  <a:pt x="339910" y="616252"/>
                  <a:pt x="333297" y="653821"/>
                </a:cubicBezTo>
                <a:cubicBezTo>
                  <a:pt x="326683" y="691114"/>
                  <a:pt x="320070" y="728407"/>
                  <a:pt x="313548" y="765700"/>
                </a:cubicBezTo>
                <a:cubicBezTo>
                  <a:pt x="309139" y="790684"/>
                  <a:pt x="304914" y="815761"/>
                  <a:pt x="300597" y="840837"/>
                </a:cubicBezTo>
                <a:cubicBezTo>
                  <a:pt x="300045" y="843960"/>
                  <a:pt x="300137" y="848002"/>
                  <a:pt x="298208" y="849747"/>
                </a:cubicBezTo>
                <a:cubicBezTo>
                  <a:pt x="296463" y="851308"/>
                  <a:pt x="292421" y="850390"/>
                  <a:pt x="289390" y="850390"/>
                </a:cubicBezTo>
                <a:lnTo>
                  <a:pt x="125062" y="850482"/>
                </a:lnTo>
                <a:lnTo>
                  <a:pt x="121388" y="850482"/>
                </a:lnTo>
                <a:cubicBezTo>
                  <a:pt x="120745" y="845246"/>
                  <a:pt x="120010" y="840194"/>
                  <a:pt x="119643" y="835234"/>
                </a:cubicBezTo>
                <a:lnTo>
                  <a:pt x="108621" y="734010"/>
                </a:lnTo>
                <a:lnTo>
                  <a:pt x="97874" y="636185"/>
                </a:lnTo>
                <a:cubicBezTo>
                  <a:pt x="96220" y="621029"/>
                  <a:pt x="94383" y="605965"/>
                  <a:pt x="92822" y="590900"/>
                </a:cubicBezTo>
                <a:cubicBezTo>
                  <a:pt x="92454" y="588145"/>
                  <a:pt x="93373" y="585298"/>
                  <a:pt x="93648" y="582450"/>
                </a:cubicBezTo>
                <a:cubicBezTo>
                  <a:pt x="93832" y="580796"/>
                  <a:pt x="94383" y="578776"/>
                  <a:pt x="93740" y="577398"/>
                </a:cubicBezTo>
                <a:cubicBezTo>
                  <a:pt x="90066" y="569223"/>
                  <a:pt x="89515" y="560588"/>
                  <a:pt x="88504" y="551954"/>
                </a:cubicBezTo>
                <a:lnTo>
                  <a:pt x="80237" y="477185"/>
                </a:lnTo>
                <a:cubicBezTo>
                  <a:pt x="77941" y="456242"/>
                  <a:pt x="75553" y="435299"/>
                  <a:pt x="73440" y="414356"/>
                </a:cubicBezTo>
                <a:cubicBezTo>
                  <a:pt x="73073" y="410498"/>
                  <a:pt x="73716" y="406457"/>
                  <a:pt x="74542" y="402690"/>
                </a:cubicBezTo>
                <a:cubicBezTo>
                  <a:pt x="75737" y="397179"/>
                  <a:pt x="77482" y="391852"/>
                  <a:pt x="79227" y="386524"/>
                </a:cubicBezTo>
                <a:cubicBezTo>
                  <a:pt x="80329" y="383309"/>
                  <a:pt x="81615" y="380094"/>
                  <a:pt x="83360" y="377155"/>
                </a:cubicBezTo>
                <a:lnTo>
                  <a:pt x="164835" y="237077"/>
                </a:lnTo>
                <a:cubicBezTo>
                  <a:pt x="165846" y="235240"/>
                  <a:pt x="166948" y="235607"/>
                  <a:pt x="168418" y="235975"/>
                </a:cubicBezTo>
                <a:close/>
                <a:moveTo>
                  <a:pt x="187891" y="0"/>
                </a:moveTo>
                <a:cubicBezTo>
                  <a:pt x="187707" y="0"/>
                  <a:pt x="187524" y="0"/>
                  <a:pt x="187340" y="92"/>
                </a:cubicBezTo>
                <a:cubicBezTo>
                  <a:pt x="184768" y="735"/>
                  <a:pt x="182196" y="1286"/>
                  <a:pt x="179716" y="2021"/>
                </a:cubicBezTo>
                <a:cubicBezTo>
                  <a:pt x="148210" y="11206"/>
                  <a:pt x="119275" y="25444"/>
                  <a:pt x="93373" y="45652"/>
                </a:cubicBezTo>
                <a:cubicBezTo>
                  <a:pt x="17134" y="104990"/>
                  <a:pt x="-16026" y="204836"/>
                  <a:pt x="7397" y="297058"/>
                </a:cubicBezTo>
                <a:cubicBezTo>
                  <a:pt x="17868" y="338392"/>
                  <a:pt x="38443" y="374032"/>
                  <a:pt x="67286" y="405171"/>
                </a:cubicBezTo>
                <a:cubicBezTo>
                  <a:pt x="69399" y="407375"/>
                  <a:pt x="70593" y="409855"/>
                  <a:pt x="70960" y="412794"/>
                </a:cubicBezTo>
                <a:cubicBezTo>
                  <a:pt x="72522" y="426573"/>
                  <a:pt x="73991" y="440351"/>
                  <a:pt x="75553" y="454129"/>
                </a:cubicBezTo>
                <a:cubicBezTo>
                  <a:pt x="78768" y="482420"/>
                  <a:pt x="81891" y="510803"/>
                  <a:pt x="85014" y="539095"/>
                </a:cubicBezTo>
                <a:cubicBezTo>
                  <a:pt x="85657" y="544973"/>
                  <a:pt x="86300" y="550944"/>
                  <a:pt x="84555" y="556823"/>
                </a:cubicBezTo>
                <a:cubicBezTo>
                  <a:pt x="83269" y="561140"/>
                  <a:pt x="82258" y="565457"/>
                  <a:pt x="80972" y="569774"/>
                </a:cubicBezTo>
                <a:cubicBezTo>
                  <a:pt x="80513" y="571336"/>
                  <a:pt x="79686" y="572805"/>
                  <a:pt x="78768" y="574183"/>
                </a:cubicBezTo>
                <a:cubicBezTo>
                  <a:pt x="76471" y="577582"/>
                  <a:pt x="76196" y="581164"/>
                  <a:pt x="78308" y="584287"/>
                </a:cubicBezTo>
                <a:cubicBezTo>
                  <a:pt x="80605" y="587686"/>
                  <a:pt x="83452" y="588696"/>
                  <a:pt x="87678" y="587778"/>
                </a:cubicBezTo>
                <a:cubicBezTo>
                  <a:pt x="88504" y="587594"/>
                  <a:pt x="89331" y="587410"/>
                  <a:pt x="90341" y="587226"/>
                </a:cubicBezTo>
                <a:cubicBezTo>
                  <a:pt x="99986" y="675039"/>
                  <a:pt x="109723" y="762577"/>
                  <a:pt x="119367" y="850482"/>
                </a:cubicBezTo>
                <a:lnTo>
                  <a:pt x="112553" y="857626"/>
                </a:lnTo>
                <a:lnTo>
                  <a:pt x="677468" y="1002157"/>
                </a:lnTo>
                <a:cubicBezTo>
                  <a:pt x="740537" y="1019130"/>
                  <a:pt x="746134" y="1025362"/>
                  <a:pt x="782315" y="993501"/>
                </a:cubicBezTo>
                <a:lnTo>
                  <a:pt x="897170" y="860769"/>
                </a:lnTo>
                <a:lnTo>
                  <a:pt x="898570" y="860769"/>
                </a:lnTo>
                <a:lnTo>
                  <a:pt x="898570" y="858873"/>
                </a:lnTo>
                <a:lnTo>
                  <a:pt x="900636" y="856077"/>
                </a:lnTo>
                <a:lnTo>
                  <a:pt x="898570" y="856087"/>
                </a:lnTo>
                <a:lnTo>
                  <a:pt x="898570" y="850390"/>
                </a:lnTo>
                <a:lnTo>
                  <a:pt x="856133" y="850390"/>
                </a:lnTo>
                <a:lnTo>
                  <a:pt x="856133" y="796379"/>
                </a:lnTo>
                <a:lnTo>
                  <a:pt x="816452" y="796379"/>
                </a:lnTo>
                <a:cubicBezTo>
                  <a:pt x="816360" y="795553"/>
                  <a:pt x="816268" y="795277"/>
                  <a:pt x="816268" y="794910"/>
                </a:cubicBezTo>
                <a:cubicBezTo>
                  <a:pt x="816360" y="781683"/>
                  <a:pt x="816360" y="768364"/>
                  <a:pt x="816452" y="755137"/>
                </a:cubicBezTo>
                <a:cubicBezTo>
                  <a:pt x="816452" y="753851"/>
                  <a:pt x="816911" y="752473"/>
                  <a:pt x="817462" y="751371"/>
                </a:cubicBezTo>
                <a:cubicBezTo>
                  <a:pt x="820126" y="746227"/>
                  <a:pt x="821412" y="740715"/>
                  <a:pt x="821320" y="734929"/>
                </a:cubicBezTo>
                <a:cubicBezTo>
                  <a:pt x="821320" y="733183"/>
                  <a:pt x="821963" y="732081"/>
                  <a:pt x="823341" y="730979"/>
                </a:cubicBezTo>
                <a:lnTo>
                  <a:pt x="863941" y="698279"/>
                </a:lnTo>
                <a:cubicBezTo>
                  <a:pt x="866145" y="696442"/>
                  <a:pt x="868350" y="694788"/>
                  <a:pt x="870829" y="692859"/>
                </a:cubicBezTo>
                <a:cubicBezTo>
                  <a:pt x="888925" y="710312"/>
                  <a:pt x="909776" y="723079"/>
                  <a:pt x="933842" y="730336"/>
                </a:cubicBezTo>
                <a:cubicBezTo>
                  <a:pt x="955795" y="736949"/>
                  <a:pt x="998875" y="738695"/>
                  <a:pt x="1006682" y="733183"/>
                </a:cubicBezTo>
                <a:cubicBezTo>
                  <a:pt x="1006131" y="732449"/>
                  <a:pt x="1005764" y="731438"/>
                  <a:pt x="1005029" y="730887"/>
                </a:cubicBezTo>
                <a:cubicBezTo>
                  <a:pt x="1001630" y="728131"/>
                  <a:pt x="1000161" y="724365"/>
                  <a:pt x="999058" y="720324"/>
                </a:cubicBezTo>
                <a:cubicBezTo>
                  <a:pt x="998415" y="717935"/>
                  <a:pt x="997681" y="715639"/>
                  <a:pt x="997038" y="713251"/>
                </a:cubicBezTo>
                <a:cubicBezTo>
                  <a:pt x="987760" y="681469"/>
                  <a:pt x="978575" y="649596"/>
                  <a:pt x="969298" y="617814"/>
                </a:cubicBezTo>
                <a:cubicBezTo>
                  <a:pt x="968563" y="615334"/>
                  <a:pt x="969114" y="613864"/>
                  <a:pt x="971135" y="612303"/>
                </a:cubicBezTo>
                <a:cubicBezTo>
                  <a:pt x="983719" y="602474"/>
                  <a:pt x="996119" y="592462"/>
                  <a:pt x="1008611" y="582450"/>
                </a:cubicBezTo>
                <a:cubicBezTo>
                  <a:pt x="1009346" y="581807"/>
                  <a:pt x="1009989" y="581256"/>
                  <a:pt x="1011092" y="580337"/>
                </a:cubicBezTo>
                <a:lnTo>
                  <a:pt x="985464" y="548280"/>
                </a:lnTo>
                <a:lnTo>
                  <a:pt x="961306" y="567570"/>
                </a:lnTo>
                <a:cubicBezTo>
                  <a:pt x="961214" y="566651"/>
                  <a:pt x="961214" y="566467"/>
                  <a:pt x="961214" y="566192"/>
                </a:cubicBezTo>
                <a:cubicBezTo>
                  <a:pt x="964246" y="534318"/>
                  <a:pt x="967277" y="502445"/>
                  <a:pt x="970124" y="470571"/>
                </a:cubicBezTo>
                <a:cubicBezTo>
                  <a:pt x="970308" y="467999"/>
                  <a:pt x="971318" y="466897"/>
                  <a:pt x="973798" y="466530"/>
                </a:cubicBezTo>
                <a:cubicBezTo>
                  <a:pt x="979585" y="465703"/>
                  <a:pt x="984546" y="462947"/>
                  <a:pt x="988311" y="458354"/>
                </a:cubicBezTo>
                <a:cubicBezTo>
                  <a:pt x="994098" y="451282"/>
                  <a:pt x="995752" y="443198"/>
                  <a:pt x="993915" y="434380"/>
                </a:cubicBezTo>
                <a:cubicBezTo>
                  <a:pt x="992353" y="427308"/>
                  <a:pt x="992169" y="420235"/>
                  <a:pt x="992996" y="413162"/>
                </a:cubicBezTo>
                <a:cubicBezTo>
                  <a:pt x="993272" y="411049"/>
                  <a:pt x="993455" y="408845"/>
                  <a:pt x="993639" y="406916"/>
                </a:cubicBezTo>
                <a:lnTo>
                  <a:pt x="965532" y="399200"/>
                </a:lnTo>
                <a:lnTo>
                  <a:pt x="602063" y="302477"/>
                </a:lnTo>
                <a:lnTo>
                  <a:pt x="252281" y="209520"/>
                </a:lnTo>
                <a:lnTo>
                  <a:pt x="183941" y="191150"/>
                </a:lnTo>
                <a:cubicBezTo>
                  <a:pt x="181002" y="190415"/>
                  <a:pt x="179899" y="189037"/>
                  <a:pt x="180083" y="186098"/>
                </a:cubicBezTo>
                <a:cubicBezTo>
                  <a:pt x="180359" y="181046"/>
                  <a:pt x="180359" y="175902"/>
                  <a:pt x="180451" y="170850"/>
                </a:cubicBezTo>
                <a:cubicBezTo>
                  <a:pt x="181002" y="123544"/>
                  <a:pt x="181553" y="76239"/>
                  <a:pt x="182012" y="28934"/>
                </a:cubicBezTo>
                <a:cubicBezTo>
                  <a:pt x="182012" y="22688"/>
                  <a:pt x="182931" y="16718"/>
                  <a:pt x="184860" y="10839"/>
                </a:cubicBezTo>
                <a:cubicBezTo>
                  <a:pt x="186054" y="7349"/>
                  <a:pt x="186881" y="3582"/>
                  <a:pt x="187891" y="0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59" name="Freeform: Shape 858">
            <a:extLst>
              <a:ext uri="{FF2B5EF4-FFF2-40B4-BE49-F238E27FC236}">
                <a16:creationId xmlns:a16="http://schemas.microsoft.com/office/drawing/2014/main" id="{36C8D066-3069-4359-9D0F-9870F9EE9070}"/>
              </a:ext>
            </a:extLst>
          </p:cNvPr>
          <p:cNvSpPr/>
          <p:nvPr/>
        </p:nvSpPr>
        <p:spPr>
          <a:xfrm flipH="1">
            <a:off x="3317353" y="2357675"/>
            <a:ext cx="2881809" cy="2126783"/>
          </a:xfrm>
          <a:custGeom>
            <a:avLst/>
            <a:gdLst>
              <a:gd name="connsiteX0" fmla="*/ 43590 w 4114165"/>
              <a:gd name="connsiteY0" fmla="*/ 3035606 h 3036265"/>
              <a:gd name="connsiteX1" fmla="*/ 26 w 4114165"/>
              <a:gd name="connsiteY1" fmla="*/ 2993362 h 3036265"/>
              <a:gd name="connsiteX2" fmla="*/ 686 w 4114165"/>
              <a:gd name="connsiteY2" fmla="*/ 2683135 h 3036265"/>
              <a:gd name="connsiteX3" fmla="*/ 44250 w 4114165"/>
              <a:gd name="connsiteY3" fmla="*/ 2638251 h 3036265"/>
              <a:gd name="connsiteX4" fmla="*/ 314874 w 4114165"/>
              <a:gd name="connsiteY4" fmla="*/ 2638251 h 3036265"/>
              <a:gd name="connsiteX5" fmla="*/ 357117 w 4114165"/>
              <a:gd name="connsiteY5" fmla="*/ 2633631 h 3036265"/>
              <a:gd name="connsiteX6" fmla="*/ 357117 w 4114165"/>
              <a:gd name="connsiteY6" fmla="*/ 2627690 h 3036265"/>
              <a:gd name="connsiteX7" fmla="*/ 357117 w 4114165"/>
              <a:gd name="connsiteY7" fmla="*/ 2282480 h 3036265"/>
              <a:gd name="connsiteX8" fmla="*/ 357777 w 4114165"/>
              <a:gd name="connsiteY8" fmla="*/ 1953111 h 3036265"/>
              <a:gd name="connsiteX9" fmla="*/ 449525 w 4114165"/>
              <a:gd name="connsiteY9" fmla="*/ 1860043 h 3036265"/>
              <a:gd name="connsiteX10" fmla="*/ 1027076 w 4114165"/>
              <a:gd name="connsiteY10" fmla="*/ 1860043 h 3036265"/>
              <a:gd name="connsiteX11" fmla="*/ 1122124 w 4114165"/>
              <a:gd name="connsiteY11" fmla="*/ 1956411 h 3036265"/>
              <a:gd name="connsiteX12" fmla="*/ 1122124 w 4114165"/>
              <a:gd name="connsiteY12" fmla="*/ 2593367 h 3036265"/>
              <a:gd name="connsiteX13" fmla="*/ 1188790 w 4114165"/>
              <a:gd name="connsiteY13" fmla="*/ 2636271 h 3036265"/>
              <a:gd name="connsiteX14" fmla="*/ 1201991 w 4114165"/>
              <a:gd name="connsiteY14" fmla="*/ 2615809 h 3036265"/>
              <a:gd name="connsiteX15" fmla="*/ 1202651 w 4114165"/>
              <a:gd name="connsiteY15" fmla="*/ 2579506 h 3036265"/>
              <a:gd name="connsiteX16" fmla="*/ 1202651 w 4114165"/>
              <a:gd name="connsiteY16" fmla="*/ 1355099 h 3036265"/>
              <a:gd name="connsiteX17" fmla="*/ 1202651 w 4114165"/>
              <a:gd name="connsiteY17" fmla="*/ 1322096 h 3036265"/>
              <a:gd name="connsiteX18" fmla="*/ 1279878 w 4114165"/>
              <a:gd name="connsiteY18" fmla="*/ 1245529 h 3036265"/>
              <a:gd name="connsiteX19" fmla="*/ 1613207 w 4114165"/>
              <a:gd name="connsiteY19" fmla="*/ 1245529 h 3036265"/>
              <a:gd name="connsiteX20" fmla="*/ 1870630 w 4114165"/>
              <a:gd name="connsiteY20" fmla="*/ 1245529 h 3036265"/>
              <a:gd name="connsiteX21" fmla="*/ 1966998 w 4114165"/>
              <a:gd name="connsiteY21" fmla="*/ 1343878 h 3036265"/>
              <a:gd name="connsiteX22" fmla="*/ 1966998 w 4114165"/>
              <a:gd name="connsiteY22" fmla="*/ 2597987 h 3036265"/>
              <a:gd name="connsiteX23" fmla="*/ 1978879 w 4114165"/>
              <a:gd name="connsiteY23" fmla="*/ 2635611 h 3036265"/>
              <a:gd name="connsiteX24" fmla="*/ 2036964 w 4114165"/>
              <a:gd name="connsiteY24" fmla="*/ 2634951 h 3036265"/>
              <a:gd name="connsiteX25" fmla="*/ 2046205 w 4114165"/>
              <a:gd name="connsiteY25" fmla="*/ 2599307 h 3036265"/>
              <a:gd name="connsiteX26" fmla="*/ 2046205 w 4114165"/>
              <a:gd name="connsiteY26" fmla="*/ 830353 h 3036265"/>
              <a:gd name="connsiteX27" fmla="*/ 2046205 w 4114165"/>
              <a:gd name="connsiteY27" fmla="*/ 800650 h 3036265"/>
              <a:gd name="connsiteX28" fmla="*/ 2118152 w 4114165"/>
              <a:gd name="connsiteY28" fmla="*/ 727384 h 3036265"/>
              <a:gd name="connsiteX29" fmla="*/ 2738605 w 4114165"/>
              <a:gd name="connsiteY29" fmla="*/ 727384 h 3036265"/>
              <a:gd name="connsiteX30" fmla="*/ 2809892 w 4114165"/>
              <a:gd name="connsiteY30" fmla="*/ 801970 h 3036265"/>
              <a:gd name="connsiteX31" fmla="*/ 2810552 w 4114165"/>
              <a:gd name="connsiteY31" fmla="*/ 2594027 h 3036265"/>
              <a:gd name="connsiteX32" fmla="*/ 2857416 w 4114165"/>
              <a:gd name="connsiteY32" fmla="*/ 2639571 h 3036265"/>
              <a:gd name="connsiteX33" fmla="*/ 2891079 w 4114165"/>
              <a:gd name="connsiteY33" fmla="*/ 2590727 h 3036265"/>
              <a:gd name="connsiteX34" fmla="*/ 2891079 w 4114165"/>
              <a:gd name="connsiteY34" fmla="*/ 122771 h 3036265"/>
              <a:gd name="connsiteX35" fmla="*/ 3012529 w 4114165"/>
              <a:gd name="connsiteY35" fmla="*/ 0 h 3036265"/>
              <a:gd name="connsiteX36" fmla="*/ 3563678 w 4114165"/>
              <a:gd name="connsiteY36" fmla="*/ 0 h 3036265"/>
              <a:gd name="connsiteX37" fmla="*/ 3653446 w 4114165"/>
              <a:gd name="connsiteY37" fmla="*/ 87788 h 3036265"/>
              <a:gd name="connsiteX38" fmla="*/ 3650806 w 4114165"/>
              <a:gd name="connsiteY38" fmla="*/ 2594687 h 3036265"/>
              <a:gd name="connsiteX39" fmla="*/ 3695029 w 4114165"/>
              <a:gd name="connsiteY39" fmla="*/ 2638911 h 3036265"/>
              <a:gd name="connsiteX40" fmla="*/ 4071262 w 4114165"/>
              <a:gd name="connsiteY40" fmla="*/ 2638911 h 3036265"/>
              <a:gd name="connsiteX41" fmla="*/ 4114166 w 4114165"/>
              <a:gd name="connsiteY41" fmla="*/ 2681815 h 3036265"/>
              <a:gd name="connsiteX42" fmla="*/ 4114166 w 4114165"/>
              <a:gd name="connsiteY42" fmla="*/ 2992042 h 3036265"/>
              <a:gd name="connsiteX43" fmla="*/ 4069283 w 4114165"/>
              <a:gd name="connsiteY43" fmla="*/ 3036266 h 3036265"/>
              <a:gd name="connsiteX44" fmla="*/ 43590 w 4114165"/>
              <a:gd name="connsiteY44" fmla="*/ 3035606 h 303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114165" h="3036265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2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0" name="Freeform: Shape 859">
            <a:extLst>
              <a:ext uri="{FF2B5EF4-FFF2-40B4-BE49-F238E27FC236}">
                <a16:creationId xmlns:a16="http://schemas.microsoft.com/office/drawing/2014/main" id="{873FFD65-995A-43C3-8779-D963AED004E3}"/>
              </a:ext>
            </a:extLst>
          </p:cNvPr>
          <p:cNvSpPr/>
          <p:nvPr/>
        </p:nvSpPr>
        <p:spPr>
          <a:xfrm flipV="1">
            <a:off x="3617572" y="1592844"/>
            <a:ext cx="2581590" cy="1943771"/>
          </a:xfrm>
          <a:custGeom>
            <a:avLst/>
            <a:gdLst>
              <a:gd name="connsiteX0" fmla="*/ 1064151 w 2969257"/>
              <a:gd name="connsiteY0" fmla="*/ 935232 h 2235661"/>
              <a:gd name="connsiteX1" fmla="*/ 1755891 w 2969257"/>
              <a:gd name="connsiteY1" fmla="*/ 1096946 h 2235661"/>
              <a:gd name="connsiteX2" fmla="*/ 1823878 w 2969257"/>
              <a:gd name="connsiteY2" fmla="*/ 1078465 h 2235661"/>
              <a:gd name="connsiteX3" fmla="*/ 2653570 w 2969257"/>
              <a:gd name="connsiteY3" fmla="*/ 270554 h 2235661"/>
              <a:gd name="connsiteX4" fmla="*/ 2654230 w 2969257"/>
              <a:gd name="connsiteY4" fmla="*/ 228310 h 2235661"/>
              <a:gd name="connsiteX5" fmla="*/ 2578984 w 2969257"/>
              <a:gd name="connsiteY5" fmla="*/ 154384 h 2235661"/>
              <a:gd name="connsiteX6" fmla="*/ 2586244 w 2969257"/>
              <a:gd name="connsiteY6" fmla="*/ 118741 h 2235661"/>
              <a:gd name="connsiteX7" fmla="*/ 2938055 w 2969257"/>
              <a:gd name="connsiteY7" fmla="*/ 5211 h 2235661"/>
              <a:gd name="connsiteX8" fmla="*/ 2965778 w 2969257"/>
              <a:gd name="connsiteY8" fmla="*/ 4551 h 2235661"/>
              <a:gd name="connsiteX9" fmla="*/ 2964457 w 2969257"/>
              <a:gd name="connsiteY9" fmla="*/ 29633 h 2235661"/>
              <a:gd name="connsiteX10" fmla="*/ 2857528 w 2969257"/>
              <a:gd name="connsiteY10" fmla="*/ 383424 h 2235661"/>
              <a:gd name="connsiteX11" fmla="*/ 2817924 w 2969257"/>
              <a:gd name="connsiteY11" fmla="*/ 392665 h 2235661"/>
              <a:gd name="connsiteX12" fmla="*/ 2761820 w 2969257"/>
              <a:gd name="connsiteY12" fmla="*/ 336560 h 2235661"/>
              <a:gd name="connsiteX13" fmla="*/ 2714956 w 2969257"/>
              <a:gd name="connsiteY13" fmla="*/ 337220 h 2235661"/>
              <a:gd name="connsiteX14" fmla="*/ 1858200 w 2969257"/>
              <a:gd name="connsiteY14" fmla="*/ 1225657 h 2235661"/>
              <a:gd name="connsiteX15" fmla="*/ 1800115 w 2969257"/>
              <a:gd name="connsiteY15" fmla="*/ 1242159 h 2235661"/>
              <a:gd name="connsiteX16" fmla="*/ 1132137 w 2969257"/>
              <a:gd name="connsiteY16" fmla="*/ 1070544 h 2235661"/>
              <a:gd name="connsiteX17" fmla="*/ 1064151 w 2969257"/>
              <a:gd name="connsiteY17" fmla="*/ 1091666 h 2235661"/>
              <a:gd name="connsiteX18" fmla="*/ 114988 w 2969257"/>
              <a:gd name="connsiteY18" fmla="*/ 2222345 h 2235661"/>
              <a:gd name="connsiteX19" fmla="*/ 74724 w 2969257"/>
              <a:gd name="connsiteY19" fmla="*/ 2225645 h 2235661"/>
              <a:gd name="connsiteX20" fmla="*/ 15979 w 2969257"/>
              <a:gd name="connsiteY20" fmla="*/ 2178121 h 2235661"/>
              <a:gd name="connsiteX21" fmla="*/ 11359 w 2969257"/>
              <a:gd name="connsiteY21" fmla="*/ 2132577 h 2235661"/>
              <a:gd name="connsiteX22" fmla="*/ 1024547 w 2969257"/>
              <a:gd name="connsiteY22" fmla="*/ 954374 h 2235661"/>
              <a:gd name="connsiteX23" fmla="*/ 1064151 w 2969257"/>
              <a:gd name="connsiteY23" fmla="*/ 935232 h 223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69257" h="2235661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1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61" name="Group 860">
            <a:extLst>
              <a:ext uri="{FF2B5EF4-FFF2-40B4-BE49-F238E27FC236}">
                <a16:creationId xmlns:a16="http://schemas.microsoft.com/office/drawing/2014/main" id="{C2C64F8E-F686-4D3D-B712-DCCECC672849}"/>
              </a:ext>
            </a:extLst>
          </p:cNvPr>
          <p:cNvGrpSpPr/>
          <p:nvPr/>
        </p:nvGrpSpPr>
        <p:grpSpPr>
          <a:xfrm>
            <a:off x="259023" y="2671685"/>
            <a:ext cx="4649999" cy="3928075"/>
            <a:chOff x="319983" y="2929926"/>
            <a:chExt cx="4649999" cy="3928075"/>
          </a:xfrm>
        </p:grpSpPr>
        <p:grpSp>
          <p:nvGrpSpPr>
            <p:cNvPr id="862" name="Graphic 60">
              <a:extLst>
                <a:ext uri="{FF2B5EF4-FFF2-40B4-BE49-F238E27FC236}">
                  <a16:creationId xmlns:a16="http://schemas.microsoft.com/office/drawing/2014/main" id="{C88AF149-5BE3-46CE-8B06-F7AE544DE237}"/>
                </a:ext>
              </a:extLst>
            </p:cNvPr>
            <p:cNvGrpSpPr/>
            <p:nvPr/>
          </p:nvGrpSpPr>
          <p:grpSpPr>
            <a:xfrm>
              <a:off x="1454391" y="2930354"/>
              <a:ext cx="1089732" cy="1378053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877" name="Freeform: Shape 876">
                <a:extLst>
                  <a:ext uri="{FF2B5EF4-FFF2-40B4-BE49-F238E27FC236}">
                    <a16:creationId xmlns:a16="http://schemas.microsoft.com/office/drawing/2014/main" id="{C2092FAD-18EE-4852-B908-68328B3479FE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9B78A33A-03D5-4E88-B17E-B167426EAAEF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680A87CF-96A6-48B8-A2D9-2F5F118A04D1}"/>
                </a:ext>
              </a:extLst>
            </p:cNvPr>
            <p:cNvSpPr/>
            <p:nvPr/>
          </p:nvSpPr>
          <p:spPr>
            <a:xfrm>
              <a:off x="2177904" y="3433410"/>
              <a:ext cx="119863" cy="94469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475C1F11-B400-4A06-AB1E-327EC1E405A5}"/>
                </a:ext>
              </a:extLst>
            </p:cNvPr>
            <p:cNvSpPr/>
            <p:nvPr/>
          </p:nvSpPr>
          <p:spPr>
            <a:xfrm>
              <a:off x="319983" y="4128436"/>
              <a:ext cx="4005356" cy="2729565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9D6C7C67-9390-40E8-A4E8-5A6A4501C536}"/>
                </a:ext>
              </a:extLst>
            </p:cNvPr>
            <p:cNvSpPr/>
            <p:nvPr/>
          </p:nvSpPr>
          <p:spPr>
            <a:xfrm>
              <a:off x="4168141" y="4711753"/>
              <a:ext cx="801841" cy="24014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6C8B30A3-459A-4878-996C-45A2E3088213}"/>
                </a:ext>
              </a:extLst>
            </p:cNvPr>
            <p:cNvSpPr/>
            <p:nvPr/>
          </p:nvSpPr>
          <p:spPr>
            <a:xfrm>
              <a:off x="1454391" y="2929926"/>
              <a:ext cx="838695" cy="1003577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FFC0FB2B-CB23-4CD2-9309-981B372D257F}"/>
                </a:ext>
              </a:extLst>
            </p:cNvPr>
            <p:cNvSpPr/>
            <p:nvPr/>
          </p:nvSpPr>
          <p:spPr>
            <a:xfrm>
              <a:off x="1670458" y="3151115"/>
              <a:ext cx="626004" cy="1156829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6D423CEA-F9A3-41A5-B84C-17A46807A1F6}"/>
                </a:ext>
              </a:extLst>
            </p:cNvPr>
            <p:cNvSpPr/>
            <p:nvPr/>
          </p:nvSpPr>
          <p:spPr>
            <a:xfrm>
              <a:off x="4099252" y="4769707"/>
              <a:ext cx="232685" cy="265849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1B50E4A3-3036-4212-A14E-86FA494D133B}"/>
                </a:ext>
              </a:extLst>
            </p:cNvPr>
            <p:cNvSpPr/>
            <p:nvPr/>
          </p:nvSpPr>
          <p:spPr>
            <a:xfrm>
              <a:off x="2152321" y="3379137"/>
              <a:ext cx="115586" cy="53931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EBFF4BBA-DC93-4B39-AB35-C2D92F467A48}"/>
                </a:ext>
              </a:extLst>
            </p:cNvPr>
            <p:cNvSpPr/>
            <p:nvPr/>
          </p:nvSpPr>
          <p:spPr>
            <a:xfrm>
              <a:off x="2490757" y="3619856"/>
              <a:ext cx="27278" cy="26353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B98C8EA5-17B8-49E9-9FD0-1EF98B5D59E1}"/>
                </a:ext>
              </a:extLst>
            </p:cNvPr>
            <p:cNvSpPr/>
            <p:nvPr/>
          </p:nvSpPr>
          <p:spPr>
            <a:xfrm>
              <a:off x="1738454" y="4113179"/>
              <a:ext cx="1081064" cy="2434270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CCF119A8-05D3-45D2-8635-AA5F5E8A6C0F}"/>
                </a:ext>
              </a:extLst>
            </p:cNvPr>
            <p:cNvSpPr/>
            <p:nvPr/>
          </p:nvSpPr>
          <p:spPr>
            <a:xfrm>
              <a:off x="1985918" y="4302559"/>
              <a:ext cx="516684" cy="2099407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3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D4FCB5E5-5A79-4876-B78F-42E5EEE3AADA}"/>
                </a:ext>
              </a:extLst>
            </p:cNvPr>
            <p:cNvSpPr/>
            <p:nvPr/>
          </p:nvSpPr>
          <p:spPr>
            <a:xfrm>
              <a:off x="2200219" y="3439447"/>
              <a:ext cx="75234" cy="82396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93BE1A0C-B709-425E-8915-DFC8E965F518}"/>
                </a:ext>
              </a:extLst>
            </p:cNvPr>
            <p:cNvSpPr/>
            <p:nvPr/>
          </p:nvSpPr>
          <p:spPr>
            <a:xfrm>
              <a:off x="1047318" y="6344363"/>
              <a:ext cx="234871" cy="237908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E6BDE0A1-CAE3-4BB7-8873-520373E9E80D}"/>
                </a:ext>
              </a:extLst>
            </p:cNvPr>
            <p:cNvSpPr/>
            <p:nvPr/>
          </p:nvSpPr>
          <p:spPr>
            <a:xfrm>
              <a:off x="1266792" y="6274046"/>
              <a:ext cx="689038" cy="420862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E2F5218A-CEBA-4D1C-8AFC-2FF8A474437D}"/>
                </a:ext>
              </a:extLst>
            </p:cNvPr>
            <p:cNvSpPr/>
            <p:nvPr/>
          </p:nvSpPr>
          <p:spPr>
            <a:xfrm>
              <a:off x="1274329" y="6274046"/>
              <a:ext cx="686182" cy="170915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879" name="TextBox 878">
            <a:extLst>
              <a:ext uri="{FF2B5EF4-FFF2-40B4-BE49-F238E27FC236}">
                <a16:creationId xmlns:a16="http://schemas.microsoft.com/office/drawing/2014/main" id="{70F89A19-8130-451E-AA85-1AF53220076B}"/>
              </a:ext>
            </a:extLst>
          </p:cNvPr>
          <p:cNvSpPr txBox="1"/>
          <p:nvPr/>
        </p:nvSpPr>
        <p:spPr>
          <a:xfrm>
            <a:off x="6660238" y="1746180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cs typeface="Arial" pitchFamily="34" charset="0"/>
              </a:rPr>
              <a:t>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80" name="TextBox 879">
            <a:extLst>
              <a:ext uri="{FF2B5EF4-FFF2-40B4-BE49-F238E27FC236}">
                <a16:creationId xmlns:a16="http://schemas.microsoft.com/office/drawing/2014/main" id="{6C028D68-E20E-48B5-B250-0CC5CECBBC29}"/>
              </a:ext>
            </a:extLst>
          </p:cNvPr>
          <p:cNvSpPr txBox="1"/>
          <p:nvPr/>
        </p:nvSpPr>
        <p:spPr>
          <a:xfrm>
            <a:off x="6660238" y="2573104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881" name="Rectangle 880">
            <a:extLst>
              <a:ext uri="{FF2B5EF4-FFF2-40B4-BE49-F238E27FC236}">
                <a16:creationId xmlns:a16="http://schemas.microsoft.com/office/drawing/2014/main" id="{EC26B1B3-4FD2-40D1-9533-F2C8CF2FF250}"/>
              </a:ext>
            </a:extLst>
          </p:cNvPr>
          <p:cNvSpPr/>
          <p:nvPr/>
        </p:nvSpPr>
        <p:spPr>
          <a:xfrm>
            <a:off x="8090443" y="3928904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82" name="Rectangle 881">
            <a:extLst>
              <a:ext uri="{FF2B5EF4-FFF2-40B4-BE49-F238E27FC236}">
                <a16:creationId xmlns:a16="http://schemas.microsoft.com/office/drawing/2014/main" id="{A8AEC221-AFA3-4988-9733-26D14DF2D24A}"/>
              </a:ext>
            </a:extLst>
          </p:cNvPr>
          <p:cNvSpPr/>
          <p:nvPr/>
        </p:nvSpPr>
        <p:spPr>
          <a:xfrm>
            <a:off x="10019695" y="3917615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83" name="Group 882">
            <a:extLst>
              <a:ext uri="{FF2B5EF4-FFF2-40B4-BE49-F238E27FC236}">
                <a16:creationId xmlns:a16="http://schemas.microsoft.com/office/drawing/2014/main" id="{7BA00A29-83E3-4F5D-9444-6369C2C28EF4}"/>
              </a:ext>
            </a:extLst>
          </p:cNvPr>
          <p:cNvGrpSpPr/>
          <p:nvPr/>
        </p:nvGrpSpPr>
        <p:grpSpPr>
          <a:xfrm rot="2768740">
            <a:off x="7167911" y="3653150"/>
            <a:ext cx="212523" cy="646332"/>
            <a:chOff x="6719918" y="3648662"/>
            <a:chExt cx="734357" cy="2233354"/>
          </a:xfrm>
        </p:grpSpPr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C8CEF24B-9294-40A3-BE62-2A37136126EB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1C29BBD4-8827-41C4-8ED9-5606EB77DD72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86" name="TextBox 885">
            <a:extLst>
              <a:ext uri="{FF2B5EF4-FFF2-40B4-BE49-F238E27FC236}">
                <a16:creationId xmlns:a16="http://schemas.microsoft.com/office/drawing/2014/main" id="{F2F88DE5-F4A3-4344-AC68-8051F1438FEC}"/>
              </a:ext>
            </a:extLst>
          </p:cNvPr>
          <p:cNvSpPr txBox="1"/>
          <p:nvPr/>
        </p:nvSpPr>
        <p:spPr>
          <a:xfrm>
            <a:off x="6406656" y="4359423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7" name="TextBox 886">
            <a:extLst>
              <a:ext uri="{FF2B5EF4-FFF2-40B4-BE49-F238E27FC236}">
                <a16:creationId xmlns:a16="http://schemas.microsoft.com/office/drawing/2014/main" id="{A72AA2F3-C3EB-4965-AD23-CB76044EEACF}"/>
              </a:ext>
            </a:extLst>
          </p:cNvPr>
          <p:cNvSpPr txBox="1"/>
          <p:nvPr/>
        </p:nvSpPr>
        <p:spPr>
          <a:xfrm>
            <a:off x="8335908" y="4359423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8" name="TextBox 887">
            <a:extLst>
              <a:ext uri="{FF2B5EF4-FFF2-40B4-BE49-F238E27FC236}">
                <a16:creationId xmlns:a16="http://schemas.microsoft.com/office/drawing/2014/main" id="{35433704-2530-4F06-99ED-97A0D925E1CF}"/>
              </a:ext>
            </a:extLst>
          </p:cNvPr>
          <p:cNvSpPr txBox="1"/>
          <p:nvPr/>
        </p:nvSpPr>
        <p:spPr>
          <a:xfrm>
            <a:off x="10265160" y="4359423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9" name="Graphic 23">
            <a:extLst>
              <a:ext uri="{FF2B5EF4-FFF2-40B4-BE49-F238E27FC236}">
                <a16:creationId xmlns:a16="http://schemas.microsoft.com/office/drawing/2014/main" id="{F1CADFC4-8EFB-4E26-9C36-35191668906A}"/>
              </a:ext>
            </a:extLst>
          </p:cNvPr>
          <p:cNvSpPr/>
          <p:nvPr/>
        </p:nvSpPr>
        <p:spPr>
          <a:xfrm>
            <a:off x="8808302" y="3805435"/>
            <a:ext cx="561268" cy="553987"/>
          </a:xfrm>
          <a:custGeom>
            <a:avLst/>
            <a:gdLst>
              <a:gd name="connsiteX0" fmla="*/ 355378 w 2143828"/>
              <a:gd name="connsiteY0" fmla="*/ 0 h 2116015"/>
              <a:gd name="connsiteX1" fmla="*/ 486236 w 2143828"/>
              <a:gd name="connsiteY1" fmla="*/ 97515 h 2116015"/>
              <a:gd name="connsiteX2" fmla="*/ 493273 w 2143828"/>
              <a:gd name="connsiteY2" fmla="*/ 103045 h 2116015"/>
              <a:gd name="connsiteX3" fmla="*/ 450548 w 2143828"/>
              <a:gd name="connsiteY3" fmla="*/ 160180 h 2116015"/>
              <a:gd name="connsiteX4" fmla="*/ 424409 w 2143828"/>
              <a:gd name="connsiteY4" fmla="*/ 194863 h 2116015"/>
              <a:gd name="connsiteX5" fmla="*/ 358897 w 2143828"/>
              <a:gd name="connsiteY5" fmla="*/ 311982 h 2116015"/>
              <a:gd name="connsiteX6" fmla="*/ 331921 w 2143828"/>
              <a:gd name="connsiteY6" fmla="*/ 368950 h 2116015"/>
              <a:gd name="connsiteX7" fmla="*/ 1626260 w 2143828"/>
              <a:gd name="connsiteY7" fmla="*/ 739240 h 2116015"/>
              <a:gd name="connsiteX8" fmla="*/ 1643016 w 2143828"/>
              <a:gd name="connsiteY8" fmla="*/ 678586 h 2116015"/>
              <a:gd name="connsiteX9" fmla="*/ 2143829 w 2143828"/>
              <a:gd name="connsiteY9" fmla="*/ 767221 h 2116015"/>
              <a:gd name="connsiteX10" fmla="*/ 2043298 w 2143828"/>
              <a:gd name="connsiteY10" fmla="*/ 1142203 h 2116015"/>
              <a:gd name="connsiteX11" fmla="*/ 1567952 w 2143828"/>
              <a:gd name="connsiteY11" fmla="*/ 954879 h 2116015"/>
              <a:gd name="connsiteX12" fmla="*/ 1592415 w 2143828"/>
              <a:gd name="connsiteY12" fmla="*/ 864569 h 2116015"/>
              <a:gd name="connsiteX13" fmla="*/ 1196992 w 2143828"/>
              <a:gd name="connsiteY13" fmla="*/ 751471 h 2116015"/>
              <a:gd name="connsiteX14" fmla="*/ 1744385 w 2143828"/>
              <a:gd name="connsiteY14" fmla="*/ 2065750 h 2116015"/>
              <a:gd name="connsiteX15" fmla="*/ 1684904 w 2143828"/>
              <a:gd name="connsiteY15" fmla="*/ 2090715 h 2116015"/>
              <a:gd name="connsiteX16" fmla="*/ 1633298 w 2143828"/>
              <a:gd name="connsiteY16" fmla="*/ 2112329 h 2116015"/>
              <a:gd name="connsiteX17" fmla="*/ 1626931 w 2143828"/>
              <a:gd name="connsiteY17" fmla="*/ 2115848 h 2116015"/>
              <a:gd name="connsiteX18" fmla="*/ 1623580 w 2143828"/>
              <a:gd name="connsiteY18" fmla="*/ 2115848 h 2116015"/>
              <a:gd name="connsiteX19" fmla="*/ 1622239 w 2143828"/>
              <a:gd name="connsiteY19" fmla="*/ 2111157 h 2116015"/>
              <a:gd name="connsiteX20" fmla="*/ 1541814 w 2143828"/>
              <a:gd name="connsiteY20" fmla="*/ 1917634 h 2116015"/>
              <a:gd name="connsiteX21" fmla="*/ 1530756 w 2143828"/>
              <a:gd name="connsiteY21" fmla="*/ 1906408 h 2116015"/>
              <a:gd name="connsiteX22" fmla="*/ 821340 w 2143828"/>
              <a:gd name="connsiteY22" fmla="*/ 1603306 h 2116015"/>
              <a:gd name="connsiteX23" fmla="*/ 767891 w 2143828"/>
              <a:gd name="connsiteY23" fmla="*/ 1580519 h 2116015"/>
              <a:gd name="connsiteX24" fmla="*/ 763367 w 2143828"/>
              <a:gd name="connsiteY24" fmla="*/ 1590907 h 2116015"/>
              <a:gd name="connsiteX25" fmla="*/ 645578 w 2143828"/>
              <a:gd name="connsiteY25" fmla="*/ 1873065 h 2116015"/>
              <a:gd name="connsiteX26" fmla="*/ 544544 w 2143828"/>
              <a:gd name="connsiteY26" fmla="*/ 2116016 h 2116015"/>
              <a:gd name="connsiteX27" fmla="*/ 542869 w 2143828"/>
              <a:gd name="connsiteY27" fmla="*/ 2116016 h 2116015"/>
              <a:gd name="connsiteX28" fmla="*/ 535329 w 2143828"/>
              <a:gd name="connsiteY28" fmla="*/ 2112497 h 2116015"/>
              <a:gd name="connsiteX29" fmla="*/ 435133 w 2143828"/>
              <a:gd name="connsiteY29" fmla="*/ 2070609 h 2116015"/>
              <a:gd name="connsiteX30" fmla="*/ 424409 w 2143828"/>
              <a:gd name="connsiteY30" fmla="*/ 2065750 h 2116015"/>
              <a:gd name="connsiteX31" fmla="*/ 996432 w 2143828"/>
              <a:gd name="connsiteY31" fmla="*/ 694168 h 2116015"/>
              <a:gd name="connsiteX32" fmla="*/ 299080 w 2143828"/>
              <a:gd name="connsiteY32" fmla="*/ 494781 h 2116015"/>
              <a:gd name="connsiteX33" fmla="*/ 298410 w 2143828"/>
              <a:gd name="connsiteY33" fmla="*/ 501819 h 2116015"/>
              <a:gd name="connsiteX34" fmla="*/ 291038 w 2143828"/>
              <a:gd name="connsiteY34" fmla="*/ 582579 h 2116015"/>
              <a:gd name="connsiteX35" fmla="*/ 286849 w 2143828"/>
              <a:gd name="connsiteY35" fmla="*/ 716118 h 2116015"/>
              <a:gd name="connsiteX36" fmla="*/ 300086 w 2143828"/>
              <a:gd name="connsiteY36" fmla="*/ 807099 h 2116015"/>
              <a:gd name="connsiteX37" fmla="*/ 306955 w 2143828"/>
              <a:gd name="connsiteY37" fmla="*/ 839436 h 2116015"/>
              <a:gd name="connsiteX38" fmla="*/ 304107 w 2143828"/>
              <a:gd name="connsiteY38" fmla="*/ 840776 h 2116015"/>
              <a:gd name="connsiteX39" fmla="*/ 202738 w 2143828"/>
              <a:gd name="connsiteY39" fmla="*/ 862391 h 2116015"/>
              <a:gd name="connsiteX40" fmla="*/ 194025 w 2143828"/>
              <a:gd name="connsiteY40" fmla="*/ 873282 h 2116015"/>
              <a:gd name="connsiteX41" fmla="*/ 194193 w 2143828"/>
              <a:gd name="connsiteY41" fmla="*/ 1722603 h 2116015"/>
              <a:gd name="connsiteX42" fmla="*/ 194528 w 2143828"/>
              <a:gd name="connsiteY42" fmla="*/ 1732321 h 2116015"/>
              <a:gd name="connsiteX43" fmla="*/ 344655 w 2143828"/>
              <a:gd name="connsiteY43" fmla="*/ 1732321 h 2116015"/>
              <a:gd name="connsiteX44" fmla="*/ 344655 w 2143828"/>
              <a:gd name="connsiteY44" fmla="*/ 2091218 h 2116015"/>
              <a:gd name="connsiteX45" fmla="*/ 335104 w 2143828"/>
              <a:gd name="connsiteY45" fmla="*/ 2091218 h 2116015"/>
              <a:gd name="connsiteX46" fmla="*/ 192685 w 2143828"/>
              <a:gd name="connsiteY46" fmla="*/ 2091218 h 2116015"/>
              <a:gd name="connsiteX47" fmla="*/ 0 w 2143828"/>
              <a:gd name="connsiteY47" fmla="*/ 2090883 h 2116015"/>
              <a:gd name="connsiteX48" fmla="*/ 0 w 2143828"/>
              <a:gd name="connsiteY48" fmla="*/ 1732321 h 2116015"/>
              <a:gd name="connsiteX49" fmla="*/ 150294 w 2143828"/>
              <a:gd name="connsiteY49" fmla="*/ 1732321 h 2116015"/>
              <a:gd name="connsiteX50" fmla="*/ 150294 w 2143828"/>
              <a:gd name="connsiteY50" fmla="*/ 874119 h 2116015"/>
              <a:gd name="connsiteX51" fmla="*/ 138230 w 2143828"/>
              <a:gd name="connsiteY51" fmla="*/ 876130 h 2116015"/>
              <a:gd name="connsiteX52" fmla="*/ 136220 w 2143828"/>
              <a:gd name="connsiteY52" fmla="*/ 869595 h 2116015"/>
              <a:gd name="connsiteX53" fmla="*/ 116616 w 2143828"/>
              <a:gd name="connsiteY53" fmla="*/ 750969 h 2116015"/>
              <a:gd name="connsiteX54" fmla="*/ 112763 w 2143828"/>
              <a:gd name="connsiteY54" fmla="*/ 630666 h 2116015"/>
              <a:gd name="connsiteX55" fmla="*/ 122816 w 2143828"/>
              <a:gd name="connsiteY55" fmla="*/ 513212 h 2116015"/>
              <a:gd name="connsiteX56" fmla="*/ 128512 w 2143828"/>
              <a:gd name="connsiteY56" fmla="*/ 465962 h 2116015"/>
              <a:gd name="connsiteX57" fmla="*/ 158337 w 2143828"/>
              <a:gd name="connsiteY57" fmla="*/ 357221 h 2116015"/>
              <a:gd name="connsiteX58" fmla="*/ 184475 w 2143828"/>
              <a:gd name="connsiteY58" fmla="*/ 278136 h 2116015"/>
              <a:gd name="connsiteX59" fmla="*/ 249653 w 2143828"/>
              <a:gd name="connsiteY59" fmla="*/ 145435 h 2116015"/>
              <a:gd name="connsiteX60" fmla="*/ 266240 w 2143828"/>
              <a:gd name="connsiteY60" fmla="*/ 118459 h 2116015"/>
              <a:gd name="connsiteX61" fmla="*/ 337115 w 2143828"/>
              <a:gd name="connsiteY61" fmla="*/ 23792 h 2116015"/>
              <a:gd name="connsiteX62" fmla="*/ 353702 w 2143828"/>
              <a:gd name="connsiteY62" fmla="*/ 0 h 2116015"/>
              <a:gd name="connsiteX63" fmla="*/ 355378 w 2143828"/>
              <a:gd name="connsiteY63" fmla="*/ 0 h 2116015"/>
              <a:gd name="connsiteX64" fmla="*/ 893555 w 2143828"/>
              <a:gd name="connsiteY64" fmla="*/ 1494732 h 2116015"/>
              <a:gd name="connsiteX65" fmla="*/ 1467924 w 2143828"/>
              <a:gd name="connsiteY65" fmla="*/ 1740196 h 2116015"/>
              <a:gd name="connsiteX66" fmla="*/ 1298194 w 2143828"/>
              <a:gd name="connsiteY66" fmla="*/ 1332542 h 2116015"/>
              <a:gd name="connsiteX67" fmla="*/ 893555 w 2143828"/>
              <a:gd name="connsiteY67" fmla="*/ 1494732 h 2116015"/>
              <a:gd name="connsiteX68" fmla="*/ 1084900 w 2143828"/>
              <a:gd name="connsiteY68" fmla="*/ 820670 h 2116015"/>
              <a:gd name="connsiteX69" fmla="*/ 855521 w 2143828"/>
              <a:gd name="connsiteY69" fmla="*/ 1370744 h 2116015"/>
              <a:gd name="connsiteX70" fmla="*/ 1248431 w 2143828"/>
              <a:gd name="connsiteY70" fmla="*/ 1213245 h 2116015"/>
              <a:gd name="connsiteX71" fmla="*/ 1084900 w 2143828"/>
              <a:gd name="connsiteY71" fmla="*/ 820670 h 211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143828" h="2116015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3"/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0" name="Graphic 37">
            <a:extLst>
              <a:ext uri="{FF2B5EF4-FFF2-40B4-BE49-F238E27FC236}">
                <a16:creationId xmlns:a16="http://schemas.microsoft.com/office/drawing/2014/main" id="{D6888BD2-9281-4079-AFAB-0F2F446B2D88}"/>
              </a:ext>
            </a:extLst>
          </p:cNvPr>
          <p:cNvGrpSpPr/>
          <p:nvPr/>
        </p:nvGrpSpPr>
        <p:grpSpPr>
          <a:xfrm>
            <a:off x="10785036" y="3805434"/>
            <a:ext cx="444287" cy="553987"/>
            <a:chOff x="10123666" y="528567"/>
            <a:chExt cx="1411817" cy="1760414"/>
          </a:xfrm>
        </p:grpSpPr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E247A6DE-AE68-481F-9A4E-E4ED5D5FED0B}"/>
                </a:ext>
              </a:extLst>
            </p:cNvPr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>
                <a:gd name="connsiteX0" fmla="*/ 0 w 1239261"/>
                <a:gd name="connsiteY0" fmla="*/ 0 h 1605675"/>
                <a:gd name="connsiteX1" fmla="*/ 1239262 w 1239261"/>
                <a:gd name="connsiteY1" fmla="*/ 0 h 1605675"/>
                <a:gd name="connsiteX2" fmla="*/ 1239262 w 1239261"/>
                <a:gd name="connsiteY2" fmla="*/ 1605676 h 1605675"/>
                <a:gd name="connsiteX3" fmla="*/ 0 w 1239261"/>
                <a:gd name="connsiteY3" fmla="*/ 1605676 h 160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9261" h="1605675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rgbClr val="40596B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92CFEA35-4D4D-44C4-AC16-EFAE21570816}"/>
                </a:ext>
              </a:extLst>
            </p:cNvPr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>
                <a:gd name="connsiteX0" fmla="*/ 0 w 269968"/>
                <a:gd name="connsiteY0" fmla="*/ 0 h 1597929"/>
                <a:gd name="connsiteX1" fmla="*/ 269969 w 269968"/>
                <a:gd name="connsiteY1" fmla="*/ 0 h 1597929"/>
                <a:gd name="connsiteX2" fmla="*/ 269969 w 269968"/>
                <a:gd name="connsiteY2" fmla="*/ 1597929 h 1597929"/>
                <a:gd name="connsiteX3" fmla="*/ 0 w 269968"/>
                <a:gd name="connsiteY3" fmla="*/ 1597929 h 159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968" h="1597929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rgbClr val="334A5E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72A0CF54-AA1B-4CEB-BF8E-C000728BE659}"/>
                </a:ext>
              </a:extLst>
            </p:cNvPr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>
                <a:gd name="connsiteX0" fmla="*/ 0 w 1412542"/>
                <a:gd name="connsiteY0" fmla="*/ 89873 h 160029"/>
                <a:gd name="connsiteX1" fmla="*/ 0 w 1412542"/>
                <a:gd name="connsiteY1" fmla="*/ 69345 h 160029"/>
                <a:gd name="connsiteX2" fmla="*/ 14138 w 1412542"/>
                <a:gd name="connsiteY2" fmla="*/ 30418 h 160029"/>
                <a:gd name="connsiteX3" fmla="*/ 72431 w 1412542"/>
                <a:gd name="connsiteY3" fmla="*/ 400 h 160029"/>
                <a:gd name="connsiteX4" fmla="*/ 83470 w 1412542"/>
                <a:gd name="connsiteY4" fmla="*/ 13 h 160029"/>
                <a:gd name="connsiteX5" fmla="*/ 85794 w 1412542"/>
                <a:gd name="connsiteY5" fmla="*/ 207 h 160029"/>
                <a:gd name="connsiteX6" fmla="*/ 88311 w 1412542"/>
                <a:gd name="connsiteY6" fmla="*/ 787 h 160029"/>
                <a:gd name="connsiteX7" fmla="*/ 104192 w 1412542"/>
                <a:gd name="connsiteY7" fmla="*/ 1368 h 160029"/>
                <a:gd name="connsiteX8" fmla="*/ 1214666 w 1412542"/>
                <a:gd name="connsiteY8" fmla="*/ 1175 h 160029"/>
                <a:gd name="connsiteX9" fmla="*/ 1325830 w 1412542"/>
                <a:gd name="connsiteY9" fmla="*/ 13 h 160029"/>
                <a:gd name="connsiteX10" fmla="*/ 1372890 w 1412542"/>
                <a:gd name="connsiteY10" fmla="*/ 9890 h 160029"/>
                <a:gd name="connsiteX11" fmla="*/ 1409299 w 1412542"/>
                <a:gd name="connsiteY11" fmla="*/ 51140 h 160029"/>
                <a:gd name="connsiteX12" fmla="*/ 1412398 w 1412542"/>
                <a:gd name="connsiteY12" fmla="*/ 89873 h 160029"/>
                <a:gd name="connsiteX13" fmla="*/ 1349844 w 1412542"/>
                <a:gd name="connsiteY13" fmla="*/ 158431 h 160029"/>
                <a:gd name="connsiteX14" fmla="*/ 1327185 w 1412542"/>
                <a:gd name="connsiteY14" fmla="*/ 159593 h 160029"/>
                <a:gd name="connsiteX15" fmla="*/ 1324668 w 1412542"/>
                <a:gd name="connsiteY15" fmla="*/ 159593 h 160029"/>
                <a:gd name="connsiteX16" fmla="*/ 87343 w 1412542"/>
                <a:gd name="connsiteY16" fmla="*/ 159593 h 160029"/>
                <a:gd name="connsiteX17" fmla="*/ 84825 w 1412542"/>
                <a:gd name="connsiteY17" fmla="*/ 159593 h 160029"/>
                <a:gd name="connsiteX18" fmla="*/ 52871 w 1412542"/>
                <a:gd name="connsiteY18" fmla="*/ 156688 h 160029"/>
                <a:gd name="connsiteX19" fmla="*/ 5810 w 1412542"/>
                <a:gd name="connsiteY19" fmla="*/ 118536 h 160029"/>
                <a:gd name="connsiteX20" fmla="*/ 581 w 1412542"/>
                <a:gd name="connsiteY20" fmla="*/ 94715 h 160029"/>
                <a:gd name="connsiteX21" fmla="*/ 0 w 1412542"/>
                <a:gd name="connsiteY21" fmla="*/ 89873 h 1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2542" h="160029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8096C6BD-D8AD-440A-AA4D-B3CCA50269B8}"/>
                </a:ext>
              </a:extLst>
            </p:cNvPr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>
                <a:gd name="connsiteX0" fmla="*/ 0 w 1412224"/>
                <a:gd name="connsiteY0" fmla="*/ 89790 h 157379"/>
                <a:gd name="connsiteX1" fmla="*/ 0 w 1412224"/>
                <a:gd name="connsiteY1" fmla="*/ 70618 h 157379"/>
                <a:gd name="connsiteX2" fmla="*/ 775 w 1412224"/>
                <a:gd name="connsiteY2" fmla="*/ 64614 h 157379"/>
                <a:gd name="connsiteX3" fmla="*/ 64878 w 1412224"/>
                <a:gd name="connsiteY3" fmla="*/ 1673 h 157379"/>
                <a:gd name="connsiteX4" fmla="*/ 85987 w 1412224"/>
                <a:gd name="connsiteY4" fmla="*/ 511 h 157379"/>
                <a:gd name="connsiteX5" fmla="*/ 98963 w 1412224"/>
                <a:gd name="connsiteY5" fmla="*/ 124 h 157379"/>
                <a:gd name="connsiteX6" fmla="*/ 947602 w 1412224"/>
                <a:gd name="connsiteY6" fmla="*/ 124 h 157379"/>
                <a:gd name="connsiteX7" fmla="*/ 961934 w 1412224"/>
                <a:gd name="connsiteY7" fmla="*/ 511 h 157379"/>
                <a:gd name="connsiteX8" fmla="*/ 977039 w 1412224"/>
                <a:gd name="connsiteY8" fmla="*/ 124 h 157379"/>
                <a:gd name="connsiteX9" fmla="*/ 1213311 w 1412224"/>
                <a:gd name="connsiteY9" fmla="*/ 124 h 157379"/>
                <a:gd name="connsiteX10" fmla="*/ 1228416 w 1412224"/>
                <a:gd name="connsiteY10" fmla="*/ 511 h 157379"/>
                <a:gd name="connsiteX11" fmla="*/ 1325636 w 1412224"/>
                <a:gd name="connsiteY11" fmla="*/ 511 h 157379"/>
                <a:gd name="connsiteX12" fmla="*/ 1380250 w 1412224"/>
                <a:gd name="connsiteY12" fmla="*/ 15230 h 157379"/>
                <a:gd name="connsiteX13" fmla="*/ 1412204 w 1412224"/>
                <a:gd name="connsiteY13" fmla="*/ 74685 h 157379"/>
                <a:gd name="connsiteX14" fmla="*/ 1405620 w 1412224"/>
                <a:gd name="connsiteY14" fmla="*/ 116904 h 157379"/>
                <a:gd name="connsiteX15" fmla="*/ 1345971 w 1412224"/>
                <a:gd name="connsiteY15" fmla="*/ 156605 h 157379"/>
                <a:gd name="connsiteX16" fmla="*/ 1344034 w 1412224"/>
                <a:gd name="connsiteY16" fmla="*/ 157379 h 157379"/>
                <a:gd name="connsiteX17" fmla="*/ 67008 w 1412224"/>
                <a:gd name="connsiteY17" fmla="*/ 157379 h 157379"/>
                <a:gd name="connsiteX18" fmla="*/ 58293 w 1412224"/>
                <a:gd name="connsiteY18" fmla="*/ 156411 h 157379"/>
                <a:gd name="connsiteX19" fmla="*/ 387 w 1412224"/>
                <a:gd name="connsiteY19" fmla="*/ 94051 h 157379"/>
                <a:gd name="connsiteX20" fmla="*/ 0 w 1412224"/>
                <a:gd name="connsiteY20" fmla="*/ 89790 h 157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12224" h="157379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D0F5DD5B-1ECD-41DF-8F1A-EC4BEF2B6533}"/>
                </a:ext>
              </a:extLst>
            </p:cNvPr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>
                <a:gd name="connsiteX0" fmla="*/ 0 w 1412806"/>
                <a:gd name="connsiteY0" fmla="*/ 87349 h 154163"/>
                <a:gd name="connsiteX1" fmla="*/ 0 w 1412806"/>
                <a:gd name="connsiteY1" fmla="*/ 68177 h 154163"/>
                <a:gd name="connsiteX2" fmla="*/ 5035 w 1412806"/>
                <a:gd name="connsiteY2" fmla="*/ 42807 h 154163"/>
                <a:gd name="connsiteX3" fmla="*/ 72431 w 1412806"/>
                <a:gd name="connsiteY3" fmla="*/ 7 h 154163"/>
                <a:gd name="connsiteX4" fmla="*/ 109614 w 1412806"/>
                <a:gd name="connsiteY4" fmla="*/ 7 h 154163"/>
                <a:gd name="connsiteX5" fmla="*/ 1338224 w 1412806"/>
                <a:gd name="connsiteY5" fmla="*/ 7 h 154163"/>
                <a:gd name="connsiteX6" fmla="*/ 1393032 w 1412806"/>
                <a:gd name="connsiteY6" fmla="*/ 20729 h 154163"/>
                <a:gd name="connsiteX7" fmla="*/ 1412204 w 1412806"/>
                <a:gd name="connsiteY7" fmla="*/ 61205 h 154163"/>
                <a:gd name="connsiteX8" fmla="*/ 1407169 w 1412806"/>
                <a:gd name="connsiteY8" fmla="*/ 108459 h 154163"/>
                <a:gd name="connsiteX9" fmla="*/ 1337256 w 1412806"/>
                <a:gd name="connsiteY9" fmla="*/ 153970 h 154163"/>
                <a:gd name="connsiteX10" fmla="*/ 1327573 w 1412806"/>
                <a:gd name="connsiteY10" fmla="*/ 154164 h 154163"/>
                <a:gd name="connsiteX11" fmla="*/ 1243135 w 1412806"/>
                <a:gd name="connsiteY11" fmla="*/ 153970 h 154163"/>
                <a:gd name="connsiteX12" fmla="*/ 106516 w 1412806"/>
                <a:gd name="connsiteY12" fmla="*/ 152808 h 154163"/>
                <a:gd name="connsiteX13" fmla="*/ 86762 w 1412806"/>
                <a:gd name="connsiteY13" fmla="*/ 154164 h 154163"/>
                <a:gd name="connsiteX14" fmla="*/ 36990 w 1412806"/>
                <a:gd name="connsiteY14" fmla="*/ 143706 h 154163"/>
                <a:gd name="connsiteX15" fmla="*/ 5035 w 1412806"/>
                <a:gd name="connsiteY15" fmla="*/ 110783 h 154163"/>
                <a:gd name="connsiteX16" fmla="*/ 0 w 1412806"/>
                <a:gd name="connsiteY16" fmla="*/ 87349 h 15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12806" h="154163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1688619B-D618-48F3-841F-DEFD41D4E33E}"/>
                </a:ext>
              </a:extLst>
            </p:cNvPr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rgbClr val="FE7058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A649ECFB-AEB8-4B5E-9AC9-91D9332BF50F}"/>
                </a:ext>
              </a:extLst>
            </p:cNvPr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>
                <a:gd name="connsiteX0" fmla="*/ 140992 w 164236"/>
                <a:gd name="connsiteY0" fmla="*/ 160745 h 160838"/>
                <a:gd name="connsiteX1" fmla="*/ 1166 w 164236"/>
                <a:gd name="connsiteY1" fmla="*/ 31765 h 160838"/>
                <a:gd name="connsiteX2" fmla="*/ 4 w 164236"/>
                <a:gd name="connsiteY2" fmla="*/ 16659 h 160838"/>
                <a:gd name="connsiteX3" fmla="*/ 14529 w 164236"/>
                <a:gd name="connsiteY3" fmla="*/ 4 h 160838"/>
                <a:gd name="connsiteX4" fmla="*/ 29054 w 164236"/>
                <a:gd name="connsiteY4" fmla="*/ 16078 h 160838"/>
                <a:gd name="connsiteX5" fmla="*/ 118140 w 164236"/>
                <a:gd name="connsiteY5" fmla="*/ 130921 h 160838"/>
                <a:gd name="connsiteX6" fmla="*/ 147189 w 164236"/>
                <a:gd name="connsiteY6" fmla="*/ 135375 h 160838"/>
                <a:gd name="connsiteX7" fmla="*/ 153968 w 164236"/>
                <a:gd name="connsiteY7" fmla="*/ 136150 h 160838"/>
                <a:gd name="connsiteX8" fmla="*/ 164232 w 164236"/>
                <a:gd name="connsiteY8" fmla="*/ 149513 h 160838"/>
                <a:gd name="connsiteX9" fmla="*/ 153774 w 164236"/>
                <a:gd name="connsiteY9" fmla="*/ 159583 h 160838"/>
                <a:gd name="connsiteX10" fmla="*/ 140992 w 164236"/>
                <a:gd name="connsiteY10" fmla="*/ 160745 h 16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6" h="160838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98" name="TextBox 897">
            <a:extLst>
              <a:ext uri="{FF2B5EF4-FFF2-40B4-BE49-F238E27FC236}">
                <a16:creationId xmlns:a16="http://schemas.microsoft.com/office/drawing/2014/main" id="{DE326629-A482-46B2-9D59-08B0D8D09D84}"/>
              </a:ext>
            </a:extLst>
          </p:cNvPr>
          <p:cNvSpPr txBox="1"/>
          <p:nvPr/>
        </p:nvSpPr>
        <p:spPr>
          <a:xfrm>
            <a:off x="6660238" y="5269290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11244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2021-04-16T07:51:06Z</dcterms:modified>
</cp:coreProperties>
</file>