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67" name="Freeform: Shape 1166">
            <a:extLst>
              <a:ext uri="{FF2B5EF4-FFF2-40B4-BE49-F238E27FC236}">
                <a16:creationId xmlns:a16="http://schemas.microsoft.com/office/drawing/2014/main" id="{94B9DBCA-98E2-471E-9DD8-50D3100EC3BB}"/>
              </a:ext>
            </a:extLst>
          </p:cNvPr>
          <p:cNvSpPr/>
          <p:nvPr/>
        </p:nvSpPr>
        <p:spPr>
          <a:xfrm>
            <a:off x="2943598" y="2806225"/>
            <a:ext cx="8375256" cy="3544312"/>
          </a:xfrm>
          <a:custGeom>
            <a:avLst/>
            <a:gdLst>
              <a:gd name="connsiteX0" fmla="*/ 0 w 4329239"/>
              <a:gd name="connsiteY0" fmla="*/ 0 h 2985961"/>
              <a:gd name="connsiteX1" fmla="*/ 436970 w 4329239"/>
              <a:gd name="connsiteY1" fmla="*/ 194209 h 2985961"/>
              <a:gd name="connsiteX2" fmla="*/ 809203 w 4329239"/>
              <a:gd name="connsiteY2" fmla="*/ 1124793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809203 w 4329239"/>
              <a:gd name="connsiteY2" fmla="*/ 1124793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435703 w 4329239"/>
              <a:gd name="connsiteY3" fmla="*/ 56644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516624 w 4329239"/>
              <a:gd name="connsiteY3" fmla="*/ 517890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516624 w 4329239"/>
              <a:gd name="connsiteY3" fmla="*/ 517890 h 2985961"/>
              <a:gd name="connsiteX4" fmla="*/ 3471483 w 4329239"/>
              <a:gd name="connsiteY4" fmla="*/ 2346691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847129"/>
              <a:gd name="connsiteY0" fmla="*/ 0 h 2985961"/>
              <a:gd name="connsiteX1" fmla="*/ 679731 w 4847129"/>
              <a:gd name="connsiteY1" fmla="*/ 218485 h 2985961"/>
              <a:gd name="connsiteX2" fmla="*/ 1294726 w 4847129"/>
              <a:gd name="connsiteY2" fmla="*/ 1205714 h 2985961"/>
              <a:gd name="connsiteX3" fmla="*/ 2516624 w 4847129"/>
              <a:gd name="connsiteY3" fmla="*/ 517890 h 2985961"/>
              <a:gd name="connsiteX4" fmla="*/ 3471483 w 4847129"/>
              <a:gd name="connsiteY4" fmla="*/ 2346691 h 2985961"/>
              <a:gd name="connsiteX5" fmla="*/ 4847129 w 4847129"/>
              <a:gd name="connsiteY5" fmla="*/ 930584 h 2985961"/>
              <a:gd name="connsiteX6" fmla="*/ 4329239 w 4847129"/>
              <a:gd name="connsiteY6" fmla="*/ 2985961 h 2985961"/>
              <a:gd name="connsiteX7" fmla="*/ 4329239 w 4847129"/>
              <a:gd name="connsiteY7" fmla="*/ 2985961 h 2985961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4329239 w 7549869"/>
              <a:gd name="connsiteY6" fmla="*/ 2985961 h 3576680"/>
              <a:gd name="connsiteX7" fmla="*/ 7549869 w 7549869"/>
              <a:gd name="connsiteY7" fmla="*/ 3576680 h 3576680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5947646 w 7549869"/>
              <a:gd name="connsiteY6" fmla="*/ 2686556 h 3576680"/>
              <a:gd name="connsiteX7" fmla="*/ 7549869 w 7549869"/>
              <a:gd name="connsiteY7" fmla="*/ 3576680 h 3576680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5947646 w 7549869"/>
              <a:gd name="connsiteY6" fmla="*/ 2686556 h 3576680"/>
              <a:gd name="connsiteX7" fmla="*/ 7549869 w 7549869"/>
              <a:gd name="connsiteY7" fmla="*/ 3576680 h 357668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471483 w 8569465"/>
              <a:gd name="connsiteY4" fmla="*/ 2346691 h 3536220"/>
              <a:gd name="connsiteX5" fmla="*/ 4847129 w 8569465"/>
              <a:gd name="connsiteY5" fmla="*/ 930584 h 3536220"/>
              <a:gd name="connsiteX6" fmla="*/ 5947646 w 8569465"/>
              <a:gd name="connsiteY6" fmla="*/ 2686556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471483 w 8569465"/>
              <a:gd name="connsiteY4" fmla="*/ 2346691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317734 w 8569465"/>
              <a:gd name="connsiteY4" fmla="*/ 2014918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17734 w 8569465"/>
              <a:gd name="connsiteY4" fmla="*/ 2014918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669104 w 8569465"/>
              <a:gd name="connsiteY5" fmla="*/ 1254265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669104 w 8569465"/>
              <a:gd name="connsiteY5" fmla="*/ 1254265 h 3536220"/>
              <a:gd name="connsiteX6" fmla="*/ 5988106 w 8569465"/>
              <a:gd name="connsiteY6" fmla="*/ 2662280 h 3536220"/>
              <a:gd name="connsiteX7" fmla="*/ 8569465 w 8569465"/>
              <a:gd name="connsiteY7" fmla="*/ 3536220 h 3536220"/>
              <a:gd name="connsiteX0" fmla="*/ 0 w 8569465"/>
              <a:gd name="connsiteY0" fmla="*/ 0 h 3568589"/>
              <a:gd name="connsiteX1" fmla="*/ 679731 w 8569465"/>
              <a:gd name="connsiteY1" fmla="*/ 218485 h 3568589"/>
              <a:gd name="connsiteX2" fmla="*/ 1294726 w 8569465"/>
              <a:gd name="connsiteY2" fmla="*/ 1205714 h 3568589"/>
              <a:gd name="connsiteX3" fmla="*/ 2516624 w 8569465"/>
              <a:gd name="connsiteY3" fmla="*/ 695915 h 3568589"/>
              <a:gd name="connsiteX4" fmla="*/ 3382471 w 8569465"/>
              <a:gd name="connsiteY4" fmla="*/ 2120114 h 3568589"/>
              <a:gd name="connsiteX5" fmla="*/ 4669104 w 8569465"/>
              <a:gd name="connsiteY5" fmla="*/ 1254265 h 3568589"/>
              <a:gd name="connsiteX6" fmla="*/ 5988106 w 8569465"/>
              <a:gd name="connsiteY6" fmla="*/ 2662280 h 3568589"/>
              <a:gd name="connsiteX7" fmla="*/ 8569465 w 8569465"/>
              <a:gd name="connsiteY7" fmla="*/ 3568589 h 3568589"/>
              <a:gd name="connsiteX0" fmla="*/ 0 w 8569465"/>
              <a:gd name="connsiteY0" fmla="*/ 0 h 3568589"/>
              <a:gd name="connsiteX1" fmla="*/ 679731 w 8569465"/>
              <a:gd name="connsiteY1" fmla="*/ 218485 h 3568589"/>
              <a:gd name="connsiteX2" fmla="*/ 1294726 w 8569465"/>
              <a:gd name="connsiteY2" fmla="*/ 1205714 h 3568589"/>
              <a:gd name="connsiteX3" fmla="*/ 2516624 w 8569465"/>
              <a:gd name="connsiteY3" fmla="*/ 695915 h 3568589"/>
              <a:gd name="connsiteX4" fmla="*/ 3382471 w 8569465"/>
              <a:gd name="connsiteY4" fmla="*/ 2120114 h 3568589"/>
              <a:gd name="connsiteX5" fmla="*/ 4669104 w 8569465"/>
              <a:gd name="connsiteY5" fmla="*/ 1254265 h 3568589"/>
              <a:gd name="connsiteX6" fmla="*/ 5988106 w 8569465"/>
              <a:gd name="connsiteY6" fmla="*/ 2662280 h 3568589"/>
              <a:gd name="connsiteX7" fmla="*/ 8569465 w 8569465"/>
              <a:gd name="connsiteY7" fmla="*/ 3568589 h 3568589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382471 w 8577557"/>
              <a:gd name="connsiteY4" fmla="*/ 2120114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382471 w 8577557"/>
              <a:gd name="connsiteY4" fmla="*/ 2120114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02584 w 8577557"/>
              <a:gd name="connsiteY5" fmla="*/ 1189529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02584 w 8577557"/>
              <a:gd name="connsiteY5" fmla="*/ 1189529 h 3673785"/>
              <a:gd name="connsiteX6" fmla="*/ 8577557 w 8577557"/>
              <a:gd name="connsiteY6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67320 w 8577557"/>
              <a:gd name="connsiteY5" fmla="*/ 1416106 h 3673785"/>
              <a:gd name="connsiteX6" fmla="*/ 8577557 w 8577557"/>
              <a:gd name="connsiteY6" fmla="*/ 3673785 h 3673785"/>
              <a:gd name="connsiteX0" fmla="*/ 0 w 8399532"/>
              <a:gd name="connsiteY0" fmla="*/ 0 h 3657601"/>
              <a:gd name="connsiteX1" fmla="*/ 679731 w 8399532"/>
              <a:gd name="connsiteY1" fmla="*/ 218485 h 3657601"/>
              <a:gd name="connsiteX2" fmla="*/ 1294726 w 8399532"/>
              <a:gd name="connsiteY2" fmla="*/ 1205714 h 3657601"/>
              <a:gd name="connsiteX3" fmla="*/ 2516624 w 8399532"/>
              <a:gd name="connsiteY3" fmla="*/ 695915 h 3657601"/>
              <a:gd name="connsiteX4" fmla="*/ 3892269 w 8399532"/>
              <a:gd name="connsiteY4" fmla="*/ 2087746 h 3657601"/>
              <a:gd name="connsiteX5" fmla="*/ 5567320 w 8399532"/>
              <a:gd name="connsiteY5" fmla="*/ 1416106 h 3657601"/>
              <a:gd name="connsiteX6" fmla="*/ 8399532 w 8399532"/>
              <a:gd name="connsiteY6" fmla="*/ 3657601 h 3657601"/>
              <a:gd name="connsiteX0" fmla="*/ 0 w 8399532"/>
              <a:gd name="connsiteY0" fmla="*/ 0 h 3657601"/>
              <a:gd name="connsiteX1" fmla="*/ 679731 w 8399532"/>
              <a:gd name="connsiteY1" fmla="*/ 218485 h 3657601"/>
              <a:gd name="connsiteX2" fmla="*/ 1294726 w 8399532"/>
              <a:gd name="connsiteY2" fmla="*/ 1205714 h 3657601"/>
              <a:gd name="connsiteX3" fmla="*/ 2516624 w 8399532"/>
              <a:gd name="connsiteY3" fmla="*/ 857756 h 3657601"/>
              <a:gd name="connsiteX4" fmla="*/ 3892269 w 8399532"/>
              <a:gd name="connsiteY4" fmla="*/ 2087746 h 3657601"/>
              <a:gd name="connsiteX5" fmla="*/ 5567320 w 8399532"/>
              <a:gd name="connsiteY5" fmla="*/ 1416106 h 3657601"/>
              <a:gd name="connsiteX6" fmla="*/ 8399532 w 8399532"/>
              <a:gd name="connsiteY6" fmla="*/ 3657601 h 3657601"/>
              <a:gd name="connsiteX0" fmla="*/ 0 w 8375256"/>
              <a:gd name="connsiteY0" fmla="*/ 0 h 3544312"/>
              <a:gd name="connsiteX1" fmla="*/ 655455 w 8375256"/>
              <a:gd name="connsiteY1" fmla="*/ 105196 h 3544312"/>
              <a:gd name="connsiteX2" fmla="*/ 1270450 w 8375256"/>
              <a:gd name="connsiteY2" fmla="*/ 1092425 h 3544312"/>
              <a:gd name="connsiteX3" fmla="*/ 2492348 w 8375256"/>
              <a:gd name="connsiteY3" fmla="*/ 744467 h 3544312"/>
              <a:gd name="connsiteX4" fmla="*/ 3867993 w 8375256"/>
              <a:gd name="connsiteY4" fmla="*/ 1974457 h 3544312"/>
              <a:gd name="connsiteX5" fmla="*/ 5543044 w 8375256"/>
              <a:gd name="connsiteY5" fmla="*/ 1302817 h 3544312"/>
              <a:gd name="connsiteX6" fmla="*/ 8375256 w 8375256"/>
              <a:gd name="connsiteY6" fmla="*/ 3544312 h 3544312"/>
              <a:gd name="connsiteX0" fmla="*/ 0 w 8375256"/>
              <a:gd name="connsiteY0" fmla="*/ 0 h 3544312"/>
              <a:gd name="connsiteX1" fmla="*/ 655455 w 8375256"/>
              <a:gd name="connsiteY1" fmla="*/ 153748 h 3544312"/>
              <a:gd name="connsiteX2" fmla="*/ 1270450 w 8375256"/>
              <a:gd name="connsiteY2" fmla="*/ 1092425 h 3544312"/>
              <a:gd name="connsiteX3" fmla="*/ 2492348 w 8375256"/>
              <a:gd name="connsiteY3" fmla="*/ 744467 h 3544312"/>
              <a:gd name="connsiteX4" fmla="*/ 3867993 w 8375256"/>
              <a:gd name="connsiteY4" fmla="*/ 1974457 h 3544312"/>
              <a:gd name="connsiteX5" fmla="*/ 5543044 w 8375256"/>
              <a:gd name="connsiteY5" fmla="*/ 1302817 h 3544312"/>
              <a:gd name="connsiteX6" fmla="*/ 8375256 w 8375256"/>
              <a:gd name="connsiteY6" fmla="*/ 3544312 h 354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75256" h="3544312">
                <a:moveTo>
                  <a:pt x="0" y="0"/>
                </a:moveTo>
                <a:lnTo>
                  <a:pt x="655455" y="153748"/>
                </a:lnTo>
                <a:lnTo>
                  <a:pt x="1270450" y="1092425"/>
                </a:lnTo>
                <a:lnTo>
                  <a:pt x="2492348" y="744467"/>
                </a:lnTo>
                <a:lnTo>
                  <a:pt x="3867993" y="1974457"/>
                </a:lnTo>
                <a:lnTo>
                  <a:pt x="5543044" y="1302817"/>
                </a:lnTo>
                <a:lnTo>
                  <a:pt x="8375256" y="3544312"/>
                </a:lnTo>
              </a:path>
            </a:pathLst>
          </a:custGeom>
          <a:noFill/>
          <a:ln w="193675">
            <a:tailEnd type="stealth" w="lg" len="lg"/>
          </a:ln>
          <a:scene3d>
            <a:camera prst="orthographicFront"/>
            <a:lightRig rig="threePt" dir="t"/>
          </a:scene3d>
          <a:sp3d extrusionH="152400">
            <a:extrusionClr>
              <a:schemeClr val="accent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8" name="Group 1167">
            <a:extLst>
              <a:ext uri="{FF2B5EF4-FFF2-40B4-BE49-F238E27FC236}">
                <a16:creationId xmlns:a16="http://schemas.microsoft.com/office/drawing/2014/main" id="{93A26AFF-C743-4393-9EDB-E9D1CD907DC5}"/>
              </a:ext>
            </a:extLst>
          </p:cNvPr>
          <p:cNvGrpSpPr/>
          <p:nvPr/>
        </p:nvGrpSpPr>
        <p:grpSpPr>
          <a:xfrm rot="5400000">
            <a:off x="1129281" y="1313439"/>
            <a:ext cx="1603885" cy="2144373"/>
            <a:chOff x="629010" y="953877"/>
            <a:chExt cx="3775935" cy="5048374"/>
          </a:xfrm>
        </p:grpSpPr>
        <p:grpSp>
          <p:nvGrpSpPr>
            <p:cNvPr id="1169" name="Group 1168">
              <a:extLst>
                <a:ext uri="{FF2B5EF4-FFF2-40B4-BE49-F238E27FC236}">
                  <a16:creationId xmlns:a16="http://schemas.microsoft.com/office/drawing/2014/main" id="{DAE98E19-0628-4E49-A2CC-148BE4ABBCCA}"/>
                </a:ext>
              </a:extLst>
            </p:cNvPr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1171" name="Freeform: Shape 1170">
                <a:extLst>
                  <a:ext uri="{FF2B5EF4-FFF2-40B4-BE49-F238E27FC236}">
                    <a16:creationId xmlns:a16="http://schemas.microsoft.com/office/drawing/2014/main" id="{941AE95A-ABFA-442A-A304-DAE93C8BF554}"/>
                  </a:ext>
                </a:extLst>
              </p:cNvPr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>
                  <a:gd name="connsiteX0" fmla="*/ 2089217 w 3108955"/>
                  <a:gd name="connsiteY0" fmla="*/ 0 h 4779453"/>
                  <a:gd name="connsiteX1" fmla="*/ 2817873 w 3108955"/>
                  <a:gd name="connsiteY1" fmla="*/ 0 h 4779453"/>
                  <a:gd name="connsiteX2" fmla="*/ 2817873 w 3108955"/>
                  <a:gd name="connsiteY2" fmla="*/ 228231 h 4779453"/>
                  <a:gd name="connsiteX3" fmla="*/ 3108955 w 3108955"/>
                  <a:gd name="connsiteY3" fmla="*/ 228231 h 4779453"/>
                  <a:gd name="connsiteX4" fmla="*/ 3108955 w 3108955"/>
                  <a:gd name="connsiteY4" fmla="*/ 4779453 h 4779453"/>
                  <a:gd name="connsiteX5" fmla="*/ 0 w 3108955"/>
                  <a:gd name="connsiteY5" fmla="*/ 4779453 h 4779453"/>
                  <a:gd name="connsiteX6" fmla="*/ 0 w 3108955"/>
                  <a:gd name="connsiteY6" fmla="*/ 228231 h 4779453"/>
                  <a:gd name="connsiteX7" fmla="*/ 2089217 w 3108955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08955" h="4779453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72" name="Freeform: Shape 1171">
                <a:extLst>
                  <a:ext uri="{FF2B5EF4-FFF2-40B4-BE49-F238E27FC236}">
                    <a16:creationId xmlns:a16="http://schemas.microsoft.com/office/drawing/2014/main" id="{D08D33BF-5328-446F-A14A-E48620EDE08D}"/>
                  </a:ext>
                </a:extLst>
              </p:cNvPr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>
                  <a:gd name="connsiteX0" fmla="*/ 1205455 w 2225193"/>
                  <a:gd name="connsiteY0" fmla="*/ 0 h 4779453"/>
                  <a:gd name="connsiteX1" fmla="*/ 1934111 w 2225193"/>
                  <a:gd name="connsiteY1" fmla="*/ 0 h 4779453"/>
                  <a:gd name="connsiteX2" fmla="*/ 1934111 w 2225193"/>
                  <a:gd name="connsiteY2" fmla="*/ 228231 h 4779453"/>
                  <a:gd name="connsiteX3" fmla="*/ 2225193 w 2225193"/>
                  <a:gd name="connsiteY3" fmla="*/ 228231 h 4779453"/>
                  <a:gd name="connsiteX4" fmla="*/ 2225193 w 2225193"/>
                  <a:gd name="connsiteY4" fmla="*/ 4779453 h 4779453"/>
                  <a:gd name="connsiteX5" fmla="*/ 0 w 2225193"/>
                  <a:gd name="connsiteY5" fmla="*/ 4779453 h 4779453"/>
                  <a:gd name="connsiteX6" fmla="*/ 0 w 2225193"/>
                  <a:gd name="connsiteY6" fmla="*/ 228231 h 4779453"/>
                  <a:gd name="connsiteX7" fmla="*/ 1205455 w 2225193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193" h="4779453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73" name="Rectangle 1172">
                <a:extLst>
                  <a:ext uri="{FF2B5EF4-FFF2-40B4-BE49-F238E27FC236}">
                    <a16:creationId xmlns:a16="http://schemas.microsoft.com/office/drawing/2014/main" id="{01ED0CA8-9D92-4D38-A588-038341984322}"/>
                  </a:ext>
                </a:extLst>
              </p:cNvPr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74" name="Group 1173">
                <a:extLst>
                  <a:ext uri="{FF2B5EF4-FFF2-40B4-BE49-F238E27FC236}">
                    <a16:creationId xmlns:a16="http://schemas.microsoft.com/office/drawing/2014/main" id="{D31821F0-3259-4F67-9634-6DACAE920DCE}"/>
                  </a:ext>
                </a:extLst>
              </p:cNvPr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177" name="Rectangle: Rounded Corners 1176">
                  <a:extLst>
                    <a:ext uri="{FF2B5EF4-FFF2-40B4-BE49-F238E27FC236}">
                      <a16:creationId xmlns:a16="http://schemas.microsoft.com/office/drawing/2014/main" id="{C10D5068-9C64-44E9-AEC2-65AFC481113D}"/>
                    </a:ext>
                  </a:extLst>
                </p:cNvPr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8" name="Rectangle: Rounded Corners 1177">
                  <a:extLst>
                    <a:ext uri="{FF2B5EF4-FFF2-40B4-BE49-F238E27FC236}">
                      <a16:creationId xmlns:a16="http://schemas.microsoft.com/office/drawing/2014/main" id="{31EE165E-CF17-491B-876C-3B9090A0678B}"/>
                    </a:ext>
                  </a:extLst>
                </p:cNvPr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9" name="Rectangle: Rounded Corners 1178">
                  <a:extLst>
                    <a:ext uri="{FF2B5EF4-FFF2-40B4-BE49-F238E27FC236}">
                      <a16:creationId xmlns:a16="http://schemas.microsoft.com/office/drawing/2014/main" id="{12793DE1-08E8-4EBD-B10A-D2C57E88419E}"/>
                    </a:ext>
                  </a:extLst>
                </p:cNvPr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0" name="Rectangle: Rounded Corners 1179">
                  <a:extLst>
                    <a:ext uri="{FF2B5EF4-FFF2-40B4-BE49-F238E27FC236}">
                      <a16:creationId xmlns:a16="http://schemas.microsoft.com/office/drawing/2014/main" id="{1206C6D3-FAAA-4775-8EA8-1B53C215E5DB}"/>
                    </a:ext>
                  </a:extLst>
                </p:cNvPr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75" name="Freeform: Shape 1174">
                <a:extLst>
                  <a:ext uri="{FF2B5EF4-FFF2-40B4-BE49-F238E27FC236}">
                    <a16:creationId xmlns:a16="http://schemas.microsoft.com/office/drawing/2014/main" id="{4472E6EE-FABC-4A13-B653-984AA3BE2319}"/>
                  </a:ext>
                </a:extLst>
              </p:cNvPr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>
                  <a:gd name="connsiteX0" fmla="*/ 160020 w 2088560"/>
                  <a:gd name="connsiteY0" fmla="*/ 4242748 h 4562788"/>
                  <a:gd name="connsiteX1" fmla="*/ 1928540 w 2088560"/>
                  <a:gd name="connsiteY1" fmla="*/ 4242748 h 4562788"/>
                  <a:gd name="connsiteX2" fmla="*/ 2088560 w 2088560"/>
                  <a:gd name="connsiteY2" fmla="*/ 4402768 h 4562788"/>
                  <a:gd name="connsiteX3" fmla="*/ 1928540 w 2088560"/>
                  <a:gd name="connsiteY3" fmla="*/ 4562788 h 4562788"/>
                  <a:gd name="connsiteX4" fmla="*/ 160020 w 2088560"/>
                  <a:gd name="connsiteY4" fmla="*/ 4562788 h 4562788"/>
                  <a:gd name="connsiteX5" fmla="*/ 0 w 2088560"/>
                  <a:gd name="connsiteY5" fmla="*/ 4402768 h 4562788"/>
                  <a:gd name="connsiteX6" fmla="*/ 160020 w 2088560"/>
                  <a:gd name="connsiteY6" fmla="*/ 4242748 h 4562788"/>
                  <a:gd name="connsiteX7" fmla="*/ 160020 w 2088560"/>
                  <a:gd name="connsiteY7" fmla="*/ 2828498 h 4562788"/>
                  <a:gd name="connsiteX8" fmla="*/ 1928540 w 2088560"/>
                  <a:gd name="connsiteY8" fmla="*/ 2828498 h 4562788"/>
                  <a:gd name="connsiteX9" fmla="*/ 2088560 w 2088560"/>
                  <a:gd name="connsiteY9" fmla="*/ 2988518 h 4562788"/>
                  <a:gd name="connsiteX10" fmla="*/ 1928540 w 2088560"/>
                  <a:gd name="connsiteY10" fmla="*/ 3148538 h 4562788"/>
                  <a:gd name="connsiteX11" fmla="*/ 160020 w 2088560"/>
                  <a:gd name="connsiteY11" fmla="*/ 3148538 h 4562788"/>
                  <a:gd name="connsiteX12" fmla="*/ 0 w 2088560"/>
                  <a:gd name="connsiteY12" fmla="*/ 2988518 h 4562788"/>
                  <a:gd name="connsiteX13" fmla="*/ 160020 w 2088560"/>
                  <a:gd name="connsiteY13" fmla="*/ 2828498 h 4562788"/>
                  <a:gd name="connsiteX14" fmla="*/ 160020 w 2088560"/>
                  <a:gd name="connsiteY14" fmla="*/ 1414249 h 4562788"/>
                  <a:gd name="connsiteX15" fmla="*/ 1928540 w 2088560"/>
                  <a:gd name="connsiteY15" fmla="*/ 1414249 h 4562788"/>
                  <a:gd name="connsiteX16" fmla="*/ 2088560 w 2088560"/>
                  <a:gd name="connsiteY16" fmla="*/ 1574269 h 4562788"/>
                  <a:gd name="connsiteX17" fmla="*/ 1928540 w 2088560"/>
                  <a:gd name="connsiteY17" fmla="*/ 1734289 h 4562788"/>
                  <a:gd name="connsiteX18" fmla="*/ 160020 w 2088560"/>
                  <a:gd name="connsiteY18" fmla="*/ 1734289 h 4562788"/>
                  <a:gd name="connsiteX19" fmla="*/ 0 w 2088560"/>
                  <a:gd name="connsiteY19" fmla="*/ 1574269 h 4562788"/>
                  <a:gd name="connsiteX20" fmla="*/ 160020 w 2088560"/>
                  <a:gd name="connsiteY20" fmla="*/ 1414249 h 4562788"/>
                  <a:gd name="connsiteX21" fmla="*/ 160020 w 2088560"/>
                  <a:gd name="connsiteY21" fmla="*/ 0 h 4562788"/>
                  <a:gd name="connsiteX22" fmla="*/ 1928540 w 2088560"/>
                  <a:gd name="connsiteY22" fmla="*/ 0 h 4562788"/>
                  <a:gd name="connsiteX23" fmla="*/ 2088560 w 2088560"/>
                  <a:gd name="connsiteY23" fmla="*/ 160020 h 4562788"/>
                  <a:gd name="connsiteX24" fmla="*/ 1928540 w 2088560"/>
                  <a:gd name="connsiteY24" fmla="*/ 320040 h 4562788"/>
                  <a:gd name="connsiteX25" fmla="*/ 160020 w 2088560"/>
                  <a:gd name="connsiteY25" fmla="*/ 320040 h 4562788"/>
                  <a:gd name="connsiteX26" fmla="*/ 0 w 2088560"/>
                  <a:gd name="connsiteY26" fmla="*/ 160020 h 4562788"/>
                  <a:gd name="connsiteX27" fmla="*/ 160020 w 2088560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8560" h="4562788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76" name="Freeform: Shape 1175">
                <a:extLst>
                  <a:ext uri="{FF2B5EF4-FFF2-40B4-BE49-F238E27FC236}">
                    <a16:creationId xmlns:a16="http://schemas.microsoft.com/office/drawing/2014/main" id="{ABA6B1A0-C8DD-4E53-9650-2AD454FF83D6}"/>
                  </a:ext>
                </a:extLst>
              </p:cNvPr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>
                  <a:gd name="connsiteX0" fmla="*/ 0 w 583897"/>
                  <a:gd name="connsiteY0" fmla="*/ 4242748 h 4562788"/>
                  <a:gd name="connsiteX1" fmla="*/ 423877 w 583897"/>
                  <a:gd name="connsiteY1" fmla="*/ 4242748 h 4562788"/>
                  <a:gd name="connsiteX2" fmla="*/ 583897 w 583897"/>
                  <a:gd name="connsiteY2" fmla="*/ 4402768 h 4562788"/>
                  <a:gd name="connsiteX3" fmla="*/ 423877 w 583897"/>
                  <a:gd name="connsiteY3" fmla="*/ 4562788 h 4562788"/>
                  <a:gd name="connsiteX4" fmla="*/ 0 w 583897"/>
                  <a:gd name="connsiteY4" fmla="*/ 4562788 h 4562788"/>
                  <a:gd name="connsiteX5" fmla="*/ 160020 w 583897"/>
                  <a:gd name="connsiteY5" fmla="*/ 4402768 h 4562788"/>
                  <a:gd name="connsiteX6" fmla="*/ 0 w 583897"/>
                  <a:gd name="connsiteY6" fmla="*/ 4242748 h 4562788"/>
                  <a:gd name="connsiteX7" fmla="*/ 0 w 583897"/>
                  <a:gd name="connsiteY7" fmla="*/ 2828498 h 4562788"/>
                  <a:gd name="connsiteX8" fmla="*/ 423877 w 583897"/>
                  <a:gd name="connsiteY8" fmla="*/ 2828498 h 4562788"/>
                  <a:gd name="connsiteX9" fmla="*/ 583897 w 583897"/>
                  <a:gd name="connsiteY9" fmla="*/ 2988518 h 4562788"/>
                  <a:gd name="connsiteX10" fmla="*/ 423877 w 583897"/>
                  <a:gd name="connsiteY10" fmla="*/ 3148538 h 4562788"/>
                  <a:gd name="connsiteX11" fmla="*/ 0 w 583897"/>
                  <a:gd name="connsiteY11" fmla="*/ 3148538 h 4562788"/>
                  <a:gd name="connsiteX12" fmla="*/ 160020 w 583897"/>
                  <a:gd name="connsiteY12" fmla="*/ 2988518 h 4562788"/>
                  <a:gd name="connsiteX13" fmla="*/ 0 w 583897"/>
                  <a:gd name="connsiteY13" fmla="*/ 2828498 h 4562788"/>
                  <a:gd name="connsiteX14" fmla="*/ 0 w 583897"/>
                  <a:gd name="connsiteY14" fmla="*/ 1414249 h 4562788"/>
                  <a:gd name="connsiteX15" fmla="*/ 423877 w 583897"/>
                  <a:gd name="connsiteY15" fmla="*/ 1414249 h 4562788"/>
                  <a:gd name="connsiteX16" fmla="*/ 583897 w 583897"/>
                  <a:gd name="connsiteY16" fmla="*/ 1574269 h 4562788"/>
                  <a:gd name="connsiteX17" fmla="*/ 423877 w 583897"/>
                  <a:gd name="connsiteY17" fmla="*/ 1734289 h 4562788"/>
                  <a:gd name="connsiteX18" fmla="*/ 0 w 583897"/>
                  <a:gd name="connsiteY18" fmla="*/ 1734289 h 4562788"/>
                  <a:gd name="connsiteX19" fmla="*/ 160020 w 583897"/>
                  <a:gd name="connsiteY19" fmla="*/ 1574269 h 4562788"/>
                  <a:gd name="connsiteX20" fmla="*/ 0 w 583897"/>
                  <a:gd name="connsiteY20" fmla="*/ 1414249 h 4562788"/>
                  <a:gd name="connsiteX21" fmla="*/ 0 w 583897"/>
                  <a:gd name="connsiteY21" fmla="*/ 0 h 4562788"/>
                  <a:gd name="connsiteX22" fmla="*/ 423877 w 583897"/>
                  <a:gd name="connsiteY22" fmla="*/ 0 h 4562788"/>
                  <a:gd name="connsiteX23" fmla="*/ 583897 w 583897"/>
                  <a:gd name="connsiteY23" fmla="*/ 160020 h 4562788"/>
                  <a:gd name="connsiteX24" fmla="*/ 423877 w 583897"/>
                  <a:gd name="connsiteY24" fmla="*/ 320040 h 4562788"/>
                  <a:gd name="connsiteX25" fmla="*/ 0 w 583897"/>
                  <a:gd name="connsiteY25" fmla="*/ 320040 h 4562788"/>
                  <a:gd name="connsiteX26" fmla="*/ 160020 w 583897"/>
                  <a:gd name="connsiteY26" fmla="*/ 160020 h 4562788"/>
                  <a:gd name="connsiteX27" fmla="*/ 0 w 583897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3897" h="4562788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65031386-43AF-43C4-82DF-6D9006A3AF99}"/>
                </a:ext>
              </a:extLst>
            </p:cNvPr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81" name="직사각형 113">
            <a:extLst>
              <a:ext uri="{FF2B5EF4-FFF2-40B4-BE49-F238E27FC236}">
                <a16:creationId xmlns:a16="http://schemas.microsoft.com/office/drawing/2014/main" id="{E4028428-8B78-4C15-A6B0-A74531DCA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676" y="2987513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4"/>
                </a:solidFill>
                <a:cs typeface="Arial" charset="0"/>
              </a:rPr>
              <a:t>2020.03</a:t>
            </a:r>
            <a:endParaRPr lang="ko-KR" altLang="en-US" sz="2000" dirty="0">
              <a:solidFill>
                <a:schemeClr val="accent4"/>
              </a:solidFill>
            </a:endParaRPr>
          </a:p>
        </p:txBody>
      </p:sp>
      <p:sp>
        <p:nvSpPr>
          <p:cNvPr id="1182" name="직사각형 113">
            <a:extLst>
              <a:ext uri="{FF2B5EF4-FFF2-40B4-BE49-F238E27FC236}">
                <a16:creationId xmlns:a16="http://schemas.microsoft.com/office/drawing/2014/main" id="{EF77A297-D6FD-43CA-BA50-0E682D99C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5377" y="3503803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6"/>
                </a:solidFill>
                <a:cs typeface="Arial" charset="0"/>
              </a:rPr>
              <a:t>2020.05</a:t>
            </a:r>
            <a:endParaRPr lang="ko-KR" altLang="en-US" sz="2000" dirty="0">
              <a:solidFill>
                <a:schemeClr val="accent6"/>
              </a:solidFill>
            </a:endParaRPr>
          </a:p>
        </p:txBody>
      </p:sp>
      <p:sp>
        <p:nvSpPr>
          <p:cNvPr id="1183" name="직사각형 113">
            <a:extLst>
              <a:ext uri="{FF2B5EF4-FFF2-40B4-BE49-F238E27FC236}">
                <a16:creationId xmlns:a16="http://schemas.microsoft.com/office/drawing/2014/main" id="{A0334172-A780-45D8-BDCA-7C4CAEF6A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3362" y="3776686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5"/>
                </a:solidFill>
                <a:cs typeface="Arial" charset="0"/>
              </a:rPr>
              <a:t>2020.04</a:t>
            </a:r>
            <a:endParaRPr lang="ko-KR" altLang="en-US" sz="2000" dirty="0">
              <a:solidFill>
                <a:schemeClr val="accent5"/>
              </a:solidFill>
            </a:endParaRPr>
          </a:p>
        </p:txBody>
      </p:sp>
      <p:sp>
        <p:nvSpPr>
          <p:cNvPr id="1184" name="직사각형 113">
            <a:extLst>
              <a:ext uri="{FF2B5EF4-FFF2-40B4-BE49-F238E27FC236}">
                <a16:creationId xmlns:a16="http://schemas.microsoft.com/office/drawing/2014/main" id="{E3915C7B-3592-4996-A9EB-B533880EA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486" y="3033055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3"/>
                </a:solidFill>
                <a:cs typeface="Arial" charset="0"/>
              </a:rPr>
              <a:t>2020.02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1185" name="직사각형 113">
            <a:extLst>
              <a:ext uri="{FF2B5EF4-FFF2-40B4-BE49-F238E27FC236}">
                <a16:creationId xmlns:a16="http://schemas.microsoft.com/office/drawing/2014/main" id="{76D05954-FBAA-4DD9-A8DA-8E629842F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274" y="2203625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2"/>
                </a:solidFill>
                <a:cs typeface="Arial" charset="0"/>
              </a:rPr>
              <a:t>2020.01</a:t>
            </a:r>
            <a:endParaRPr lang="ko-KR" altLang="en-US" sz="2000" dirty="0">
              <a:solidFill>
                <a:schemeClr val="accent2"/>
              </a:solidFill>
            </a:endParaRPr>
          </a:p>
        </p:txBody>
      </p:sp>
      <p:sp>
        <p:nvSpPr>
          <p:cNvPr id="1186" name="직사각형 113">
            <a:extLst>
              <a:ext uri="{FF2B5EF4-FFF2-40B4-BE49-F238E27FC236}">
                <a16:creationId xmlns:a16="http://schemas.microsoft.com/office/drawing/2014/main" id="{A63AC848-EFF6-4224-BEB8-DE7436A69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5666" y="4716260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1"/>
                </a:solidFill>
                <a:cs typeface="Arial" charset="0"/>
              </a:rPr>
              <a:t>2020.06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grpSp>
        <p:nvGrpSpPr>
          <p:cNvPr id="1187" name="Group 1186">
            <a:extLst>
              <a:ext uri="{FF2B5EF4-FFF2-40B4-BE49-F238E27FC236}">
                <a16:creationId xmlns:a16="http://schemas.microsoft.com/office/drawing/2014/main" id="{8B76832E-4369-4B33-A6D7-04C6172C3857}"/>
              </a:ext>
            </a:extLst>
          </p:cNvPr>
          <p:cNvGrpSpPr/>
          <p:nvPr/>
        </p:nvGrpSpPr>
        <p:grpSpPr>
          <a:xfrm>
            <a:off x="646080" y="4700593"/>
            <a:ext cx="1816200" cy="1387053"/>
            <a:chOff x="266745" y="5131438"/>
            <a:chExt cx="1816200" cy="1387053"/>
          </a:xfrm>
        </p:grpSpPr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65268985-DB25-42E3-8217-C25C65993271}"/>
                </a:ext>
              </a:extLst>
            </p:cNvPr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5B67DAA0-9C3E-4D87-8395-7548A3DF8B2D}"/>
                </a:ext>
              </a:extLst>
            </p:cNvPr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>
                <a:gd name="connsiteX0" fmla="*/ 474594 w 1171613"/>
                <a:gd name="connsiteY0" fmla="*/ 477699 h 954634"/>
                <a:gd name="connsiteX1" fmla="*/ 555131 w 1171613"/>
                <a:gd name="connsiteY1" fmla="*/ 511724 h 954634"/>
                <a:gd name="connsiteX2" fmla="*/ 585453 w 1171613"/>
                <a:gd name="connsiteY2" fmla="*/ 614900 h 954634"/>
                <a:gd name="connsiteX3" fmla="*/ 554308 w 1171613"/>
                <a:gd name="connsiteY3" fmla="*/ 719858 h 954634"/>
                <a:gd name="connsiteX4" fmla="*/ 474594 w 1171613"/>
                <a:gd name="connsiteY4" fmla="*/ 754845 h 954634"/>
                <a:gd name="connsiteX5" fmla="*/ 394469 w 1171613"/>
                <a:gd name="connsiteY5" fmla="*/ 719584 h 954634"/>
                <a:gd name="connsiteX6" fmla="*/ 362913 w 1171613"/>
                <a:gd name="connsiteY6" fmla="*/ 615997 h 954634"/>
                <a:gd name="connsiteX7" fmla="*/ 393646 w 1171613"/>
                <a:gd name="connsiteY7" fmla="*/ 512136 h 954634"/>
                <a:gd name="connsiteX8" fmla="*/ 474594 w 1171613"/>
                <a:gd name="connsiteY8" fmla="*/ 477699 h 954634"/>
                <a:gd name="connsiteX9" fmla="*/ 888430 w 1171613"/>
                <a:gd name="connsiteY9" fmla="*/ 418428 h 954634"/>
                <a:gd name="connsiteX10" fmla="*/ 969653 w 1171613"/>
                <a:gd name="connsiteY10" fmla="*/ 418428 h 954634"/>
                <a:gd name="connsiteX11" fmla="*/ 969653 w 1171613"/>
                <a:gd name="connsiteY11" fmla="*/ 749631 h 954634"/>
                <a:gd name="connsiteX12" fmla="*/ 1171613 w 1171613"/>
                <a:gd name="connsiteY12" fmla="*/ 749631 h 954634"/>
                <a:gd name="connsiteX13" fmla="*/ 1171613 w 1171613"/>
                <a:gd name="connsiteY13" fmla="*/ 817408 h 954634"/>
                <a:gd name="connsiteX14" fmla="*/ 888430 w 1171613"/>
                <a:gd name="connsiteY14" fmla="*/ 817408 h 954634"/>
                <a:gd name="connsiteX15" fmla="*/ 731365 w 1171613"/>
                <a:gd name="connsiteY15" fmla="*/ 415135 h 954634"/>
                <a:gd name="connsiteX16" fmla="*/ 812588 w 1171613"/>
                <a:gd name="connsiteY16" fmla="*/ 415135 h 954634"/>
                <a:gd name="connsiteX17" fmla="*/ 812588 w 1171613"/>
                <a:gd name="connsiteY17" fmla="*/ 817408 h 954634"/>
                <a:gd name="connsiteX18" fmla="*/ 731365 w 1171613"/>
                <a:gd name="connsiteY18" fmla="*/ 817408 h 954634"/>
                <a:gd name="connsiteX19" fmla="*/ 473771 w 1171613"/>
                <a:gd name="connsiteY19" fmla="*/ 408275 h 954634"/>
                <a:gd name="connsiteX20" fmla="*/ 387060 w 1171613"/>
                <a:gd name="connsiteY20" fmla="*/ 424190 h 954634"/>
                <a:gd name="connsiteX21" fmla="*/ 335061 w 1171613"/>
                <a:gd name="connsiteY21" fmla="*/ 460411 h 954634"/>
                <a:gd name="connsiteX22" fmla="*/ 297605 w 1171613"/>
                <a:gd name="connsiteY22" fmla="*/ 515566 h 954634"/>
                <a:gd name="connsiteX23" fmla="*/ 279220 w 1171613"/>
                <a:gd name="connsiteY23" fmla="*/ 618741 h 954634"/>
                <a:gd name="connsiteX24" fmla="*/ 332180 w 1171613"/>
                <a:gd name="connsiteY24" fmla="*/ 769525 h 954634"/>
                <a:gd name="connsiteX25" fmla="*/ 474869 w 1171613"/>
                <a:gd name="connsiteY25" fmla="*/ 824268 h 954634"/>
                <a:gd name="connsiteX26" fmla="*/ 616460 w 1171613"/>
                <a:gd name="connsiteY26" fmla="*/ 769251 h 954634"/>
                <a:gd name="connsiteX27" fmla="*/ 669420 w 1171613"/>
                <a:gd name="connsiteY27" fmla="*/ 616820 h 954634"/>
                <a:gd name="connsiteX28" fmla="*/ 616049 w 1171613"/>
                <a:gd name="connsiteY28" fmla="*/ 463430 h 954634"/>
                <a:gd name="connsiteX29" fmla="*/ 473771 w 1171613"/>
                <a:gd name="connsiteY29" fmla="*/ 408275 h 954634"/>
                <a:gd name="connsiteX30" fmla="*/ 352576 w 1171613"/>
                <a:gd name="connsiteY30" fmla="*/ 26 h 954634"/>
                <a:gd name="connsiteX31" fmla="*/ 361251 w 1171613"/>
                <a:gd name="connsiteY31" fmla="*/ 7115 h 954634"/>
                <a:gd name="connsiteX32" fmla="*/ 632116 w 1171613"/>
                <a:gd name="connsiteY32" fmla="*/ 394760 h 954634"/>
                <a:gd name="connsiteX33" fmla="*/ 683230 w 1171613"/>
                <a:gd name="connsiteY33" fmla="*/ 503703 h 954634"/>
                <a:gd name="connsiteX34" fmla="*/ 675395 w 1171613"/>
                <a:gd name="connsiteY34" fmla="*/ 741365 h 954634"/>
                <a:gd name="connsiteX35" fmla="*/ 400052 w 1171613"/>
                <a:gd name="connsiteY35" fmla="*/ 951043 h 954634"/>
                <a:gd name="connsiteX36" fmla="*/ 3826 w 1171613"/>
                <a:gd name="connsiteY36" fmla="*/ 652941 h 954634"/>
                <a:gd name="connsiteX37" fmla="*/ 94 w 1171613"/>
                <a:gd name="connsiteY37" fmla="*/ 609663 h 954634"/>
                <a:gd name="connsiteX38" fmla="*/ 34045 w 1171613"/>
                <a:gd name="connsiteY38" fmla="*/ 469379 h 954634"/>
                <a:gd name="connsiteX39" fmla="*/ 181418 w 1171613"/>
                <a:gd name="connsiteY39" fmla="*/ 217540 h 954634"/>
                <a:gd name="connsiteX40" fmla="*/ 343342 w 1171613"/>
                <a:gd name="connsiteY40" fmla="*/ 6369 h 954634"/>
                <a:gd name="connsiteX41" fmla="*/ 352576 w 1171613"/>
                <a:gd name="connsiteY41" fmla="*/ 26 h 9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1613" h="954634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90" name="Group 1189">
            <a:extLst>
              <a:ext uri="{FF2B5EF4-FFF2-40B4-BE49-F238E27FC236}">
                <a16:creationId xmlns:a16="http://schemas.microsoft.com/office/drawing/2014/main" id="{CE015523-0343-4BC8-A9D9-4EBE1E549C1B}"/>
              </a:ext>
            </a:extLst>
          </p:cNvPr>
          <p:cNvGrpSpPr/>
          <p:nvPr/>
        </p:nvGrpSpPr>
        <p:grpSpPr>
          <a:xfrm>
            <a:off x="2797669" y="4757008"/>
            <a:ext cx="2824986" cy="1375703"/>
            <a:chOff x="4822352" y="1916832"/>
            <a:chExt cx="3422056" cy="1375703"/>
          </a:xfrm>
        </p:grpSpPr>
        <p:sp>
          <p:nvSpPr>
            <p:cNvPr id="1191" name="Text Placeholder 10">
              <a:extLst>
                <a:ext uri="{FF2B5EF4-FFF2-40B4-BE49-F238E27FC236}">
                  <a16:creationId xmlns:a16="http://schemas.microsoft.com/office/drawing/2014/main" id="{D21DBA27-ACC5-4EFE-8C35-DF11A02F28B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92" name="TextBox 1191">
              <a:extLst>
                <a:ext uri="{FF2B5EF4-FFF2-40B4-BE49-F238E27FC236}">
                  <a16:creationId xmlns:a16="http://schemas.microsoft.com/office/drawing/2014/main" id="{73D34010-BEDC-4F50-B96D-2A0894CA556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1193" name="TextBox 1192">
            <a:extLst>
              <a:ext uri="{FF2B5EF4-FFF2-40B4-BE49-F238E27FC236}">
                <a16:creationId xmlns:a16="http://schemas.microsoft.com/office/drawing/2014/main" id="{6E01C7B6-113E-427B-A747-A8A62A39FC92}"/>
              </a:ext>
            </a:extLst>
          </p:cNvPr>
          <p:cNvSpPr txBox="1"/>
          <p:nvPr/>
        </p:nvSpPr>
        <p:spPr>
          <a:xfrm>
            <a:off x="3442445" y="1696200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94" name="TextBox 1193">
            <a:extLst>
              <a:ext uri="{FF2B5EF4-FFF2-40B4-BE49-F238E27FC236}">
                <a16:creationId xmlns:a16="http://schemas.microsoft.com/office/drawing/2014/main" id="{29A3F6C5-A638-4D07-A5F2-BE0A64A80DBC}"/>
              </a:ext>
            </a:extLst>
          </p:cNvPr>
          <p:cNvSpPr txBox="1"/>
          <p:nvPr/>
        </p:nvSpPr>
        <p:spPr>
          <a:xfrm>
            <a:off x="3325192" y="4076161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95" name="TextBox 1194">
            <a:extLst>
              <a:ext uri="{FF2B5EF4-FFF2-40B4-BE49-F238E27FC236}">
                <a16:creationId xmlns:a16="http://schemas.microsoft.com/office/drawing/2014/main" id="{2941A05C-C516-404F-BA27-1E5C7C82E861}"/>
              </a:ext>
            </a:extLst>
          </p:cNvPr>
          <p:cNvSpPr txBox="1"/>
          <p:nvPr/>
        </p:nvSpPr>
        <p:spPr>
          <a:xfrm>
            <a:off x="5952546" y="2423317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96" name="TextBox 1195">
            <a:extLst>
              <a:ext uri="{FF2B5EF4-FFF2-40B4-BE49-F238E27FC236}">
                <a16:creationId xmlns:a16="http://schemas.microsoft.com/office/drawing/2014/main" id="{F20CA8FD-C218-4AB1-ABB7-D0D46DB886AA}"/>
              </a:ext>
            </a:extLst>
          </p:cNvPr>
          <p:cNvSpPr txBox="1"/>
          <p:nvPr/>
        </p:nvSpPr>
        <p:spPr>
          <a:xfrm>
            <a:off x="5912068" y="4953613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197" name="TextBox 1196">
            <a:extLst>
              <a:ext uri="{FF2B5EF4-FFF2-40B4-BE49-F238E27FC236}">
                <a16:creationId xmlns:a16="http://schemas.microsoft.com/office/drawing/2014/main" id="{B63BC100-D6AD-45B1-B5BA-26963F9234F8}"/>
              </a:ext>
            </a:extLst>
          </p:cNvPr>
          <p:cNvSpPr txBox="1"/>
          <p:nvPr/>
        </p:nvSpPr>
        <p:spPr>
          <a:xfrm>
            <a:off x="8535707" y="2907103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6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198" name="TextBox 1197">
            <a:extLst>
              <a:ext uri="{FF2B5EF4-FFF2-40B4-BE49-F238E27FC236}">
                <a16:creationId xmlns:a16="http://schemas.microsoft.com/office/drawing/2014/main" id="{A093E10E-BE26-42C6-9693-60AD2FAA82B4}"/>
              </a:ext>
            </a:extLst>
          </p:cNvPr>
          <p:cNvSpPr txBox="1"/>
          <p:nvPr/>
        </p:nvSpPr>
        <p:spPr>
          <a:xfrm>
            <a:off x="8552843" y="5716077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79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33</cp:revision>
  <dcterms:created xsi:type="dcterms:W3CDTF">2018-02-18T19:39:47Z</dcterms:created>
  <dcterms:modified xsi:type="dcterms:W3CDTF">2020-09-02T02:03:05Z</dcterms:modified>
</cp:coreProperties>
</file>