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26" name="Parallelogram 5325">
            <a:extLst>
              <a:ext uri="{FF2B5EF4-FFF2-40B4-BE49-F238E27FC236}">
                <a16:creationId xmlns:a16="http://schemas.microsoft.com/office/drawing/2014/main" id="{22BC0D85-F110-44CB-8047-3DA4A2EBC016}"/>
              </a:ext>
            </a:extLst>
          </p:cNvPr>
          <p:cNvSpPr/>
          <p:nvPr/>
        </p:nvSpPr>
        <p:spPr>
          <a:xfrm rot="2774141">
            <a:off x="9573438" y="5844465"/>
            <a:ext cx="209399" cy="315350"/>
          </a:xfrm>
          <a:prstGeom prst="parallelogram">
            <a:avLst>
              <a:gd name="adj" fmla="val 278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7" name="Freeform: Shape 5326">
            <a:extLst>
              <a:ext uri="{FF2B5EF4-FFF2-40B4-BE49-F238E27FC236}">
                <a16:creationId xmlns:a16="http://schemas.microsoft.com/office/drawing/2014/main" id="{3C3014CB-950D-4BB8-8A22-DD77AA92AB0D}"/>
              </a:ext>
            </a:extLst>
          </p:cNvPr>
          <p:cNvSpPr/>
          <p:nvPr/>
        </p:nvSpPr>
        <p:spPr>
          <a:xfrm>
            <a:off x="2736552" y="3925390"/>
            <a:ext cx="1280480" cy="731244"/>
          </a:xfrm>
          <a:custGeom>
            <a:avLst/>
            <a:gdLst>
              <a:gd name="connsiteX0" fmla="*/ 0 w 1280480"/>
              <a:gd name="connsiteY0" fmla="*/ 0 h 731244"/>
              <a:gd name="connsiteX1" fmla="*/ 1280480 w 1280480"/>
              <a:gd name="connsiteY1" fmla="*/ 0 h 731244"/>
              <a:gd name="connsiteX2" fmla="*/ 1280480 w 1280480"/>
              <a:gd name="connsiteY2" fmla="*/ 731244 h 731244"/>
              <a:gd name="connsiteX3" fmla="*/ 87976 w 1280480"/>
              <a:gd name="connsiteY3" fmla="*/ 731244 h 731244"/>
              <a:gd name="connsiteX4" fmla="*/ 0 w 1280480"/>
              <a:gd name="connsiteY4" fmla="*/ 166194 h 731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0480" h="731244">
                <a:moveTo>
                  <a:pt x="0" y="0"/>
                </a:moveTo>
                <a:lnTo>
                  <a:pt x="1280480" y="0"/>
                </a:lnTo>
                <a:lnTo>
                  <a:pt x="1280480" y="731244"/>
                </a:lnTo>
                <a:lnTo>
                  <a:pt x="87976" y="731244"/>
                </a:lnTo>
                <a:lnTo>
                  <a:pt x="0" y="1661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28" name="Rectangle 5327">
            <a:extLst>
              <a:ext uri="{FF2B5EF4-FFF2-40B4-BE49-F238E27FC236}">
                <a16:creationId xmlns:a16="http://schemas.microsoft.com/office/drawing/2014/main" id="{EC8883BA-36B0-4AD1-BCE6-5958BCE11B94}"/>
              </a:ext>
            </a:extLst>
          </p:cNvPr>
          <p:cNvSpPr/>
          <p:nvPr/>
        </p:nvSpPr>
        <p:spPr>
          <a:xfrm>
            <a:off x="2683565" y="3758579"/>
            <a:ext cx="1492396" cy="2118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29" name="Rectangle 5328">
            <a:extLst>
              <a:ext uri="{FF2B5EF4-FFF2-40B4-BE49-F238E27FC236}">
                <a16:creationId xmlns:a16="http://schemas.microsoft.com/office/drawing/2014/main" id="{CCD1A248-DE13-4E9D-9D4B-50A1D75CC265}"/>
              </a:ext>
            </a:extLst>
          </p:cNvPr>
          <p:cNvSpPr/>
          <p:nvPr/>
        </p:nvSpPr>
        <p:spPr>
          <a:xfrm>
            <a:off x="4017035" y="3764899"/>
            <a:ext cx="169101" cy="7440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0" name="Rectangle 5329">
            <a:extLst>
              <a:ext uri="{FF2B5EF4-FFF2-40B4-BE49-F238E27FC236}">
                <a16:creationId xmlns:a16="http://schemas.microsoft.com/office/drawing/2014/main" id="{80EA251A-C3D6-4ADF-9A55-FBE15EA97508}"/>
              </a:ext>
            </a:extLst>
          </p:cNvPr>
          <p:cNvSpPr/>
          <p:nvPr/>
        </p:nvSpPr>
        <p:spPr>
          <a:xfrm>
            <a:off x="4017033" y="4339844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1" name="Rectangle 5330">
            <a:extLst>
              <a:ext uri="{FF2B5EF4-FFF2-40B4-BE49-F238E27FC236}">
                <a16:creationId xmlns:a16="http://schemas.microsoft.com/office/drawing/2014/main" id="{A34CCC54-8B9E-48A5-B720-88EE5D0F28FE}"/>
              </a:ext>
            </a:extLst>
          </p:cNvPr>
          <p:cNvSpPr/>
          <p:nvPr/>
        </p:nvSpPr>
        <p:spPr>
          <a:xfrm>
            <a:off x="5060012" y="4346165"/>
            <a:ext cx="169101" cy="7440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2" name="Rectangle 5331">
            <a:extLst>
              <a:ext uri="{FF2B5EF4-FFF2-40B4-BE49-F238E27FC236}">
                <a16:creationId xmlns:a16="http://schemas.microsoft.com/office/drawing/2014/main" id="{1C85C9F2-D3C7-4365-906A-056EB55AED0C}"/>
              </a:ext>
            </a:extLst>
          </p:cNvPr>
          <p:cNvSpPr/>
          <p:nvPr/>
        </p:nvSpPr>
        <p:spPr>
          <a:xfrm>
            <a:off x="5060009" y="4921108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3" name="Rectangle 5332">
            <a:extLst>
              <a:ext uri="{FF2B5EF4-FFF2-40B4-BE49-F238E27FC236}">
                <a16:creationId xmlns:a16="http://schemas.microsoft.com/office/drawing/2014/main" id="{67DBD34F-9063-454A-B181-7426A64E84C0}"/>
              </a:ext>
            </a:extLst>
          </p:cNvPr>
          <p:cNvSpPr/>
          <p:nvPr/>
        </p:nvSpPr>
        <p:spPr>
          <a:xfrm>
            <a:off x="6093057" y="4921106"/>
            <a:ext cx="169101" cy="75036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4" name="Rectangle 5333">
            <a:extLst>
              <a:ext uri="{FF2B5EF4-FFF2-40B4-BE49-F238E27FC236}">
                <a16:creationId xmlns:a16="http://schemas.microsoft.com/office/drawing/2014/main" id="{67FEA07F-6784-4046-930F-0C0C379649ED}"/>
              </a:ext>
            </a:extLst>
          </p:cNvPr>
          <p:cNvSpPr/>
          <p:nvPr/>
        </p:nvSpPr>
        <p:spPr>
          <a:xfrm>
            <a:off x="6093053" y="5502372"/>
            <a:ext cx="118800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5" name="Rectangle 5334">
            <a:extLst>
              <a:ext uri="{FF2B5EF4-FFF2-40B4-BE49-F238E27FC236}">
                <a16:creationId xmlns:a16="http://schemas.microsoft.com/office/drawing/2014/main" id="{FFC0601F-D16E-4084-BDE3-D9E29BF1A94B}"/>
              </a:ext>
            </a:extLst>
          </p:cNvPr>
          <p:cNvSpPr/>
          <p:nvPr/>
        </p:nvSpPr>
        <p:spPr>
          <a:xfrm>
            <a:off x="7127509" y="5502374"/>
            <a:ext cx="169101" cy="6764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6" name="Rectangle 5335">
            <a:extLst>
              <a:ext uri="{FF2B5EF4-FFF2-40B4-BE49-F238E27FC236}">
                <a16:creationId xmlns:a16="http://schemas.microsoft.com/office/drawing/2014/main" id="{D7828282-288B-470E-ACD1-9F3F2B9A9621}"/>
              </a:ext>
            </a:extLst>
          </p:cNvPr>
          <p:cNvSpPr/>
          <p:nvPr/>
        </p:nvSpPr>
        <p:spPr>
          <a:xfrm>
            <a:off x="7127506" y="6083639"/>
            <a:ext cx="5120640" cy="1691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337" name="Group 5336">
            <a:extLst>
              <a:ext uri="{FF2B5EF4-FFF2-40B4-BE49-F238E27FC236}">
                <a16:creationId xmlns:a16="http://schemas.microsoft.com/office/drawing/2014/main" id="{CEA07A6B-2575-4F38-A280-05174C31E0F9}"/>
              </a:ext>
            </a:extLst>
          </p:cNvPr>
          <p:cNvGrpSpPr/>
          <p:nvPr/>
        </p:nvGrpSpPr>
        <p:grpSpPr>
          <a:xfrm>
            <a:off x="5273864" y="1932268"/>
            <a:ext cx="4099254" cy="660686"/>
            <a:chOff x="2113657" y="4283314"/>
            <a:chExt cx="3647460" cy="703270"/>
          </a:xfrm>
        </p:grpSpPr>
        <p:sp>
          <p:nvSpPr>
            <p:cNvPr id="5338" name="TextBox 5337">
              <a:extLst>
                <a:ext uri="{FF2B5EF4-FFF2-40B4-BE49-F238E27FC236}">
                  <a16:creationId xmlns:a16="http://schemas.microsoft.com/office/drawing/2014/main" id="{6BA16E13-F966-47F0-9DD2-9B50A25A01B5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39" name="TextBox 5338">
              <a:extLst>
                <a:ext uri="{FF2B5EF4-FFF2-40B4-BE49-F238E27FC236}">
                  <a16:creationId xmlns:a16="http://schemas.microsoft.com/office/drawing/2014/main" id="{082C8D35-482B-4AD1-9765-8A7604597C8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40" name="Group 5339">
            <a:extLst>
              <a:ext uri="{FF2B5EF4-FFF2-40B4-BE49-F238E27FC236}">
                <a16:creationId xmlns:a16="http://schemas.microsoft.com/office/drawing/2014/main" id="{70D88251-81A4-4548-AB0D-96775C570FA9}"/>
              </a:ext>
            </a:extLst>
          </p:cNvPr>
          <p:cNvGrpSpPr/>
          <p:nvPr/>
        </p:nvGrpSpPr>
        <p:grpSpPr>
          <a:xfrm>
            <a:off x="6290613" y="2538593"/>
            <a:ext cx="4099254" cy="660686"/>
            <a:chOff x="2113657" y="4283314"/>
            <a:chExt cx="3647460" cy="703270"/>
          </a:xfrm>
        </p:grpSpPr>
        <p:sp>
          <p:nvSpPr>
            <p:cNvPr id="5341" name="TextBox 5340">
              <a:extLst>
                <a:ext uri="{FF2B5EF4-FFF2-40B4-BE49-F238E27FC236}">
                  <a16:creationId xmlns:a16="http://schemas.microsoft.com/office/drawing/2014/main" id="{07B38441-AC25-4B10-AF7E-7CDDC35E889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42" name="TextBox 5341">
              <a:extLst>
                <a:ext uri="{FF2B5EF4-FFF2-40B4-BE49-F238E27FC236}">
                  <a16:creationId xmlns:a16="http://schemas.microsoft.com/office/drawing/2014/main" id="{31369FDF-C803-43E6-92D2-70CDE790740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43" name="Group 5342">
            <a:extLst>
              <a:ext uri="{FF2B5EF4-FFF2-40B4-BE49-F238E27FC236}">
                <a16:creationId xmlns:a16="http://schemas.microsoft.com/office/drawing/2014/main" id="{C1FDD7BF-051A-47CF-A2AE-3AE1FF83089A}"/>
              </a:ext>
            </a:extLst>
          </p:cNvPr>
          <p:cNvGrpSpPr/>
          <p:nvPr/>
        </p:nvGrpSpPr>
        <p:grpSpPr>
          <a:xfrm>
            <a:off x="7307360" y="3144918"/>
            <a:ext cx="4099254" cy="660686"/>
            <a:chOff x="2113657" y="4283314"/>
            <a:chExt cx="3647460" cy="703270"/>
          </a:xfrm>
        </p:grpSpPr>
        <p:sp>
          <p:nvSpPr>
            <p:cNvPr id="5344" name="TextBox 5343">
              <a:extLst>
                <a:ext uri="{FF2B5EF4-FFF2-40B4-BE49-F238E27FC236}">
                  <a16:creationId xmlns:a16="http://schemas.microsoft.com/office/drawing/2014/main" id="{7F31C610-5E53-4236-B310-DAA774D75DD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45" name="TextBox 5344">
              <a:extLst>
                <a:ext uri="{FF2B5EF4-FFF2-40B4-BE49-F238E27FC236}">
                  <a16:creationId xmlns:a16="http://schemas.microsoft.com/office/drawing/2014/main" id="{DD1C50EB-B5B2-47CD-A8B0-F3F982778B5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46" name="Group 5345">
            <a:extLst>
              <a:ext uri="{FF2B5EF4-FFF2-40B4-BE49-F238E27FC236}">
                <a16:creationId xmlns:a16="http://schemas.microsoft.com/office/drawing/2014/main" id="{78019482-8746-4DBD-A8BF-75F75879B595}"/>
              </a:ext>
            </a:extLst>
          </p:cNvPr>
          <p:cNvGrpSpPr/>
          <p:nvPr/>
        </p:nvGrpSpPr>
        <p:grpSpPr>
          <a:xfrm>
            <a:off x="8324107" y="3751242"/>
            <a:ext cx="2894878" cy="845352"/>
            <a:chOff x="2113657" y="4283314"/>
            <a:chExt cx="3647460" cy="899839"/>
          </a:xfrm>
        </p:grpSpPr>
        <p:sp>
          <p:nvSpPr>
            <p:cNvPr id="5347" name="TextBox 5346">
              <a:extLst>
                <a:ext uri="{FF2B5EF4-FFF2-40B4-BE49-F238E27FC236}">
                  <a16:creationId xmlns:a16="http://schemas.microsoft.com/office/drawing/2014/main" id="{E1C44780-98F1-43A2-9B06-915AC83E553C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87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348" name="TextBox 5347">
              <a:extLst>
                <a:ext uri="{FF2B5EF4-FFF2-40B4-BE49-F238E27FC236}">
                  <a16:creationId xmlns:a16="http://schemas.microsoft.com/office/drawing/2014/main" id="{91612B04-4186-4801-AD63-A7F28D33469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49" name="Freeform 57">
            <a:extLst>
              <a:ext uri="{FF2B5EF4-FFF2-40B4-BE49-F238E27FC236}">
                <a16:creationId xmlns:a16="http://schemas.microsoft.com/office/drawing/2014/main" id="{9A4AF394-03E1-4298-9DF1-023740759ECE}"/>
              </a:ext>
            </a:extLst>
          </p:cNvPr>
          <p:cNvSpPr/>
          <p:nvPr/>
        </p:nvSpPr>
        <p:spPr>
          <a:xfrm>
            <a:off x="3896911" y="223476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2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50" name="Freeform 59">
            <a:extLst>
              <a:ext uri="{FF2B5EF4-FFF2-40B4-BE49-F238E27FC236}">
                <a16:creationId xmlns:a16="http://schemas.microsoft.com/office/drawing/2014/main" id="{86F47E74-5ADD-4CD0-8C07-082984E2FA29}"/>
              </a:ext>
            </a:extLst>
          </p:cNvPr>
          <p:cNvSpPr/>
          <p:nvPr/>
        </p:nvSpPr>
        <p:spPr>
          <a:xfrm>
            <a:off x="4935119" y="284447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51" name="Freeform 60">
            <a:extLst>
              <a:ext uri="{FF2B5EF4-FFF2-40B4-BE49-F238E27FC236}">
                <a16:creationId xmlns:a16="http://schemas.microsoft.com/office/drawing/2014/main" id="{E2114933-2D3D-40DA-B619-1148505ED121}"/>
              </a:ext>
            </a:extLst>
          </p:cNvPr>
          <p:cNvSpPr/>
          <p:nvPr/>
        </p:nvSpPr>
        <p:spPr>
          <a:xfrm>
            <a:off x="5973327" y="3454189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52" name="Freeform 61">
            <a:extLst>
              <a:ext uri="{FF2B5EF4-FFF2-40B4-BE49-F238E27FC236}">
                <a16:creationId xmlns:a16="http://schemas.microsoft.com/office/drawing/2014/main" id="{3205C42D-BDCF-4E5B-88AA-DE5094853B53}"/>
              </a:ext>
            </a:extLst>
          </p:cNvPr>
          <p:cNvSpPr/>
          <p:nvPr/>
        </p:nvSpPr>
        <p:spPr>
          <a:xfrm>
            <a:off x="7011535" y="4063899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53" name="Freeform: Shape 5352">
            <a:extLst>
              <a:ext uri="{FF2B5EF4-FFF2-40B4-BE49-F238E27FC236}">
                <a16:creationId xmlns:a16="http://schemas.microsoft.com/office/drawing/2014/main" id="{20F5A835-9C47-435D-8613-CB79F6835D5F}"/>
              </a:ext>
            </a:extLst>
          </p:cNvPr>
          <p:cNvSpPr/>
          <p:nvPr/>
        </p:nvSpPr>
        <p:spPr>
          <a:xfrm>
            <a:off x="2801366" y="4507872"/>
            <a:ext cx="2258644" cy="582334"/>
          </a:xfrm>
          <a:custGeom>
            <a:avLst/>
            <a:gdLst>
              <a:gd name="connsiteX0" fmla="*/ 0 w 2258644"/>
              <a:gd name="connsiteY0" fmla="*/ 0 h 582334"/>
              <a:gd name="connsiteX1" fmla="*/ 2258644 w 2258644"/>
              <a:gd name="connsiteY1" fmla="*/ 0 h 582334"/>
              <a:gd name="connsiteX2" fmla="*/ 2258644 w 2258644"/>
              <a:gd name="connsiteY2" fmla="*/ 582334 h 582334"/>
              <a:gd name="connsiteX3" fmla="*/ 90667 w 2258644"/>
              <a:gd name="connsiteY3" fmla="*/ 582334 h 582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644" h="582334">
                <a:moveTo>
                  <a:pt x="0" y="0"/>
                </a:moveTo>
                <a:lnTo>
                  <a:pt x="2258644" y="0"/>
                </a:lnTo>
                <a:lnTo>
                  <a:pt x="2258644" y="582334"/>
                </a:lnTo>
                <a:lnTo>
                  <a:pt x="90667" y="5823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54" name="Freeform: Shape 5353">
            <a:extLst>
              <a:ext uri="{FF2B5EF4-FFF2-40B4-BE49-F238E27FC236}">
                <a16:creationId xmlns:a16="http://schemas.microsoft.com/office/drawing/2014/main" id="{38ABDBB9-EEEB-498F-8758-332DE2DCC5A6}"/>
              </a:ext>
            </a:extLst>
          </p:cNvPr>
          <p:cNvSpPr/>
          <p:nvPr/>
        </p:nvSpPr>
        <p:spPr>
          <a:xfrm>
            <a:off x="2892033" y="5090207"/>
            <a:ext cx="3204422" cy="581264"/>
          </a:xfrm>
          <a:custGeom>
            <a:avLst/>
            <a:gdLst>
              <a:gd name="connsiteX0" fmla="*/ 0 w 3204422"/>
              <a:gd name="connsiteY0" fmla="*/ 0 h 581264"/>
              <a:gd name="connsiteX1" fmla="*/ 3204422 w 3204422"/>
              <a:gd name="connsiteY1" fmla="*/ 0 h 581264"/>
              <a:gd name="connsiteX2" fmla="*/ 3204422 w 3204422"/>
              <a:gd name="connsiteY2" fmla="*/ 581264 h 581264"/>
              <a:gd name="connsiteX3" fmla="*/ 90500 w 3204422"/>
              <a:gd name="connsiteY3" fmla="*/ 581264 h 58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4422" h="581264">
                <a:moveTo>
                  <a:pt x="0" y="0"/>
                </a:moveTo>
                <a:lnTo>
                  <a:pt x="3204422" y="0"/>
                </a:lnTo>
                <a:lnTo>
                  <a:pt x="3204422" y="581264"/>
                </a:lnTo>
                <a:lnTo>
                  <a:pt x="90500" y="5812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55" name="직사각형 54">
            <a:extLst>
              <a:ext uri="{FF2B5EF4-FFF2-40B4-BE49-F238E27FC236}">
                <a16:creationId xmlns:a16="http://schemas.microsoft.com/office/drawing/2014/main" id="{D3283FED-1111-4822-95CF-F33736787DEF}"/>
              </a:ext>
            </a:extLst>
          </p:cNvPr>
          <p:cNvSpPr/>
          <p:nvPr/>
        </p:nvSpPr>
        <p:spPr>
          <a:xfrm>
            <a:off x="2987961" y="5664201"/>
            <a:ext cx="4139546" cy="5875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56" name="TextBox 5355">
            <a:extLst>
              <a:ext uri="{FF2B5EF4-FFF2-40B4-BE49-F238E27FC236}">
                <a16:creationId xmlns:a16="http://schemas.microsoft.com/office/drawing/2014/main" id="{704EE3DE-60F8-4FF0-9082-0713CD297453}"/>
              </a:ext>
            </a:extLst>
          </p:cNvPr>
          <p:cNvSpPr txBox="1"/>
          <p:nvPr/>
        </p:nvSpPr>
        <p:spPr>
          <a:xfrm>
            <a:off x="4278717" y="4501575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57" name="TextBox 5356">
            <a:extLst>
              <a:ext uri="{FF2B5EF4-FFF2-40B4-BE49-F238E27FC236}">
                <a16:creationId xmlns:a16="http://schemas.microsoft.com/office/drawing/2014/main" id="{4477F272-3744-4AC0-AA3D-364338A63AC7}"/>
              </a:ext>
            </a:extLst>
          </p:cNvPr>
          <p:cNvSpPr txBox="1"/>
          <p:nvPr/>
        </p:nvSpPr>
        <p:spPr>
          <a:xfrm>
            <a:off x="6348779" y="5684773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58" name="TextBox 5357">
            <a:extLst>
              <a:ext uri="{FF2B5EF4-FFF2-40B4-BE49-F238E27FC236}">
                <a16:creationId xmlns:a16="http://schemas.microsoft.com/office/drawing/2014/main" id="{71CFFBD1-ADDF-4448-85A5-F3D2F58FE914}"/>
              </a:ext>
            </a:extLst>
          </p:cNvPr>
          <p:cNvSpPr txBox="1"/>
          <p:nvPr/>
        </p:nvSpPr>
        <p:spPr>
          <a:xfrm>
            <a:off x="5313748" y="5075469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359" name="Group 5358">
            <a:extLst>
              <a:ext uri="{FF2B5EF4-FFF2-40B4-BE49-F238E27FC236}">
                <a16:creationId xmlns:a16="http://schemas.microsoft.com/office/drawing/2014/main" id="{9FBB8760-259C-48D8-98FB-34547269CADF}"/>
              </a:ext>
            </a:extLst>
          </p:cNvPr>
          <p:cNvGrpSpPr/>
          <p:nvPr/>
        </p:nvGrpSpPr>
        <p:grpSpPr>
          <a:xfrm flipH="1">
            <a:off x="10943382" y="4494810"/>
            <a:ext cx="926451" cy="1707923"/>
            <a:chOff x="433001" y="1399349"/>
            <a:chExt cx="2505075" cy="4618131"/>
          </a:xfrm>
        </p:grpSpPr>
        <p:sp>
          <p:nvSpPr>
            <p:cNvPr id="5360" name="Freeform: Shape 5359">
              <a:extLst>
                <a:ext uri="{FF2B5EF4-FFF2-40B4-BE49-F238E27FC236}">
                  <a16:creationId xmlns:a16="http://schemas.microsoft.com/office/drawing/2014/main" id="{5D7B197C-CDB3-45B8-9CFA-EDA7A9902A7D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1" name="Freeform: Shape 5360">
              <a:extLst>
                <a:ext uri="{FF2B5EF4-FFF2-40B4-BE49-F238E27FC236}">
                  <a16:creationId xmlns:a16="http://schemas.microsoft.com/office/drawing/2014/main" id="{5E267256-D1AF-4513-88FE-7FD3983D7B48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62" name="Group 5361">
            <a:extLst>
              <a:ext uri="{FF2B5EF4-FFF2-40B4-BE49-F238E27FC236}">
                <a16:creationId xmlns:a16="http://schemas.microsoft.com/office/drawing/2014/main" id="{E423072B-A1D2-492B-A19B-4A485D36B212}"/>
              </a:ext>
            </a:extLst>
          </p:cNvPr>
          <p:cNvGrpSpPr/>
          <p:nvPr/>
        </p:nvGrpSpPr>
        <p:grpSpPr>
          <a:xfrm>
            <a:off x="-18572" y="6241503"/>
            <a:ext cx="12210572" cy="379656"/>
            <a:chOff x="3638881" y="1932349"/>
            <a:chExt cx="12210572" cy="379656"/>
          </a:xfrm>
        </p:grpSpPr>
        <p:sp>
          <p:nvSpPr>
            <p:cNvPr id="5363" name="Rectangle 5362">
              <a:extLst>
                <a:ext uri="{FF2B5EF4-FFF2-40B4-BE49-F238E27FC236}">
                  <a16:creationId xmlns:a16="http://schemas.microsoft.com/office/drawing/2014/main" id="{12BD02CA-A33A-4ED0-8A08-3C8D3725EE3F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64" name="Freeform: Shape 5363">
              <a:extLst>
                <a:ext uri="{FF2B5EF4-FFF2-40B4-BE49-F238E27FC236}">
                  <a16:creationId xmlns:a16="http://schemas.microsoft.com/office/drawing/2014/main" id="{3140EE40-1F97-4199-98DF-DCDC8E010F73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65" name="Graphic 25">
            <a:extLst>
              <a:ext uri="{FF2B5EF4-FFF2-40B4-BE49-F238E27FC236}">
                <a16:creationId xmlns:a16="http://schemas.microsoft.com/office/drawing/2014/main" id="{75D883D7-933A-4CF2-9B02-5C79191FE98D}"/>
              </a:ext>
            </a:extLst>
          </p:cNvPr>
          <p:cNvSpPr/>
          <p:nvPr/>
        </p:nvSpPr>
        <p:spPr>
          <a:xfrm>
            <a:off x="430834" y="1613475"/>
            <a:ext cx="3268832" cy="4643485"/>
          </a:xfrm>
          <a:custGeom>
            <a:avLst/>
            <a:gdLst>
              <a:gd name="connsiteX0" fmla="*/ 1282929 w 2413694"/>
              <a:gd name="connsiteY0" fmla="*/ 0 h 3428733"/>
              <a:gd name="connsiteX1" fmla="*/ 1394103 w 2413694"/>
              <a:gd name="connsiteY1" fmla="*/ 128588 h 3428733"/>
              <a:gd name="connsiteX2" fmla="*/ 1412052 w 2413694"/>
              <a:gd name="connsiteY2" fmla="*/ 136356 h 3428733"/>
              <a:gd name="connsiteX3" fmla="*/ 1671906 w 2413694"/>
              <a:gd name="connsiteY3" fmla="*/ 136624 h 3428733"/>
              <a:gd name="connsiteX4" fmla="*/ 1686908 w 2413694"/>
              <a:gd name="connsiteY4" fmla="*/ 136624 h 3428733"/>
              <a:gd name="connsiteX5" fmla="*/ 1686908 w 2413694"/>
              <a:gd name="connsiteY5" fmla="*/ 452200 h 3428733"/>
              <a:gd name="connsiteX6" fmla="*/ 1513047 w 2413694"/>
              <a:gd name="connsiteY6" fmla="*/ 452200 h 3428733"/>
              <a:gd name="connsiteX7" fmla="*/ 1588860 w 2413694"/>
              <a:gd name="connsiteY7" fmla="*/ 960388 h 3428733"/>
              <a:gd name="connsiteX8" fmla="*/ 1595289 w 2413694"/>
              <a:gd name="connsiteY8" fmla="*/ 959317 h 3428733"/>
              <a:gd name="connsiteX9" fmla="*/ 1595557 w 2413694"/>
              <a:gd name="connsiteY9" fmla="*/ 961996 h 3428733"/>
              <a:gd name="connsiteX10" fmla="*/ 1597432 w 2413694"/>
              <a:gd name="connsiteY10" fmla="*/ 1017181 h 3428733"/>
              <a:gd name="connsiteX11" fmla="*/ 1633865 w 2413694"/>
              <a:gd name="connsiteY11" fmla="*/ 1262837 h 3428733"/>
              <a:gd name="connsiteX12" fmla="*/ 1665209 w 2413694"/>
              <a:gd name="connsiteY12" fmla="*/ 1470184 h 3428733"/>
              <a:gd name="connsiteX13" fmla="*/ 1684765 w 2413694"/>
              <a:gd name="connsiteY13" fmla="*/ 1600915 h 3428733"/>
              <a:gd name="connsiteX14" fmla="*/ 1685568 w 2413694"/>
              <a:gd name="connsiteY14" fmla="*/ 1607344 h 3428733"/>
              <a:gd name="connsiteX15" fmla="*/ 1695212 w 2413694"/>
              <a:gd name="connsiteY15" fmla="*/ 1645117 h 3428733"/>
              <a:gd name="connsiteX16" fmla="*/ 1698695 w 2413694"/>
              <a:gd name="connsiteY16" fmla="*/ 1696284 h 3428733"/>
              <a:gd name="connsiteX17" fmla="*/ 1748790 w 2413694"/>
              <a:gd name="connsiteY17" fmla="*/ 2029004 h 3428733"/>
              <a:gd name="connsiteX18" fmla="*/ 1789510 w 2413694"/>
              <a:gd name="connsiteY18" fmla="*/ 2300913 h 3428733"/>
              <a:gd name="connsiteX19" fmla="*/ 1795671 w 2413694"/>
              <a:gd name="connsiteY19" fmla="*/ 2310290 h 3428733"/>
              <a:gd name="connsiteX20" fmla="*/ 1799154 w 2413694"/>
              <a:gd name="connsiteY20" fmla="*/ 2319130 h 3428733"/>
              <a:gd name="connsiteX21" fmla="*/ 1816031 w 2413694"/>
              <a:gd name="connsiteY21" fmla="*/ 2481472 h 3428733"/>
              <a:gd name="connsiteX22" fmla="*/ 1850053 w 2413694"/>
              <a:gd name="connsiteY22" fmla="*/ 2708375 h 3428733"/>
              <a:gd name="connsiteX23" fmla="*/ 1883271 w 2413694"/>
              <a:gd name="connsiteY23" fmla="*/ 2932868 h 3428733"/>
              <a:gd name="connsiteX24" fmla="*/ 1891576 w 2413694"/>
              <a:gd name="connsiteY24" fmla="*/ 2986981 h 3428733"/>
              <a:gd name="connsiteX25" fmla="*/ 1899345 w 2413694"/>
              <a:gd name="connsiteY25" fmla="*/ 2995018 h 3428733"/>
              <a:gd name="connsiteX26" fmla="*/ 1902024 w 2413694"/>
              <a:gd name="connsiteY26" fmla="*/ 2995018 h 3428733"/>
              <a:gd name="connsiteX27" fmla="*/ 2413695 w 2413694"/>
              <a:gd name="connsiteY27" fmla="*/ 2994750 h 3428733"/>
              <a:gd name="connsiteX28" fmla="*/ 2413695 w 2413694"/>
              <a:gd name="connsiteY28" fmla="*/ 3059044 h 3428733"/>
              <a:gd name="connsiteX29" fmla="*/ 2411284 w 2413694"/>
              <a:gd name="connsiteY29" fmla="*/ 3074582 h 3428733"/>
              <a:gd name="connsiteX30" fmla="*/ 2408337 w 2413694"/>
              <a:gd name="connsiteY30" fmla="*/ 3168076 h 3428733"/>
              <a:gd name="connsiteX31" fmla="*/ 2403783 w 2413694"/>
              <a:gd name="connsiteY31" fmla="*/ 3420697 h 3428733"/>
              <a:gd name="connsiteX32" fmla="*/ 2402979 w 2413694"/>
              <a:gd name="connsiteY32" fmla="*/ 3428733 h 3428733"/>
              <a:gd name="connsiteX33" fmla="*/ 5358 w 2413694"/>
              <a:gd name="connsiteY33" fmla="*/ 3428733 h 3428733"/>
              <a:gd name="connsiteX34" fmla="*/ 4822 w 2413694"/>
              <a:gd name="connsiteY34" fmla="*/ 3166736 h 3428733"/>
              <a:gd name="connsiteX35" fmla="*/ 0 w 2413694"/>
              <a:gd name="connsiteY35" fmla="*/ 3069760 h 3428733"/>
              <a:gd name="connsiteX36" fmla="*/ 0 w 2413694"/>
              <a:gd name="connsiteY36" fmla="*/ 3008145 h 3428733"/>
              <a:gd name="connsiteX37" fmla="*/ 597128 w 2413694"/>
              <a:gd name="connsiteY37" fmla="*/ 3001448 h 3428733"/>
              <a:gd name="connsiteX38" fmla="*/ 605165 w 2413694"/>
              <a:gd name="connsiteY38" fmla="*/ 2925367 h 3428733"/>
              <a:gd name="connsiteX39" fmla="*/ 623382 w 2413694"/>
              <a:gd name="connsiteY39" fmla="*/ 2745880 h 3428733"/>
              <a:gd name="connsiteX40" fmla="*/ 637580 w 2413694"/>
              <a:gd name="connsiteY40" fmla="*/ 2600951 h 3428733"/>
              <a:gd name="connsiteX41" fmla="*/ 655529 w 2413694"/>
              <a:gd name="connsiteY41" fmla="*/ 2428162 h 3428733"/>
              <a:gd name="connsiteX42" fmla="*/ 661422 w 2413694"/>
              <a:gd name="connsiteY42" fmla="*/ 2369761 h 3428733"/>
              <a:gd name="connsiteX43" fmla="*/ 648295 w 2413694"/>
              <a:gd name="connsiteY43" fmla="*/ 2347526 h 3428733"/>
              <a:gd name="connsiteX44" fmla="*/ 668655 w 2413694"/>
              <a:gd name="connsiteY44" fmla="*/ 2291537 h 3428733"/>
              <a:gd name="connsiteX45" fmla="*/ 693301 w 2413694"/>
              <a:gd name="connsiteY45" fmla="*/ 2054990 h 3428733"/>
              <a:gd name="connsiteX46" fmla="*/ 712589 w 2413694"/>
              <a:gd name="connsiteY46" fmla="*/ 1855411 h 3428733"/>
              <a:gd name="connsiteX47" fmla="*/ 731877 w 2413694"/>
              <a:gd name="connsiteY47" fmla="*/ 1669227 h 3428733"/>
              <a:gd name="connsiteX48" fmla="*/ 716608 w 2413694"/>
              <a:gd name="connsiteY48" fmla="*/ 1645385 h 3428733"/>
              <a:gd name="connsiteX49" fmla="*/ 738843 w 2413694"/>
              <a:gd name="connsiteY49" fmla="*/ 1597164 h 3428733"/>
              <a:gd name="connsiteX50" fmla="*/ 757059 w 2413694"/>
              <a:gd name="connsiteY50" fmla="*/ 1420357 h 3428733"/>
              <a:gd name="connsiteX51" fmla="*/ 771257 w 2413694"/>
              <a:gd name="connsiteY51" fmla="*/ 1278107 h 3428733"/>
              <a:gd name="connsiteX52" fmla="*/ 789206 w 2413694"/>
              <a:gd name="connsiteY52" fmla="*/ 1102638 h 3428733"/>
              <a:gd name="connsiteX53" fmla="*/ 803404 w 2413694"/>
              <a:gd name="connsiteY53" fmla="*/ 960388 h 3428733"/>
              <a:gd name="connsiteX54" fmla="*/ 821621 w 2413694"/>
              <a:gd name="connsiteY54" fmla="*/ 783580 h 3428733"/>
              <a:gd name="connsiteX55" fmla="*/ 835551 w 2413694"/>
              <a:gd name="connsiteY55" fmla="*/ 642670 h 3428733"/>
              <a:gd name="connsiteX56" fmla="*/ 853768 w 2413694"/>
              <a:gd name="connsiteY56" fmla="*/ 465862 h 3428733"/>
              <a:gd name="connsiteX57" fmla="*/ 853768 w 2413694"/>
              <a:gd name="connsiteY57" fmla="*/ 454611 h 3428733"/>
              <a:gd name="connsiteX58" fmla="*/ 669459 w 2413694"/>
              <a:gd name="connsiteY58" fmla="*/ 454611 h 3428733"/>
              <a:gd name="connsiteX59" fmla="*/ 669459 w 2413694"/>
              <a:gd name="connsiteY59" fmla="*/ 137160 h 3428733"/>
              <a:gd name="connsiteX60" fmla="*/ 687408 w 2413694"/>
              <a:gd name="connsiteY60" fmla="*/ 137160 h 3428733"/>
              <a:gd name="connsiteX61" fmla="*/ 964674 w 2413694"/>
              <a:gd name="connsiteY61" fmla="*/ 137428 h 3428733"/>
              <a:gd name="connsiteX62" fmla="*/ 988785 w 2413694"/>
              <a:gd name="connsiteY62" fmla="*/ 126980 h 3428733"/>
              <a:gd name="connsiteX63" fmla="*/ 1084422 w 2413694"/>
              <a:gd name="connsiteY63" fmla="*/ 16609 h 3428733"/>
              <a:gd name="connsiteX64" fmla="*/ 1111478 w 2413694"/>
              <a:gd name="connsiteY64" fmla="*/ 268 h 3428733"/>
              <a:gd name="connsiteX65" fmla="*/ 1282929 w 2413694"/>
              <a:gd name="connsiteY65" fmla="*/ 0 h 3428733"/>
              <a:gd name="connsiteX66" fmla="*/ 1266319 w 2413694"/>
              <a:gd name="connsiteY66" fmla="*/ 2666852 h 3428733"/>
              <a:gd name="connsiteX67" fmla="*/ 1850321 w 2413694"/>
              <a:gd name="connsiteY67" fmla="*/ 3018325 h 3428733"/>
              <a:gd name="connsiteX68" fmla="*/ 1752809 w 2413694"/>
              <a:gd name="connsiteY68" fmla="*/ 2366011 h 3428733"/>
              <a:gd name="connsiteX69" fmla="*/ 1266319 w 2413694"/>
              <a:gd name="connsiteY69" fmla="*/ 2666852 h 3428733"/>
              <a:gd name="connsiteX70" fmla="*/ 705088 w 2413694"/>
              <a:gd name="connsiteY70" fmla="*/ 2380745 h 3428733"/>
              <a:gd name="connsiteX71" fmla="*/ 642402 w 2413694"/>
              <a:gd name="connsiteY71" fmla="*/ 3001448 h 3428733"/>
              <a:gd name="connsiteX72" fmla="*/ 1181934 w 2413694"/>
              <a:gd name="connsiteY72" fmla="*/ 2667656 h 3428733"/>
              <a:gd name="connsiteX73" fmla="*/ 705088 w 2413694"/>
              <a:gd name="connsiteY73" fmla="*/ 2380745 h 3428733"/>
              <a:gd name="connsiteX74" fmla="*/ 1245424 w 2413694"/>
              <a:gd name="connsiteY74" fmla="*/ 1956138 h 3428733"/>
              <a:gd name="connsiteX75" fmla="*/ 1742629 w 2413694"/>
              <a:gd name="connsiteY75" fmla="*/ 2296895 h 3428733"/>
              <a:gd name="connsiteX76" fmla="*/ 1646992 w 2413694"/>
              <a:gd name="connsiteY76" fmla="*/ 1655832 h 3428733"/>
              <a:gd name="connsiteX77" fmla="*/ 1245424 w 2413694"/>
              <a:gd name="connsiteY77" fmla="*/ 1956138 h 3428733"/>
              <a:gd name="connsiteX78" fmla="*/ 713393 w 2413694"/>
              <a:gd name="connsiteY78" fmla="*/ 2299038 h 3428733"/>
              <a:gd name="connsiteX79" fmla="*/ 1169879 w 2413694"/>
              <a:gd name="connsiteY79" fmla="*/ 1957477 h 3428733"/>
              <a:gd name="connsiteX80" fmla="*/ 775276 w 2413694"/>
              <a:gd name="connsiteY80" fmla="*/ 1686908 h 3428733"/>
              <a:gd name="connsiteX81" fmla="*/ 713393 w 2413694"/>
              <a:gd name="connsiteY81" fmla="*/ 2299038 h 3428733"/>
              <a:gd name="connsiteX82" fmla="*/ 784920 w 2413694"/>
              <a:gd name="connsiteY82" fmla="*/ 1592074 h 3428733"/>
              <a:gd name="connsiteX83" fmla="*/ 790278 w 2413694"/>
              <a:gd name="connsiteY83" fmla="*/ 1588860 h 3428733"/>
              <a:gd name="connsiteX84" fmla="*/ 1167200 w 2413694"/>
              <a:gd name="connsiteY84" fmla="*/ 1293376 h 3428733"/>
              <a:gd name="connsiteX85" fmla="*/ 1167200 w 2413694"/>
              <a:gd name="connsiteY85" fmla="*/ 1273285 h 3428733"/>
              <a:gd name="connsiteX86" fmla="*/ 904667 w 2413694"/>
              <a:gd name="connsiteY86" fmla="*/ 1067812 h 3428733"/>
              <a:gd name="connsiteX87" fmla="*/ 842516 w 2413694"/>
              <a:gd name="connsiteY87" fmla="*/ 1019592 h 3428733"/>
              <a:gd name="connsiteX88" fmla="*/ 784920 w 2413694"/>
              <a:gd name="connsiteY88" fmla="*/ 1592074 h 3428733"/>
              <a:gd name="connsiteX89" fmla="*/ 1251585 w 2413694"/>
              <a:gd name="connsiteY89" fmla="*/ 1282929 h 3428733"/>
              <a:gd name="connsiteX90" fmla="*/ 1636008 w 2413694"/>
              <a:gd name="connsiteY90" fmla="*/ 1583502 h 3428733"/>
              <a:gd name="connsiteX91" fmla="*/ 1614309 w 2413694"/>
              <a:gd name="connsiteY91" fmla="*/ 1434287 h 3428733"/>
              <a:gd name="connsiteX92" fmla="*/ 1585645 w 2413694"/>
              <a:gd name="connsiteY92" fmla="*/ 1244352 h 3428733"/>
              <a:gd name="connsiteX93" fmla="*/ 1560195 w 2413694"/>
              <a:gd name="connsiteY93" fmla="*/ 1074242 h 3428733"/>
              <a:gd name="connsiteX94" fmla="*/ 1531263 w 2413694"/>
              <a:gd name="connsiteY94" fmla="*/ 1063526 h 3428733"/>
              <a:gd name="connsiteX95" fmla="*/ 1446074 w 2413694"/>
              <a:gd name="connsiteY95" fmla="*/ 1130231 h 3428733"/>
              <a:gd name="connsiteX96" fmla="*/ 1251585 w 2413694"/>
              <a:gd name="connsiteY96" fmla="*/ 1282929 h 3428733"/>
              <a:gd name="connsiteX97" fmla="*/ 1767811 w 2413694"/>
              <a:gd name="connsiteY97" fmla="*/ 3023682 h 3428733"/>
              <a:gd name="connsiteX98" fmla="*/ 1768882 w 2413694"/>
              <a:gd name="connsiteY98" fmla="*/ 3020736 h 3428733"/>
              <a:gd name="connsiteX99" fmla="*/ 1243816 w 2413694"/>
              <a:gd name="connsiteY99" fmla="*/ 2704625 h 3428733"/>
              <a:gd name="connsiteX100" fmla="*/ 1248906 w 2413694"/>
              <a:gd name="connsiteY100" fmla="*/ 3023415 h 3428733"/>
              <a:gd name="connsiteX101" fmla="*/ 1767811 w 2413694"/>
              <a:gd name="connsiteY101" fmla="*/ 3023682 h 3428733"/>
              <a:gd name="connsiteX102" fmla="*/ 1203365 w 2413694"/>
              <a:gd name="connsiteY102" fmla="*/ 3025290 h 3428733"/>
              <a:gd name="connsiteX103" fmla="*/ 1198811 w 2413694"/>
              <a:gd name="connsiteY103" fmla="*/ 2708911 h 3428733"/>
              <a:gd name="connsiteX104" fmla="*/ 687408 w 2413694"/>
              <a:gd name="connsiteY104" fmla="*/ 3025290 h 3428733"/>
              <a:gd name="connsiteX105" fmla="*/ 1203365 w 2413694"/>
              <a:gd name="connsiteY105" fmla="*/ 3025290 h 3428733"/>
              <a:gd name="connsiteX106" fmla="*/ 1682086 w 2413694"/>
              <a:gd name="connsiteY106" fmla="*/ 2311629 h 3428733"/>
              <a:gd name="connsiteX107" fmla="*/ 1683157 w 2413694"/>
              <a:gd name="connsiteY107" fmla="*/ 2309218 h 3428733"/>
              <a:gd name="connsiteX108" fmla="*/ 1232833 w 2413694"/>
              <a:gd name="connsiteY108" fmla="*/ 2000608 h 3428733"/>
              <a:gd name="connsiteX109" fmla="*/ 1238191 w 2413694"/>
              <a:gd name="connsiteY109" fmla="*/ 2316719 h 3428733"/>
              <a:gd name="connsiteX110" fmla="*/ 1682086 w 2413694"/>
              <a:gd name="connsiteY110" fmla="*/ 2311629 h 3428733"/>
              <a:gd name="connsiteX111" fmla="*/ 1215956 w 2413694"/>
              <a:gd name="connsiteY111" fmla="*/ 501224 h 3428733"/>
              <a:gd name="connsiteX112" fmla="*/ 1213009 w 2413694"/>
              <a:gd name="connsiteY112" fmla="*/ 501759 h 3428733"/>
              <a:gd name="connsiteX113" fmla="*/ 1218099 w 2413694"/>
              <a:gd name="connsiteY113" fmla="*/ 957441 h 3428733"/>
              <a:gd name="connsiteX114" fmla="*/ 1523494 w 2413694"/>
              <a:gd name="connsiteY114" fmla="*/ 962531 h 3428733"/>
              <a:gd name="connsiteX115" fmla="*/ 1215956 w 2413694"/>
              <a:gd name="connsiteY115" fmla="*/ 501224 h 3428733"/>
              <a:gd name="connsiteX116" fmla="*/ 756255 w 2413694"/>
              <a:gd name="connsiteY116" fmla="*/ 2322345 h 3428733"/>
              <a:gd name="connsiteX117" fmla="*/ 1192649 w 2413694"/>
              <a:gd name="connsiteY117" fmla="*/ 2317255 h 3428733"/>
              <a:gd name="connsiteX118" fmla="*/ 1187827 w 2413694"/>
              <a:gd name="connsiteY118" fmla="*/ 1999536 h 3428733"/>
              <a:gd name="connsiteX119" fmla="*/ 756255 w 2413694"/>
              <a:gd name="connsiteY119" fmla="*/ 2322345 h 3428733"/>
              <a:gd name="connsiteX120" fmla="*/ 1167736 w 2413694"/>
              <a:gd name="connsiteY120" fmla="*/ 516493 h 3428733"/>
              <a:gd name="connsiteX121" fmla="*/ 1165057 w 2413694"/>
              <a:gd name="connsiteY121" fmla="*/ 515422 h 3428733"/>
              <a:gd name="connsiteX122" fmla="*/ 878146 w 2413694"/>
              <a:gd name="connsiteY122" fmla="*/ 951012 h 3428733"/>
              <a:gd name="connsiteX123" fmla="*/ 1173093 w 2413694"/>
              <a:gd name="connsiteY123" fmla="*/ 956370 h 3428733"/>
              <a:gd name="connsiteX124" fmla="*/ 1167736 w 2413694"/>
              <a:gd name="connsiteY124" fmla="*/ 516493 h 3428733"/>
              <a:gd name="connsiteX125" fmla="*/ 1242745 w 2413694"/>
              <a:gd name="connsiteY125" fmla="*/ 2630151 h 3428733"/>
              <a:gd name="connsiteX126" fmla="*/ 1680478 w 2413694"/>
              <a:gd name="connsiteY126" fmla="*/ 2359314 h 3428733"/>
              <a:gd name="connsiteX127" fmla="*/ 1679407 w 2413694"/>
              <a:gd name="connsiteY127" fmla="*/ 2356367 h 3428733"/>
              <a:gd name="connsiteX128" fmla="*/ 1238459 w 2413694"/>
              <a:gd name="connsiteY128" fmla="*/ 2361457 h 3428733"/>
              <a:gd name="connsiteX129" fmla="*/ 1242745 w 2413694"/>
              <a:gd name="connsiteY129" fmla="*/ 2630151 h 3428733"/>
              <a:gd name="connsiteX130" fmla="*/ 773936 w 2413694"/>
              <a:gd name="connsiteY130" fmla="*/ 2367082 h 3428733"/>
              <a:gd name="connsiteX131" fmla="*/ 773133 w 2413694"/>
              <a:gd name="connsiteY131" fmla="*/ 2370297 h 3428733"/>
              <a:gd name="connsiteX132" fmla="*/ 1197471 w 2413694"/>
              <a:gd name="connsiteY132" fmla="*/ 2625597 h 3428733"/>
              <a:gd name="connsiteX133" fmla="*/ 1193185 w 2413694"/>
              <a:gd name="connsiteY133" fmla="*/ 2362528 h 3428733"/>
              <a:gd name="connsiteX134" fmla="*/ 773936 w 2413694"/>
              <a:gd name="connsiteY134" fmla="*/ 2367082 h 3428733"/>
              <a:gd name="connsiteX135" fmla="*/ 1222117 w 2413694"/>
              <a:gd name="connsiteY135" fmla="*/ 1316147 h 3428733"/>
              <a:gd name="connsiteX136" fmla="*/ 1226939 w 2413694"/>
              <a:gd name="connsiteY136" fmla="*/ 1609487 h 3428733"/>
              <a:gd name="connsiteX137" fmla="*/ 1597164 w 2413694"/>
              <a:gd name="connsiteY137" fmla="*/ 1609487 h 3428733"/>
              <a:gd name="connsiteX138" fmla="*/ 1222117 w 2413694"/>
              <a:gd name="connsiteY138" fmla="*/ 1316147 h 3428733"/>
              <a:gd name="connsiteX139" fmla="*/ 1132374 w 2413694"/>
              <a:gd name="connsiteY139" fmla="*/ 484882 h 3428733"/>
              <a:gd name="connsiteX140" fmla="*/ 1115497 w 2413694"/>
              <a:gd name="connsiteY140" fmla="*/ 484882 h 3428733"/>
              <a:gd name="connsiteX141" fmla="*/ 929313 w 2413694"/>
              <a:gd name="connsiteY141" fmla="*/ 486222 h 3428733"/>
              <a:gd name="connsiteX142" fmla="*/ 899577 w 2413694"/>
              <a:gd name="connsiteY142" fmla="*/ 488365 h 3428733"/>
              <a:gd name="connsiteX143" fmla="*/ 893683 w 2413694"/>
              <a:gd name="connsiteY143" fmla="*/ 516761 h 3428733"/>
              <a:gd name="connsiteX144" fmla="*/ 893415 w 2413694"/>
              <a:gd name="connsiteY144" fmla="*/ 518101 h 3428733"/>
              <a:gd name="connsiteX145" fmla="*/ 875735 w 2413694"/>
              <a:gd name="connsiteY145" fmla="*/ 690890 h 3428733"/>
              <a:gd name="connsiteX146" fmla="*/ 860465 w 2413694"/>
              <a:gd name="connsiteY146" fmla="*/ 841177 h 3428733"/>
              <a:gd name="connsiteX147" fmla="*/ 854571 w 2413694"/>
              <a:gd name="connsiteY147" fmla="*/ 901988 h 3428733"/>
              <a:gd name="connsiteX148" fmla="*/ 856982 w 2413694"/>
              <a:gd name="connsiteY148" fmla="*/ 902524 h 3428733"/>
              <a:gd name="connsiteX149" fmla="*/ 1132374 w 2413694"/>
              <a:gd name="connsiteY149" fmla="*/ 484882 h 3428733"/>
              <a:gd name="connsiteX150" fmla="*/ 1182470 w 2413694"/>
              <a:gd name="connsiteY150" fmla="*/ 1656904 h 3428733"/>
              <a:gd name="connsiteX151" fmla="*/ 808494 w 2413694"/>
              <a:gd name="connsiteY151" fmla="*/ 1656904 h 3428733"/>
              <a:gd name="connsiteX152" fmla="*/ 1186488 w 2413694"/>
              <a:gd name="connsiteY152" fmla="*/ 1915954 h 3428733"/>
              <a:gd name="connsiteX153" fmla="*/ 1182470 w 2413694"/>
              <a:gd name="connsiteY153" fmla="*/ 1656904 h 3428733"/>
              <a:gd name="connsiteX154" fmla="*/ 1181666 w 2413694"/>
              <a:gd name="connsiteY154" fmla="*/ 1609755 h 3428733"/>
              <a:gd name="connsiteX155" fmla="*/ 1177648 w 2413694"/>
              <a:gd name="connsiteY155" fmla="*/ 1340793 h 3428733"/>
              <a:gd name="connsiteX156" fmla="*/ 834480 w 2413694"/>
              <a:gd name="connsiteY156" fmla="*/ 1609755 h 3428733"/>
              <a:gd name="connsiteX157" fmla="*/ 1181666 w 2413694"/>
              <a:gd name="connsiteY157" fmla="*/ 1609755 h 3428733"/>
              <a:gd name="connsiteX158" fmla="*/ 1530460 w 2413694"/>
              <a:gd name="connsiteY158" fmla="*/ 893683 h 3428733"/>
              <a:gd name="connsiteX159" fmla="*/ 1532603 w 2413694"/>
              <a:gd name="connsiteY159" fmla="*/ 892880 h 3428733"/>
              <a:gd name="connsiteX160" fmla="*/ 1523494 w 2413694"/>
              <a:gd name="connsiteY160" fmla="*/ 826175 h 3428733"/>
              <a:gd name="connsiteX161" fmla="*/ 1473667 w 2413694"/>
              <a:gd name="connsiteY161" fmla="*/ 493990 h 3428733"/>
              <a:gd name="connsiteX162" fmla="*/ 1460540 w 2413694"/>
              <a:gd name="connsiteY162" fmla="*/ 482471 h 3428733"/>
              <a:gd name="connsiteX163" fmla="*/ 1338918 w 2413694"/>
              <a:gd name="connsiteY163" fmla="*/ 483543 h 3428733"/>
              <a:gd name="connsiteX164" fmla="*/ 1257479 w 2413694"/>
              <a:gd name="connsiteY164" fmla="*/ 483543 h 3428733"/>
              <a:gd name="connsiteX165" fmla="*/ 1530460 w 2413694"/>
              <a:gd name="connsiteY165" fmla="*/ 893683 h 3428733"/>
              <a:gd name="connsiteX166" fmla="*/ 1231493 w 2413694"/>
              <a:gd name="connsiteY166" fmla="*/ 1911400 h 3428733"/>
              <a:gd name="connsiteX167" fmla="*/ 1571715 w 2413694"/>
              <a:gd name="connsiteY167" fmla="*/ 1656904 h 3428733"/>
              <a:gd name="connsiteX168" fmla="*/ 1227475 w 2413694"/>
              <a:gd name="connsiteY168" fmla="*/ 1656904 h 3428733"/>
              <a:gd name="connsiteX169" fmla="*/ 1231493 w 2413694"/>
              <a:gd name="connsiteY169" fmla="*/ 1911400 h 3428733"/>
              <a:gd name="connsiteX170" fmla="*/ 1220242 w 2413694"/>
              <a:gd name="connsiteY170" fmla="*/ 1251853 h 3428733"/>
              <a:gd name="connsiteX171" fmla="*/ 1531263 w 2413694"/>
              <a:gd name="connsiteY171" fmla="*/ 1008073 h 3428733"/>
              <a:gd name="connsiteX172" fmla="*/ 1220242 w 2413694"/>
              <a:gd name="connsiteY172" fmla="*/ 1002179 h 3428733"/>
              <a:gd name="connsiteX173" fmla="*/ 1220242 w 2413694"/>
              <a:gd name="connsiteY173" fmla="*/ 1251853 h 3428733"/>
              <a:gd name="connsiteX174" fmla="*/ 1173897 w 2413694"/>
              <a:gd name="connsiteY174" fmla="*/ 1001643 h 3428733"/>
              <a:gd name="connsiteX175" fmla="*/ 889129 w 2413694"/>
              <a:gd name="connsiteY175" fmla="*/ 996286 h 3428733"/>
              <a:gd name="connsiteX176" fmla="*/ 888593 w 2413694"/>
              <a:gd name="connsiteY176" fmla="*/ 999232 h 3428733"/>
              <a:gd name="connsiteX177" fmla="*/ 1173897 w 2413694"/>
              <a:gd name="connsiteY177" fmla="*/ 1222385 h 3428733"/>
              <a:gd name="connsiteX178" fmla="*/ 1173897 w 2413694"/>
              <a:gd name="connsiteY178" fmla="*/ 1001643 h 342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2413694" h="3428733">
                <a:moveTo>
                  <a:pt x="1282929" y="0"/>
                </a:moveTo>
                <a:cubicBezTo>
                  <a:pt x="1319897" y="42863"/>
                  <a:pt x="1356598" y="85993"/>
                  <a:pt x="1394103" y="128588"/>
                </a:cubicBezTo>
                <a:cubicBezTo>
                  <a:pt x="1398122" y="133142"/>
                  <a:pt x="1405890" y="136356"/>
                  <a:pt x="1412052" y="136356"/>
                </a:cubicBezTo>
                <a:cubicBezTo>
                  <a:pt x="1498581" y="136892"/>
                  <a:pt x="1585377" y="136624"/>
                  <a:pt x="1671906" y="136624"/>
                </a:cubicBezTo>
                <a:cubicBezTo>
                  <a:pt x="1676728" y="136624"/>
                  <a:pt x="1681550" y="136624"/>
                  <a:pt x="1686908" y="136624"/>
                </a:cubicBezTo>
                <a:cubicBezTo>
                  <a:pt x="1686908" y="242173"/>
                  <a:pt x="1686908" y="346383"/>
                  <a:pt x="1686908" y="452200"/>
                </a:cubicBezTo>
                <a:cubicBezTo>
                  <a:pt x="1629311" y="452200"/>
                  <a:pt x="1571983" y="452200"/>
                  <a:pt x="1513047" y="452200"/>
                </a:cubicBezTo>
                <a:cubicBezTo>
                  <a:pt x="1538496" y="622578"/>
                  <a:pt x="1563678" y="791349"/>
                  <a:pt x="1588860" y="960388"/>
                </a:cubicBezTo>
                <a:cubicBezTo>
                  <a:pt x="1591271" y="960120"/>
                  <a:pt x="1593414" y="959852"/>
                  <a:pt x="1595289" y="959317"/>
                </a:cubicBezTo>
                <a:cubicBezTo>
                  <a:pt x="1595289" y="960388"/>
                  <a:pt x="1595825" y="961460"/>
                  <a:pt x="1595557" y="961996"/>
                </a:cubicBezTo>
                <a:cubicBezTo>
                  <a:pt x="1586717" y="980748"/>
                  <a:pt x="1594753" y="999232"/>
                  <a:pt x="1597432" y="1017181"/>
                </a:cubicBezTo>
                <a:cubicBezTo>
                  <a:pt x="1608952" y="1099156"/>
                  <a:pt x="1621542" y="1180862"/>
                  <a:pt x="1633865" y="1262837"/>
                </a:cubicBezTo>
                <a:cubicBezTo>
                  <a:pt x="1644313" y="1331953"/>
                  <a:pt x="1654761" y="1401068"/>
                  <a:pt x="1665209" y="1470184"/>
                </a:cubicBezTo>
                <a:cubicBezTo>
                  <a:pt x="1671638" y="1513850"/>
                  <a:pt x="1678335" y="1557249"/>
                  <a:pt x="1684765" y="1600915"/>
                </a:cubicBezTo>
                <a:cubicBezTo>
                  <a:pt x="1685032" y="1603058"/>
                  <a:pt x="1684497" y="1606808"/>
                  <a:pt x="1685568" y="1607344"/>
                </a:cubicBezTo>
                <a:cubicBezTo>
                  <a:pt x="1705124" y="1615649"/>
                  <a:pt x="1693337" y="1632526"/>
                  <a:pt x="1695212" y="1645117"/>
                </a:cubicBezTo>
                <a:cubicBezTo>
                  <a:pt x="1697623" y="1661994"/>
                  <a:pt x="1696284" y="1679407"/>
                  <a:pt x="1698695" y="1696284"/>
                </a:cubicBezTo>
                <a:cubicBezTo>
                  <a:pt x="1715036" y="1807191"/>
                  <a:pt x="1732181" y="1918097"/>
                  <a:pt x="1748790" y="2029004"/>
                </a:cubicBezTo>
                <a:cubicBezTo>
                  <a:pt x="1762453" y="2119551"/>
                  <a:pt x="1775847" y="2210366"/>
                  <a:pt x="1789510" y="2300913"/>
                </a:cubicBezTo>
                <a:cubicBezTo>
                  <a:pt x="1790046" y="2304128"/>
                  <a:pt x="1793796" y="2307075"/>
                  <a:pt x="1795671" y="2310290"/>
                </a:cubicBezTo>
                <a:cubicBezTo>
                  <a:pt x="1797279" y="2312969"/>
                  <a:pt x="1799422" y="2316183"/>
                  <a:pt x="1799154" y="2319130"/>
                </a:cubicBezTo>
                <a:cubicBezTo>
                  <a:pt x="1795671" y="2374315"/>
                  <a:pt x="1808530" y="2427626"/>
                  <a:pt x="1816031" y="2481472"/>
                </a:cubicBezTo>
                <a:cubicBezTo>
                  <a:pt x="1826747" y="2557285"/>
                  <a:pt x="1838802" y="2632830"/>
                  <a:pt x="1850053" y="2708375"/>
                </a:cubicBezTo>
                <a:cubicBezTo>
                  <a:pt x="1861305" y="2783117"/>
                  <a:pt x="1872020" y="2858126"/>
                  <a:pt x="1883271" y="2932868"/>
                </a:cubicBezTo>
                <a:cubicBezTo>
                  <a:pt x="1885950" y="2950816"/>
                  <a:pt x="1888361" y="2969033"/>
                  <a:pt x="1891576" y="2986981"/>
                </a:cubicBezTo>
                <a:cubicBezTo>
                  <a:pt x="1892112" y="2989928"/>
                  <a:pt x="1896666" y="2992339"/>
                  <a:pt x="1899345" y="2995018"/>
                </a:cubicBezTo>
                <a:cubicBezTo>
                  <a:pt x="1899881" y="2995554"/>
                  <a:pt x="1900952" y="2995018"/>
                  <a:pt x="1902024" y="2995018"/>
                </a:cubicBezTo>
                <a:cubicBezTo>
                  <a:pt x="2072670" y="2995018"/>
                  <a:pt x="2243049" y="2994750"/>
                  <a:pt x="2413695" y="2994750"/>
                </a:cubicBezTo>
                <a:cubicBezTo>
                  <a:pt x="2413695" y="3016182"/>
                  <a:pt x="2413695" y="3037613"/>
                  <a:pt x="2413695" y="3059044"/>
                </a:cubicBezTo>
                <a:cubicBezTo>
                  <a:pt x="2412891" y="3064134"/>
                  <a:pt x="2411552" y="3069492"/>
                  <a:pt x="2411284" y="3074582"/>
                </a:cubicBezTo>
                <a:cubicBezTo>
                  <a:pt x="2410213" y="3105657"/>
                  <a:pt x="2409141" y="3137000"/>
                  <a:pt x="2408337" y="3168076"/>
                </a:cubicBezTo>
                <a:cubicBezTo>
                  <a:pt x="2406730" y="3252193"/>
                  <a:pt x="2405391" y="3336579"/>
                  <a:pt x="2403783" y="3420697"/>
                </a:cubicBezTo>
                <a:cubicBezTo>
                  <a:pt x="2403783" y="3423375"/>
                  <a:pt x="2403247" y="3426054"/>
                  <a:pt x="2402979" y="3428733"/>
                </a:cubicBezTo>
                <a:cubicBezTo>
                  <a:pt x="1603862" y="3428733"/>
                  <a:pt x="804476" y="3428733"/>
                  <a:pt x="5358" y="3428733"/>
                </a:cubicBezTo>
                <a:cubicBezTo>
                  <a:pt x="5358" y="3341401"/>
                  <a:pt x="5626" y="3254068"/>
                  <a:pt x="4822" y="3166736"/>
                </a:cubicBezTo>
                <a:cubicBezTo>
                  <a:pt x="4554" y="3134321"/>
                  <a:pt x="1607" y="3101907"/>
                  <a:pt x="0" y="3069760"/>
                </a:cubicBezTo>
                <a:cubicBezTo>
                  <a:pt x="0" y="3049132"/>
                  <a:pt x="0" y="3028772"/>
                  <a:pt x="0" y="3008145"/>
                </a:cubicBezTo>
                <a:cubicBezTo>
                  <a:pt x="198507" y="3006002"/>
                  <a:pt x="397282" y="3003859"/>
                  <a:pt x="597128" y="3001448"/>
                </a:cubicBezTo>
                <a:cubicBezTo>
                  <a:pt x="599807" y="2975462"/>
                  <a:pt x="602754" y="2950548"/>
                  <a:pt x="605165" y="2925367"/>
                </a:cubicBezTo>
                <a:cubicBezTo>
                  <a:pt x="611327" y="2865627"/>
                  <a:pt x="617488" y="2805620"/>
                  <a:pt x="623382" y="2745880"/>
                </a:cubicBezTo>
                <a:cubicBezTo>
                  <a:pt x="628204" y="2697660"/>
                  <a:pt x="632490" y="2649171"/>
                  <a:pt x="637580" y="2600951"/>
                </a:cubicBezTo>
                <a:cubicBezTo>
                  <a:pt x="643473" y="2543355"/>
                  <a:pt x="649635" y="2485758"/>
                  <a:pt x="655529" y="2428162"/>
                </a:cubicBezTo>
                <a:cubicBezTo>
                  <a:pt x="657672" y="2408605"/>
                  <a:pt x="659279" y="2389049"/>
                  <a:pt x="661422" y="2369761"/>
                </a:cubicBezTo>
                <a:cubicBezTo>
                  <a:pt x="662494" y="2360117"/>
                  <a:pt x="662494" y="2351009"/>
                  <a:pt x="648295" y="2347526"/>
                </a:cubicBezTo>
                <a:cubicBezTo>
                  <a:pt x="674013" y="2333864"/>
                  <a:pt x="666512" y="2310557"/>
                  <a:pt x="668655" y="2291537"/>
                </a:cubicBezTo>
                <a:cubicBezTo>
                  <a:pt x="678031" y="2212777"/>
                  <a:pt x="685264" y="2133750"/>
                  <a:pt x="693301" y="2054990"/>
                </a:cubicBezTo>
                <a:cubicBezTo>
                  <a:pt x="699998" y="1988553"/>
                  <a:pt x="706160" y="1921848"/>
                  <a:pt x="712589" y="1855411"/>
                </a:cubicBezTo>
                <a:cubicBezTo>
                  <a:pt x="718751" y="1793260"/>
                  <a:pt x="724376" y="1731110"/>
                  <a:pt x="731877" y="1669227"/>
                </a:cubicBezTo>
                <a:cubicBezTo>
                  <a:pt x="733753" y="1655029"/>
                  <a:pt x="723037" y="1653689"/>
                  <a:pt x="716608" y="1645385"/>
                </a:cubicBezTo>
                <a:cubicBezTo>
                  <a:pt x="740182" y="1636544"/>
                  <a:pt x="736699" y="1615649"/>
                  <a:pt x="738843" y="1597164"/>
                </a:cubicBezTo>
                <a:cubicBezTo>
                  <a:pt x="745004" y="1538229"/>
                  <a:pt x="750898" y="1479293"/>
                  <a:pt x="757059" y="1420357"/>
                </a:cubicBezTo>
                <a:cubicBezTo>
                  <a:pt x="761881" y="1372940"/>
                  <a:pt x="766435" y="1325523"/>
                  <a:pt x="771257" y="1278107"/>
                </a:cubicBezTo>
                <a:cubicBezTo>
                  <a:pt x="777151" y="1219706"/>
                  <a:pt x="783312" y="1161038"/>
                  <a:pt x="789206" y="1102638"/>
                </a:cubicBezTo>
                <a:cubicBezTo>
                  <a:pt x="794028" y="1055222"/>
                  <a:pt x="798582" y="1007805"/>
                  <a:pt x="803404" y="960388"/>
                </a:cubicBezTo>
                <a:cubicBezTo>
                  <a:pt x="809298" y="901452"/>
                  <a:pt x="815727" y="842516"/>
                  <a:pt x="821621" y="783580"/>
                </a:cubicBezTo>
                <a:cubicBezTo>
                  <a:pt x="826443" y="736699"/>
                  <a:pt x="830729" y="689551"/>
                  <a:pt x="835551" y="642670"/>
                </a:cubicBezTo>
                <a:cubicBezTo>
                  <a:pt x="841445" y="583734"/>
                  <a:pt x="847606" y="524798"/>
                  <a:pt x="853768" y="465862"/>
                </a:cubicBezTo>
                <a:cubicBezTo>
                  <a:pt x="854035" y="462915"/>
                  <a:pt x="853768" y="459968"/>
                  <a:pt x="853768" y="454611"/>
                </a:cubicBezTo>
                <a:cubicBezTo>
                  <a:pt x="791885" y="454611"/>
                  <a:pt x="730270" y="454611"/>
                  <a:pt x="669459" y="454611"/>
                </a:cubicBezTo>
                <a:cubicBezTo>
                  <a:pt x="669459" y="347990"/>
                  <a:pt x="669459" y="243245"/>
                  <a:pt x="669459" y="137160"/>
                </a:cubicBezTo>
                <a:cubicBezTo>
                  <a:pt x="677228" y="137160"/>
                  <a:pt x="682318" y="137160"/>
                  <a:pt x="687408" y="137160"/>
                </a:cubicBezTo>
                <a:cubicBezTo>
                  <a:pt x="779830" y="137160"/>
                  <a:pt x="872252" y="136892"/>
                  <a:pt x="964674" y="137428"/>
                </a:cubicBezTo>
                <a:cubicBezTo>
                  <a:pt x="974854" y="137428"/>
                  <a:pt x="981819" y="135017"/>
                  <a:pt x="988785" y="126980"/>
                </a:cubicBezTo>
                <a:cubicBezTo>
                  <a:pt x="1020396" y="90011"/>
                  <a:pt x="1052810" y="53578"/>
                  <a:pt x="1084422" y="16609"/>
                </a:cubicBezTo>
                <a:cubicBezTo>
                  <a:pt x="1091922" y="8037"/>
                  <a:pt x="1098888" y="0"/>
                  <a:pt x="1111478" y="268"/>
                </a:cubicBezTo>
                <a:cubicBezTo>
                  <a:pt x="1168539" y="0"/>
                  <a:pt x="1225868" y="0"/>
                  <a:pt x="1282929" y="0"/>
                </a:cubicBezTo>
                <a:close/>
                <a:moveTo>
                  <a:pt x="1266319" y="2666852"/>
                </a:moveTo>
                <a:cubicBezTo>
                  <a:pt x="1461612" y="2784188"/>
                  <a:pt x="1655029" y="2900721"/>
                  <a:pt x="1850321" y="3018325"/>
                </a:cubicBezTo>
                <a:cubicBezTo>
                  <a:pt x="1817638" y="2799726"/>
                  <a:pt x="1785491" y="2584074"/>
                  <a:pt x="1752809" y="2366011"/>
                </a:cubicBezTo>
                <a:cubicBezTo>
                  <a:pt x="1590467" y="2466738"/>
                  <a:pt x="1429465" y="2566125"/>
                  <a:pt x="1266319" y="2666852"/>
                </a:cubicBezTo>
                <a:close/>
                <a:moveTo>
                  <a:pt x="705088" y="2380745"/>
                </a:moveTo>
                <a:cubicBezTo>
                  <a:pt x="684193" y="2588360"/>
                  <a:pt x="663297" y="2793565"/>
                  <a:pt x="642402" y="3001448"/>
                </a:cubicBezTo>
                <a:cubicBezTo>
                  <a:pt x="822960" y="2889737"/>
                  <a:pt x="1001911" y="2779098"/>
                  <a:pt x="1181934" y="2667656"/>
                </a:cubicBezTo>
                <a:cubicBezTo>
                  <a:pt x="1022539" y="2571751"/>
                  <a:pt x="864751" y="2476918"/>
                  <a:pt x="705088" y="2380745"/>
                </a:cubicBezTo>
                <a:close/>
                <a:moveTo>
                  <a:pt x="1245424" y="1956138"/>
                </a:moveTo>
                <a:cubicBezTo>
                  <a:pt x="1411784" y="2069992"/>
                  <a:pt x="1576269" y="2182774"/>
                  <a:pt x="1742629" y="2296895"/>
                </a:cubicBezTo>
                <a:cubicBezTo>
                  <a:pt x="1710482" y="2082582"/>
                  <a:pt x="1678871" y="1870413"/>
                  <a:pt x="1646992" y="1655832"/>
                </a:cubicBezTo>
                <a:cubicBezTo>
                  <a:pt x="1512243" y="1756827"/>
                  <a:pt x="1379637" y="1855947"/>
                  <a:pt x="1245424" y="1956138"/>
                </a:cubicBezTo>
                <a:close/>
                <a:moveTo>
                  <a:pt x="713393" y="2299038"/>
                </a:moveTo>
                <a:cubicBezTo>
                  <a:pt x="867430" y="2183845"/>
                  <a:pt x="1017985" y="2071331"/>
                  <a:pt x="1169879" y="1957477"/>
                </a:cubicBezTo>
                <a:cubicBezTo>
                  <a:pt x="1037809" y="1866930"/>
                  <a:pt x="907346" y="1777455"/>
                  <a:pt x="775276" y="1686908"/>
                </a:cubicBezTo>
                <a:cubicBezTo>
                  <a:pt x="754648" y="1891308"/>
                  <a:pt x="734288" y="2093298"/>
                  <a:pt x="713393" y="2299038"/>
                </a:cubicBezTo>
                <a:close/>
                <a:moveTo>
                  <a:pt x="784920" y="1592074"/>
                </a:moveTo>
                <a:cubicBezTo>
                  <a:pt x="788134" y="1590199"/>
                  <a:pt x="789474" y="1589664"/>
                  <a:pt x="790278" y="1588860"/>
                </a:cubicBezTo>
                <a:cubicBezTo>
                  <a:pt x="915918" y="1490276"/>
                  <a:pt x="1041559" y="1391692"/>
                  <a:pt x="1167200" y="1293376"/>
                </a:cubicBezTo>
                <a:cubicBezTo>
                  <a:pt x="1179523" y="1283732"/>
                  <a:pt x="1179523" y="1282929"/>
                  <a:pt x="1167200" y="1273285"/>
                </a:cubicBezTo>
                <a:cubicBezTo>
                  <a:pt x="1079867" y="1204705"/>
                  <a:pt x="992267" y="1136392"/>
                  <a:pt x="904667" y="1067812"/>
                </a:cubicBezTo>
                <a:cubicBezTo>
                  <a:pt x="884575" y="1052007"/>
                  <a:pt x="864215" y="1036469"/>
                  <a:pt x="842516" y="1019592"/>
                </a:cubicBezTo>
                <a:cubicBezTo>
                  <a:pt x="823228" y="1211402"/>
                  <a:pt x="804208" y="1400801"/>
                  <a:pt x="784920" y="1592074"/>
                </a:cubicBezTo>
                <a:close/>
                <a:moveTo>
                  <a:pt x="1251585" y="1282929"/>
                </a:moveTo>
                <a:cubicBezTo>
                  <a:pt x="1380173" y="1383388"/>
                  <a:pt x="1507153" y="1482775"/>
                  <a:pt x="1636008" y="1583502"/>
                </a:cubicBezTo>
                <a:cubicBezTo>
                  <a:pt x="1628507" y="1531799"/>
                  <a:pt x="1621542" y="1483043"/>
                  <a:pt x="1614309" y="1434287"/>
                </a:cubicBezTo>
                <a:cubicBezTo>
                  <a:pt x="1604933" y="1371065"/>
                  <a:pt x="1595289" y="1307575"/>
                  <a:pt x="1585645" y="1244352"/>
                </a:cubicBezTo>
                <a:cubicBezTo>
                  <a:pt x="1577072" y="1187560"/>
                  <a:pt x="1569036" y="1130767"/>
                  <a:pt x="1560195" y="1074242"/>
                </a:cubicBezTo>
                <a:cubicBezTo>
                  <a:pt x="1557516" y="1056829"/>
                  <a:pt x="1545194" y="1052811"/>
                  <a:pt x="1531263" y="1063526"/>
                </a:cubicBezTo>
                <a:cubicBezTo>
                  <a:pt x="1502867" y="1085761"/>
                  <a:pt x="1474470" y="1107996"/>
                  <a:pt x="1446074" y="1130231"/>
                </a:cubicBezTo>
                <a:cubicBezTo>
                  <a:pt x="1381780" y="1180862"/>
                  <a:pt x="1317486" y="1231226"/>
                  <a:pt x="1251585" y="1282929"/>
                </a:cubicBezTo>
                <a:close/>
                <a:moveTo>
                  <a:pt x="1767811" y="3023682"/>
                </a:moveTo>
                <a:cubicBezTo>
                  <a:pt x="1768078" y="3022611"/>
                  <a:pt x="1768346" y="3021807"/>
                  <a:pt x="1768882" y="3020736"/>
                </a:cubicBezTo>
                <a:cubicBezTo>
                  <a:pt x="1594218" y="2915723"/>
                  <a:pt x="1419821" y="2810709"/>
                  <a:pt x="1243816" y="2704625"/>
                </a:cubicBezTo>
                <a:cubicBezTo>
                  <a:pt x="1245424" y="2812585"/>
                  <a:pt x="1247299" y="2917866"/>
                  <a:pt x="1248906" y="3023415"/>
                </a:cubicBezTo>
                <a:cubicBezTo>
                  <a:pt x="1422499" y="3023682"/>
                  <a:pt x="1595289" y="3023682"/>
                  <a:pt x="1767811" y="3023682"/>
                </a:cubicBezTo>
                <a:close/>
                <a:moveTo>
                  <a:pt x="1203365" y="3025290"/>
                </a:moveTo>
                <a:cubicBezTo>
                  <a:pt x="1201758" y="2919205"/>
                  <a:pt x="1200418" y="2815531"/>
                  <a:pt x="1198811" y="2708911"/>
                </a:cubicBezTo>
                <a:cubicBezTo>
                  <a:pt x="1027629" y="2814728"/>
                  <a:pt x="858590" y="2919205"/>
                  <a:pt x="687408" y="3025290"/>
                </a:cubicBezTo>
                <a:cubicBezTo>
                  <a:pt x="860733" y="3025290"/>
                  <a:pt x="1030843" y="3025290"/>
                  <a:pt x="1203365" y="3025290"/>
                </a:cubicBezTo>
                <a:close/>
                <a:moveTo>
                  <a:pt x="1682086" y="2311629"/>
                </a:moveTo>
                <a:cubicBezTo>
                  <a:pt x="1682353" y="2310825"/>
                  <a:pt x="1682621" y="2310022"/>
                  <a:pt x="1683157" y="2309218"/>
                </a:cubicBezTo>
                <a:cubicBezTo>
                  <a:pt x="1533674" y="2206884"/>
                  <a:pt x="1383923" y="2104282"/>
                  <a:pt x="1232833" y="2000608"/>
                </a:cubicBezTo>
                <a:cubicBezTo>
                  <a:pt x="1234708" y="2108032"/>
                  <a:pt x="1236316" y="2212242"/>
                  <a:pt x="1238191" y="2316719"/>
                </a:cubicBezTo>
                <a:cubicBezTo>
                  <a:pt x="1386870" y="2314844"/>
                  <a:pt x="1534478" y="2313236"/>
                  <a:pt x="1682086" y="2311629"/>
                </a:cubicBezTo>
                <a:close/>
                <a:moveTo>
                  <a:pt x="1215956" y="501224"/>
                </a:moveTo>
                <a:cubicBezTo>
                  <a:pt x="1214884" y="501491"/>
                  <a:pt x="1213813" y="501491"/>
                  <a:pt x="1213009" y="501759"/>
                </a:cubicBezTo>
                <a:cubicBezTo>
                  <a:pt x="1214616" y="653118"/>
                  <a:pt x="1216492" y="804476"/>
                  <a:pt x="1218099" y="957441"/>
                </a:cubicBezTo>
                <a:cubicBezTo>
                  <a:pt x="1320165" y="959049"/>
                  <a:pt x="1420624" y="960924"/>
                  <a:pt x="1523494" y="962531"/>
                </a:cubicBezTo>
                <a:cubicBezTo>
                  <a:pt x="1419553" y="806619"/>
                  <a:pt x="1317754" y="653921"/>
                  <a:pt x="1215956" y="501224"/>
                </a:cubicBezTo>
                <a:close/>
                <a:moveTo>
                  <a:pt x="756255" y="2322345"/>
                </a:moveTo>
                <a:cubicBezTo>
                  <a:pt x="904131" y="2320469"/>
                  <a:pt x="1047721" y="2318862"/>
                  <a:pt x="1192649" y="2317255"/>
                </a:cubicBezTo>
                <a:cubicBezTo>
                  <a:pt x="1191042" y="2211170"/>
                  <a:pt x="1189435" y="2106693"/>
                  <a:pt x="1187827" y="1999536"/>
                </a:cubicBezTo>
                <a:cubicBezTo>
                  <a:pt x="1043434" y="2107228"/>
                  <a:pt x="901452" y="2213581"/>
                  <a:pt x="756255" y="2322345"/>
                </a:cubicBezTo>
                <a:close/>
                <a:moveTo>
                  <a:pt x="1167736" y="516493"/>
                </a:moveTo>
                <a:cubicBezTo>
                  <a:pt x="1166932" y="516225"/>
                  <a:pt x="1165860" y="515958"/>
                  <a:pt x="1165057" y="515422"/>
                </a:cubicBezTo>
                <a:cubicBezTo>
                  <a:pt x="1069688" y="660083"/>
                  <a:pt x="974318" y="804744"/>
                  <a:pt x="878146" y="951012"/>
                </a:cubicBezTo>
                <a:cubicBezTo>
                  <a:pt x="977801" y="952887"/>
                  <a:pt x="1075045" y="954495"/>
                  <a:pt x="1173093" y="956370"/>
                </a:cubicBezTo>
                <a:cubicBezTo>
                  <a:pt x="1171218" y="808762"/>
                  <a:pt x="1169611" y="662494"/>
                  <a:pt x="1167736" y="516493"/>
                </a:cubicBezTo>
                <a:close/>
                <a:moveTo>
                  <a:pt x="1242745" y="2630151"/>
                </a:moveTo>
                <a:cubicBezTo>
                  <a:pt x="1390353" y="2538800"/>
                  <a:pt x="1535282" y="2449057"/>
                  <a:pt x="1680478" y="2359314"/>
                </a:cubicBezTo>
                <a:cubicBezTo>
                  <a:pt x="1680210" y="2358242"/>
                  <a:pt x="1679675" y="2357438"/>
                  <a:pt x="1679407" y="2356367"/>
                </a:cubicBezTo>
                <a:cubicBezTo>
                  <a:pt x="1532335" y="2357974"/>
                  <a:pt x="1385531" y="2359581"/>
                  <a:pt x="1238459" y="2361457"/>
                </a:cubicBezTo>
                <a:cubicBezTo>
                  <a:pt x="1239798" y="2452272"/>
                  <a:pt x="1241138" y="2539872"/>
                  <a:pt x="1242745" y="2630151"/>
                </a:cubicBezTo>
                <a:close/>
                <a:moveTo>
                  <a:pt x="773936" y="2367082"/>
                </a:moveTo>
                <a:cubicBezTo>
                  <a:pt x="773668" y="2368154"/>
                  <a:pt x="773400" y="2369226"/>
                  <a:pt x="773133" y="2370297"/>
                </a:cubicBezTo>
                <a:cubicBezTo>
                  <a:pt x="913775" y="2454951"/>
                  <a:pt x="1054686" y="2539604"/>
                  <a:pt x="1197471" y="2625597"/>
                </a:cubicBezTo>
                <a:cubicBezTo>
                  <a:pt x="1196132" y="2536389"/>
                  <a:pt x="1194792" y="2450128"/>
                  <a:pt x="1193185" y="2362528"/>
                </a:cubicBezTo>
                <a:cubicBezTo>
                  <a:pt x="1052543" y="2363868"/>
                  <a:pt x="913239" y="2365475"/>
                  <a:pt x="773936" y="2367082"/>
                </a:cubicBezTo>
                <a:close/>
                <a:moveTo>
                  <a:pt x="1222117" y="1316147"/>
                </a:moveTo>
                <a:cubicBezTo>
                  <a:pt x="1223725" y="1415802"/>
                  <a:pt x="1225332" y="1512779"/>
                  <a:pt x="1226939" y="1609487"/>
                </a:cubicBezTo>
                <a:cubicBezTo>
                  <a:pt x="1350705" y="1609487"/>
                  <a:pt x="1472863" y="1609487"/>
                  <a:pt x="1597164" y="1609487"/>
                </a:cubicBezTo>
                <a:cubicBezTo>
                  <a:pt x="1471524" y="1511171"/>
                  <a:pt x="1347758" y="1414463"/>
                  <a:pt x="1222117" y="1316147"/>
                </a:cubicBezTo>
                <a:close/>
                <a:moveTo>
                  <a:pt x="1132374" y="484882"/>
                </a:moveTo>
                <a:cubicBezTo>
                  <a:pt x="1124873" y="484882"/>
                  <a:pt x="1120319" y="484882"/>
                  <a:pt x="1115497" y="484882"/>
                </a:cubicBezTo>
                <a:cubicBezTo>
                  <a:pt x="1053346" y="485418"/>
                  <a:pt x="991463" y="485686"/>
                  <a:pt x="929313" y="486222"/>
                </a:cubicBezTo>
                <a:cubicBezTo>
                  <a:pt x="919133" y="486222"/>
                  <a:pt x="905738" y="483275"/>
                  <a:pt x="899577" y="488365"/>
                </a:cubicBezTo>
                <a:cubicBezTo>
                  <a:pt x="893683" y="493187"/>
                  <a:pt x="895291" y="507117"/>
                  <a:pt x="893683" y="516761"/>
                </a:cubicBezTo>
                <a:cubicBezTo>
                  <a:pt x="893683" y="517297"/>
                  <a:pt x="893415" y="517565"/>
                  <a:pt x="893415" y="518101"/>
                </a:cubicBezTo>
                <a:cubicBezTo>
                  <a:pt x="887522" y="575697"/>
                  <a:pt x="881628" y="633294"/>
                  <a:pt x="875735" y="690890"/>
                </a:cubicBezTo>
                <a:cubicBezTo>
                  <a:pt x="870645" y="740986"/>
                  <a:pt x="865555" y="791081"/>
                  <a:pt x="860465" y="841177"/>
                </a:cubicBezTo>
                <a:cubicBezTo>
                  <a:pt x="858322" y="861537"/>
                  <a:pt x="856714" y="881896"/>
                  <a:pt x="854571" y="901988"/>
                </a:cubicBezTo>
                <a:cubicBezTo>
                  <a:pt x="855375" y="902256"/>
                  <a:pt x="856179" y="902256"/>
                  <a:pt x="856982" y="902524"/>
                </a:cubicBezTo>
                <a:cubicBezTo>
                  <a:pt x="948333" y="764292"/>
                  <a:pt x="1039416" y="625793"/>
                  <a:pt x="1132374" y="484882"/>
                </a:cubicBezTo>
                <a:close/>
                <a:moveTo>
                  <a:pt x="1182470" y="1656904"/>
                </a:moveTo>
                <a:cubicBezTo>
                  <a:pt x="1057900" y="1656904"/>
                  <a:pt x="934671" y="1656904"/>
                  <a:pt x="808494" y="1656904"/>
                </a:cubicBezTo>
                <a:cubicBezTo>
                  <a:pt x="935474" y="1743701"/>
                  <a:pt x="1059776" y="1829158"/>
                  <a:pt x="1186488" y="1915954"/>
                </a:cubicBezTo>
                <a:cubicBezTo>
                  <a:pt x="1185148" y="1827550"/>
                  <a:pt x="1183809" y="1742093"/>
                  <a:pt x="1182470" y="1656904"/>
                </a:cubicBezTo>
                <a:close/>
                <a:moveTo>
                  <a:pt x="1181666" y="1609755"/>
                </a:moveTo>
                <a:cubicBezTo>
                  <a:pt x="1180326" y="1520548"/>
                  <a:pt x="1178987" y="1431876"/>
                  <a:pt x="1177648" y="1340793"/>
                </a:cubicBezTo>
                <a:cubicBezTo>
                  <a:pt x="1062187" y="1431340"/>
                  <a:pt x="949137" y="1519744"/>
                  <a:pt x="834480" y="1609755"/>
                </a:cubicBezTo>
                <a:cubicBezTo>
                  <a:pt x="951548" y="1609755"/>
                  <a:pt x="1065669" y="1609755"/>
                  <a:pt x="1181666" y="1609755"/>
                </a:cubicBezTo>
                <a:close/>
                <a:moveTo>
                  <a:pt x="1530460" y="893683"/>
                </a:moveTo>
                <a:cubicBezTo>
                  <a:pt x="1531263" y="893416"/>
                  <a:pt x="1531799" y="893148"/>
                  <a:pt x="1532603" y="892880"/>
                </a:cubicBezTo>
                <a:cubicBezTo>
                  <a:pt x="1529656" y="870645"/>
                  <a:pt x="1526709" y="848410"/>
                  <a:pt x="1523494" y="826175"/>
                </a:cubicBezTo>
                <a:cubicBezTo>
                  <a:pt x="1506885" y="715536"/>
                  <a:pt x="1490008" y="604629"/>
                  <a:pt x="1473667" y="493990"/>
                </a:cubicBezTo>
                <a:cubicBezTo>
                  <a:pt x="1472327" y="484614"/>
                  <a:pt x="1469113" y="482471"/>
                  <a:pt x="1460540" y="482471"/>
                </a:cubicBezTo>
                <a:cubicBezTo>
                  <a:pt x="1420089" y="483007"/>
                  <a:pt x="1379369" y="483275"/>
                  <a:pt x="1338918" y="483543"/>
                </a:cubicBezTo>
                <a:cubicBezTo>
                  <a:pt x="1312932" y="483543"/>
                  <a:pt x="1286679" y="483543"/>
                  <a:pt x="1257479" y="483543"/>
                </a:cubicBezTo>
                <a:cubicBezTo>
                  <a:pt x="1349633" y="622310"/>
                  <a:pt x="1440180" y="757863"/>
                  <a:pt x="1530460" y="893683"/>
                </a:cubicBezTo>
                <a:close/>
                <a:moveTo>
                  <a:pt x="1231493" y="1911400"/>
                </a:moveTo>
                <a:cubicBezTo>
                  <a:pt x="1345883" y="1825943"/>
                  <a:pt x="1457861" y="1742093"/>
                  <a:pt x="1571715" y="1656904"/>
                </a:cubicBezTo>
                <a:cubicBezTo>
                  <a:pt x="1455182" y="1656904"/>
                  <a:pt x="1341329" y="1656904"/>
                  <a:pt x="1227475" y="1656904"/>
                </a:cubicBezTo>
                <a:cubicBezTo>
                  <a:pt x="1228815" y="1741557"/>
                  <a:pt x="1230154" y="1824872"/>
                  <a:pt x="1231493" y="1911400"/>
                </a:cubicBezTo>
                <a:close/>
                <a:moveTo>
                  <a:pt x="1220242" y="1251853"/>
                </a:moveTo>
                <a:cubicBezTo>
                  <a:pt x="1325255" y="1169343"/>
                  <a:pt x="1427054" y="1089779"/>
                  <a:pt x="1531263" y="1008073"/>
                </a:cubicBezTo>
                <a:cubicBezTo>
                  <a:pt x="1424643" y="1006198"/>
                  <a:pt x="1321773" y="1004054"/>
                  <a:pt x="1220242" y="1002179"/>
                </a:cubicBezTo>
                <a:cubicBezTo>
                  <a:pt x="1220242" y="1085493"/>
                  <a:pt x="1220242" y="1166664"/>
                  <a:pt x="1220242" y="1251853"/>
                </a:cubicBezTo>
                <a:close/>
                <a:moveTo>
                  <a:pt x="1173897" y="1001643"/>
                </a:moveTo>
                <a:cubicBezTo>
                  <a:pt x="1077189" y="999768"/>
                  <a:pt x="983159" y="997893"/>
                  <a:pt x="889129" y="996286"/>
                </a:cubicBezTo>
                <a:cubicBezTo>
                  <a:pt x="888861" y="997357"/>
                  <a:pt x="888861" y="998161"/>
                  <a:pt x="888593" y="999232"/>
                </a:cubicBezTo>
                <a:cubicBezTo>
                  <a:pt x="983427" y="1073438"/>
                  <a:pt x="1078260" y="1147644"/>
                  <a:pt x="1173897" y="1222385"/>
                </a:cubicBezTo>
                <a:cubicBezTo>
                  <a:pt x="1173897" y="1148448"/>
                  <a:pt x="1173897" y="1075849"/>
                  <a:pt x="1173897" y="1001643"/>
                </a:cubicBezTo>
                <a:close/>
              </a:path>
            </a:pathLst>
          </a:custGeom>
          <a:solidFill>
            <a:srgbClr val="000000"/>
          </a:solidFill>
          <a:ln w="26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66" name="Oval 21">
            <a:extLst>
              <a:ext uri="{FF2B5EF4-FFF2-40B4-BE49-F238E27FC236}">
                <a16:creationId xmlns:a16="http://schemas.microsoft.com/office/drawing/2014/main" id="{54CEF600-B5F7-46F6-ACC3-C88FC6B60B7B}"/>
              </a:ext>
            </a:extLst>
          </p:cNvPr>
          <p:cNvSpPr>
            <a:spLocks noChangeAspect="1"/>
          </p:cNvSpPr>
          <p:nvPr/>
        </p:nvSpPr>
        <p:spPr>
          <a:xfrm>
            <a:off x="3314420" y="330139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67" name="TextBox 5366">
            <a:extLst>
              <a:ext uri="{FF2B5EF4-FFF2-40B4-BE49-F238E27FC236}">
                <a16:creationId xmlns:a16="http://schemas.microsoft.com/office/drawing/2014/main" id="{A73A58A4-B1E9-4FC1-907B-C08D12867888}"/>
              </a:ext>
            </a:extLst>
          </p:cNvPr>
          <p:cNvSpPr txBox="1"/>
          <p:nvPr/>
        </p:nvSpPr>
        <p:spPr>
          <a:xfrm>
            <a:off x="3338449" y="3966938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68" name="Rectangle 15">
            <a:extLst>
              <a:ext uri="{FF2B5EF4-FFF2-40B4-BE49-F238E27FC236}">
                <a16:creationId xmlns:a16="http://schemas.microsoft.com/office/drawing/2014/main" id="{BE5FE310-996F-4427-A475-28A16FD0CC92}"/>
              </a:ext>
            </a:extLst>
          </p:cNvPr>
          <p:cNvSpPr/>
          <p:nvPr/>
        </p:nvSpPr>
        <p:spPr>
          <a:xfrm rot="5400000">
            <a:off x="4458464" y="3822229"/>
            <a:ext cx="396965" cy="39643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69" name="Block Arc 14">
            <a:extLst>
              <a:ext uri="{FF2B5EF4-FFF2-40B4-BE49-F238E27FC236}">
                <a16:creationId xmlns:a16="http://schemas.microsoft.com/office/drawing/2014/main" id="{0E7F0E63-B534-42EB-B867-188A3BBE3557}"/>
              </a:ext>
            </a:extLst>
          </p:cNvPr>
          <p:cNvSpPr/>
          <p:nvPr/>
        </p:nvSpPr>
        <p:spPr>
          <a:xfrm rot="16200000">
            <a:off x="5442471" y="4418534"/>
            <a:ext cx="393178" cy="39343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70" name="Rounded Rectangle 32">
            <a:extLst>
              <a:ext uri="{FF2B5EF4-FFF2-40B4-BE49-F238E27FC236}">
                <a16:creationId xmlns:a16="http://schemas.microsoft.com/office/drawing/2014/main" id="{76111BDD-7B66-4285-AEA2-26A83C8DA699}"/>
              </a:ext>
            </a:extLst>
          </p:cNvPr>
          <p:cNvSpPr/>
          <p:nvPr/>
        </p:nvSpPr>
        <p:spPr>
          <a:xfrm>
            <a:off x="6541819" y="5046741"/>
            <a:ext cx="353016" cy="3530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371" name="Group 5370">
            <a:extLst>
              <a:ext uri="{FF2B5EF4-FFF2-40B4-BE49-F238E27FC236}">
                <a16:creationId xmlns:a16="http://schemas.microsoft.com/office/drawing/2014/main" id="{E64A17BF-44B3-4C3A-8EFE-5E7BC45DB974}"/>
              </a:ext>
            </a:extLst>
          </p:cNvPr>
          <p:cNvGrpSpPr/>
          <p:nvPr/>
        </p:nvGrpSpPr>
        <p:grpSpPr>
          <a:xfrm rot="16200000" flipH="1">
            <a:off x="9897773" y="5111344"/>
            <a:ext cx="913513" cy="1221354"/>
            <a:chOff x="629010" y="953877"/>
            <a:chExt cx="3775935" cy="5048374"/>
          </a:xfrm>
        </p:grpSpPr>
        <p:grpSp>
          <p:nvGrpSpPr>
            <p:cNvPr id="5372" name="Group 5371">
              <a:extLst>
                <a:ext uri="{FF2B5EF4-FFF2-40B4-BE49-F238E27FC236}">
                  <a16:creationId xmlns:a16="http://schemas.microsoft.com/office/drawing/2014/main" id="{1D240690-2EE9-4528-A6A5-2FEBAD748A79}"/>
                </a:ext>
              </a:extLst>
            </p:cNvPr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5374" name="Freeform: Shape 5373">
                <a:extLst>
                  <a:ext uri="{FF2B5EF4-FFF2-40B4-BE49-F238E27FC236}">
                    <a16:creationId xmlns:a16="http://schemas.microsoft.com/office/drawing/2014/main" id="{C91AB111-E269-4E90-9EBE-22187EAC6397}"/>
                  </a:ext>
                </a:extLst>
              </p:cNvPr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>
                  <a:gd name="connsiteX0" fmla="*/ 2089217 w 3108955"/>
                  <a:gd name="connsiteY0" fmla="*/ 0 h 4779453"/>
                  <a:gd name="connsiteX1" fmla="*/ 2817873 w 3108955"/>
                  <a:gd name="connsiteY1" fmla="*/ 0 h 4779453"/>
                  <a:gd name="connsiteX2" fmla="*/ 2817873 w 3108955"/>
                  <a:gd name="connsiteY2" fmla="*/ 228231 h 4779453"/>
                  <a:gd name="connsiteX3" fmla="*/ 3108955 w 3108955"/>
                  <a:gd name="connsiteY3" fmla="*/ 228231 h 4779453"/>
                  <a:gd name="connsiteX4" fmla="*/ 3108955 w 3108955"/>
                  <a:gd name="connsiteY4" fmla="*/ 4779453 h 4779453"/>
                  <a:gd name="connsiteX5" fmla="*/ 0 w 3108955"/>
                  <a:gd name="connsiteY5" fmla="*/ 4779453 h 4779453"/>
                  <a:gd name="connsiteX6" fmla="*/ 0 w 3108955"/>
                  <a:gd name="connsiteY6" fmla="*/ 228231 h 4779453"/>
                  <a:gd name="connsiteX7" fmla="*/ 2089217 w 3108955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08955" h="4779453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75" name="Freeform: Shape 5374">
                <a:extLst>
                  <a:ext uri="{FF2B5EF4-FFF2-40B4-BE49-F238E27FC236}">
                    <a16:creationId xmlns:a16="http://schemas.microsoft.com/office/drawing/2014/main" id="{D542F1A4-5503-491A-8CBF-26D711780CF9}"/>
                  </a:ext>
                </a:extLst>
              </p:cNvPr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>
                  <a:gd name="connsiteX0" fmla="*/ 1205455 w 2225193"/>
                  <a:gd name="connsiteY0" fmla="*/ 0 h 4779453"/>
                  <a:gd name="connsiteX1" fmla="*/ 1934111 w 2225193"/>
                  <a:gd name="connsiteY1" fmla="*/ 0 h 4779453"/>
                  <a:gd name="connsiteX2" fmla="*/ 1934111 w 2225193"/>
                  <a:gd name="connsiteY2" fmla="*/ 228231 h 4779453"/>
                  <a:gd name="connsiteX3" fmla="*/ 2225193 w 2225193"/>
                  <a:gd name="connsiteY3" fmla="*/ 228231 h 4779453"/>
                  <a:gd name="connsiteX4" fmla="*/ 2225193 w 2225193"/>
                  <a:gd name="connsiteY4" fmla="*/ 4779453 h 4779453"/>
                  <a:gd name="connsiteX5" fmla="*/ 0 w 2225193"/>
                  <a:gd name="connsiteY5" fmla="*/ 4779453 h 4779453"/>
                  <a:gd name="connsiteX6" fmla="*/ 0 w 2225193"/>
                  <a:gd name="connsiteY6" fmla="*/ 228231 h 4779453"/>
                  <a:gd name="connsiteX7" fmla="*/ 1205455 w 2225193"/>
                  <a:gd name="connsiteY7" fmla="*/ 228231 h 477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193" h="4779453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76" name="Rectangle 5375">
                <a:extLst>
                  <a:ext uri="{FF2B5EF4-FFF2-40B4-BE49-F238E27FC236}">
                    <a16:creationId xmlns:a16="http://schemas.microsoft.com/office/drawing/2014/main" id="{4DB19441-196E-4D7B-ABD2-51C513AB8FC4}"/>
                  </a:ext>
                </a:extLst>
              </p:cNvPr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377" name="Group 5376">
                <a:extLst>
                  <a:ext uri="{FF2B5EF4-FFF2-40B4-BE49-F238E27FC236}">
                    <a16:creationId xmlns:a16="http://schemas.microsoft.com/office/drawing/2014/main" id="{4A90AA9F-6161-4D94-AE90-8EE42A9B1113}"/>
                  </a:ext>
                </a:extLst>
              </p:cNvPr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5380" name="Rectangle: Rounded Corners 5379">
                  <a:extLst>
                    <a:ext uri="{FF2B5EF4-FFF2-40B4-BE49-F238E27FC236}">
                      <a16:creationId xmlns:a16="http://schemas.microsoft.com/office/drawing/2014/main" id="{2B634E6D-63DD-49FF-BD6C-478F2276041D}"/>
                    </a:ext>
                  </a:extLst>
                </p:cNvPr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81" name="Rectangle: Rounded Corners 5380">
                  <a:extLst>
                    <a:ext uri="{FF2B5EF4-FFF2-40B4-BE49-F238E27FC236}">
                      <a16:creationId xmlns:a16="http://schemas.microsoft.com/office/drawing/2014/main" id="{A6B0AA56-19AB-40A7-84B6-085AD041432B}"/>
                    </a:ext>
                  </a:extLst>
                </p:cNvPr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82" name="Rectangle: Rounded Corners 5381">
                  <a:extLst>
                    <a:ext uri="{FF2B5EF4-FFF2-40B4-BE49-F238E27FC236}">
                      <a16:creationId xmlns:a16="http://schemas.microsoft.com/office/drawing/2014/main" id="{2775583B-85AB-43F6-A53E-F4049A367BB4}"/>
                    </a:ext>
                  </a:extLst>
                </p:cNvPr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83" name="Rectangle: Rounded Corners 5382">
                  <a:extLst>
                    <a:ext uri="{FF2B5EF4-FFF2-40B4-BE49-F238E27FC236}">
                      <a16:creationId xmlns:a16="http://schemas.microsoft.com/office/drawing/2014/main" id="{A03C56DF-D94C-45B9-91A6-F3BE5593B4D8}"/>
                    </a:ext>
                  </a:extLst>
                </p:cNvPr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378" name="Freeform: Shape 5377">
                <a:extLst>
                  <a:ext uri="{FF2B5EF4-FFF2-40B4-BE49-F238E27FC236}">
                    <a16:creationId xmlns:a16="http://schemas.microsoft.com/office/drawing/2014/main" id="{0A04657D-085E-45F8-ACC2-75885C6EFC68}"/>
                  </a:ext>
                </a:extLst>
              </p:cNvPr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>
                  <a:gd name="connsiteX0" fmla="*/ 160020 w 2088560"/>
                  <a:gd name="connsiteY0" fmla="*/ 4242748 h 4562788"/>
                  <a:gd name="connsiteX1" fmla="*/ 1928540 w 2088560"/>
                  <a:gd name="connsiteY1" fmla="*/ 4242748 h 4562788"/>
                  <a:gd name="connsiteX2" fmla="*/ 2088560 w 2088560"/>
                  <a:gd name="connsiteY2" fmla="*/ 4402768 h 4562788"/>
                  <a:gd name="connsiteX3" fmla="*/ 1928540 w 2088560"/>
                  <a:gd name="connsiteY3" fmla="*/ 4562788 h 4562788"/>
                  <a:gd name="connsiteX4" fmla="*/ 160020 w 2088560"/>
                  <a:gd name="connsiteY4" fmla="*/ 4562788 h 4562788"/>
                  <a:gd name="connsiteX5" fmla="*/ 0 w 2088560"/>
                  <a:gd name="connsiteY5" fmla="*/ 4402768 h 4562788"/>
                  <a:gd name="connsiteX6" fmla="*/ 160020 w 2088560"/>
                  <a:gd name="connsiteY6" fmla="*/ 4242748 h 4562788"/>
                  <a:gd name="connsiteX7" fmla="*/ 160020 w 2088560"/>
                  <a:gd name="connsiteY7" fmla="*/ 2828498 h 4562788"/>
                  <a:gd name="connsiteX8" fmla="*/ 1928540 w 2088560"/>
                  <a:gd name="connsiteY8" fmla="*/ 2828498 h 4562788"/>
                  <a:gd name="connsiteX9" fmla="*/ 2088560 w 2088560"/>
                  <a:gd name="connsiteY9" fmla="*/ 2988518 h 4562788"/>
                  <a:gd name="connsiteX10" fmla="*/ 1928540 w 2088560"/>
                  <a:gd name="connsiteY10" fmla="*/ 3148538 h 4562788"/>
                  <a:gd name="connsiteX11" fmla="*/ 160020 w 2088560"/>
                  <a:gd name="connsiteY11" fmla="*/ 3148538 h 4562788"/>
                  <a:gd name="connsiteX12" fmla="*/ 0 w 2088560"/>
                  <a:gd name="connsiteY12" fmla="*/ 2988518 h 4562788"/>
                  <a:gd name="connsiteX13" fmla="*/ 160020 w 2088560"/>
                  <a:gd name="connsiteY13" fmla="*/ 2828498 h 4562788"/>
                  <a:gd name="connsiteX14" fmla="*/ 160020 w 2088560"/>
                  <a:gd name="connsiteY14" fmla="*/ 1414249 h 4562788"/>
                  <a:gd name="connsiteX15" fmla="*/ 1928540 w 2088560"/>
                  <a:gd name="connsiteY15" fmla="*/ 1414249 h 4562788"/>
                  <a:gd name="connsiteX16" fmla="*/ 2088560 w 2088560"/>
                  <a:gd name="connsiteY16" fmla="*/ 1574269 h 4562788"/>
                  <a:gd name="connsiteX17" fmla="*/ 1928540 w 2088560"/>
                  <a:gd name="connsiteY17" fmla="*/ 1734289 h 4562788"/>
                  <a:gd name="connsiteX18" fmla="*/ 160020 w 2088560"/>
                  <a:gd name="connsiteY18" fmla="*/ 1734289 h 4562788"/>
                  <a:gd name="connsiteX19" fmla="*/ 0 w 2088560"/>
                  <a:gd name="connsiteY19" fmla="*/ 1574269 h 4562788"/>
                  <a:gd name="connsiteX20" fmla="*/ 160020 w 2088560"/>
                  <a:gd name="connsiteY20" fmla="*/ 1414249 h 4562788"/>
                  <a:gd name="connsiteX21" fmla="*/ 160020 w 2088560"/>
                  <a:gd name="connsiteY21" fmla="*/ 0 h 4562788"/>
                  <a:gd name="connsiteX22" fmla="*/ 1928540 w 2088560"/>
                  <a:gd name="connsiteY22" fmla="*/ 0 h 4562788"/>
                  <a:gd name="connsiteX23" fmla="*/ 2088560 w 2088560"/>
                  <a:gd name="connsiteY23" fmla="*/ 160020 h 4562788"/>
                  <a:gd name="connsiteX24" fmla="*/ 1928540 w 2088560"/>
                  <a:gd name="connsiteY24" fmla="*/ 320040 h 4562788"/>
                  <a:gd name="connsiteX25" fmla="*/ 160020 w 2088560"/>
                  <a:gd name="connsiteY25" fmla="*/ 320040 h 4562788"/>
                  <a:gd name="connsiteX26" fmla="*/ 0 w 2088560"/>
                  <a:gd name="connsiteY26" fmla="*/ 160020 h 4562788"/>
                  <a:gd name="connsiteX27" fmla="*/ 160020 w 2088560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88560" h="4562788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79" name="Freeform: Shape 5378">
                <a:extLst>
                  <a:ext uri="{FF2B5EF4-FFF2-40B4-BE49-F238E27FC236}">
                    <a16:creationId xmlns:a16="http://schemas.microsoft.com/office/drawing/2014/main" id="{4D19BE9D-2DB4-41F5-B352-903095A911C7}"/>
                  </a:ext>
                </a:extLst>
              </p:cNvPr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>
                  <a:gd name="connsiteX0" fmla="*/ 0 w 583897"/>
                  <a:gd name="connsiteY0" fmla="*/ 4242748 h 4562788"/>
                  <a:gd name="connsiteX1" fmla="*/ 423877 w 583897"/>
                  <a:gd name="connsiteY1" fmla="*/ 4242748 h 4562788"/>
                  <a:gd name="connsiteX2" fmla="*/ 583897 w 583897"/>
                  <a:gd name="connsiteY2" fmla="*/ 4402768 h 4562788"/>
                  <a:gd name="connsiteX3" fmla="*/ 423877 w 583897"/>
                  <a:gd name="connsiteY3" fmla="*/ 4562788 h 4562788"/>
                  <a:gd name="connsiteX4" fmla="*/ 0 w 583897"/>
                  <a:gd name="connsiteY4" fmla="*/ 4562788 h 4562788"/>
                  <a:gd name="connsiteX5" fmla="*/ 160020 w 583897"/>
                  <a:gd name="connsiteY5" fmla="*/ 4402768 h 4562788"/>
                  <a:gd name="connsiteX6" fmla="*/ 0 w 583897"/>
                  <a:gd name="connsiteY6" fmla="*/ 4242748 h 4562788"/>
                  <a:gd name="connsiteX7" fmla="*/ 0 w 583897"/>
                  <a:gd name="connsiteY7" fmla="*/ 2828498 h 4562788"/>
                  <a:gd name="connsiteX8" fmla="*/ 423877 w 583897"/>
                  <a:gd name="connsiteY8" fmla="*/ 2828498 h 4562788"/>
                  <a:gd name="connsiteX9" fmla="*/ 583897 w 583897"/>
                  <a:gd name="connsiteY9" fmla="*/ 2988518 h 4562788"/>
                  <a:gd name="connsiteX10" fmla="*/ 423877 w 583897"/>
                  <a:gd name="connsiteY10" fmla="*/ 3148538 h 4562788"/>
                  <a:gd name="connsiteX11" fmla="*/ 0 w 583897"/>
                  <a:gd name="connsiteY11" fmla="*/ 3148538 h 4562788"/>
                  <a:gd name="connsiteX12" fmla="*/ 160020 w 583897"/>
                  <a:gd name="connsiteY12" fmla="*/ 2988518 h 4562788"/>
                  <a:gd name="connsiteX13" fmla="*/ 0 w 583897"/>
                  <a:gd name="connsiteY13" fmla="*/ 2828498 h 4562788"/>
                  <a:gd name="connsiteX14" fmla="*/ 0 w 583897"/>
                  <a:gd name="connsiteY14" fmla="*/ 1414249 h 4562788"/>
                  <a:gd name="connsiteX15" fmla="*/ 423877 w 583897"/>
                  <a:gd name="connsiteY15" fmla="*/ 1414249 h 4562788"/>
                  <a:gd name="connsiteX16" fmla="*/ 583897 w 583897"/>
                  <a:gd name="connsiteY16" fmla="*/ 1574269 h 4562788"/>
                  <a:gd name="connsiteX17" fmla="*/ 423877 w 583897"/>
                  <a:gd name="connsiteY17" fmla="*/ 1734289 h 4562788"/>
                  <a:gd name="connsiteX18" fmla="*/ 0 w 583897"/>
                  <a:gd name="connsiteY18" fmla="*/ 1734289 h 4562788"/>
                  <a:gd name="connsiteX19" fmla="*/ 160020 w 583897"/>
                  <a:gd name="connsiteY19" fmla="*/ 1574269 h 4562788"/>
                  <a:gd name="connsiteX20" fmla="*/ 0 w 583897"/>
                  <a:gd name="connsiteY20" fmla="*/ 1414249 h 4562788"/>
                  <a:gd name="connsiteX21" fmla="*/ 0 w 583897"/>
                  <a:gd name="connsiteY21" fmla="*/ 0 h 4562788"/>
                  <a:gd name="connsiteX22" fmla="*/ 423877 w 583897"/>
                  <a:gd name="connsiteY22" fmla="*/ 0 h 4562788"/>
                  <a:gd name="connsiteX23" fmla="*/ 583897 w 583897"/>
                  <a:gd name="connsiteY23" fmla="*/ 160020 h 4562788"/>
                  <a:gd name="connsiteX24" fmla="*/ 423877 w 583897"/>
                  <a:gd name="connsiteY24" fmla="*/ 320040 h 4562788"/>
                  <a:gd name="connsiteX25" fmla="*/ 0 w 583897"/>
                  <a:gd name="connsiteY25" fmla="*/ 320040 h 4562788"/>
                  <a:gd name="connsiteX26" fmla="*/ 160020 w 583897"/>
                  <a:gd name="connsiteY26" fmla="*/ 160020 h 4562788"/>
                  <a:gd name="connsiteX27" fmla="*/ 0 w 583897"/>
                  <a:gd name="connsiteY27" fmla="*/ 0 h 456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3897" h="4562788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373" name="Freeform: Shape 5372">
              <a:extLst>
                <a:ext uri="{FF2B5EF4-FFF2-40B4-BE49-F238E27FC236}">
                  <a16:creationId xmlns:a16="http://schemas.microsoft.com/office/drawing/2014/main" id="{17F87689-05B0-4E44-9EF6-1B6FA12DAF7C}"/>
                </a:ext>
              </a:extLst>
            </p:cNvPr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>
                <a:gd name="connsiteX0" fmla="*/ 49 w 365818"/>
                <a:gd name="connsiteY0" fmla="*/ 316462 h 495529"/>
                <a:gd name="connsiteX1" fmla="*/ 17672 w 365818"/>
                <a:gd name="connsiteY1" fmla="*/ 243644 h 495529"/>
                <a:gd name="connsiteX2" fmla="*/ 94170 w 365818"/>
                <a:gd name="connsiteY2" fmla="*/ 112920 h 495529"/>
                <a:gd name="connsiteX3" fmla="*/ 178221 w 365818"/>
                <a:gd name="connsiteY3" fmla="*/ 3306 h 495529"/>
                <a:gd name="connsiteX4" fmla="*/ 187517 w 365818"/>
                <a:gd name="connsiteY4" fmla="*/ 3693 h 495529"/>
                <a:gd name="connsiteX5" fmla="*/ 328117 w 365818"/>
                <a:gd name="connsiteY5" fmla="*/ 204911 h 495529"/>
                <a:gd name="connsiteX6" fmla="*/ 354649 w 365818"/>
                <a:gd name="connsiteY6" fmla="*/ 261461 h 495529"/>
                <a:gd name="connsiteX7" fmla="*/ 350582 w 365818"/>
                <a:gd name="connsiteY7" fmla="*/ 384826 h 495529"/>
                <a:gd name="connsiteX8" fmla="*/ 207658 w 365818"/>
                <a:gd name="connsiteY8" fmla="*/ 493665 h 495529"/>
                <a:gd name="connsiteX9" fmla="*/ 1986 w 365818"/>
                <a:gd name="connsiteY9" fmla="*/ 338927 h 495529"/>
                <a:gd name="connsiteX10" fmla="*/ 49 w 365818"/>
                <a:gd name="connsiteY10" fmla="*/ 316462 h 49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818" h="495529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384" name="Oval 5383">
            <a:extLst>
              <a:ext uri="{FF2B5EF4-FFF2-40B4-BE49-F238E27FC236}">
                <a16:creationId xmlns:a16="http://schemas.microsoft.com/office/drawing/2014/main" id="{CE4B431E-5083-4CDF-80F7-D42F80C775F0}"/>
              </a:ext>
            </a:extLst>
          </p:cNvPr>
          <p:cNvSpPr/>
          <p:nvPr/>
        </p:nvSpPr>
        <p:spPr>
          <a:xfrm>
            <a:off x="8380890" y="6009224"/>
            <a:ext cx="1395730" cy="16910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11322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160</cp:revision>
  <dcterms:created xsi:type="dcterms:W3CDTF">2018-02-18T19:39:47Z</dcterms:created>
  <dcterms:modified xsi:type="dcterms:W3CDTF">2020-08-31T08:27:52Z</dcterms:modified>
</cp:coreProperties>
</file>