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1317997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42404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4443958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2015-12-10T08:41:22Z</dcterms:modified>
</cp:coreProperties>
</file>