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4" r:id="rId3"/>
    <p:sldId id="265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57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7E4B4-20C2-4AB4-A117-D50F7178AA4B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0DF9C-BB89-4FA5-AB4D-A253D35BC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975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7E4B4-20C2-4AB4-A117-D50F7178AA4B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0DF9C-BB89-4FA5-AB4D-A253D35BC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7597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7E4B4-20C2-4AB4-A117-D50F7178AA4B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0DF9C-BB89-4FA5-AB4D-A253D35BC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857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7E4B4-20C2-4AB4-A117-D50F7178AA4B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0DF9C-BB89-4FA5-AB4D-A253D35BC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472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7E4B4-20C2-4AB4-A117-D50F7178AA4B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0DF9C-BB89-4FA5-AB4D-A253D35BC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394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7E4B4-20C2-4AB4-A117-D50F7178AA4B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0DF9C-BB89-4FA5-AB4D-A253D35BC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8144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7E4B4-20C2-4AB4-A117-D50F7178AA4B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0DF9C-BB89-4FA5-AB4D-A253D35BC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1758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7E4B4-20C2-4AB4-A117-D50F7178AA4B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0DF9C-BB89-4FA5-AB4D-A253D35BC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3284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7E4B4-20C2-4AB4-A117-D50F7178AA4B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0DF9C-BB89-4FA5-AB4D-A253D35BC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731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7E4B4-20C2-4AB4-A117-D50F7178AA4B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0DF9C-BB89-4FA5-AB4D-A253D35BC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64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7E4B4-20C2-4AB4-A117-D50F7178AA4B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0DF9C-BB89-4FA5-AB4D-A253D35BC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43007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57E4B4-20C2-4AB4-A117-D50F7178AA4B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C0DF9C-BB89-4FA5-AB4D-A253D35BC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150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6" Type="http://schemas.openxmlformats.org/officeDocument/2006/relationships/tags" Target="../tags/tag26.xml"/><Relationship Id="rId21" Type="http://schemas.openxmlformats.org/officeDocument/2006/relationships/tags" Target="../tags/tag21.xml"/><Relationship Id="rId42" Type="http://schemas.openxmlformats.org/officeDocument/2006/relationships/tags" Target="../tags/tag42.xml"/><Relationship Id="rId47" Type="http://schemas.openxmlformats.org/officeDocument/2006/relationships/tags" Target="../tags/tag47.xml"/><Relationship Id="rId63" Type="http://schemas.openxmlformats.org/officeDocument/2006/relationships/tags" Target="../tags/tag63.xml"/><Relationship Id="rId68" Type="http://schemas.openxmlformats.org/officeDocument/2006/relationships/tags" Target="../tags/tag68.xml"/><Relationship Id="rId84" Type="http://schemas.openxmlformats.org/officeDocument/2006/relationships/tags" Target="../tags/tag84.xml"/><Relationship Id="rId89" Type="http://schemas.openxmlformats.org/officeDocument/2006/relationships/tags" Target="../tags/tag89.xml"/><Relationship Id="rId16" Type="http://schemas.openxmlformats.org/officeDocument/2006/relationships/tags" Target="../tags/tag16.xml"/><Relationship Id="rId11" Type="http://schemas.openxmlformats.org/officeDocument/2006/relationships/tags" Target="../tags/tag11.xml"/><Relationship Id="rId32" Type="http://schemas.openxmlformats.org/officeDocument/2006/relationships/tags" Target="../tags/tag32.xml"/><Relationship Id="rId37" Type="http://schemas.openxmlformats.org/officeDocument/2006/relationships/tags" Target="../tags/tag37.xml"/><Relationship Id="rId53" Type="http://schemas.openxmlformats.org/officeDocument/2006/relationships/tags" Target="../tags/tag53.xml"/><Relationship Id="rId58" Type="http://schemas.openxmlformats.org/officeDocument/2006/relationships/tags" Target="../tags/tag58.xml"/><Relationship Id="rId74" Type="http://schemas.openxmlformats.org/officeDocument/2006/relationships/tags" Target="../tags/tag74.xml"/><Relationship Id="rId79" Type="http://schemas.openxmlformats.org/officeDocument/2006/relationships/tags" Target="../tags/tag79.xml"/><Relationship Id="rId5" Type="http://schemas.openxmlformats.org/officeDocument/2006/relationships/tags" Target="../tags/tag5.xml"/><Relationship Id="rId90" Type="http://schemas.openxmlformats.org/officeDocument/2006/relationships/tags" Target="../tags/tag90.xml"/><Relationship Id="rId95" Type="http://schemas.openxmlformats.org/officeDocument/2006/relationships/tags" Target="../tags/tag95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43" Type="http://schemas.openxmlformats.org/officeDocument/2006/relationships/tags" Target="../tags/tag43.xml"/><Relationship Id="rId48" Type="http://schemas.openxmlformats.org/officeDocument/2006/relationships/tags" Target="../tags/tag48.xml"/><Relationship Id="rId64" Type="http://schemas.openxmlformats.org/officeDocument/2006/relationships/tags" Target="../tags/tag64.xml"/><Relationship Id="rId69" Type="http://schemas.openxmlformats.org/officeDocument/2006/relationships/tags" Target="../tags/tag69.xml"/><Relationship Id="rId80" Type="http://schemas.openxmlformats.org/officeDocument/2006/relationships/tags" Target="../tags/tag80.xml"/><Relationship Id="rId85" Type="http://schemas.openxmlformats.org/officeDocument/2006/relationships/tags" Target="../tags/tag85.xml"/><Relationship Id="rId3" Type="http://schemas.openxmlformats.org/officeDocument/2006/relationships/tags" Target="../tags/tag3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tags" Target="../tags/tag33.xml"/><Relationship Id="rId38" Type="http://schemas.openxmlformats.org/officeDocument/2006/relationships/tags" Target="../tags/tag38.xml"/><Relationship Id="rId46" Type="http://schemas.openxmlformats.org/officeDocument/2006/relationships/tags" Target="../tags/tag46.xml"/><Relationship Id="rId59" Type="http://schemas.openxmlformats.org/officeDocument/2006/relationships/tags" Target="../tags/tag59.xml"/><Relationship Id="rId67" Type="http://schemas.openxmlformats.org/officeDocument/2006/relationships/tags" Target="../tags/tag67.xml"/><Relationship Id="rId20" Type="http://schemas.openxmlformats.org/officeDocument/2006/relationships/tags" Target="../tags/tag20.xml"/><Relationship Id="rId41" Type="http://schemas.openxmlformats.org/officeDocument/2006/relationships/tags" Target="../tags/tag41.xml"/><Relationship Id="rId54" Type="http://schemas.openxmlformats.org/officeDocument/2006/relationships/tags" Target="../tags/tag54.xml"/><Relationship Id="rId62" Type="http://schemas.openxmlformats.org/officeDocument/2006/relationships/tags" Target="../tags/tag62.xml"/><Relationship Id="rId70" Type="http://schemas.openxmlformats.org/officeDocument/2006/relationships/tags" Target="../tags/tag70.xml"/><Relationship Id="rId75" Type="http://schemas.openxmlformats.org/officeDocument/2006/relationships/tags" Target="../tags/tag75.xml"/><Relationship Id="rId83" Type="http://schemas.openxmlformats.org/officeDocument/2006/relationships/tags" Target="../tags/tag83.xml"/><Relationship Id="rId88" Type="http://schemas.openxmlformats.org/officeDocument/2006/relationships/tags" Target="../tags/tag88.xml"/><Relationship Id="rId91" Type="http://schemas.openxmlformats.org/officeDocument/2006/relationships/tags" Target="../tags/tag91.xml"/><Relationship Id="rId96" Type="http://schemas.openxmlformats.org/officeDocument/2006/relationships/slideLayout" Target="../slideLayouts/slideLayout6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tags" Target="../tags/tag36.xml"/><Relationship Id="rId49" Type="http://schemas.openxmlformats.org/officeDocument/2006/relationships/tags" Target="../tags/tag49.xml"/><Relationship Id="rId57" Type="http://schemas.openxmlformats.org/officeDocument/2006/relationships/tags" Target="../tags/tag57.xml"/><Relationship Id="rId10" Type="http://schemas.openxmlformats.org/officeDocument/2006/relationships/tags" Target="../tags/tag10.xml"/><Relationship Id="rId31" Type="http://schemas.openxmlformats.org/officeDocument/2006/relationships/tags" Target="../tags/tag31.xml"/><Relationship Id="rId44" Type="http://schemas.openxmlformats.org/officeDocument/2006/relationships/tags" Target="../tags/tag44.xml"/><Relationship Id="rId52" Type="http://schemas.openxmlformats.org/officeDocument/2006/relationships/tags" Target="../tags/tag52.xml"/><Relationship Id="rId60" Type="http://schemas.openxmlformats.org/officeDocument/2006/relationships/tags" Target="../tags/tag60.xml"/><Relationship Id="rId65" Type="http://schemas.openxmlformats.org/officeDocument/2006/relationships/tags" Target="../tags/tag65.xml"/><Relationship Id="rId73" Type="http://schemas.openxmlformats.org/officeDocument/2006/relationships/tags" Target="../tags/tag73.xml"/><Relationship Id="rId78" Type="http://schemas.openxmlformats.org/officeDocument/2006/relationships/tags" Target="../tags/tag78.xml"/><Relationship Id="rId81" Type="http://schemas.openxmlformats.org/officeDocument/2006/relationships/tags" Target="../tags/tag81.xml"/><Relationship Id="rId86" Type="http://schemas.openxmlformats.org/officeDocument/2006/relationships/tags" Target="../tags/tag86.xml"/><Relationship Id="rId94" Type="http://schemas.openxmlformats.org/officeDocument/2006/relationships/tags" Target="../tags/tag94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9" Type="http://schemas.openxmlformats.org/officeDocument/2006/relationships/tags" Target="../tags/tag39.xml"/><Relationship Id="rId34" Type="http://schemas.openxmlformats.org/officeDocument/2006/relationships/tags" Target="../tags/tag34.xml"/><Relationship Id="rId50" Type="http://schemas.openxmlformats.org/officeDocument/2006/relationships/tags" Target="../tags/tag50.xml"/><Relationship Id="rId55" Type="http://schemas.openxmlformats.org/officeDocument/2006/relationships/tags" Target="../tags/tag55.xml"/><Relationship Id="rId76" Type="http://schemas.openxmlformats.org/officeDocument/2006/relationships/tags" Target="../tags/tag76.xml"/><Relationship Id="rId97" Type="http://schemas.openxmlformats.org/officeDocument/2006/relationships/hyperlink" Target="http://www.free-power-point-templates.com/colors-google-powerpoint-template/" TargetMode="External"/><Relationship Id="rId7" Type="http://schemas.openxmlformats.org/officeDocument/2006/relationships/tags" Target="../tags/tag7.xml"/><Relationship Id="rId71" Type="http://schemas.openxmlformats.org/officeDocument/2006/relationships/tags" Target="../tags/tag71.xml"/><Relationship Id="rId92" Type="http://schemas.openxmlformats.org/officeDocument/2006/relationships/tags" Target="../tags/tag92.xml"/><Relationship Id="rId2" Type="http://schemas.openxmlformats.org/officeDocument/2006/relationships/tags" Target="../tags/tag2.xml"/><Relationship Id="rId29" Type="http://schemas.openxmlformats.org/officeDocument/2006/relationships/tags" Target="../tags/tag29.xml"/><Relationship Id="rId24" Type="http://schemas.openxmlformats.org/officeDocument/2006/relationships/tags" Target="../tags/tag24.xml"/><Relationship Id="rId40" Type="http://schemas.openxmlformats.org/officeDocument/2006/relationships/tags" Target="../tags/tag40.xml"/><Relationship Id="rId45" Type="http://schemas.openxmlformats.org/officeDocument/2006/relationships/tags" Target="../tags/tag45.xml"/><Relationship Id="rId66" Type="http://schemas.openxmlformats.org/officeDocument/2006/relationships/tags" Target="../tags/tag66.xml"/><Relationship Id="rId87" Type="http://schemas.openxmlformats.org/officeDocument/2006/relationships/tags" Target="../tags/tag87.xml"/><Relationship Id="rId61" Type="http://schemas.openxmlformats.org/officeDocument/2006/relationships/tags" Target="../tags/tag61.xml"/><Relationship Id="rId82" Type="http://schemas.openxmlformats.org/officeDocument/2006/relationships/tags" Target="../tags/tag82.xml"/><Relationship Id="rId19" Type="http://schemas.openxmlformats.org/officeDocument/2006/relationships/tags" Target="../tags/tag19.xml"/><Relationship Id="rId14" Type="http://schemas.openxmlformats.org/officeDocument/2006/relationships/tags" Target="../tags/tag14.xml"/><Relationship Id="rId30" Type="http://schemas.openxmlformats.org/officeDocument/2006/relationships/tags" Target="../tags/tag30.xml"/><Relationship Id="rId35" Type="http://schemas.openxmlformats.org/officeDocument/2006/relationships/tags" Target="../tags/tag35.xml"/><Relationship Id="rId56" Type="http://schemas.openxmlformats.org/officeDocument/2006/relationships/tags" Target="../tags/tag56.xml"/><Relationship Id="rId77" Type="http://schemas.openxmlformats.org/officeDocument/2006/relationships/tags" Target="../tags/tag77.xml"/><Relationship Id="rId8" Type="http://schemas.openxmlformats.org/officeDocument/2006/relationships/tags" Target="../tags/tag8.xml"/><Relationship Id="rId51" Type="http://schemas.openxmlformats.org/officeDocument/2006/relationships/tags" Target="../tags/tag51.xml"/><Relationship Id="rId72" Type="http://schemas.openxmlformats.org/officeDocument/2006/relationships/tags" Target="../tags/tag72.xml"/><Relationship Id="rId93" Type="http://schemas.openxmlformats.org/officeDocument/2006/relationships/tags" Target="../tags/tag93.xml"/><Relationship Id="rId98" Type="http://schemas.openxmlformats.org/officeDocument/2006/relationships/hyperlink" Target="http://fppt.com/officetimeline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fppt.com/officetimeline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officetimeline.com/fwlink.aspx?linkid=1030" TargetMode="External"/><Relationship Id="rId3" Type="http://schemas.openxmlformats.org/officeDocument/2006/relationships/hyperlink" Target="http://fppt.com/officetimeline" TargetMode="External"/><Relationship Id="rId7" Type="http://schemas.openxmlformats.org/officeDocument/2006/relationships/image" Target="../media/image6.jpeg"/><Relationship Id="rId2" Type="http://schemas.openxmlformats.org/officeDocument/2006/relationships/hyperlink" Target="http://www.fppt.com/officetimeline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8000">
              <a:srgbClr val="F0EBD5"/>
            </a:gs>
            <a:gs pos="100000">
              <a:srgbClr val="D1C39F"/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Olympic Games Timeline</a:t>
            </a:r>
          </a:p>
        </p:txBody>
      </p:sp>
      <p:sp>
        <p:nvSpPr>
          <p:cNvPr id="3461" name="pgshape"/>
          <p:cNvSpPr/>
          <p:nvPr>
            <p:custDataLst>
              <p:tags r:id="rId2"/>
            </p:custDataLst>
          </p:nvPr>
        </p:nvSpPr>
        <p:spPr>
          <a:xfrm>
            <a:off x="1193800" y="5257831"/>
            <a:ext cx="6756400" cy="254000"/>
          </a:xfrm>
          <a:prstGeom prst="roundRect">
            <a:avLst/>
          </a:prstGeom>
          <a:gradFill flip="none" rotWithShape="1">
            <a:gsLst>
              <a:gs pos="0">
                <a:srgbClr val="1F497D"/>
              </a:gs>
              <a:gs pos="100000">
                <a:srgbClr val="1F4A7F"/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>
            <a:reflection blurRad="6350" stA="50000" endA="300" endPos="55500" dist="50800" dir="5400000" sy="-100000" algn="bl" rotWithShape="0"/>
          </a:effectLst>
          <a:scene3d>
            <a:camera prst="orthographicFront"/>
            <a:lightRig rig="threePt" dir="t">
              <a:rot lat="0" lon="0" rev="8700000"/>
            </a:lightRig>
          </a:scene3d>
          <a:sp3d>
            <a:bevelT w="165100" h="1905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62" name="pgshape"/>
          <p:cNvCxnSpPr/>
          <p:nvPr/>
        </p:nvCxnSpPr>
        <p:spPr>
          <a:xfrm flipV="1">
            <a:off x="1193800" y="5130831"/>
            <a:ext cx="0" cy="127000"/>
          </a:xfrm>
          <a:prstGeom prst="line">
            <a:avLst/>
          </a:prstGeom>
          <a:ln w="25400">
            <a:solidFill>
              <a:srgbClr val="7D7D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63" name="pgshape"/>
          <p:cNvSpPr txBox="1"/>
          <p:nvPr>
            <p:custDataLst>
              <p:tags r:id="rId3"/>
            </p:custDataLst>
          </p:nvPr>
        </p:nvSpPr>
        <p:spPr>
          <a:xfrm>
            <a:off x="1193800" y="5257831"/>
            <a:ext cx="750711" cy="254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rgbClr val="FFFFFF"/>
                </a:solidFill>
                <a:latin typeface="Calibri"/>
              </a:rPr>
              <a:t>1896</a:t>
            </a:r>
            <a:endParaRPr lang="en-US" sz="1300">
              <a:solidFill>
                <a:srgbClr val="FFFFFF"/>
              </a:solidFill>
              <a:latin typeface="Calibri"/>
            </a:endParaRPr>
          </a:p>
        </p:txBody>
      </p:sp>
      <p:cxnSp>
        <p:nvCxnSpPr>
          <p:cNvPr id="3464" name="pgshape"/>
          <p:cNvCxnSpPr/>
          <p:nvPr/>
        </p:nvCxnSpPr>
        <p:spPr>
          <a:xfrm flipV="1">
            <a:off x="1944511" y="5130831"/>
            <a:ext cx="0" cy="127000"/>
          </a:xfrm>
          <a:prstGeom prst="line">
            <a:avLst/>
          </a:prstGeom>
          <a:ln w="25400">
            <a:solidFill>
              <a:srgbClr val="7D7D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65" name="pgshape"/>
          <p:cNvSpPr txBox="1"/>
          <p:nvPr>
            <p:custDataLst>
              <p:tags r:id="rId4"/>
            </p:custDataLst>
          </p:nvPr>
        </p:nvSpPr>
        <p:spPr>
          <a:xfrm>
            <a:off x="1944511" y="5257831"/>
            <a:ext cx="750711" cy="254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rgbClr val="FFFFFF"/>
                </a:solidFill>
                <a:latin typeface="Calibri"/>
              </a:rPr>
              <a:t>1909</a:t>
            </a:r>
            <a:endParaRPr lang="en-US" sz="1300">
              <a:solidFill>
                <a:srgbClr val="FFFFFF"/>
              </a:solidFill>
              <a:latin typeface="Calibri"/>
            </a:endParaRPr>
          </a:p>
        </p:txBody>
      </p:sp>
      <p:cxnSp>
        <p:nvCxnSpPr>
          <p:cNvPr id="3466" name="pgshape"/>
          <p:cNvCxnSpPr/>
          <p:nvPr/>
        </p:nvCxnSpPr>
        <p:spPr>
          <a:xfrm flipV="1">
            <a:off x="2695222" y="5130831"/>
            <a:ext cx="0" cy="127000"/>
          </a:xfrm>
          <a:prstGeom prst="line">
            <a:avLst/>
          </a:prstGeom>
          <a:ln w="25400">
            <a:solidFill>
              <a:srgbClr val="7D7D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67" name="pgshape"/>
          <p:cNvSpPr txBox="1"/>
          <p:nvPr>
            <p:custDataLst>
              <p:tags r:id="rId5"/>
            </p:custDataLst>
          </p:nvPr>
        </p:nvSpPr>
        <p:spPr>
          <a:xfrm>
            <a:off x="2695222" y="5257831"/>
            <a:ext cx="750711" cy="254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rgbClr val="FFFFFF"/>
                </a:solidFill>
                <a:latin typeface="Calibri"/>
              </a:rPr>
              <a:t>1922</a:t>
            </a:r>
            <a:endParaRPr lang="en-US" sz="1300">
              <a:solidFill>
                <a:srgbClr val="FFFFFF"/>
              </a:solidFill>
              <a:latin typeface="Calibri"/>
            </a:endParaRPr>
          </a:p>
        </p:txBody>
      </p:sp>
      <p:cxnSp>
        <p:nvCxnSpPr>
          <p:cNvPr id="3468" name="pgshape"/>
          <p:cNvCxnSpPr/>
          <p:nvPr/>
        </p:nvCxnSpPr>
        <p:spPr>
          <a:xfrm flipV="1">
            <a:off x="3445933" y="5130831"/>
            <a:ext cx="0" cy="127000"/>
          </a:xfrm>
          <a:prstGeom prst="line">
            <a:avLst/>
          </a:prstGeom>
          <a:ln w="25400">
            <a:solidFill>
              <a:srgbClr val="7D7D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69" name="pgshape"/>
          <p:cNvSpPr txBox="1"/>
          <p:nvPr>
            <p:custDataLst>
              <p:tags r:id="rId6"/>
            </p:custDataLst>
          </p:nvPr>
        </p:nvSpPr>
        <p:spPr>
          <a:xfrm>
            <a:off x="3445933" y="5257831"/>
            <a:ext cx="750711" cy="254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rgbClr val="FFFFFF"/>
                </a:solidFill>
                <a:latin typeface="Calibri"/>
              </a:rPr>
              <a:t>1935</a:t>
            </a:r>
            <a:endParaRPr lang="en-US" sz="1300">
              <a:solidFill>
                <a:srgbClr val="FFFFFF"/>
              </a:solidFill>
              <a:latin typeface="Calibri"/>
            </a:endParaRPr>
          </a:p>
        </p:txBody>
      </p:sp>
      <p:cxnSp>
        <p:nvCxnSpPr>
          <p:cNvPr id="3470" name="pgshape"/>
          <p:cNvCxnSpPr/>
          <p:nvPr/>
        </p:nvCxnSpPr>
        <p:spPr>
          <a:xfrm flipV="1">
            <a:off x="4196645" y="5130831"/>
            <a:ext cx="0" cy="127000"/>
          </a:xfrm>
          <a:prstGeom prst="line">
            <a:avLst/>
          </a:prstGeom>
          <a:ln w="25400">
            <a:solidFill>
              <a:srgbClr val="7D7D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71" name="pgshape"/>
          <p:cNvSpPr txBox="1"/>
          <p:nvPr>
            <p:custDataLst>
              <p:tags r:id="rId7"/>
            </p:custDataLst>
          </p:nvPr>
        </p:nvSpPr>
        <p:spPr>
          <a:xfrm>
            <a:off x="4196645" y="5257831"/>
            <a:ext cx="750711" cy="254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rgbClr val="FFFFFF"/>
                </a:solidFill>
                <a:latin typeface="Calibri"/>
              </a:rPr>
              <a:t>1948</a:t>
            </a:r>
            <a:endParaRPr lang="en-US" sz="1300">
              <a:solidFill>
                <a:srgbClr val="FFFFFF"/>
              </a:solidFill>
              <a:latin typeface="Calibri"/>
            </a:endParaRPr>
          </a:p>
        </p:txBody>
      </p:sp>
      <p:cxnSp>
        <p:nvCxnSpPr>
          <p:cNvPr id="3472" name="pgshape"/>
          <p:cNvCxnSpPr/>
          <p:nvPr/>
        </p:nvCxnSpPr>
        <p:spPr>
          <a:xfrm flipV="1">
            <a:off x="4947355" y="5130831"/>
            <a:ext cx="0" cy="127000"/>
          </a:xfrm>
          <a:prstGeom prst="line">
            <a:avLst/>
          </a:prstGeom>
          <a:ln w="25400">
            <a:solidFill>
              <a:srgbClr val="7D7D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73" name="pgshape"/>
          <p:cNvSpPr txBox="1"/>
          <p:nvPr>
            <p:custDataLst>
              <p:tags r:id="rId8"/>
            </p:custDataLst>
          </p:nvPr>
        </p:nvSpPr>
        <p:spPr>
          <a:xfrm>
            <a:off x="4947355" y="5257831"/>
            <a:ext cx="750711" cy="254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rgbClr val="FFFFFF"/>
                </a:solidFill>
                <a:latin typeface="Calibri"/>
              </a:rPr>
              <a:t>1961</a:t>
            </a:r>
            <a:endParaRPr lang="en-US" sz="1300">
              <a:solidFill>
                <a:srgbClr val="FFFFFF"/>
              </a:solidFill>
              <a:latin typeface="Calibri"/>
            </a:endParaRPr>
          </a:p>
        </p:txBody>
      </p:sp>
      <p:cxnSp>
        <p:nvCxnSpPr>
          <p:cNvPr id="3474" name="pgshape"/>
          <p:cNvCxnSpPr/>
          <p:nvPr/>
        </p:nvCxnSpPr>
        <p:spPr>
          <a:xfrm flipV="1">
            <a:off x="5698067" y="5130831"/>
            <a:ext cx="0" cy="127000"/>
          </a:xfrm>
          <a:prstGeom prst="line">
            <a:avLst/>
          </a:prstGeom>
          <a:ln w="25400">
            <a:solidFill>
              <a:srgbClr val="7D7D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75" name="pgshape"/>
          <p:cNvSpPr txBox="1"/>
          <p:nvPr>
            <p:custDataLst>
              <p:tags r:id="rId9"/>
            </p:custDataLst>
          </p:nvPr>
        </p:nvSpPr>
        <p:spPr>
          <a:xfrm>
            <a:off x="5698067" y="5257831"/>
            <a:ext cx="750711" cy="254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rgbClr val="FFFFFF"/>
                </a:solidFill>
                <a:latin typeface="Calibri"/>
              </a:rPr>
              <a:t>1974</a:t>
            </a:r>
            <a:endParaRPr lang="en-US" sz="1300">
              <a:solidFill>
                <a:srgbClr val="FFFFFF"/>
              </a:solidFill>
              <a:latin typeface="Calibri"/>
            </a:endParaRPr>
          </a:p>
        </p:txBody>
      </p:sp>
      <p:cxnSp>
        <p:nvCxnSpPr>
          <p:cNvPr id="3476" name="pgshape"/>
          <p:cNvCxnSpPr/>
          <p:nvPr/>
        </p:nvCxnSpPr>
        <p:spPr>
          <a:xfrm flipV="1">
            <a:off x="6448778" y="5130831"/>
            <a:ext cx="0" cy="127000"/>
          </a:xfrm>
          <a:prstGeom prst="line">
            <a:avLst/>
          </a:prstGeom>
          <a:ln w="25400">
            <a:solidFill>
              <a:srgbClr val="7D7D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77" name="pgshape"/>
          <p:cNvSpPr txBox="1"/>
          <p:nvPr>
            <p:custDataLst>
              <p:tags r:id="rId10"/>
            </p:custDataLst>
          </p:nvPr>
        </p:nvSpPr>
        <p:spPr>
          <a:xfrm>
            <a:off x="6448778" y="5257831"/>
            <a:ext cx="750711" cy="254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rgbClr val="FFFFFF"/>
                </a:solidFill>
                <a:latin typeface="Calibri"/>
              </a:rPr>
              <a:t>1987</a:t>
            </a:r>
            <a:endParaRPr lang="en-US" sz="1300">
              <a:solidFill>
                <a:srgbClr val="FFFFFF"/>
              </a:solidFill>
              <a:latin typeface="Calibri"/>
            </a:endParaRPr>
          </a:p>
        </p:txBody>
      </p:sp>
      <p:cxnSp>
        <p:nvCxnSpPr>
          <p:cNvPr id="3478" name="pgshape"/>
          <p:cNvCxnSpPr/>
          <p:nvPr/>
        </p:nvCxnSpPr>
        <p:spPr>
          <a:xfrm flipV="1">
            <a:off x="7199489" y="5130831"/>
            <a:ext cx="0" cy="127000"/>
          </a:xfrm>
          <a:prstGeom prst="line">
            <a:avLst/>
          </a:prstGeom>
          <a:ln w="25400">
            <a:solidFill>
              <a:srgbClr val="7D7D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79" name="pgshape"/>
          <p:cNvSpPr txBox="1"/>
          <p:nvPr>
            <p:custDataLst>
              <p:tags r:id="rId11"/>
            </p:custDataLst>
          </p:nvPr>
        </p:nvSpPr>
        <p:spPr>
          <a:xfrm>
            <a:off x="7199489" y="5257831"/>
            <a:ext cx="750711" cy="254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rgbClr val="FFFFFF"/>
                </a:solidFill>
                <a:latin typeface="Calibri"/>
              </a:rPr>
              <a:t>2000</a:t>
            </a:r>
            <a:endParaRPr lang="en-US" sz="13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480" name="pgshape"/>
          <p:cNvSpPr/>
          <p:nvPr>
            <p:custDataLst>
              <p:tags r:id="rId12"/>
            </p:custDataLst>
          </p:nvPr>
        </p:nvSpPr>
        <p:spPr>
          <a:xfrm>
            <a:off x="1193800" y="5257831"/>
            <a:ext cx="6732210" cy="254000"/>
          </a:xfrm>
          <a:prstGeom prst="roundRect">
            <a:avLst/>
          </a:prstGeom>
          <a:solidFill>
            <a:srgbClr val="FFC000">
              <a:alpha val="30000"/>
            </a:srgbClr>
          </a:solidFill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>
              <a:rot lat="0" lon="0" rev="0"/>
            </a:lightRig>
          </a:scene3d>
          <a:sp3d>
            <a:bevelT w="12700" h="139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82" name="milestoneshape"/>
          <p:cNvSpPr/>
          <p:nvPr/>
        </p:nvSpPr>
        <p:spPr>
          <a:xfrm rot="16200000">
            <a:off x="7892334" y="4749831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83" name="milestoneshape"/>
          <p:cNvCxnSpPr/>
          <p:nvPr>
            <p:custDataLst>
              <p:tags r:id="rId13"/>
            </p:custDataLst>
          </p:nvPr>
        </p:nvCxnSpPr>
        <p:spPr>
          <a:xfrm>
            <a:off x="7892334" y="4749831"/>
            <a:ext cx="0" cy="508000"/>
          </a:xfrm>
          <a:prstGeom prst="line">
            <a:avLst/>
          </a:prstGeom>
          <a:ln w="15875">
            <a:solidFill>
              <a:schemeClr val="accent1"/>
            </a:solidFill>
          </a:ln>
          <a:effectLst>
            <a:outerShdw blurRad="63500">
              <a:scrgbClr r="0" g="0" b="0">
                <a:alpha val="50000"/>
              </a:sc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5" name="milestoneshape"/>
          <p:cNvSpPr txBox="1"/>
          <p:nvPr>
            <p:custDataLst>
              <p:tags r:id="rId14"/>
            </p:custDataLst>
          </p:nvPr>
        </p:nvSpPr>
        <p:spPr>
          <a:xfrm>
            <a:off x="8044734" y="4686331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/>
              <a:t>London</a:t>
            </a:r>
            <a:endParaRPr lang="en-US" sz="1100"/>
          </a:p>
        </p:txBody>
      </p:sp>
      <p:sp>
        <p:nvSpPr>
          <p:cNvPr id="3486" name="milestoneshape"/>
          <p:cNvSpPr txBox="1"/>
          <p:nvPr>
            <p:custDataLst>
              <p:tags r:id="rId15"/>
            </p:custDataLst>
          </p:nvPr>
        </p:nvSpPr>
        <p:spPr>
          <a:xfrm>
            <a:off x="8044734" y="4874418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chemeClr val="tx2"/>
                </a:solidFill>
              </a:rPr>
              <a:t>2012</a:t>
            </a:r>
            <a:endParaRPr lang="en-US" sz="1000">
              <a:solidFill>
                <a:schemeClr val="tx2"/>
              </a:solidFill>
            </a:endParaRPr>
          </a:p>
        </p:txBody>
      </p:sp>
      <p:sp>
        <p:nvSpPr>
          <p:cNvPr id="3489" name="milestoneshape"/>
          <p:cNvSpPr/>
          <p:nvPr/>
        </p:nvSpPr>
        <p:spPr>
          <a:xfrm rot="16200000">
            <a:off x="7661345" y="4216431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90" name="milestoneshape"/>
          <p:cNvCxnSpPr/>
          <p:nvPr>
            <p:custDataLst>
              <p:tags r:id="rId16"/>
            </p:custDataLst>
          </p:nvPr>
        </p:nvCxnSpPr>
        <p:spPr>
          <a:xfrm>
            <a:off x="7661345" y="4216431"/>
            <a:ext cx="0" cy="1041400"/>
          </a:xfrm>
          <a:prstGeom prst="line">
            <a:avLst/>
          </a:prstGeom>
          <a:ln w="15875">
            <a:solidFill>
              <a:schemeClr val="accent1"/>
            </a:solidFill>
          </a:ln>
          <a:effectLst>
            <a:outerShdw blurRad="63500">
              <a:scrgbClr r="0" g="0" b="0">
                <a:alpha val="50000"/>
              </a:sc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92" name="milestoneshape"/>
          <p:cNvSpPr txBox="1"/>
          <p:nvPr>
            <p:custDataLst>
              <p:tags r:id="rId17"/>
            </p:custDataLst>
          </p:nvPr>
        </p:nvSpPr>
        <p:spPr>
          <a:xfrm>
            <a:off x="7813745" y="4152931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/>
              <a:t>Beijing</a:t>
            </a:r>
            <a:endParaRPr lang="en-US" sz="1100"/>
          </a:p>
        </p:txBody>
      </p:sp>
      <p:sp>
        <p:nvSpPr>
          <p:cNvPr id="3493" name="milestoneshape"/>
          <p:cNvSpPr txBox="1"/>
          <p:nvPr>
            <p:custDataLst>
              <p:tags r:id="rId18"/>
            </p:custDataLst>
          </p:nvPr>
        </p:nvSpPr>
        <p:spPr>
          <a:xfrm>
            <a:off x="7813745" y="4341018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chemeClr val="tx2"/>
                </a:solidFill>
              </a:rPr>
              <a:t>2008</a:t>
            </a:r>
            <a:endParaRPr lang="en-US" sz="1000">
              <a:solidFill>
                <a:schemeClr val="tx2"/>
              </a:solidFill>
            </a:endParaRPr>
          </a:p>
        </p:txBody>
      </p:sp>
      <p:sp>
        <p:nvSpPr>
          <p:cNvPr id="3496" name="milestoneshape"/>
          <p:cNvSpPr/>
          <p:nvPr/>
        </p:nvSpPr>
        <p:spPr>
          <a:xfrm rot="16200000">
            <a:off x="7430355" y="3683031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97" name="milestoneshape"/>
          <p:cNvCxnSpPr/>
          <p:nvPr>
            <p:custDataLst>
              <p:tags r:id="rId19"/>
            </p:custDataLst>
          </p:nvPr>
        </p:nvCxnSpPr>
        <p:spPr>
          <a:xfrm>
            <a:off x="7430355" y="3683031"/>
            <a:ext cx="0" cy="1574800"/>
          </a:xfrm>
          <a:prstGeom prst="line">
            <a:avLst/>
          </a:prstGeom>
          <a:ln w="15875">
            <a:solidFill>
              <a:schemeClr val="accent1"/>
            </a:solidFill>
          </a:ln>
          <a:effectLst>
            <a:outerShdw blurRad="63500">
              <a:scrgbClr r="0" g="0" b="0">
                <a:alpha val="50000"/>
              </a:sc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99" name="milestoneshape"/>
          <p:cNvSpPr txBox="1"/>
          <p:nvPr>
            <p:custDataLst>
              <p:tags r:id="rId20"/>
            </p:custDataLst>
          </p:nvPr>
        </p:nvSpPr>
        <p:spPr>
          <a:xfrm>
            <a:off x="7582755" y="3619531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/>
              <a:t>Athens</a:t>
            </a:r>
            <a:endParaRPr lang="en-US" sz="1100"/>
          </a:p>
        </p:txBody>
      </p:sp>
      <p:sp>
        <p:nvSpPr>
          <p:cNvPr id="3500" name="milestoneshape"/>
          <p:cNvSpPr txBox="1"/>
          <p:nvPr>
            <p:custDataLst>
              <p:tags r:id="rId21"/>
            </p:custDataLst>
          </p:nvPr>
        </p:nvSpPr>
        <p:spPr>
          <a:xfrm>
            <a:off x="7582755" y="3807618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chemeClr val="tx2"/>
                </a:solidFill>
              </a:rPr>
              <a:t>2004</a:t>
            </a:r>
            <a:endParaRPr lang="en-US" sz="1000">
              <a:solidFill>
                <a:schemeClr val="tx2"/>
              </a:solidFill>
            </a:endParaRPr>
          </a:p>
        </p:txBody>
      </p:sp>
      <p:sp>
        <p:nvSpPr>
          <p:cNvPr id="3503" name="milestoneshape"/>
          <p:cNvSpPr/>
          <p:nvPr/>
        </p:nvSpPr>
        <p:spPr>
          <a:xfrm rot="16200000">
            <a:off x="6737387" y="4406931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04" name="milestoneshape"/>
          <p:cNvCxnSpPr/>
          <p:nvPr>
            <p:custDataLst>
              <p:tags r:id="rId22"/>
            </p:custDataLst>
          </p:nvPr>
        </p:nvCxnSpPr>
        <p:spPr>
          <a:xfrm>
            <a:off x="6737387" y="4406931"/>
            <a:ext cx="0" cy="850900"/>
          </a:xfrm>
          <a:prstGeom prst="line">
            <a:avLst/>
          </a:prstGeom>
          <a:ln w="15875">
            <a:solidFill>
              <a:schemeClr val="accent1"/>
            </a:solidFill>
          </a:ln>
          <a:effectLst>
            <a:outerShdw blurRad="63500">
              <a:scrgbClr r="0" g="0" b="0">
                <a:alpha val="50000"/>
              </a:sc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06" name="milestoneshape"/>
          <p:cNvSpPr txBox="1"/>
          <p:nvPr>
            <p:custDataLst>
              <p:tags r:id="rId23"/>
            </p:custDataLst>
          </p:nvPr>
        </p:nvSpPr>
        <p:spPr>
          <a:xfrm>
            <a:off x="6889787" y="4343431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/>
              <a:t>Barcelona</a:t>
            </a:r>
            <a:endParaRPr lang="en-US" sz="1100"/>
          </a:p>
        </p:txBody>
      </p:sp>
      <p:sp>
        <p:nvSpPr>
          <p:cNvPr id="3507" name="milestoneshape"/>
          <p:cNvSpPr txBox="1"/>
          <p:nvPr>
            <p:custDataLst>
              <p:tags r:id="rId24"/>
            </p:custDataLst>
          </p:nvPr>
        </p:nvSpPr>
        <p:spPr>
          <a:xfrm>
            <a:off x="6889787" y="4531518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chemeClr val="tx2"/>
                </a:solidFill>
              </a:rPr>
              <a:t>1992</a:t>
            </a:r>
            <a:endParaRPr lang="en-US" sz="1000">
              <a:solidFill>
                <a:schemeClr val="tx2"/>
              </a:solidFill>
            </a:endParaRPr>
          </a:p>
        </p:txBody>
      </p:sp>
      <p:sp>
        <p:nvSpPr>
          <p:cNvPr id="3510" name="milestoneshape"/>
          <p:cNvSpPr/>
          <p:nvPr/>
        </p:nvSpPr>
        <p:spPr>
          <a:xfrm rot="16200000">
            <a:off x="6506397" y="3873531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11" name="milestoneshape"/>
          <p:cNvCxnSpPr/>
          <p:nvPr>
            <p:custDataLst>
              <p:tags r:id="rId25"/>
            </p:custDataLst>
          </p:nvPr>
        </p:nvCxnSpPr>
        <p:spPr>
          <a:xfrm>
            <a:off x="6506397" y="3873531"/>
            <a:ext cx="0" cy="1384300"/>
          </a:xfrm>
          <a:prstGeom prst="line">
            <a:avLst/>
          </a:prstGeom>
          <a:ln w="15875">
            <a:solidFill>
              <a:schemeClr val="accent1"/>
            </a:solidFill>
          </a:ln>
          <a:effectLst>
            <a:outerShdw blurRad="63500">
              <a:scrgbClr r="0" g="0" b="0">
                <a:alpha val="50000"/>
              </a:sc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13" name="milestoneshape"/>
          <p:cNvSpPr txBox="1"/>
          <p:nvPr>
            <p:custDataLst>
              <p:tags r:id="rId26"/>
            </p:custDataLst>
          </p:nvPr>
        </p:nvSpPr>
        <p:spPr>
          <a:xfrm>
            <a:off x="6658797" y="3810031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/>
              <a:t>Seoul</a:t>
            </a:r>
            <a:endParaRPr lang="en-US" sz="1100"/>
          </a:p>
        </p:txBody>
      </p:sp>
      <p:sp>
        <p:nvSpPr>
          <p:cNvPr id="3514" name="milestoneshape"/>
          <p:cNvSpPr txBox="1"/>
          <p:nvPr>
            <p:custDataLst>
              <p:tags r:id="rId27"/>
            </p:custDataLst>
          </p:nvPr>
        </p:nvSpPr>
        <p:spPr>
          <a:xfrm>
            <a:off x="6658797" y="3998118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chemeClr val="tx2"/>
                </a:solidFill>
              </a:rPr>
              <a:t>1988</a:t>
            </a:r>
            <a:endParaRPr lang="en-US" sz="1000">
              <a:solidFill>
                <a:schemeClr val="tx2"/>
              </a:solidFill>
            </a:endParaRPr>
          </a:p>
        </p:txBody>
      </p:sp>
      <p:sp>
        <p:nvSpPr>
          <p:cNvPr id="3517" name="milestoneshape"/>
          <p:cNvSpPr/>
          <p:nvPr/>
        </p:nvSpPr>
        <p:spPr>
          <a:xfrm rot="16200000">
            <a:off x="6275408" y="3340131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18" name="milestoneshape"/>
          <p:cNvCxnSpPr/>
          <p:nvPr>
            <p:custDataLst>
              <p:tags r:id="rId28"/>
            </p:custDataLst>
          </p:nvPr>
        </p:nvCxnSpPr>
        <p:spPr>
          <a:xfrm>
            <a:off x="6275408" y="3340131"/>
            <a:ext cx="0" cy="1917700"/>
          </a:xfrm>
          <a:prstGeom prst="line">
            <a:avLst/>
          </a:prstGeom>
          <a:ln w="15875">
            <a:solidFill>
              <a:schemeClr val="accent1"/>
            </a:solidFill>
          </a:ln>
          <a:effectLst>
            <a:outerShdw blurRad="63500">
              <a:scrgbClr r="0" g="0" b="0">
                <a:alpha val="50000"/>
              </a:sc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20" name="milestoneshape"/>
          <p:cNvSpPr txBox="1"/>
          <p:nvPr>
            <p:custDataLst>
              <p:tags r:id="rId29"/>
            </p:custDataLst>
          </p:nvPr>
        </p:nvSpPr>
        <p:spPr>
          <a:xfrm>
            <a:off x="6427808" y="3276631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/>
              <a:t>Los Angeles</a:t>
            </a:r>
            <a:endParaRPr lang="en-US" sz="1100"/>
          </a:p>
        </p:txBody>
      </p:sp>
      <p:sp>
        <p:nvSpPr>
          <p:cNvPr id="3521" name="milestoneshape"/>
          <p:cNvSpPr txBox="1"/>
          <p:nvPr>
            <p:custDataLst>
              <p:tags r:id="rId30"/>
            </p:custDataLst>
          </p:nvPr>
        </p:nvSpPr>
        <p:spPr>
          <a:xfrm>
            <a:off x="6427808" y="3464718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chemeClr val="tx2"/>
                </a:solidFill>
              </a:rPr>
              <a:t>1984</a:t>
            </a:r>
            <a:endParaRPr lang="en-US" sz="1000">
              <a:solidFill>
                <a:schemeClr val="tx2"/>
              </a:solidFill>
            </a:endParaRPr>
          </a:p>
        </p:txBody>
      </p:sp>
      <p:sp>
        <p:nvSpPr>
          <p:cNvPr id="3524" name="milestoneshape"/>
          <p:cNvSpPr/>
          <p:nvPr/>
        </p:nvSpPr>
        <p:spPr>
          <a:xfrm rot="16200000">
            <a:off x="6044419" y="2806731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25" name="milestoneshape"/>
          <p:cNvCxnSpPr/>
          <p:nvPr>
            <p:custDataLst>
              <p:tags r:id="rId31"/>
            </p:custDataLst>
          </p:nvPr>
        </p:nvCxnSpPr>
        <p:spPr>
          <a:xfrm>
            <a:off x="6044419" y="2806731"/>
            <a:ext cx="0" cy="2451100"/>
          </a:xfrm>
          <a:prstGeom prst="line">
            <a:avLst/>
          </a:prstGeom>
          <a:ln w="15875">
            <a:solidFill>
              <a:schemeClr val="accent1"/>
            </a:solidFill>
          </a:ln>
          <a:effectLst>
            <a:outerShdw blurRad="63500">
              <a:scrgbClr r="0" g="0" b="0">
                <a:alpha val="50000"/>
              </a:sc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27" name="milestoneshape"/>
          <p:cNvSpPr txBox="1"/>
          <p:nvPr>
            <p:custDataLst>
              <p:tags r:id="rId32"/>
            </p:custDataLst>
          </p:nvPr>
        </p:nvSpPr>
        <p:spPr>
          <a:xfrm>
            <a:off x="6196819" y="2743231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/>
              <a:t>Moscow</a:t>
            </a:r>
            <a:endParaRPr lang="en-US" sz="1100"/>
          </a:p>
        </p:txBody>
      </p:sp>
      <p:sp>
        <p:nvSpPr>
          <p:cNvPr id="3528" name="milestoneshape"/>
          <p:cNvSpPr txBox="1"/>
          <p:nvPr>
            <p:custDataLst>
              <p:tags r:id="rId33"/>
            </p:custDataLst>
          </p:nvPr>
        </p:nvSpPr>
        <p:spPr>
          <a:xfrm>
            <a:off x="6196819" y="2931318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chemeClr val="tx2"/>
                </a:solidFill>
              </a:rPr>
              <a:t>1980</a:t>
            </a:r>
            <a:endParaRPr lang="en-US" sz="1000">
              <a:solidFill>
                <a:schemeClr val="tx2"/>
              </a:solidFill>
            </a:endParaRPr>
          </a:p>
        </p:txBody>
      </p:sp>
      <p:sp>
        <p:nvSpPr>
          <p:cNvPr id="3531" name="milestoneshape"/>
          <p:cNvSpPr/>
          <p:nvPr/>
        </p:nvSpPr>
        <p:spPr>
          <a:xfrm rot="16200000">
            <a:off x="5813430" y="4406931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32" name="milestoneshape"/>
          <p:cNvCxnSpPr/>
          <p:nvPr>
            <p:custDataLst>
              <p:tags r:id="rId34"/>
            </p:custDataLst>
          </p:nvPr>
        </p:nvCxnSpPr>
        <p:spPr>
          <a:xfrm>
            <a:off x="5813430" y="4406931"/>
            <a:ext cx="0" cy="850900"/>
          </a:xfrm>
          <a:prstGeom prst="line">
            <a:avLst/>
          </a:prstGeom>
          <a:ln w="15875">
            <a:solidFill>
              <a:schemeClr val="accent1"/>
            </a:solidFill>
          </a:ln>
          <a:effectLst>
            <a:outerShdw blurRad="63500">
              <a:scrgbClr r="0" g="0" b="0">
                <a:alpha val="50000"/>
              </a:sc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34" name="milestoneshape"/>
          <p:cNvSpPr txBox="1"/>
          <p:nvPr>
            <p:custDataLst>
              <p:tags r:id="rId35"/>
            </p:custDataLst>
          </p:nvPr>
        </p:nvSpPr>
        <p:spPr>
          <a:xfrm>
            <a:off x="5965830" y="4343431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/>
              <a:t>Montreal</a:t>
            </a:r>
            <a:endParaRPr lang="en-US" sz="1100"/>
          </a:p>
        </p:txBody>
      </p:sp>
      <p:sp>
        <p:nvSpPr>
          <p:cNvPr id="3535" name="milestoneshape"/>
          <p:cNvSpPr txBox="1"/>
          <p:nvPr>
            <p:custDataLst>
              <p:tags r:id="rId36"/>
            </p:custDataLst>
          </p:nvPr>
        </p:nvSpPr>
        <p:spPr>
          <a:xfrm>
            <a:off x="5965830" y="4531518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chemeClr val="tx2"/>
                </a:solidFill>
              </a:rPr>
              <a:t>1976</a:t>
            </a:r>
            <a:endParaRPr lang="en-US" sz="1000">
              <a:solidFill>
                <a:schemeClr val="tx2"/>
              </a:solidFill>
            </a:endParaRPr>
          </a:p>
        </p:txBody>
      </p:sp>
      <p:sp>
        <p:nvSpPr>
          <p:cNvPr id="3538" name="milestoneshape"/>
          <p:cNvSpPr/>
          <p:nvPr/>
        </p:nvSpPr>
        <p:spPr>
          <a:xfrm rot="16200000">
            <a:off x="5582440" y="3873531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39" name="milestoneshape"/>
          <p:cNvCxnSpPr/>
          <p:nvPr>
            <p:custDataLst>
              <p:tags r:id="rId37"/>
            </p:custDataLst>
          </p:nvPr>
        </p:nvCxnSpPr>
        <p:spPr>
          <a:xfrm>
            <a:off x="5582440" y="3873531"/>
            <a:ext cx="0" cy="1384300"/>
          </a:xfrm>
          <a:prstGeom prst="line">
            <a:avLst/>
          </a:prstGeom>
          <a:ln w="15875">
            <a:solidFill>
              <a:schemeClr val="accent1"/>
            </a:solidFill>
          </a:ln>
          <a:effectLst>
            <a:outerShdw blurRad="63500">
              <a:scrgbClr r="0" g="0" b="0">
                <a:alpha val="50000"/>
              </a:sc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41" name="milestoneshape"/>
          <p:cNvSpPr txBox="1"/>
          <p:nvPr>
            <p:custDataLst>
              <p:tags r:id="rId38"/>
            </p:custDataLst>
          </p:nvPr>
        </p:nvSpPr>
        <p:spPr>
          <a:xfrm>
            <a:off x="5734840" y="3810031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/>
              <a:t>Munich</a:t>
            </a:r>
            <a:endParaRPr lang="en-US" sz="1100"/>
          </a:p>
        </p:txBody>
      </p:sp>
      <p:sp>
        <p:nvSpPr>
          <p:cNvPr id="3542" name="milestoneshape"/>
          <p:cNvSpPr txBox="1"/>
          <p:nvPr>
            <p:custDataLst>
              <p:tags r:id="rId39"/>
            </p:custDataLst>
          </p:nvPr>
        </p:nvSpPr>
        <p:spPr>
          <a:xfrm>
            <a:off x="5734840" y="3998118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chemeClr val="tx2"/>
                </a:solidFill>
              </a:rPr>
              <a:t>1972</a:t>
            </a:r>
            <a:endParaRPr lang="en-US" sz="1000">
              <a:solidFill>
                <a:schemeClr val="tx2"/>
              </a:solidFill>
            </a:endParaRPr>
          </a:p>
        </p:txBody>
      </p:sp>
      <p:sp>
        <p:nvSpPr>
          <p:cNvPr id="3545" name="milestoneshape"/>
          <p:cNvSpPr/>
          <p:nvPr/>
        </p:nvSpPr>
        <p:spPr>
          <a:xfrm rot="16200000">
            <a:off x="5351451" y="3340131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46" name="milestoneshape"/>
          <p:cNvCxnSpPr/>
          <p:nvPr>
            <p:custDataLst>
              <p:tags r:id="rId40"/>
            </p:custDataLst>
          </p:nvPr>
        </p:nvCxnSpPr>
        <p:spPr>
          <a:xfrm>
            <a:off x="5351451" y="3340131"/>
            <a:ext cx="0" cy="1917700"/>
          </a:xfrm>
          <a:prstGeom prst="line">
            <a:avLst/>
          </a:prstGeom>
          <a:ln w="15875">
            <a:solidFill>
              <a:schemeClr val="accent1"/>
            </a:solidFill>
          </a:ln>
          <a:effectLst>
            <a:outerShdw blurRad="63500">
              <a:scrgbClr r="0" g="0" b="0">
                <a:alpha val="50000"/>
              </a:sc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48" name="milestoneshape"/>
          <p:cNvSpPr txBox="1"/>
          <p:nvPr>
            <p:custDataLst>
              <p:tags r:id="rId41"/>
            </p:custDataLst>
          </p:nvPr>
        </p:nvSpPr>
        <p:spPr>
          <a:xfrm>
            <a:off x="5503851" y="3276631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/>
              <a:t>Mexico City</a:t>
            </a:r>
            <a:endParaRPr lang="en-US" sz="1100"/>
          </a:p>
        </p:txBody>
      </p:sp>
      <p:sp>
        <p:nvSpPr>
          <p:cNvPr id="3549" name="milestoneshape"/>
          <p:cNvSpPr txBox="1"/>
          <p:nvPr>
            <p:custDataLst>
              <p:tags r:id="rId42"/>
            </p:custDataLst>
          </p:nvPr>
        </p:nvSpPr>
        <p:spPr>
          <a:xfrm>
            <a:off x="5503851" y="3464718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chemeClr val="tx2"/>
                </a:solidFill>
              </a:rPr>
              <a:t>1968</a:t>
            </a:r>
            <a:endParaRPr lang="en-US" sz="1000">
              <a:solidFill>
                <a:schemeClr val="tx2"/>
              </a:solidFill>
            </a:endParaRPr>
          </a:p>
        </p:txBody>
      </p:sp>
      <p:sp>
        <p:nvSpPr>
          <p:cNvPr id="3552" name="milestoneshape"/>
          <p:cNvSpPr/>
          <p:nvPr/>
        </p:nvSpPr>
        <p:spPr>
          <a:xfrm rot="16200000">
            <a:off x="5120461" y="2806731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53" name="milestoneshape"/>
          <p:cNvCxnSpPr/>
          <p:nvPr>
            <p:custDataLst>
              <p:tags r:id="rId43"/>
            </p:custDataLst>
          </p:nvPr>
        </p:nvCxnSpPr>
        <p:spPr>
          <a:xfrm>
            <a:off x="5120461" y="2806731"/>
            <a:ext cx="0" cy="2451100"/>
          </a:xfrm>
          <a:prstGeom prst="line">
            <a:avLst/>
          </a:prstGeom>
          <a:ln w="15875">
            <a:solidFill>
              <a:schemeClr val="accent1"/>
            </a:solidFill>
          </a:ln>
          <a:effectLst>
            <a:outerShdw blurRad="63500">
              <a:scrgbClr r="0" g="0" b="0">
                <a:alpha val="50000"/>
              </a:sc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55" name="milestoneshape"/>
          <p:cNvSpPr txBox="1"/>
          <p:nvPr>
            <p:custDataLst>
              <p:tags r:id="rId44"/>
            </p:custDataLst>
          </p:nvPr>
        </p:nvSpPr>
        <p:spPr>
          <a:xfrm>
            <a:off x="5272861" y="2743231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/>
              <a:t>Tokyo</a:t>
            </a:r>
            <a:endParaRPr lang="en-US" sz="1100"/>
          </a:p>
        </p:txBody>
      </p:sp>
      <p:sp>
        <p:nvSpPr>
          <p:cNvPr id="3556" name="milestoneshape"/>
          <p:cNvSpPr txBox="1"/>
          <p:nvPr>
            <p:custDataLst>
              <p:tags r:id="rId45"/>
            </p:custDataLst>
          </p:nvPr>
        </p:nvSpPr>
        <p:spPr>
          <a:xfrm>
            <a:off x="5272861" y="2931318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chemeClr val="tx2"/>
                </a:solidFill>
              </a:rPr>
              <a:t>1964</a:t>
            </a:r>
            <a:endParaRPr lang="en-US" sz="1000">
              <a:solidFill>
                <a:schemeClr val="tx2"/>
              </a:solidFill>
            </a:endParaRPr>
          </a:p>
        </p:txBody>
      </p:sp>
      <p:sp>
        <p:nvSpPr>
          <p:cNvPr id="3559" name="milestoneshape"/>
          <p:cNvSpPr/>
          <p:nvPr/>
        </p:nvSpPr>
        <p:spPr>
          <a:xfrm rot="16200000">
            <a:off x="4889472" y="4406931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60" name="milestoneshape"/>
          <p:cNvCxnSpPr/>
          <p:nvPr>
            <p:custDataLst>
              <p:tags r:id="rId46"/>
            </p:custDataLst>
          </p:nvPr>
        </p:nvCxnSpPr>
        <p:spPr>
          <a:xfrm>
            <a:off x="4889472" y="4406931"/>
            <a:ext cx="0" cy="850900"/>
          </a:xfrm>
          <a:prstGeom prst="line">
            <a:avLst/>
          </a:prstGeom>
          <a:ln w="15875">
            <a:solidFill>
              <a:schemeClr val="accent1"/>
            </a:solidFill>
          </a:ln>
          <a:effectLst>
            <a:outerShdw blurRad="63500">
              <a:scrgbClr r="0" g="0" b="0">
                <a:alpha val="50000"/>
              </a:sc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62" name="milestoneshape"/>
          <p:cNvSpPr txBox="1"/>
          <p:nvPr>
            <p:custDataLst>
              <p:tags r:id="rId47"/>
            </p:custDataLst>
          </p:nvPr>
        </p:nvSpPr>
        <p:spPr>
          <a:xfrm>
            <a:off x="5041872" y="4343431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/>
              <a:t>Rome</a:t>
            </a:r>
            <a:endParaRPr lang="en-US" sz="1100"/>
          </a:p>
        </p:txBody>
      </p:sp>
      <p:sp>
        <p:nvSpPr>
          <p:cNvPr id="3563" name="milestoneshape"/>
          <p:cNvSpPr txBox="1"/>
          <p:nvPr>
            <p:custDataLst>
              <p:tags r:id="rId48"/>
            </p:custDataLst>
          </p:nvPr>
        </p:nvSpPr>
        <p:spPr>
          <a:xfrm>
            <a:off x="5041872" y="4531518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chemeClr val="tx2"/>
                </a:solidFill>
              </a:rPr>
              <a:t>1960</a:t>
            </a:r>
            <a:endParaRPr lang="en-US" sz="1000">
              <a:solidFill>
                <a:schemeClr val="tx2"/>
              </a:solidFill>
            </a:endParaRPr>
          </a:p>
        </p:txBody>
      </p:sp>
      <p:sp>
        <p:nvSpPr>
          <p:cNvPr id="3566" name="milestoneshape"/>
          <p:cNvSpPr/>
          <p:nvPr/>
        </p:nvSpPr>
        <p:spPr>
          <a:xfrm rot="16200000">
            <a:off x="4658483" y="3873531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67" name="milestoneshape"/>
          <p:cNvCxnSpPr/>
          <p:nvPr>
            <p:custDataLst>
              <p:tags r:id="rId49"/>
            </p:custDataLst>
          </p:nvPr>
        </p:nvCxnSpPr>
        <p:spPr>
          <a:xfrm>
            <a:off x="4658483" y="3873531"/>
            <a:ext cx="0" cy="1384300"/>
          </a:xfrm>
          <a:prstGeom prst="line">
            <a:avLst/>
          </a:prstGeom>
          <a:ln w="15875">
            <a:solidFill>
              <a:schemeClr val="accent1"/>
            </a:solidFill>
          </a:ln>
          <a:effectLst>
            <a:outerShdw blurRad="63500">
              <a:scrgbClr r="0" g="0" b="0">
                <a:alpha val="50000"/>
              </a:sc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69" name="milestoneshape"/>
          <p:cNvSpPr txBox="1"/>
          <p:nvPr>
            <p:custDataLst>
              <p:tags r:id="rId50"/>
            </p:custDataLst>
          </p:nvPr>
        </p:nvSpPr>
        <p:spPr>
          <a:xfrm>
            <a:off x="4810883" y="3810031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/>
              <a:t>Melbourne</a:t>
            </a:r>
            <a:endParaRPr lang="en-US" sz="1100"/>
          </a:p>
        </p:txBody>
      </p:sp>
      <p:sp>
        <p:nvSpPr>
          <p:cNvPr id="3570" name="milestoneshape"/>
          <p:cNvSpPr txBox="1"/>
          <p:nvPr>
            <p:custDataLst>
              <p:tags r:id="rId51"/>
            </p:custDataLst>
          </p:nvPr>
        </p:nvSpPr>
        <p:spPr>
          <a:xfrm>
            <a:off x="4810883" y="3998118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chemeClr val="tx2"/>
                </a:solidFill>
              </a:rPr>
              <a:t>1956</a:t>
            </a:r>
            <a:endParaRPr lang="en-US" sz="1000">
              <a:solidFill>
                <a:schemeClr val="tx2"/>
              </a:solidFill>
            </a:endParaRPr>
          </a:p>
        </p:txBody>
      </p:sp>
      <p:sp>
        <p:nvSpPr>
          <p:cNvPr id="3573" name="milestoneshape"/>
          <p:cNvSpPr/>
          <p:nvPr/>
        </p:nvSpPr>
        <p:spPr>
          <a:xfrm rot="16200000">
            <a:off x="4427493" y="3340131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74" name="milestoneshape"/>
          <p:cNvCxnSpPr/>
          <p:nvPr>
            <p:custDataLst>
              <p:tags r:id="rId52"/>
            </p:custDataLst>
          </p:nvPr>
        </p:nvCxnSpPr>
        <p:spPr>
          <a:xfrm>
            <a:off x="4427493" y="3340131"/>
            <a:ext cx="0" cy="1917700"/>
          </a:xfrm>
          <a:prstGeom prst="line">
            <a:avLst/>
          </a:prstGeom>
          <a:ln w="15875">
            <a:solidFill>
              <a:schemeClr val="accent1"/>
            </a:solidFill>
          </a:ln>
          <a:effectLst>
            <a:outerShdw blurRad="63500">
              <a:scrgbClr r="0" g="0" b="0">
                <a:alpha val="50000"/>
              </a:sc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76" name="milestoneshape"/>
          <p:cNvSpPr txBox="1"/>
          <p:nvPr>
            <p:custDataLst>
              <p:tags r:id="rId53"/>
            </p:custDataLst>
          </p:nvPr>
        </p:nvSpPr>
        <p:spPr>
          <a:xfrm>
            <a:off x="4579893" y="3276631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/>
              <a:t>Helsinki</a:t>
            </a:r>
            <a:endParaRPr lang="en-US" sz="1100"/>
          </a:p>
        </p:txBody>
      </p:sp>
      <p:sp>
        <p:nvSpPr>
          <p:cNvPr id="3577" name="milestoneshape"/>
          <p:cNvSpPr txBox="1"/>
          <p:nvPr>
            <p:custDataLst>
              <p:tags r:id="rId54"/>
            </p:custDataLst>
          </p:nvPr>
        </p:nvSpPr>
        <p:spPr>
          <a:xfrm>
            <a:off x="4579893" y="3464718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chemeClr val="tx2"/>
                </a:solidFill>
              </a:rPr>
              <a:t>1952</a:t>
            </a:r>
            <a:endParaRPr lang="en-US" sz="1000">
              <a:solidFill>
                <a:schemeClr val="tx2"/>
              </a:solidFill>
            </a:endParaRPr>
          </a:p>
        </p:txBody>
      </p:sp>
      <p:sp>
        <p:nvSpPr>
          <p:cNvPr id="3580" name="milestoneshape"/>
          <p:cNvSpPr/>
          <p:nvPr/>
        </p:nvSpPr>
        <p:spPr>
          <a:xfrm rot="16200000">
            <a:off x="4196504" y="2806731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81" name="milestoneshape"/>
          <p:cNvCxnSpPr/>
          <p:nvPr>
            <p:custDataLst>
              <p:tags r:id="rId55"/>
            </p:custDataLst>
          </p:nvPr>
        </p:nvCxnSpPr>
        <p:spPr>
          <a:xfrm>
            <a:off x="4196504" y="2806731"/>
            <a:ext cx="0" cy="2451100"/>
          </a:xfrm>
          <a:prstGeom prst="line">
            <a:avLst/>
          </a:prstGeom>
          <a:ln w="15875">
            <a:solidFill>
              <a:schemeClr val="accent1"/>
            </a:solidFill>
          </a:ln>
          <a:effectLst>
            <a:outerShdw blurRad="63500">
              <a:scrgbClr r="0" g="0" b="0">
                <a:alpha val="50000"/>
              </a:sc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3" name="milestoneshape"/>
          <p:cNvSpPr txBox="1"/>
          <p:nvPr>
            <p:custDataLst>
              <p:tags r:id="rId56"/>
            </p:custDataLst>
          </p:nvPr>
        </p:nvSpPr>
        <p:spPr>
          <a:xfrm>
            <a:off x="4348904" y="2743231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/>
              <a:t>London</a:t>
            </a:r>
            <a:endParaRPr lang="en-US" sz="1100"/>
          </a:p>
        </p:txBody>
      </p:sp>
      <p:sp>
        <p:nvSpPr>
          <p:cNvPr id="3584" name="milestoneshape"/>
          <p:cNvSpPr txBox="1"/>
          <p:nvPr>
            <p:custDataLst>
              <p:tags r:id="rId57"/>
            </p:custDataLst>
          </p:nvPr>
        </p:nvSpPr>
        <p:spPr>
          <a:xfrm>
            <a:off x="4348904" y="2931318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chemeClr val="tx2"/>
                </a:solidFill>
              </a:rPr>
              <a:t>1948</a:t>
            </a:r>
            <a:endParaRPr lang="en-US" sz="1000">
              <a:solidFill>
                <a:schemeClr val="tx2"/>
              </a:solidFill>
            </a:endParaRPr>
          </a:p>
        </p:txBody>
      </p:sp>
      <p:sp>
        <p:nvSpPr>
          <p:cNvPr id="3587" name="milestoneshape"/>
          <p:cNvSpPr/>
          <p:nvPr/>
        </p:nvSpPr>
        <p:spPr>
          <a:xfrm rot="16200000">
            <a:off x="3965515" y="4406931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88" name="milestoneshape"/>
          <p:cNvCxnSpPr/>
          <p:nvPr>
            <p:custDataLst>
              <p:tags r:id="rId58"/>
            </p:custDataLst>
          </p:nvPr>
        </p:nvCxnSpPr>
        <p:spPr>
          <a:xfrm>
            <a:off x="3965515" y="4406931"/>
            <a:ext cx="0" cy="850900"/>
          </a:xfrm>
          <a:prstGeom prst="line">
            <a:avLst/>
          </a:prstGeom>
          <a:ln w="15875">
            <a:solidFill>
              <a:schemeClr val="accent1"/>
            </a:solidFill>
          </a:ln>
          <a:effectLst>
            <a:outerShdw blurRad="63500">
              <a:scrgbClr r="0" g="0" b="0">
                <a:alpha val="50000"/>
              </a:sc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90" name="milestoneshape"/>
          <p:cNvSpPr txBox="1"/>
          <p:nvPr>
            <p:custDataLst>
              <p:tags r:id="rId59"/>
            </p:custDataLst>
          </p:nvPr>
        </p:nvSpPr>
        <p:spPr>
          <a:xfrm>
            <a:off x="4117915" y="4343431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/>
              <a:t>London</a:t>
            </a:r>
            <a:endParaRPr lang="en-US" sz="1100"/>
          </a:p>
        </p:txBody>
      </p:sp>
      <p:sp>
        <p:nvSpPr>
          <p:cNvPr id="3591" name="milestoneshape"/>
          <p:cNvSpPr txBox="1"/>
          <p:nvPr>
            <p:custDataLst>
              <p:tags r:id="rId60"/>
            </p:custDataLst>
          </p:nvPr>
        </p:nvSpPr>
        <p:spPr>
          <a:xfrm>
            <a:off x="4117915" y="4531518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chemeClr val="tx2"/>
                </a:solidFill>
              </a:rPr>
              <a:t>1944</a:t>
            </a:r>
            <a:endParaRPr lang="en-US" sz="1000">
              <a:solidFill>
                <a:schemeClr val="tx2"/>
              </a:solidFill>
            </a:endParaRPr>
          </a:p>
        </p:txBody>
      </p:sp>
      <p:sp>
        <p:nvSpPr>
          <p:cNvPr id="3594" name="milestoneshape"/>
          <p:cNvSpPr/>
          <p:nvPr/>
        </p:nvSpPr>
        <p:spPr>
          <a:xfrm rot="16200000">
            <a:off x="3734525" y="3873531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95" name="milestoneshape"/>
          <p:cNvCxnSpPr/>
          <p:nvPr>
            <p:custDataLst>
              <p:tags r:id="rId61"/>
            </p:custDataLst>
          </p:nvPr>
        </p:nvCxnSpPr>
        <p:spPr>
          <a:xfrm>
            <a:off x="3734525" y="3873531"/>
            <a:ext cx="0" cy="1384300"/>
          </a:xfrm>
          <a:prstGeom prst="line">
            <a:avLst/>
          </a:prstGeom>
          <a:ln w="15875">
            <a:solidFill>
              <a:schemeClr val="accent1"/>
            </a:solidFill>
          </a:ln>
          <a:effectLst>
            <a:outerShdw blurRad="63500">
              <a:scrgbClr r="0" g="0" b="0">
                <a:alpha val="50000"/>
              </a:sc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97" name="milestoneshape"/>
          <p:cNvSpPr txBox="1"/>
          <p:nvPr>
            <p:custDataLst>
              <p:tags r:id="rId62"/>
            </p:custDataLst>
          </p:nvPr>
        </p:nvSpPr>
        <p:spPr>
          <a:xfrm>
            <a:off x="3886925" y="3810031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/>
              <a:t>Tokyo</a:t>
            </a:r>
            <a:endParaRPr lang="en-US" sz="1100"/>
          </a:p>
        </p:txBody>
      </p:sp>
      <p:sp>
        <p:nvSpPr>
          <p:cNvPr id="3598" name="milestoneshape"/>
          <p:cNvSpPr txBox="1"/>
          <p:nvPr>
            <p:custDataLst>
              <p:tags r:id="rId63"/>
            </p:custDataLst>
          </p:nvPr>
        </p:nvSpPr>
        <p:spPr>
          <a:xfrm>
            <a:off x="3886925" y="3998118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chemeClr val="tx2"/>
                </a:solidFill>
              </a:rPr>
              <a:t>1940</a:t>
            </a:r>
            <a:endParaRPr lang="en-US" sz="1000">
              <a:solidFill>
                <a:schemeClr val="tx2"/>
              </a:solidFill>
            </a:endParaRPr>
          </a:p>
        </p:txBody>
      </p:sp>
      <p:sp>
        <p:nvSpPr>
          <p:cNvPr id="3601" name="milestoneshape"/>
          <p:cNvSpPr/>
          <p:nvPr/>
        </p:nvSpPr>
        <p:spPr>
          <a:xfrm rot="16200000">
            <a:off x="3503536" y="3340131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602" name="milestoneshape"/>
          <p:cNvCxnSpPr/>
          <p:nvPr>
            <p:custDataLst>
              <p:tags r:id="rId64"/>
            </p:custDataLst>
          </p:nvPr>
        </p:nvCxnSpPr>
        <p:spPr>
          <a:xfrm>
            <a:off x="3503536" y="3340131"/>
            <a:ext cx="0" cy="1917700"/>
          </a:xfrm>
          <a:prstGeom prst="line">
            <a:avLst/>
          </a:prstGeom>
          <a:ln w="15875">
            <a:solidFill>
              <a:schemeClr val="accent1"/>
            </a:solidFill>
          </a:ln>
          <a:effectLst>
            <a:outerShdw blurRad="63500">
              <a:scrgbClr r="0" g="0" b="0">
                <a:alpha val="50000"/>
              </a:sc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04" name="milestoneshape"/>
          <p:cNvSpPr txBox="1"/>
          <p:nvPr>
            <p:custDataLst>
              <p:tags r:id="rId65"/>
            </p:custDataLst>
          </p:nvPr>
        </p:nvSpPr>
        <p:spPr>
          <a:xfrm>
            <a:off x="3655936" y="3276631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/>
              <a:t>Berlin</a:t>
            </a:r>
            <a:endParaRPr lang="en-US" sz="1100"/>
          </a:p>
        </p:txBody>
      </p:sp>
      <p:sp>
        <p:nvSpPr>
          <p:cNvPr id="3605" name="milestoneshape"/>
          <p:cNvSpPr txBox="1"/>
          <p:nvPr>
            <p:custDataLst>
              <p:tags r:id="rId66"/>
            </p:custDataLst>
          </p:nvPr>
        </p:nvSpPr>
        <p:spPr>
          <a:xfrm>
            <a:off x="3655936" y="3464718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chemeClr val="tx2"/>
                </a:solidFill>
              </a:rPr>
              <a:t>1936</a:t>
            </a:r>
            <a:endParaRPr lang="en-US" sz="1000">
              <a:solidFill>
                <a:schemeClr val="tx2"/>
              </a:solidFill>
            </a:endParaRPr>
          </a:p>
        </p:txBody>
      </p:sp>
      <p:sp>
        <p:nvSpPr>
          <p:cNvPr id="3608" name="milestoneshape"/>
          <p:cNvSpPr/>
          <p:nvPr/>
        </p:nvSpPr>
        <p:spPr>
          <a:xfrm rot="16200000">
            <a:off x="3272546" y="2806731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609" name="milestoneshape"/>
          <p:cNvCxnSpPr/>
          <p:nvPr>
            <p:custDataLst>
              <p:tags r:id="rId67"/>
            </p:custDataLst>
          </p:nvPr>
        </p:nvCxnSpPr>
        <p:spPr>
          <a:xfrm>
            <a:off x="3272546" y="2806731"/>
            <a:ext cx="0" cy="2451100"/>
          </a:xfrm>
          <a:prstGeom prst="line">
            <a:avLst/>
          </a:prstGeom>
          <a:ln w="15875">
            <a:solidFill>
              <a:schemeClr val="accent1"/>
            </a:solidFill>
          </a:ln>
          <a:effectLst>
            <a:outerShdw blurRad="63500">
              <a:scrgbClr r="0" g="0" b="0">
                <a:alpha val="50000"/>
              </a:sc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11" name="milestoneshape"/>
          <p:cNvSpPr txBox="1"/>
          <p:nvPr>
            <p:custDataLst>
              <p:tags r:id="rId68"/>
            </p:custDataLst>
          </p:nvPr>
        </p:nvSpPr>
        <p:spPr>
          <a:xfrm>
            <a:off x="3424946" y="2743231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/>
              <a:t>Los Angeles</a:t>
            </a:r>
            <a:endParaRPr lang="en-US" sz="1100"/>
          </a:p>
        </p:txBody>
      </p:sp>
      <p:sp>
        <p:nvSpPr>
          <p:cNvPr id="3612" name="milestoneshape"/>
          <p:cNvSpPr txBox="1"/>
          <p:nvPr>
            <p:custDataLst>
              <p:tags r:id="rId69"/>
            </p:custDataLst>
          </p:nvPr>
        </p:nvSpPr>
        <p:spPr>
          <a:xfrm>
            <a:off x="3424946" y="2931318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chemeClr val="tx2"/>
                </a:solidFill>
              </a:rPr>
              <a:t>1932</a:t>
            </a:r>
            <a:endParaRPr lang="en-US" sz="1000">
              <a:solidFill>
                <a:schemeClr val="tx2"/>
              </a:solidFill>
            </a:endParaRPr>
          </a:p>
        </p:txBody>
      </p:sp>
      <p:sp>
        <p:nvSpPr>
          <p:cNvPr id="3615" name="milestoneshape"/>
          <p:cNvSpPr/>
          <p:nvPr/>
        </p:nvSpPr>
        <p:spPr>
          <a:xfrm rot="16200000">
            <a:off x="3041557" y="4406931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616" name="milestoneshape"/>
          <p:cNvCxnSpPr/>
          <p:nvPr>
            <p:custDataLst>
              <p:tags r:id="rId70"/>
            </p:custDataLst>
          </p:nvPr>
        </p:nvCxnSpPr>
        <p:spPr>
          <a:xfrm>
            <a:off x="3041557" y="4406931"/>
            <a:ext cx="0" cy="850900"/>
          </a:xfrm>
          <a:prstGeom prst="line">
            <a:avLst/>
          </a:prstGeom>
          <a:ln w="15875">
            <a:solidFill>
              <a:schemeClr val="accent1"/>
            </a:solidFill>
          </a:ln>
          <a:effectLst>
            <a:outerShdw blurRad="63500">
              <a:scrgbClr r="0" g="0" b="0">
                <a:alpha val="50000"/>
              </a:sc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18" name="milestoneshape"/>
          <p:cNvSpPr txBox="1"/>
          <p:nvPr>
            <p:custDataLst>
              <p:tags r:id="rId71"/>
            </p:custDataLst>
          </p:nvPr>
        </p:nvSpPr>
        <p:spPr>
          <a:xfrm>
            <a:off x="3193957" y="4343431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/>
              <a:t>Amsterdam</a:t>
            </a:r>
            <a:endParaRPr lang="en-US" sz="1100"/>
          </a:p>
        </p:txBody>
      </p:sp>
      <p:sp>
        <p:nvSpPr>
          <p:cNvPr id="3619" name="milestoneshape"/>
          <p:cNvSpPr txBox="1"/>
          <p:nvPr>
            <p:custDataLst>
              <p:tags r:id="rId72"/>
            </p:custDataLst>
          </p:nvPr>
        </p:nvSpPr>
        <p:spPr>
          <a:xfrm>
            <a:off x="3193957" y="4531518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chemeClr val="tx2"/>
                </a:solidFill>
              </a:rPr>
              <a:t>1928</a:t>
            </a:r>
            <a:endParaRPr lang="en-US" sz="1000">
              <a:solidFill>
                <a:schemeClr val="tx2"/>
              </a:solidFill>
            </a:endParaRPr>
          </a:p>
        </p:txBody>
      </p:sp>
      <p:sp>
        <p:nvSpPr>
          <p:cNvPr id="3622" name="milestoneshape"/>
          <p:cNvSpPr/>
          <p:nvPr/>
        </p:nvSpPr>
        <p:spPr>
          <a:xfrm rot="16200000">
            <a:off x="2810568" y="3873531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623" name="milestoneshape"/>
          <p:cNvCxnSpPr/>
          <p:nvPr>
            <p:custDataLst>
              <p:tags r:id="rId73"/>
            </p:custDataLst>
          </p:nvPr>
        </p:nvCxnSpPr>
        <p:spPr>
          <a:xfrm>
            <a:off x="2810568" y="3873531"/>
            <a:ext cx="0" cy="1384300"/>
          </a:xfrm>
          <a:prstGeom prst="line">
            <a:avLst/>
          </a:prstGeom>
          <a:ln w="15875">
            <a:solidFill>
              <a:schemeClr val="accent1"/>
            </a:solidFill>
          </a:ln>
          <a:effectLst>
            <a:outerShdw blurRad="63500">
              <a:scrgbClr r="0" g="0" b="0">
                <a:alpha val="50000"/>
              </a:sc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25" name="milestoneshape"/>
          <p:cNvSpPr txBox="1"/>
          <p:nvPr>
            <p:custDataLst>
              <p:tags r:id="rId74"/>
            </p:custDataLst>
          </p:nvPr>
        </p:nvSpPr>
        <p:spPr>
          <a:xfrm>
            <a:off x="2962968" y="3810031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/>
              <a:t>Paris</a:t>
            </a:r>
            <a:endParaRPr lang="en-US" sz="1100"/>
          </a:p>
        </p:txBody>
      </p:sp>
      <p:sp>
        <p:nvSpPr>
          <p:cNvPr id="3626" name="milestoneshape"/>
          <p:cNvSpPr txBox="1"/>
          <p:nvPr>
            <p:custDataLst>
              <p:tags r:id="rId75"/>
            </p:custDataLst>
          </p:nvPr>
        </p:nvSpPr>
        <p:spPr>
          <a:xfrm>
            <a:off x="2962968" y="3998118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chemeClr val="tx2"/>
                </a:solidFill>
              </a:rPr>
              <a:t>1924</a:t>
            </a:r>
            <a:endParaRPr lang="en-US" sz="1000">
              <a:solidFill>
                <a:schemeClr val="tx2"/>
              </a:solidFill>
            </a:endParaRPr>
          </a:p>
        </p:txBody>
      </p:sp>
      <p:sp>
        <p:nvSpPr>
          <p:cNvPr id="3629" name="milestoneshape"/>
          <p:cNvSpPr/>
          <p:nvPr/>
        </p:nvSpPr>
        <p:spPr>
          <a:xfrm rot="16200000">
            <a:off x="2579578" y="3340131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630" name="milestoneshape"/>
          <p:cNvCxnSpPr/>
          <p:nvPr>
            <p:custDataLst>
              <p:tags r:id="rId76"/>
            </p:custDataLst>
          </p:nvPr>
        </p:nvCxnSpPr>
        <p:spPr>
          <a:xfrm>
            <a:off x="2579578" y="3340131"/>
            <a:ext cx="0" cy="1917700"/>
          </a:xfrm>
          <a:prstGeom prst="line">
            <a:avLst/>
          </a:prstGeom>
          <a:ln w="15875">
            <a:solidFill>
              <a:schemeClr val="accent1"/>
            </a:solidFill>
          </a:ln>
          <a:effectLst>
            <a:outerShdw blurRad="63500">
              <a:scrgbClr r="0" g="0" b="0">
                <a:alpha val="50000"/>
              </a:sc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32" name="milestoneshape"/>
          <p:cNvSpPr txBox="1"/>
          <p:nvPr>
            <p:custDataLst>
              <p:tags r:id="rId77"/>
            </p:custDataLst>
          </p:nvPr>
        </p:nvSpPr>
        <p:spPr>
          <a:xfrm>
            <a:off x="2731978" y="3276631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/>
              <a:t>Antwerp</a:t>
            </a:r>
            <a:endParaRPr lang="en-US" sz="1100"/>
          </a:p>
        </p:txBody>
      </p:sp>
      <p:sp>
        <p:nvSpPr>
          <p:cNvPr id="3633" name="milestoneshape"/>
          <p:cNvSpPr txBox="1"/>
          <p:nvPr>
            <p:custDataLst>
              <p:tags r:id="rId78"/>
            </p:custDataLst>
          </p:nvPr>
        </p:nvSpPr>
        <p:spPr>
          <a:xfrm>
            <a:off x="2731978" y="3464718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chemeClr val="tx2"/>
                </a:solidFill>
              </a:rPr>
              <a:t>1920</a:t>
            </a:r>
            <a:endParaRPr lang="en-US" sz="1000">
              <a:solidFill>
                <a:schemeClr val="tx2"/>
              </a:solidFill>
            </a:endParaRPr>
          </a:p>
        </p:txBody>
      </p:sp>
      <p:sp>
        <p:nvSpPr>
          <p:cNvPr id="3636" name="milestoneshape"/>
          <p:cNvSpPr/>
          <p:nvPr/>
        </p:nvSpPr>
        <p:spPr>
          <a:xfrm rot="16200000">
            <a:off x="2348589" y="2806731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637" name="milestoneshape"/>
          <p:cNvCxnSpPr/>
          <p:nvPr>
            <p:custDataLst>
              <p:tags r:id="rId79"/>
            </p:custDataLst>
          </p:nvPr>
        </p:nvCxnSpPr>
        <p:spPr>
          <a:xfrm>
            <a:off x="2348589" y="2806731"/>
            <a:ext cx="0" cy="2451100"/>
          </a:xfrm>
          <a:prstGeom prst="line">
            <a:avLst/>
          </a:prstGeom>
          <a:ln w="15875">
            <a:solidFill>
              <a:schemeClr val="accent1"/>
            </a:solidFill>
          </a:ln>
          <a:effectLst>
            <a:outerShdw blurRad="63500">
              <a:scrgbClr r="0" g="0" b="0">
                <a:alpha val="50000"/>
              </a:sc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39" name="milestoneshape"/>
          <p:cNvSpPr txBox="1"/>
          <p:nvPr>
            <p:custDataLst>
              <p:tags r:id="rId80"/>
            </p:custDataLst>
          </p:nvPr>
        </p:nvSpPr>
        <p:spPr>
          <a:xfrm>
            <a:off x="2500989" y="2743231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/>
              <a:t>Berlin</a:t>
            </a:r>
            <a:endParaRPr lang="en-US" sz="1100"/>
          </a:p>
        </p:txBody>
      </p:sp>
      <p:sp>
        <p:nvSpPr>
          <p:cNvPr id="3640" name="milestoneshape"/>
          <p:cNvSpPr txBox="1"/>
          <p:nvPr>
            <p:custDataLst>
              <p:tags r:id="rId81"/>
            </p:custDataLst>
          </p:nvPr>
        </p:nvSpPr>
        <p:spPr>
          <a:xfrm>
            <a:off x="2500989" y="2931318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chemeClr val="tx2"/>
                </a:solidFill>
              </a:rPr>
              <a:t>1916</a:t>
            </a:r>
            <a:endParaRPr lang="en-US" sz="1000">
              <a:solidFill>
                <a:schemeClr val="tx2"/>
              </a:solidFill>
            </a:endParaRPr>
          </a:p>
        </p:txBody>
      </p:sp>
      <p:sp>
        <p:nvSpPr>
          <p:cNvPr id="3643" name="milestoneshape"/>
          <p:cNvSpPr/>
          <p:nvPr/>
        </p:nvSpPr>
        <p:spPr>
          <a:xfrm rot="16200000">
            <a:off x="2117599" y="4406931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644" name="milestoneshape"/>
          <p:cNvCxnSpPr/>
          <p:nvPr>
            <p:custDataLst>
              <p:tags r:id="rId82"/>
            </p:custDataLst>
          </p:nvPr>
        </p:nvCxnSpPr>
        <p:spPr>
          <a:xfrm>
            <a:off x="2117599" y="4406931"/>
            <a:ext cx="0" cy="850900"/>
          </a:xfrm>
          <a:prstGeom prst="line">
            <a:avLst/>
          </a:prstGeom>
          <a:ln w="15875">
            <a:solidFill>
              <a:schemeClr val="accent1"/>
            </a:solidFill>
          </a:ln>
          <a:effectLst>
            <a:outerShdw blurRad="63500">
              <a:scrgbClr r="0" g="0" b="0">
                <a:alpha val="50000"/>
              </a:sc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46" name="milestoneshape"/>
          <p:cNvSpPr txBox="1"/>
          <p:nvPr>
            <p:custDataLst>
              <p:tags r:id="rId83"/>
            </p:custDataLst>
          </p:nvPr>
        </p:nvSpPr>
        <p:spPr>
          <a:xfrm>
            <a:off x="2269999" y="4343431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/>
              <a:t>Stockholm</a:t>
            </a:r>
            <a:endParaRPr lang="en-US" sz="1100"/>
          </a:p>
        </p:txBody>
      </p:sp>
      <p:sp>
        <p:nvSpPr>
          <p:cNvPr id="3647" name="milestoneshape"/>
          <p:cNvSpPr txBox="1"/>
          <p:nvPr>
            <p:custDataLst>
              <p:tags r:id="rId84"/>
            </p:custDataLst>
          </p:nvPr>
        </p:nvSpPr>
        <p:spPr>
          <a:xfrm>
            <a:off x="2269999" y="4531518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chemeClr val="tx2"/>
                </a:solidFill>
              </a:rPr>
              <a:t>1912</a:t>
            </a:r>
            <a:endParaRPr lang="en-US" sz="1000">
              <a:solidFill>
                <a:schemeClr val="tx2"/>
              </a:solidFill>
            </a:endParaRPr>
          </a:p>
        </p:txBody>
      </p:sp>
      <p:sp>
        <p:nvSpPr>
          <p:cNvPr id="3650" name="milestoneshape"/>
          <p:cNvSpPr/>
          <p:nvPr/>
        </p:nvSpPr>
        <p:spPr>
          <a:xfrm rot="16200000">
            <a:off x="1886610" y="3873531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651" name="milestoneshape"/>
          <p:cNvCxnSpPr/>
          <p:nvPr>
            <p:custDataLst>
              <p:tags r:id="rId85"/>
            </p:custDataLst>
          </p:nvPr>
        </p:nvCxnSpPr>
        <p:spPr>
          <a:xfrm>
            <a:off x="1886610" y="3873531"/>
            <a:ext cx="0" cy="1384300"/>
          </a:xfrm>
          <a:prstGeom prst="line">
            <a:avLst/>
          </a:prstGeom>
          <a:ln w="15875">
            <a:solidFill>
              <a:schemeClr val="accent1"/>
            </a:solidFill>
          </a:ln>
          <a:effectLst>
            <a:outerShdw blurRad="63500">
              <a:scrgbClr r="0" g="0" b="0">
                <a:alpha val="50000"/>
              </a:sc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53" name="milestoneshape"/>
          <p:cNvSpPr txBox="1"/>
          <p:nvPr>
            <p:custDataLst>
              <p:tags r:id="rId86"/>
            </p:custDataLst>
          </p:nvPr>
        </p:nvSpPr>
        <p:spPr>
          <a:xfrm>
            <a:off x="2039010" y="3810031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/>
              <a:t>London</a:t>
            </a:r>
            <a:endParaRPr lang="en-US" sz="1100"/>
          </a:p>
        </p:txBody>
      </p:sp>
      <p:sp>
        <p:nvSpPr>
          <p:cNvPr id="3654" name="milestoneshape"/>
          <p:cNvSpPr txBox="1"/>
          <p:nvPr>
            <p:custDataLst>
              <p:tags r:id="rId87"/>
            </p:custDataLst>
          </p:nvPr>
        </p:nvSpPr>
        <p:spPr>
          <a:xfrm>
            <a:off x="2039010" y="3998118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chemeClr val="tx2"/>
                </a:solidFill>
              </a:rPr>
              <a:t>1908</a:t>
            </a:r>
            <a:endParaRPr lang="en-US" sz="1000">
              <a:solidFill>
                <a:schemeClr val="tx2"/>
              </a:solidFill>
            </a:endParaRPr>
          </a:p>
        </p:txBody>
      </p:sp>
      <p:sp>
        <p:nvSpPr>
          <p:cNvPr id="3657" name="milestoneshape"/>
          <p:cNvSpPr/>
          <p:nvPr/>
        </p:nvSpPr>
        <p:spPr>
          <a:xfrm rot="16200000">
            <a:off x="1655621" y="3340131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658" name="milestoneshape"/>
          <p:cNvCxnSpPr/>
          <p:nvPr>
            <p:custDataLst>
              <p:tags r:id="rId88"/>
            </p:custDataLst>
          </p:nvPr>
        </p:nvCxnSpPr>
        <p:spPr>
          <a:xfrm>
            <a:off x="1655621" y="3340131"/>
            <a:ext cx="0" cy="1917700"/>
          </a:xfrm>
          <a:prstGeom prst="line">
            <a:avLst/>
          </a:prstGeom>
          <a:ln w="15875">
            <a:solidFill>
              <a:schemeClr val="accent1"/>
            </a:solidFill>
          </a:ln>
          <a:effectLst>
            <a:outerShdw blurRad="63500">
              <a:scrgbClr r="0" g="0" b="0">
                <a:alpha val="50000"/>
              </a:sc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60" name="milestoneshape"/>
          <p:cNvSpPr txBox="1"/>
          <p:nvPr>
            <p:custDataLst>
              <p:tags r:id="rId89"/>
            </p:custDataLst>
          </p:nvPr>
        </p:nvSpPr>
        <p:spPr>
          <a:xfrm>
            <a:off x="1808021" y="3276631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/>
              <a:t>St. Louis</a:t>
            </a:r>
            <a:endParaRPr lang="en-US" sz="1100"/>
          </a:p>
        </p:txBody>
      </p:sp>
      <p:sp>
        <p:nvSpPr>
          <p:cNvPr id="3661" name="milestoneshape"/>
          <p:cNvSpPr txBox="1"/>
          <p:nvPr>
            <p:custDataLst>
              <p:tags r:id="rId90"/>
            </p:custDataLst>
          </p:nvPr>
        </p:nvSpPr>
        <p:spPr>
          <a:xfrm>
            <a:off x="1808021" y="3464718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chemeClr val="tx2"/>
                </a:solidFill>
              </a:rPr>
              <a:t>1904</a:t>
            </a:r>
            <a:endParaRPr lang="en-US" sz="1000">
              <a:solidFill>
                <a:schemeClr val="tx2"/>
              </a:solidFill>
            </a:endParaRPr>
          </a:p>
        </p:txBody>
      </p:sp>
      <p:sp>
        <p:nvSpPr>
          <p:cNvPr id="3662" name="milestoneshape"/>
          <p:cNvSpPr/>
          <p:nvPr/>
        </p:nvSpPr>
        <p:spPr>
          <a:xfrm>
            <a:off x="1310489" y="5067331"/>
            <a:ext cx="254000" cy="279400"/>
          </a:xfrm>
          <a:prstGeom prst="diamond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63" name="milestoneshape"/>
          <p:cNvSpPr txBox="1"/>
          <p:nvPr>
            <p:custDataLst>
              <p:tags r:id="rId91"/>
            </p:custDataLst>
          </p:nvPr>
        </p:nvSpPr>
        <p:spPr>
          <a:xfrm>
            <a:off x="738989" y="4673631"/>
            <a:ext cx="1397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100" smtClean="0"/>
              <a:t>Paris</a:t>
            </a:r>
            <a:endParaRPr lang="en-US" sz="1100"/>
          </a:p>
        </p:txBody>
      </p:sp>
      <p:sp>
        <p:nvSpPr>
          <p:cNvPr id="3664" name="milestoneshape"/>
          <p:cNvSpPr txBox="1"/>
          <p:nvPr>
            <p:custDataLst>
              <p:tags r:id="rId92"/>
            </p:custDataLst>
          </p:nvPr>
        </p:nvSpPr>
        <p:spPr>
          <a:xfrm>
            <a:off x="738989" y="4867306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r>
              <a:rPr lang="en-US" sz="1000" smtClean="0">
                <a:solidFill>
                  <a:schemeClr val="tx2"/>
                </a:solidFill>
              </a:rPr>
              <a:t>1900</a:t>
            </a:r>
            <a:endParaRPr lang="en-US" sz="1000">
              <a:solidFill>
                <a:schemeClr val="tx2"/>
              </a:solidFill>
            </a:endParaRPr>
          </a:p>
        </p:txBody>
      </p:sp>
      <p:sp>
        <p:nvSpPr>
          <p:cNvPr id="3668" name="milestoneshape"/>
          <p:cNvSpPr/>
          <p:nvPr/>
        </p:nvSpPr>
        <p:spPr>
          <a:xfrm rot="16200000">
            <a:off x="1193800" y="4203731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669" name="milestoneshape"/>
          <p:cNvCxnSpPr/>
          <p:nvPr>
            <p:custDataLst>
              <p:tags r:id="rId93"/>
            </p:custDataLst>
          </p:nvPr>
        </p:nvCxnSpPr>
        <p:spPr>
          <a:xfrm>
            <a:off x="1193800" y="4203731"/>
            <a:ext cx="0" cy="1054100"/>
          </a:xfrm>
          <a:prstGeom prst="line">
            <a:avLst/>
          </a:prstGeom>
          <a:ln w="15875">
            <a:solidFill>
              <a:schemeClr val="accent1"/>
            </a:solidFill>
          </a:ln>
          <a:effectLst>
            <a:outerShdw blurRad="63500">
              <a:scrgbClr r="0" g="0" b="0">
                <a:alpha val="50000"/>
              </a:sc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71" name="milestoneshape"/>
          <p:cNvSpPr txBox="1"/>
          <p:nvPr>
            <p:custDataLst>
              <p:tags r:id="rId94"/>
            </p:custDataLst>
          </p:nvPr>
        </p:nvSpPr>
        <p:spPr>
          <a:xfrm>
            <a:off x="1346200" y="4140231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/>
              <a:t>Athens</a:t>
            </a:r>
            <a:endParaRPr lang="en-US" sz="1100"/>
          </a:p>
        </p:txBody>
      </p:sp>
      <p:sp>
        <p:nvSpPr>
          <p:cNvPr id="3672" name="milestoneshape"/>
          <p:cNvSpPr txBox="1"/>
          <p:nvPr>
            <p:custDataLst>
              <p:tags r:id="rId95"/>
            </p:custDataLst>
          </p:nvPr>
        </p:nvSpPr>
        <p:spPr>
          <a:xfrm>
            <a:off x="1346200" y="4328318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chemeClr val="tx2"/>
                </a:solidFill>
              </a:rPr>
              <a:t>1896</a:t>
            </a:r>
            <a:endParaRPr lang="en-US" sz="1000">
              <a:solidFill>
                <a:schemeClr val="tx2"/>
              </a:solidFill>
            </a:endParaRPr>
          </a:p>
        </p:txBody>
      </p:sp>
      <p:sp>
        <p:nvSpPr>
          <p:cNvPr id="3673" name="TextBox 3672"/>
          <p:cNvSpPr txBox="1"/>
          <p:nvPr/>
        </p:nvSpPr>
        <p:spPr>
          <a:xfrm>
            <a:off x="558800" y="6031468"/>
            <a:ext cx="8204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This template was created using a </a:t>
            </a:r>
            <a:r>
              <a:rPr lang="en-US" dirty="0" smtClean="0">
                <a:hlinkClick r:id="rId97"/>
              </a:rPr>
              <a:t>free PPT template</a:t>
            </a:r>
            <a:r>
              <a:rPr lang="en-US" dirty="0" smtClean="0"/>
              <a:t> from FPPT.com and </a:t>
            </a:r>
            <a:r>
              <a:rPr lang="en-US" dirty="0" err="1" smtClean="0">
                <a:hlinkClick r:id="rId98"/>
              </a:rPr>
              <a:t>OfficeTimeline</a:t>
            </a:r>
            <a:r>
              <a:rPr lang="en-US" dirty="0" smtClean="0"/>
              <a:t> </a:t>
            </a:r>
            <a:r>
              <a:rPr lang="en-US" dirty="0" err="1" smtClean="0"/>
              <a:t>Addin</a:t>
            </a:r>
            <a:r>
              <a:rPr lang="en-US" dirty="0" smtClean="0"/>
              <a:t>.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1308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0"/>
            <a:ext cx="4572000" cy="6890235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865741" y="6623971"/>
            <a:ext cx="32672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>
                <a:solidFill>
                  <a:schemeClr val="bg1">
                    <a:lumMod val="95000"/>
                  </a:schemeClr>
                </a:solidFill>
              </a:rPr>
              <a:t>Copyright © 2012, Office Timeline, LLC.  All rights reserved.</a:t>
            </a:r>
            <a:endParaRPr lang="en-US" sz="1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00600" y="317572"/>
            <a:ext cx="40464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D2472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Award winning, </a:t>
            </a:r>
            <a:r>
              <a:rPr lang="en-US" i="1" dirty="0" smtClean="0">
                <a:solidFill>
                  <a:srgbClr val="D2472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free</a:t>
            </a:r>
            <a:r>
              <a:rPr lang="en-US" dirty="0" smtClean="0">
                <a:solidFill>
                  <a:srgbClr val="D2472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, timeline maker </a:t>
            </a:r>
            <a:br>
              <a:rPr lang="en-US" dirty="0" smtClean="0">
                <a:solidFill>
                  <a:srgbClr val="D2472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r>
              <a:rPr lang="en-US" dirty="0" smtClean="0">
                <a:solidFill>
                  <a:srgbClr val="D2472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for Microsoft PowerPoint</a:t>
            </a:r>
            <a:r>
              <a:rPr lang="en-US" dirty="0" smtClean="0">
                <a:solidFill>
                  <a:srgbClr val="D24726"/>
                </a:solidFill>
                <a:latin typeface="Arial"/>
                <a:ea typeface="Segoe UI" pitchFamily="34" charset="0"/>
                <a:cs typeface="Arial"/>
              </a:rPr>
              <a:t>™</a:t>
            </a:r>
          </a:p>
        </p:txBody>
      </p:sp>
      <p:sp>
        <p:nvSpPr>
          <p:cNvPr id="3" name="Rectangle 2"/>
          <p:cNvSpPr/>
          <p:nvPr/>
        </p:nvSpPr>
        <p:spPr>
          <a:xfrm>
            <a:off x="5305499" y="1521589"/>
            <a:ext cx="3541526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US" dirty="0" smtClean="0">
                <a:solidFill>
                  <a:srgbClr val="D24726"/>
                </a:solidFill>
              </a:rPr>
              <a:t>Simple, easy to use wizard.</a:t>
            </a:r>
            <a:endParaRPr lang="en-US" sz="1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900"/>
              </a:spcAft>
            </a:pPr>
            <a:r>
              <a:rPr lang="en-US" dirty="0" smtClean="0">
                <a:solidFill>
                  <a:srgbClr val="D24726"/>
                </a:solidFill>
              </a:rPr>
              <a:t>Professional, quick results.</a:t>
            </a:r>
          </a:p>
          <a:p>
            <a:pPr>
              <a:spcAft>
                <a:spcPts val="900"/>
              </a:spcAft>
            </a:pPr>
            <a:r>
              <a:rPr lang="en-US" dirty="0" smtClean="0">
                <a:solidFill>
                  <a:srgbClr val="D24726"/>
                </a:solidFill>
              </a:rPr>
              <a:t>Built directly into PowerPoint!</a:t>
            </a:r>
          </a:p>
        </p:txBody>
      </p:sp>
      <p:cxnSp>
        <p:nvCxnSpPr>
          <p:cNvPr id="24" name="Straight Connector 23"/>
          <p:cNvCxnSpPr/>
          <p:nvPr/>
        </p:nvCxnSpPr>
        <p:spPr>
          <a:xfrm flipH="1">
            <a:off x="2" y="1234757"/>
            <a:ext cx="4571999" cy="0"/>
          </a:xfrm>
          <a:prstGeom prst="line">
            <a:avLst/>
          </a:prstGeom>
          <a:ln>
            <a:solidFill>
              <a:srgbClr val="FFFFFF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572001" y="1234757"/>
            <a:ext cx="4571999" cy="0"/>
          </a:xfrm>
          <a:prstGeom prst="line">
            <a:avLst/>
          </a:prstGeom>
          <a:ln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48" name="Group 2047"/>
          <p:cNvGrpSpPr/>
          <p:nvPr/>
        </p:nvGrpSpPr>
        <p:grpSpPr>
          <a:xfrm>
            <a:off x="4547113" y="3508869"/>
            <a:ext cx="4462775" cy="2790069"/>
            <a:chOff x="4547113" y="3091297"/>
            <a:chExt cx="4462775" cy="2790069"/>
          </a:xfrm>
        </p:grpSpPr>
        <p:sp>
          <p:nvSpPr>
            <p:cNvPr id="13" name="Rectangle 12"/>
            <p:cNvSpPr/>
            <p:nvPr/>
          </p:nvSpPr>
          <p:spPr>
            <a:xfrm>
              <a:off x="4547113" y="3091297"/>
              <a:ext cx="776175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500" dirty="0" smtClean="0">
                  <a:solidFill>
                    <a:schemeClr val="bg1">
                      <a:lumMod val="85000"/>
                    </a:schemeClr>
                  </a:solidFill>
                  <a:latin typeface="Franklin Gothic Book" pitchFamily="34" charset="0"/>
                  <a:ea typeface="Segoe UI" pitchFamily="34" charset="0"/>
                  <a:cs typeface="Segoe UI" pitchFamily="34" charset="0"/>
                </a:rPr>
                <a:t>“</a:t>
              </a:r>
              <a:endParaRPr lang="en-US" sz="11500" dirty="0">
                <a:solidFill>
                  <a:schemeClr val="bg1">
                    <a:lumMod val="85000"/>
                  </a:schemeClr>
                </a:solidFill>
                <a:latin typeface="Franklin Gothic Book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323288" y="3390049"/>
              <a:ext cx="3686600" cy="2462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“I love this! I’ve been creating all these graphics manually for months and just wanted to smack myself upside the head when I saw this.”</a:t>
              </a:r>
            </a:p>
            <a:p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lvl="0"/>
              <a:r>
                <a:rPr 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“I can’t believe I’ve been using VISIO all these years!  I've been missing out.”</a:t>
              </a:r>
            </a:p>
            <a:p>
              <a:pPr lvl="0"/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r>
                <a:rPr 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“I like it because it's simple, intuitive and looks great!  I used it with a client who likes the product and has changed how she represents her project schedules.”</a:t>
              </a:r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5285666" y="3435592"/>
              <a:ext cx="0" cy="2445774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Rectangle 47"/>
          <p:cNvSpPr/>
          <p:nvPr/>
        </p:nvSpPr>
        <p:spPr>
          <a:xfrm>
            <a:off x="4948026" y="3050382"/>
            <a:ext cx="3899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  <a:t>What are professionals saying about </a:t>
            </a:r>
            <a:b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  <a:t>Office Timeline Plus?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026" name="Picture 2" descr="E:\dropbox\Dropbox\timelines\tim\bg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600200"/>
            <a:ext cx="4162425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E:\dropbox\Dropbox\timelines\tim\ico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43475" y="1600200"/>
            <a:ext cx="238125" cy="23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E:\dropbox\Dropbox\timelines\tim\ico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8026" y="1979607"/>
            <a:ext cx="238125" cy="23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E:\dropbox\Dropbox\timelines\tim\ico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8026" y="2370132"/>
            <a:ext cx="238125" cy="23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E:\dropbox\Dropbox\timelines\tim\logo.jpg">
            <a:hlinkClick r:id="rId2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565"/>
            <a:ext cx="4033838" cy="914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3728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ounded Rectangle 36"/>
          <p:cNvSpPr/>
          <p:nvPr/>
        </p:nvSpPr>
        <p:spPr>
          <a:xfrm>
            <a:off x="6324600" y="3763895"/>
            <a:ext cx="2819401" cy="3055570"/>
          </a:xfrm>
          <a:prstGeom prst="roundRect">
            <a:avLst>
              <a:gd name="adj" fmla="val 0"/>
            </a:avLst>
          </a:prstGeom>
          <a:solidFill>
            <a:srgbClr val="D24726"/>
          </a:solidFill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865741" y="6623971"/>
            <a:ext cx="32672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>
                <a:solidFill>
                  <a:schemeClr val="bg1">
                    <a:lumMod val="95000"/>
                  </a:schemeClr>
                </a:solidFill>
              </a:rPr>
              <a:t>Copyright © 2012, Office Timeline, LLC.  All rights reserved.</a:t>
            </a:r>
            <a:endParaRPr lang="en-US" sz="1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-1" y="6819465"/>
            <a:ext cx="9143999" cy="7238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ounded Rectangle 37">
            <a:hlinkClick r:id="rId2"/>
          </p:cNvPr>
          <p:cNvSpPr/>
          <p:nvPr/>
        </p:nvSpPr>
        <p:spPr>
          <a:xfrm>
            <a:off x="6471273" y="5505338"/>
            <a:ext cx="2507001" cy="577955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Learn More</a:t>
            </a:r>
            <a:endParaRPr lang="en-US" sz="24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39" name="Picture 6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9331" y="5605951"/>
            <a:ext cx="401111" cy="401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" name="Rectangle 43"/>
          <p:cNvSpPr/>
          <p:nvPr/>
        </p:nvSpPr>
        <p:spPr>
          <a:xfrm>
            <a:off x="0" y="1"/>
            <a:ext cx="9143999" cy="3828288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1" name="Picture 3" descr="E:\dropbox\Dropbox\timelines\tim\bg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9680"/>
            <a:ext cx="9144000" cy="248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E:\dropbox\Dropbox\timelines\tim\logoplus.jpg">
            <a:hlinkClick r:id="rId3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52400"/>
            <a:ext cx="3429000" cy="85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>
            <a:hlinkClick r:id="rId8"/>
          </p:cNvPr>
          <p:cNvSpPr txBox="1"/>
          <p:nvPr/>
        </p:nvSpPr>
        <p:spPr>
          <a:xfrm>
            <a:off x="6581368" y="5985757"/>
            <a:ext cx="25016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  <a:hlinkClick r:id="rId3"/>
              </a:rPr>
              <a:t>www.fppt.com/officetimeline</a:t>
            </a:r>
            <a:endParaRPr lang="en-US" sz="1400" dirty="0" smtClean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6" name="Rounded Rectangle 25">
            <a:hlinkClick r:id="rId8"/>
          </p:cNvPr>
          <p:cNvSpPr/>
          <p:nvPr/>
        </p:nvSpPr>
        <p:spPr>
          <a:xfrm>
            <a:off x="1857626" y="4462272"/>
            <a:ext cx="4226182" cy="625460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Promotion Code:  </a:t>
            </a:r>
            <a:r>
              <a:rPr lang="en-US" sz="2400" dirty="0" smtClean="0">
                <a:solidFill>
                  <a:srgbClr val="00B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FPPT2012</a:t>
            </a:r>
            <a:endParaRPr lang="en-US" sz="2400" dirty="0">
              <a:solidFill>
                <a:srgbClr val="00B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460248" y="4511040"/>
            <a:ext cx="1179576" cy="1589662"/>
            <a:chOff x="460248" y="4511040"/>
            <a:chExt cx="1179576" cy="1589662"/>
          </a:xfrm>
        </p:grpSpPr>
        <p:sp>
          <p:nvSpPr>
            <p:cNvPr id="28" name="Rectangle 27"/>
            <p:cNvSpPr/>
            <p:nvPr/>
          </p:nvSpPr>
          <p:spPr>
            <a:xfrm>
              <a:off x="460248" y="4511040"/>
              <a:ext cx="1179576" cy="158966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60248" y="4648200"/>
              <a:ext cx="117957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solidFill>
                    <a:schemeClr val="bg1">
                      <a:lumMod val="95000"/>
                    </a:schemeClr>
                  </a:solidFill>
                  <a:latin typeface="Agency FB" pitchFamily="34" charset="0"/>
                </a:rPr>
                <a:t>GET</a:t>
              </a:r>
              <a:r>
                <a:rPr lang="en-US" sz="1400" dirty="0" smtClean="0">
                  <a:solidFill>
                    <a:schemeClr val="bg1">
                      <a:lumMod val="95000"/>
                    </a:schemeClr>
                  </a:solidFill>
                  <a:latin typeface="Agency FB" pitchFamily="34" charset="0"/>
                </a:rPr>
                <a:t> </a:t>
              </a:r>
              <a:r>
                <a:rPr lang="en-US" sz="2800" dirty="0" smtClean="0">
                  <a:solidFill>
                    <a:schemeClr val="bg1">
                      <a:lumMod val="95000"/>
                    </a:schemeClr>
                  </a:solidFill>
                  <a:latin typeface="Agency FB" pitchFamily="34" charset="0"/>
                </a:rPr>
                <a:t>15% OFF!</a:t>
              </a:r>
              <a:endParaRPr lang="en-US" sz="2800" dirty="0">
                <a:solidFill>
                  <a:schemeClr val="bg1">
                    <a:lumMod val="95000"/>
                  </a:schemeClr>
                </a:solidFill>
                <a:latin typeface="Agency FB" pitchFamily="34" charset="0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1857627" y="5337640"/>
            <a:ext cx="41164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Segoe UI" pitchFamily="34" charset="0"/>
                <a:cs typeface="Segoe UI" pitchFamily="34" charset="0"/>
              </a:rPr>
              <a:t>Receive a 15% discount on your purchase of Office Timeline Plus edition when you use promotion code “FPPT2012”.</a:t>
            </a:r>
          </a:p>
        </p:txBody>
      </p:sp>
    </p:spTree>
    <p:extLst>
      <p:ext uri="{BB962C8B-B14F-4D97-AF65-F5344CB8AC3E}">
        <p14:creationId xmlns:p14="http://schemas.microsoft.com/office/powerpoint/2010/main" val="792057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EFTBANDDATE" val="Calibri;24"/>
  <p:tag name="RIGHTBANDDATE" val="Calibri;24"/>
  <p:tag name="TIMEBANDPOS" val="custom"/>
  <p:tag name="CUSTOMTIMEBANDPOSITION" val="414.0024"/>
  <p:tag name="TIMESCALEFONT" val="Calibri;13;False;0"/>
  <p:tag name="TODAYMARKERFONTCHANGES" val="Calibri;11"/>
  <p:tag name="MILESTONETIMESCALESTARTDATE" val="1/1/1896 12:00:00 AM"/>
  <p:tag name="MILESTONETIMESCALEENDDATE" val="1/1/2012 12:00:00 AM"/>
  <p:tag name="TIMELINETYPE" val="Rounded"/>
  <p:tag name="VERSION" val="1.5"/>
  <p:tag name="WORDWRAPINTERVAL" val="False"/>
  <p:tag name="ELAPSEDSTYLE" val="wide"/>
  <p:tag name="ELAPSED" val="true"/>
  <p:tag name="TODAYMARKERABOVE" val="false"/>
  <p:tag name="TODAYMARKER" val="false"/>
  <p:tag name="TIMEBANDDATES" val="remove"/>
  <p:tag name="INTERVALTHICKBAND" val="false"/>
  <p:tag name="INTERVALVERTCONNECTOR" val="true"/>
  <p:tag name="INTERVALHORIZCONNECTOR" val="false"/>
  <p:tag name="INTERVALTEXT" val="right"/>
  <p:tag name="INTERVALDATE" val="left"/>
  <p:tag name="AUTOFIT" val="1"/>
  <p:tag name="INTERVALABOVE" val="true"/>
  <p:tag name="TIMEBANDROUNDED" val="true"/>
  <p:tag name="TIMEBANDTHIN" val="true"/>
  <p:tag name="3DEFFECT" val="true"/>
  <p:tag name="SHOWFLAGDIALOG" val="Finish"/>
  <p:tag name="WORDWRAPMILESTONE" val="true"/>
  <p:tag name="CONFIGURETIMESCALEENDDATE" val="1/1/2012 12:00:00 AM"/>
  <p:tag name="CONFIGURETIMESCALESTARTDATE" val="1/1/1896 12:00:00 AM"/>
  <p:tag name="TIMESCALEPOINT" val="Years"/>
  <p:tag name="CONFIGUREAUTOMATICFLAG" val="True"/>
  <p:tag name="MILESTONEDATEFORMAT" val="yyyy"/>
  <p:tag name="INTERVALDATEFORMAT" val="M/d/yyyy"/>
  <p:tag name="TIMESCALEDATEFORMAT" val="MMM"/>
  <p:tag name="TIMEBANDPOSVALUE" val="414.0024"/>
  <p:tag name="TIMEBANDCOLOR" val="31,73,125,False"/>
  <p:tag name="ACTUALTIMESCALEENDDATE" val="12/31/2012 12:00:00 AM"/>
  <p:tag name="ACTUALTIMESCALESTARTDATE" val="1/1/1896 12:00:00 AM"/>
  <p:tag name="MARKERCOLOR" val="255,192,0,false"/>
  <p:tag name="FLAGCONNECTORCOLOR" val="79,129,189,true"/>
  <p:tag name="PREVIOUSTIMEBANDPOSITION" val="414.002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LAPSEDMARKERVALU" val="yes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0" val="0,114,188,-16747844,False;1/1/2012 12:00:00 AM;London;False;False;False;False;False;tbName;0;;11;;10;0;-1;-1;False;120;False;False;False;False;False;-1;633.443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0" val="0,114,188,-16747844,False;1/1/2012 12:00:00 AM;London;False;False;False;False;False;tbDate;0;;11;;10;0;-1;-1;False;120;False;False;False;False;False;-1;633.443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" val="0,114,188,-16747844,False;1/1/2008 12:00:00 AM;Beijing;False;False;False;False;False;tbName;1;;11;;10;1;-1;-1;False;120;False;False;False;False;False;-1;615.255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" val="0,114,188,-16747844,False;1/1/2008 12:00:00 AM;Beijing;False;False;False;False;False;tbDate;1;;11;;10;1;-1;-1;False;120;False;False;False;False;False;-1;615.255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BAND" val="Timeband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" val="0,114,188,-16747844,False;1/1/2004 12:00:00 AM;Athens;False;False;False;False;False;tbName;2;;11;;10;2;-1;-1;False;120;False;False;False;False;False;-1;597.067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" val="0,114,188,-16747844,False;1/1/2004 12:00:00 AM;Athens;False;False;False;False;False;tbDate;2;;11;;10;2;-1;-1;False;120;False;False;False;False;False;-1;597.067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3" val="0,114,188,-16747844,False;1/1/1992 12:00:00 AM;Barcelona;False;False;False;False;False;tbName;3;;11;;10;3;-1;-1;False;120;False;False;False;False;False;-1;542.502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3" val="0,114,188,-16747844,False;1/1/1992 12:00:00 AM;Barcelona;False;False;False;False;False;tbDate;3;;11;;10;3;-1;-1;False;120;False;False;False;False;False;-1;542.502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4" val="0,114,188,-16747844,False;1/1/1988 12:00:00 AM;Seoul;False;False;False;False;False;tbName;4;;11;;10;4;-1;-1;False;120;False;False;False;False;False;-1;524.314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4" val="0,114,188,-16747844,False;1/1/1988 12:00:00 AM;Seoul;False;False;False;False;False;tbDate;4;;11;;10;4;-1;-1;False;120;False;False;False;False;False;-1;524.314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5" val="0,114,188,-16747844,False;1/1/1984 12:00:00 AM;Los Angeles;False;False;False;False;False;tbName;5;;11;;10;5;-1;-1;False;120;False;False;False;False;False;-1;506.126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5" val="0,114,188,-16747844,False;1/1/1984 12:00:00 AM;Los Angeles;False;False;False;False;False;tbDate;5;;11;;10;5;-1;-1;False;120;False;False;False;False;False;-1;506.126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6" val="0,114,188,-16747844,False;1/1/1980 12:00:00 AM;Moscow;False;False;False;False;False;tbName;6;;11;;10;6;-1;-1;False;120;False;False;False;False;False;-1;487.938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6" val="0,114,188,-16747844,False;1/1/1980 12:00:00 AM;Moscow;False;False;False;False;False;tbDate;6;;11;;10;6;-1;-1;False;120;False;False;False;False;False;-1;487.938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7" val="0,114,188,-16747844,False;1/1/1976 12:00:00 AM;Montreal;False;False;False;False;False;tbName;7;;11;;10;7;-1;-1;False;120;False;False;False;False;False;-1;469.750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7" val="0,114,188,-16747844,False;1/1/1976 12:00:00 AM;Montreal;False;False;False;False;False;tbDate;7;;11;;10;7;-1;-1;False;120;False;False;False;False;False;-1;469.750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8" val="0,114,188,-16747844,False;1/1/1972 12:00:00 AM;Munich;False;False;False;False;False;tbName;8;;11;;10;8;-1;-1;False;120;False;False;False;False;False;-1;451.562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8" val="0,114,188,-16747844,False;1/1/1972 12:00:00 AM;Munich;False;False;False;False;False;tbDate;8;;11;;10;8;-1;-1;False;120;False;False;False;False;False;-1;451.562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9" val="0,114,188,-16747844,False;1/1/1968 12:00:00 AM;Mexico City;False;False;False;False;False;tbName;9;;11;;10;9;-1;-1;False;120;False;False;False;False;False;-1;433.374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9" val="0,114,188,-16747844,False;1/1/1968 12:00:00 AM;Mexico City;False;False;False;False;False;tbDate;9;;11;;10;9;-1;-1;False;120;False;False;False;False;False;-1;433.374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0" val="0,114,188,-16747844,False;1/1/1964 12:00:00 AM;Tokyo;False;False;False;False;False;tbName;10;;11;;10;10;-1;-1;False;120;False;False;False;False;False;-1;415.1859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0" val="0,114,188,-16747844,False;1/1/1964 12:00:00 AM;Tokyo;False;False;False;False;False;tbDate;10;;11;;10;10;-1;-1;False;120;False;False;False;False;False;-1;415.1859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1" val="0,114,188,-16747844,False;1/1/1960 12:00:00 AM;Rome;False;False;False;False;False;tbName;11;;11;;10;11;-1;-1;False;120;False;False;False;False;False;-1;396.9978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1" val="0,114,188,-16747844,False;1/1/1960 12:00:00 AM;Rome;False;False;False;False;False;tbDate;11;;11;;10;11;-1;-1;False;120;False;False;False;False;False;-1;396.9978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2" val="0,114,188,-16747844,False;1/1/1956 12:00:00 AM;Melbourne;False;False;False;False;False;tbName;12;;11;;10;12;-1;-1;False;120;False;False;False;False;False;-1;378.8097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2" val="0,114,188,-16747844,False;1/1/1956 12:00:00 AM;Melbourne;False;False;False;False;False;tbDate;12;;11;;10;12;-1;-1;False;120;False;False;False;False;False;-1;378.8097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3" val="0,114,188,-16747844,False;1/1/1952 12:00:00 AM;Helsinki;False;False;False;False;False;tbName;13;;11;;10;13;-1;-1;False;120;False;False;False;False;False;-1;360.6215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3" val="0,114,188,-16747844,False;1/1/1952 12:00:00 AM;Helsinki;False;False;False;False;False;tbDate;13;;11;;10;13;-1;-1;False;120;False;False;False;False;False;-1;360.6215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4" val="0,114,188,-16747844,False;1/1/1948 12:00:00 AM;London;False;False;False;False;False;tbName;14;;11;;10;14;-1;-1;False;120;False;False;False;False;False;-1;342.433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4" val="0,114,188,-16747844,False;1/1/1948 12:00:00 AM;London;False;False;False;False;False;tbDate;14;;11;;10;14;-1;-1;False;120;False;False;False;False;False;-1;342.4334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5" val="0,114,188,-16747844,False;1/1/1944 12:00:00 AM;London;False;False;False;False;False;tbName;15;;11;;10;15;-1;-1;False;120;False;False;False;False;False;-1;324.245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5" val="0,114,188,-16747844,False;1/1/1944 12:00:00 AM;London;False;False;False;False;False;tbDate;15;;11;;10;15;-1;-1;False;120;False;False;False;False;False;-1;324.2453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6" val="0,114,188,-16747844,False;1/1/1940 12:00:00 AM;Tokyo;False;False;False;False;False;tbName;16;;11;;10;16;-1;-1;False;120;False;False;False;False;False;-1;306.057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6" val="0,114,188,-16747844,False;1/1/1940 12:00:00 AM;Tokyo;False;False;False;False;False;tbDate;16;;11;;10;16;-1;-1;False;120;False;False;False;False;False;-1;306.057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7" val="0,114,188,-16747844,False;1/1/1936 12:00:00 AM;Berlin;False;False;False;False;False;tbName;17;;11;;10;17;-1;-1;False;120;False;False;False;False;False;-1;287.869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7" val="0,114,188,-16747844,False;1/1/1936 12:00:00 AM;Berlin;False;False;False;False;False;tbDate;17;;11;;10;17;-1;-1;False;120;False;False;False;False;False;-1;287.869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8" val="0,114,188,-16747844,False;1/1/1932 12:00:00 AM;Los Angeles;False;False;False;False;False;tbName;18;;11;;10;18;-1;-1;False;120;False;False;False;False;False;-1;269.6808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8" val="0,114,188,-16747844,False;1/1/1932 12:00:00 AM;Los Angeles;False;False;False;False;False;tbDate;18;;11;;10;18;-1;-1;False;120;False;False;False;False;False;-1;269.680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9" val="0,114,188,-16747844,False;1/1/1928 12:00:00 AM;Amsterdam;False;False;False;False;False;tbName;19;;11;;10;19;-1;-1;False;120;False;False;False;False;False;-1;251.4927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9" val="0,114,188,-16747844,False;1/1/1928 12:00:00 AM;Amsterdam;False;False;False;False;False;tbDate;19;;11;;10;19;-1;-1;False;120;False;False;False;False;False;-1;251.4927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0" val="0,114,188,-16747844,False;1/1/1924 12:00:00 AM;Paris;False;False;False;False;False;tbName;20;;11;;10;20;-1;-1;False;120;False;False;False;False;False;-1;233.3046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0" val="0,114,188,-16747844,False;1/1/1924 12:00:00 AM;Paris;False;False;False;False;False;tbDate;20;;11;;10;20;-1;-1;False;120;False;False;False;False;False;-1;233.3046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1" val="0,114,188,-16747844,False;1/1/1920 12:00:00 AM;Antwerp;False;False;False;False;False;tbName;21;;11;;10;21;-1;-1;False;120;False;False;False;False;False;-1;215.116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1" val="0,114,188,-16747844,False;1/1/1920 12:00:00 AM;Antwerp;False;False;False;False;False;tbDate;21;;11;;10;21;-1;-1;False;120;False;False;False;False;False;-1;215.116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2" val="0,114,188,-16747844,False;1/1/1916 12:00:00 AM;Berlin;False;False;False;False;False;tbName;22;;11;;10;22;-1;-1;False;120;False;False;False;False;False;-1;196.9283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2" val="0,114,188,-16747844,False;1/1/1916 12:00:00 AM;Berlin;False;False;False;False;False;tbDate;22;;11;;10;22;-1;-1;False;120;False;False;False;False;False;-1;196.9283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3" val="0,114,188,-16747844,False;1/1/1912 12:00:00 AM;Stockholm;False;False;False;False;False;tbName;23;;11;;10;23;-1;-1;False;120;False;False;False;False;False;-1;178.740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3" val="0,114,188,-16747844,False;1/1/1912 12:00:00 AM;Stockholm;False;False;False;False;False;tbDate;23;;11;;10;23;-1;-1;False;120;False;False;False;False;False;-1;178.740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4" val="0,114,188,-16747844,False;1/1/1908 12:00:00 AM;London;False;False;False;False;False;tbName;24;;11;;10;24;-1;-1;False;120;False;False;False;False;False;-1;160.55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4" val="0,114,188,-16747844,False;1/1/1908 12:00:00 AM;London;False;False;False;False;False;tbDate;24;;11;;10;24;-1;-1;False;120;False;False;False;False;False;-1;160.55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5" val="0,114,188,-16747844,False;1/1/1904 12:00:00 AM;St. Louis;False;False;False;False;False;tbName;25;;11;;10;25;-1;-1;False;120;False;False;False;False;False;-1;142.363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5" val="0,114,188,-16747844,False;1/1/1904 12:00:00 AM;St. Louis;False;False;False;False;False;tbDate;25;;11;;10;25;-1;-1;False;120;False;False;False;False;False;-1;142.3639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6" val="0,114,188,-16747844,False;1/1/1900 12:00:00 AM;Paris;False;False;False;True;False;tbName;26;;11;;10;26;-1;-1;False;110;False;False;False;False;False;368.0024;58.1881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6" val="0,114,188,-16747844,False;1/1/1900 12:00:00 AM;Paris;False;False;False;True;False;tbDate;26;;11;;10;26;-1;-1;False;110;False;False;False;False;False;368.0024;58.1881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7" val="0,114,188,-16747844,False;1/1/1896 12:00:00 AM;Athens;False;False;False;False;False;tbName;27;;11;;10;27;-1;-1;False;120;False;False;False;False;False;-1;106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7" val="0,114,188,-16747844,False;1/1/1896 12:00:00 AM;Athens;False;False;False;False;False;tbDate;27;;11;;10;27;-1;-1;False;120;False;False;False;False;False;-1;10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236</Words>
  <Application>Microsoft Office PowerPoint</Application>
  <PresentationFormat>On-screen Show (4:3)</PresentationFormat>
  <Paragraphs>85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Olympic Games Timeline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Julian</cp:lastModifiedBy>
  <cp:revision>16</cp:revision>
  <dcterms:created xsi:type="dcterms:W3CDTF">2012-07-26T19:12:21Z</dcterms:created>
  <dcterms:modified xsi:type="dcterms:W3CDTF">2012-09-12T14:46:10Z</dcterms:modified>
</cp:coreProperties>
</file>