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87" name="Group 21">
            <a:extLst>
              <a:ext uri="{FF2B5EF4-FFF2-40B4-BE49-F238E27FC236}">
                <a16:creationId xmlns:a16="http://schemas.microsoft.com/office/drawing/2014/main" id="{E8355021-32B5-4372-8D05-94E63C37E711}"/>
              </a:ext>
            </a:extLst>
          </p:cNvPr>
          <p:cNvGrpSpPr/>
          <p:nvPr/>
        </p:nvGrpSpPr>
        <p:grpSpPr>
          <a:xfrm>
            <a:off x="6405094" y="3822101"/>
            <a:ext cx="2336431" cy="1088782"/>
            <a:chOff x="395534" y="3737445"/>
            <a:chExt cx="3972999" cy="1088782"/>
          </a:xfrm>
        </p:grpSpPr>
        <p:sp>
          <p:nvSpPr>
            <p:cNvPr id="1688" name="TextBox 1687">
              <a:extLst>
                <a:ext uri="{FF2B5EF4-FFF2-40B4-BE49-F238E27FC236}">
                  <a16:creationId xmlns:a16="http://schemas.microsoft.com/office/drawing/2014/main" id="{B10225F0-938B-4F27-B325-9FEB65EACD0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89" name="TextBox 1688">
              <a:extLst>
                <a:ext uri="{FF2B5EF4-FFF2-40B4-BE49-F238E27FC236}">
                  <a16:creationId xmlns:a16="http://schemas.microsoft.com/office/drawing/2014/main" id="{A5D2941C-1A70-4E85-895E-5F312354EF9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690" name="Group 24">
            <a:extLst>
              <a:ext uri="{FF2B5EF4-FFF2-40B4-BE49-F238E27FC236}">
                <a16:creationId xmlns:a16="http://schemas.microsoft.com/office/drawing/2014/main" id="{A1E15155-F17E-4217-9320-3A386D08F32F}"/>
              </a:ext>
            </a:extLst>
          </p:cNvPr>
          <p:cNvGrpSpPr/>
          <p:nvPr/>
        </p:nvGrpSpPr>
        <p:grpSpPr>
          <a:xfrm>
            <a:off x="9074754" y="3822101"/>
            <a:ext cx="2336431" cy="1088782"/>
            <a:chOff x="395534" y="3737445"/>
            <a:chExt cx="3972999" cy="1088782"/>
          </a:xfrm>
        </p:grpSpPr>
        <p:sp>
          <p:nvSpPr>
            <p:cNvPr id="1691" name="TextBox 1690">
              <a:extLst>
                <a:ext uri="{FF2B5EF4-FFF2-40B4-BE49-F238E27FC236}">
                  <a16:creationId xmlns:a16="http://schemas.microsoft.com/office/drawing/2014/main" id="{6B4FC63A-8D58-4625-91F4-D6E2517192F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92" name="TextBox 1691">
              <a:extLst>
                <a:ext uri="{FF2B5EF4-FFF2-40B4-BE49-F238E27FC236}">
                  <a16:creationId xmlns:a16="http://schemas.microsoft.com/office/drawing/2014/main" id="{AEDD20E3-569F-4562-AE81-E7C9E1E9087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693" name="Group 30">
            <a:extLst>
              <a:ext uri="{FF2B5EF4-FFF2-40B4-BE49-F238E27FC236}">
                <a16:creationId xmlns:a16="http://schemas.microsoft.com/office/drawing/2014/main" id="{0D2437F4-204C-4FF4-8067-E670B65C6858}"/>
              </a:ext>
            </a:extLst>
          </p:cNvPr>
          <p:cNvGrpSpPr/>
          <p:nvPr/>
        </p:nvGrpSpPr>
        <p:grpSpPr>
          <a:xfrm>
            <a:off x="6405094" y="5196754"/>
            <a:ext cx="2336431" cy="1088782"/>
            <a:chOff x="395534" y="3737445"/>
            <a:chExt cx="3972999" cy="1088782"/>
          </a:xfrm>
        </p:grpSpPr>
        <p:sp>
          <p:nvSpPr>
            <p:cNvPr id="1694" name="TextBox 1693">
              <a:extLst>
                <a:ext uri="{FF2B5EF4-FFF2-40B4-BE49-F238E27FC236}">
                  <a16:creationId xmlns:a16="http://schemas.microsoft.com/office/drawing/2014/main" id="{8572A81C-F190-42E4-AB88-DC6FE9AC091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95" name="TextBox 1694">
              <a:extLst>
                <a:ext uri="{FF2B5EF4-FFF2-40B4-BE49-F238E27FC236}">
                  <a16:creationId xmlns:a16="http://schemas.microsoft.com/office/drawing/2014/main" id="{B97958D9-8D7A-4B15-9153-07E148E3CCD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696" name="Group 33">
            <a:extLst>
              <a:ext uri="{FF2B5EF4-FFF2-40B4-BE49-F238E27FC236}">
                <a16:creationId xmlns:a16="http://schemas.microsoft.com/office/drawing/2014/main" id="{30FD9A59-12EA-4F7F-B58D-9A0CA9BFB2A7}"/>
              </a:ext>
            </a:extLst>
          </p:cNvPr>
          <p:cNvGrpSpPr/>
          <p:nvPr/>
        </p:nvGrpSpPr>
        <p:grpSpPr>
          <a:xfrm>
            <a:off x="9074754" y="5196754"/>
            <a:ext cx="2336431" cy="1088782"/>
            <a:chOff x="395534" y="3737445"/>
            <a:chExt cx="3972999" cy="1088782"/>
          </a:xfrm>
        </p:grpSpPr>
        <p:sp>
          <p:nvSpPr>
            <p:cNvPr id="1697" name="TextBox 1696">
              <a:extLst>
                <a:ext uri="{FF2B5EF4-FFF2-40B4-BE49-F238E27FC236}">
                  <a16:creationId xmlns:a16="http://schemas.microsoft.com/office/drawing/2014/main" id="{2643A61E-6749-4F41-ACC0-C095A500974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98" name="TextBox 1697">
              <a:extLst>
                <a:ext uri="{FF2B5EF4-FFF2-40B4-BE49-F238E27FC236}">
                  <a16:creationId xmlns:a16="http://schemas.microsoft.com/office/drawing/2014/main" id="{5148E180-9A70-46AF-B127-0B0EF7D4B0D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699" name="Group 18">
            <a:extLst>
              <a:ext uri="{FF2B5EF4-FFF2-40B4-BE49-F238E27FC236}">
                <a16:creationId xmlns:a16="http://schemas.microsoft.com/office/drawing/2014/main" id="{6C78E025-B8B4-4FC5-94A5-8D863C464BA0}"/>
              </a:ext>
            </a:extLst>
          </p:cNvPr>
          <p:cNvGrpSpPr/>
          <p:nvPr/>
        </p:nvGrpSpPr>
        <p:grpSpPr>
          <a:xfrm>
            <a:off x="6338726" y="1716715"/>
            <a:ext cx="5006091" cy="1745035"/>
            <a:chOff x="4822352" y="1916832"/>
            <a:chExt cx="3422056" cy="1745035"/>
          </a:xfrm>
        </p:grpSpPr>
        <p:sp>
          <p:nvSpPr>
            <p:cNvPr id="1700" name="Text Placeholder 10">
              <a:extLst>
                <a:ext uri="{FF2B5EF4-FFF2-40B4-BE49-F238E27FC236}">
                  <a16:creationId xmlns:a16="http://schemas.microsoft.com/office/drawing/2014/main" id="{09AC685B-D5F3-4820-8D0E-01E075AA03D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701" name="TextBox 1700">
              <a:extLst>
                <a:ext uri="{FF2B5EF4-FFF2-40B4-BE49-F238E27FC236}">
                  <a16:creationId xmlns:a16="http://schemas.microsoft.com/office/drawing/2014/main" id="{52F814FA-F328-4518-B450-500AB315820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1702" name="Graphic 14">
            <a:extLst>
              <a:ext uri="{FF2B5EF4-FFF2-40B4-BE49-F238E27FC236}">
                <a16:creationId xmlns:a16="http://schemas.microsoft.com/office/drawing/2014/main" id="{8D7AE1C5-F450-4BD1-9D6E-262415FA9E66}"/>
              </a:ext>
            </a:extLst>
          </p:cNvPr>
          <p:cNvGrpSpPr/>
          <p:nvPr/>
        </p:nvGrpSpPr>
        <p:grpSpPr>
          <a:xfrm>
            <a:off x="1122924" y="3428951"/>
            <a:ext cx="3538433" cy="2783038"/>
            <a:chOff x="2444748" y="555045"/>
            <a:chExt cx="7282048" cy="5727454"/>
          </a:xfrm>
        </p:grpSpPr>
        <p:sp>
          <p:nvSpPr>
            <p:cNvPr id="1703" name="Freeform: Shape 1702">
              <a:extLst>
                <a:ext uri="{FF2B5EF4-FFF2-40B4-BE49-F238E27FC236}">
                  <a16:creationId xmlns:a16="http://schemas.microsoft.com/office/drawing/2014/main" id="{227AE1ED-338C-4EE1-8E37-45A1AD28EC3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4" name="Freeform: Shape 1703">
              <a:extLst>
                <a:ext uri="{FF2B5EF4-FFF2-40B4-BE49-F238E27FC236}">
                  <a16:creationId xmlns:a16="http://schemas.microsoft.com/office/drawing/2014/main" id="{7E9E669C-E063-49DB-907A-AD0B034B232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5" name="Freeform: Shape 1704">
              <a:extLst>
                <a:ext uri="{FF2B5EF4-FFF2-40B4-BE49-F238E27FC236}">
                  <a16:creationId xmlns:a16="http://schemas.microsoft.com/office/drawing/2014/main" id="{106FC736-9AFB-4DE3-BD97-F4FCA109AC9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6" name="Freeform: Shape 1705">
              <a:extLst>
                <a:ext uri="{FF2B5EF4-FFF2-40B4-BE49-F238E27FC236}">
                  <a16:creationId xmlns:a16="http://schemas.microsoft.com/office/drawing/2014/main" id="{B442B4BB-46D4-46CE-B2FE-50898F97AC2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7" name="Freeform: Shape 1706">
              <a:extLst>
                <a:ext uri="{FF2B5EF4-FFF2-40B4-BE49-F238E27FC236}">
                  <a16:creationId xmlns:a16="http://schemas.microsoft.com/office/drawing/2014/main" id="{FA6250D0-7CFA-4A43-BE5E-C91FBEDBC04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8" name="Freeform: Shape 1707">
              <a:extLst>
                <a:ext uri="{FF2B5EF4-FFF2-40B4-BE49-F238E27FC236}">
                  <a16:creationId xmlns:a16="http://schemas.microsoft.com/office/drawing/2014/main" id="{97FE9E7C-78EA-4091-A448-70F1556F592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9" name="Freeform: Shape 1708">
              <a:extLst>
                <a:ext uri="{FF2B5EF4-FFF2-40B4-BE49-F238E27FC236}">
                  <a16:creationId xmlns:a16="http://schemas.microsoft.com/office/drawing/2014/main" id="{246CF8C3-4F39-4278-B9A6-75CFD6DD691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0" name="Freeform: Shape 1709">
              <a:extLst>
                <a:ext uri="{FF2B5EF4-FFF2-40B4-BE49-F238E27FC236}">
                  <a16:creationId xmlns:a16="http://schemas.microsoft.com/office/drawing/2014/main" id="{9E3613F5-55DC-44A6-A28D-24FC3A8B5A8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11" name="Group 1710">
            <a:extLst>
              <a:ext uri="{FF2B5EF4-FFF2-40B4-BE49-F238E27FC236}">
                <a16:creationId xmlns:a16="http://schemas.microsoft.com/office/drawing/2014/main" id="{DD88583B-B243-4522-8807-7EDD8D5AFBD2}"/>
              </a:ext>
            </a:extLst>
          </p:cNvPr>
          <p:cNvGrpSpPr/>
          <p:nvPr/>
        </p:nvGrpSpPr>
        <p:grpSpPr>
          <a:xfrm>
            <a:off x="1911095" y="1272963"/>
            <a:ext cx="1521945" cy="2327284"/>
            <a:chOff x="8914819" y="435632"/>
            <a:chExt cx="3989594" cy="6100695"/>
          </a:xfrm>
        </p:grpSpPr>
        <p:sp>
          <p:nvSpPr>
            <p:cNvPr id="1712" name="Oval 1711">
              <a:extLst>
                <a:ext uri="{FF2B5EF4-FFF2-40B4-BE49-F238E27FC236}">
                  <a16:creationId xmlns:a16="http://schemas.microsoft.com/office/drawing/2014/main" id="{851D7796-EB9B-4A02-97C0-F3218CBAA2A5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13" name="Group 1712">
              <a:extLst>
                <a:ext uri="{FF2B5EF4-FFF2-40B4-BE49-F238E27FC236}">
                  <a16:creationId xmlns:a16="http://schemas.microsoft.com/office/drawing/2014/main" id="{FEAA1C00-62DC-4F59-AE48-D1369FCFA8B9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1723" name="Block Arc 1722">
                <a:extLst>
                  <a:ext uri="{FF2B5EF4-FFF2-40B4-BE49-F238E27FC236}">
                    <a16:creationId xmlns:a16="http://schemas.microsoft.com/office/drawing/2014/main" id="{611E649B-4D3B-4D81-8B13-C197037AE828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4" name="Rectangle: Top Corners Rounded 1723">
                <a:extLst>
                  <a:ext uri="{FF2B5EF4-FFF2-40B4-BE49-F238E27FC236}">
                    <a16:creationId xmlns:a16="http://schemas.microsoft.com/office/drawing/2014/main" id="{32BEC09A-CC7B-4F9D-8960-DBABDB581435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5" name="Rectangle: Top Corners Rounded 1724">
                <a:extLst>
                  <a:ext uri="{FF2B5EF4-FFF2-40B4-BE49-F238E27FC236}">
                    <a16:creationId xmlns:a16="http://schemas.microsoft.com/office/drawing/2014/main" id="{973E5D3C-6DDA-4D55-85DA-78301E544938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6" name="Block Arc 1725">
                <a:extLst>
                  <a:ext uri="{FF2B5EF4-FFF2-40B4-BE49-F238E27FC236}">
                    <a16:creationId xmlns:a16="http://schemas.microsoft.com/office/drawing/2014/main" id="{57B47D3B-DFC6-41A5-88A2-CF68F20AD261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7" name="Rectangle: Rounded Corners 1726">
                <a:extLst>
                  <a:ext uri="{FF2B5EF4-FFF2-40B4-BE49-F238E27FC236}">
                    <a16:creationId xmlns:a16="http://schemas.microsoft.com/office/drawing/2014/main" id="{0AF74512-540C-4FDB-BFAC-16A00CFBD517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14" name="Graphic 222">
              <a:extLst>
                <a:ext uri="{FF2B5EF4-FFF2-40B4-BE49-F238E27FC236}">
                  <a16:creationId xmlns:a16="http://schemas.microsoft.com/office/drawing/2014/main" id="{0E488801-4314-448B-B66A-C549AC14BB0E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5" name="Oval 1714">
              <a:extLst>
                <a:ext uri="{FF2B5EF4-FFF2-40B4-BE49-F238E27FC236}">
                  <a16:creationId xmlns:a16="http://schemas.microsoft.com/office/drawing/2014/main" id="{6F41C281-5EE1-4A1A-86F6-28EB77E27957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6" name="Freeform: Shape 1715">
              <a:extLst>
                <a:ext uri="{FF2B5EF4-FFF2-40B4-BE49-F238E27FC236}">
                  <a16:creationId xmlns:a16="http://schemas.microsoft.com/office/drawing/2014/main" id="{AD22285E-8F14-416D-A690-7D71DBFBA9EC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7" name="Rectangle 1716">
              <a:extLst>
                <a:ext uri="{FF2B5EF4-FFF2-40B4-BE49-F238E27FC236}">
                  <a16:creationId xmlns:a16="http://schemas.microsoft.com/office/drawing/2014/main" id="{9CD0D898-F4C4-4C2C-9186-AFCCF378DD86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8" name="Oval 1717">
              <a:extLst>
                <a:ext uri="{FF2B5EF4-FFF2-40B4-BE49-F238E27FC236}">
                  <a16:creationId xmlns:a16="http://schemas.microsoft.com/office/drawing/2014/main" id="{723C548A-07FB-42D2-9E65-FF051F6F8B9D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9" name="Oval 1718">
              <a:extLst>
                <a:ext uri="{FF2B5EF4-FFF2-40B4-BE49-F238E27FC236}">
                  <a16:creationId xmlns:a16="http://schemas.microsoft.com/office/drawing/2014/main" id="{6EE6CD1C-907D-4AE5-A586-70F4A9FB4A92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0" name="Freeform: Shape 1719">
              <a:extLst>
                <a:ext uri="{FF2B5EF4-FFF2-40B4-BE49-F238E27FC236}">
                  <a16:creationId xmlns:a16="http://schemas.microsoft.com/office/drawing/2014/main" id="{9F39B1D8-7F48-4DC1-AFDF-20E4548ABBC0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1" name="Rectangle: Rounded Corners 1720">
              <a:extLst>
                <a:ext uri="{FF2B5EF4-FFF2-40B4-BE49-F238E27FC236}">
                  <a16:creationId xmlns:a16="http://schemas.microsoft.com/office/drawing/2014/main" id="{E4D79690-80FE-4E31-A6B4-7980B8AB98C9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2" name="Oval 1721">
              <a:extLst>
                <a:ext uri="{FF2B5EF4-FFF2-40B4-BE49-F238E27FC236}">
                  <a16:creationId xmlns:a16="http://schemas.microsoft.com/office/drawing/2014/main" id="{EB08A878-B2D3-4D2D-9F89-5E6B535E3F0E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28" name="Group 1727">
            <a:extLst>
              <a:ext uri="{FF2B5EF4-FFF2-40B4-BE49-F238E27FC236}">
                <a16:creationId xmlns:a16="http://schemas.microsoft.com/office/drawing/2014/main" id="{6F005F1D-070C-4F96-93AB-1DC76B9CF906}"/>
              </a:ext>
            </a:extLst>
          </p:cNvPr>
          <p:cNvGrpSpPr/>
          <p:nvPr/>
        </p:nvGrpSpPr>
        <p:grpSpPr>
          <a:xfrm>
            <a:off x="2545002" y="4196320"/>
            <a:ext cx="707850" cy="719235"/>
            <a:chOff x="9271661" y="927087"/>
            <a:chExt cx="1690381" cy="1717565"/>
          </a:xfrm>
          <a:solidFill>
            <a:schemeClr val="accent4"/>
          </a:solidFill>
        </p:grpSpPr>
        <p:sp>
          <p:nvSpPr>
            <p:cNvPr id="1729" name="Freeform: Shape 1728">
              <a:extLst>
                <a:ext uri="{FF2B5EF4-FFF2-40B4-BE49-F238E27FC236}">
                  <a16:creationId xmlns:a16="http://schemas.microsoft.com/office/drawing/2014/main" id="{E885E239-29B5-4C0D-B3A1-B56FF706B844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0" name="Freeform: Shape 1729">
              <a:extLst>
                <a:ext uri="{FF2B5EF4-FFF2-40B4-BE49-F238E27FC236}">
                  <a16:creationId xmlns:a16="http://schemas.microsoft.com/office/drawing/2014/main" id="{764AE417-855F-4C57-A9EB-F413BACF98DB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31" name="Freeform: Shape 1730">
            <a:extLst>
              <a:ext uri="{FF2B5EF4-FFF2-40B4-BE49-F238E27FC236}">
                <a16:creationId xmlns:a16="http://schemas.microsoft.com/office/drawing/2014/main" id="{9BBB60E4-663C-427A-9DF4-883FA5E79CF0}"/>
              </a:ext>
            </a:extLst>
          </p:cNvPr>
          <p:cNvSpPr/>
          <p:nvPr/>
        </p:nvSpPr>
        <p:spPr>
          <a:xfrm>
            <a:off x="2163744" y="3855033"/>
            <a:ext cx="1420880" cy="14129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32" name="Group 1731">
            <a:extLst>
              <a:ext uri="{FF2B5EF4-FFF2-40B4-BE49-F238E27FC236}">
                <a16:creationId xmlns:a16="http://schemas.microsoft.com/office/drawing/2014/main" id="{67AED0F9-9997-4950-8C1D-F4D7C8CEA4CD}"/>
              </a:ext>
            </a:extLst>
          </p:cNvPr>
          <p:cNvGrpSpPr/>
          <p:nvPr/>
        </p:nvGrpSpPr>
        <p:grpSpPr>
          <a:xfrm>
            <a:off x="4051471" y="2035129"/>
            <a:ext cx="1781788" cy="2593958"/>
            <a:chOff x="3941816" y="1814078"/>
            <a:chExt cx="1781788" cy="2593958"/>
          </a:xfrm>
        </p:grpSpPr>
        <p:grpSp>
          <p:nvGrpSpPr>
            <p:cNvPr id="1733" name="Group 1732">
              <a:extLst>
                <a:ext uri="{FF2B5EF4-FFF2-40B4-BE49-F238E27FC236}">
                  <a16:creationId xmlns:a16="http://schemas.microsoft.com/office/drawing/2014/main" id="{C13D266C-07AA-4800-B71D-A40B7DBA68CC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738" name="Freeform 21">
                <a:extLst>
                  <a:ext uri="{FF2B5EF4-FFF2-40B4-BE49-F238E27FC236}">
                    <a16:creationId xmlns:a16="http://schemas.microsoft.com/office/drawing/2014/main" id="{B7613AD5-7C66-434B-BB4B-7BA8B628E3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9" name="Rectangle 1738">
                <a:extLst>
                  <a:ext uri="{FF2B5EF4-FFF2-40B4-BE49-F238E27FC236}">
                    <a16:creationId xmlns:a16="http://schemas.microsoft.com/office/drawing/2014/main" id="{3BAB15CF-106E-42AF-9D30-74F3A6E1E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0" name="Freeform 23">
                <a:extLst>
                  <a:ext uri="{FF2B5EF4-FFF2-40B4-BE49-F238E27FC236}">
                    <a16:creationId xmlns:a16="http://schemas.microsoft.com/office/drawing/2014/main" id="{4713CDF9-93DB-4723-B622-7E3D73149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1" name="Freeform: Shape 1740">
                <a:extLst>
                  <a:ext uri="{FF2B5EF4-FFF2-40B4-BE49-F238E27FC236}">
                    <a16:creationId xmlns:a16="http://schemas.microsoft.com/office/drawing/2014/main" id="{6F711892-011D-4731-B1FB-4136C127E2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42" name="Freeform: Shape 1741">
                <a:extLst>
                  <a:ext uri="{FF2B5EF4-FFF2-40B4-BE49-F238E27FC236}">
                    <a16:creationId xmlns:a16="http://schemas.microsoft.com/office/drawing/2014/main" id="{AE83F334-F613-4477-936F-DCB11AC54908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34" name="Chevron 2">
              <a:extLst>
                <a:ext uri="{FF2B5EF4-FFF2-40B4-BE49-F238E27FC236}">
                  <a16:creationId xmlns:a16="http://schemas.microsoft.com/office/drawing/2014/main" id="{F66BF842-4AA1-4B99-844E-2CF5CE8B8E09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35" name="Chevron 2">
              <a:extLst>
                <a:ext uri="{FF2B5EF4-FFF2-40B4-BE49-F238E27FC236}">
                  <a16:creationId xmlns:a16="http://schemas.microsoft.com/office/drawing/2014/main" id="{52C33254-C136-4A0B-9577-3DC65649723A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36" name="Chevron 2">
              <a:extLst>
                <a:ext uri="{FF2B5EF4-FFF2-40B4-BE49-F238E27FC236}">
                  <a16:creationId xmlns:a16="http://schemas.microsoft.com/office/drawing/2014/main" id="{FCBA977D-B415-4602-9E13-E72F71C98A6D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37" name="Chevron 2">
              <a:extLst>
                <a:ext uri="{FF2B5EF4-FFF2-40B4-BE49-F238E27FC236}">
                  <a16:creationId xmlns:a16="http://schemas.microsoft.com/office/drawing/2014/main" id="{9404740B-8ACF-4278-8854-9C40803D8F46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176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53</cp:revision>
  <dcterms:created xsi:type="dcterms:W3CDTF">2018-02-18T19:39:47Z</dcterms:created>
  <dcterms:modified xsi:type="dcterms:W3CDTF">2019-04-24T06:56:18Z</dcterms:modified>
</cp:coreProperties>
</file>