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98" name="Graphic 10">
            <a:extLst>
              <a:ext uri="{FF2B5EF4-FFF2-40B4-BE49-F238E27FC236}">
                <a16:creationId xmlns:a16="http://schemas.microsoft.com/office/drawing/2014/main" id="{73F064DD-C4EC-46B7-AD14-BF7C014D58F9}"/>
              </a:ext>
            </a:extLst>
          </p:cNvPr>
          <p:cNvGrpSpPr/>
          <p:nvPr/>
        </p:nvGrpSpPr>
        <p:grpSpPr>
          <a:xfrm rot="13114315" flipH="1" flipV="1">
            <a:off x="4059727" y="1836948"/>
            <a:ext cx="2069691" cy="3503617"/>
            <a:chOff x="947897" y="1831704"/>
            <a:chExt cx="2670285" cy="4520317"/>
          </a:xfrm>
        </p:grpSpPr>
        <p:sp>
          <p:nvSpPr>
            <p:cNvPr id="3599" name="Freeform: Shape 3598">
              <a:extLst>
                <a:ext uri="{FF2B5EF4-FFF2-40B4-BE49-F238E27FC236}">
                  <a16:creationId xmlns:a16="http://schemas.microsoft.com/office/drawing/2014/main" id="{1FDFBFF4-3197-480B-8320-D47811C70F46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0" name="Freeform: Shape 3599">
              <a:extLst>
                <a:ext uri="{FF2B5EF4-FFF2-40B4-BE49-F238E27FC236}">
                  <a16:creationId xmlns:a16="http://schemas.microsoft.com/office/drawing/2014/main" id="{1F5D79B3-28F4-479D-8228-70954E219B5C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1" name="Freeform: Shape 3600">
              <a:extLst>
                <a:ext uri="{FF2B5EF4-FFF2-40B4-BE49-F238E27FC236}">
                  <a16:creationId xmlns:a16="http://schemas.microsoft.com/office/drawing/2014/main" id="{2EFB184E-E1BD-4ABA-9FB9-4375B4D9C3A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2" name="Freeform: Shape 3601">
              <a:extLst>
                <a:ext uri="{FF2B5EF4-FFF2-40B4-BE49-F238E27FC236}">
                  <a16:creationId xmlns:a16="http://schemas.microsoft.com/office/drawing/2014/main" id="{46362D25-E37C-4E7A-ABC9-82A759803976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3" name="Freeform: Shape 3602">
              <a:extLst>
                <a:ext uri="{FF2B5EF4-FFF2-40B4-BE49-F238E27FC236}">
                  <a16:creationId xmlns:a16="http://schemas.microsoft.com/office/drawing/2014/main" id="{25302BDF-F855-4516-B34B-0A1A138F92DA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4" name="Freeform: Shape 3603">
              <a:extLst>
                <a:ext uri="{FF2B5EF4-FFF2-40B4-BE49-F238E27FC236}">
                  <a16:creationId xmlns:a16="http://schemas.microsoft.com/office/drawing/2014/main" id="{0CA3AD5D-1C6D-4950-B88B-EA7981F58A0D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5" name="Freeform: Shape 3604">
              <a:extLst>
                <a:ext uri="{FF2B5EF4-FFF2-40B4-BE49-F238E27FC236}">
                  <a16:creationId xmlns:a16="http://schemas.microsoft.com/office/drawing/2014/main" id="{5AF3E969-3274-4463-BC7E-D799D30EB10A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6" name="Freeform: Shape 3605">
              <a:extLst>
                <a:ext uri="{FF2B5EF4-FFF2-40B4-BE49-F238E27FC236}">
                  <a16:creationId xmlns:a16="http://schemas.microsoft.com/office/drawing/2014/main" id="{1BEA7BF5-495D-4E62-A404-C69F5C9CFFD2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07" name="Rounded Rectangle 4">
            <a:extLst>
              <a:ext uri="{FF2B5EF4-FFF2-40B4-BE49-F238E27FC236}">
                <a16:creationId xmlns:a16="http://schemas.microsoft.com/office/drawing/2014/main" id="{01A404F0-490D-44DC-B3A8-31A4F3332651}"/>
              </a:ext>
            </a:extLst>
          </p:cNvPr>
          <p:cNvSpPr/>
          <p:nvPr/>
        </p:nvSpPr>
        <p:spPr>
          <a:xfrm>
            <a:off x="9907390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08" name="Rounded Rectangle 5">
            <a:extLst>
              <a:ext uri="{FF2B5EF4-FFF2-40B4-BE49-F238E27FC236}">
                <a16:creationId xmlns:a16="http://schemas.microsoft.com/office/drawing/2014/main" id="{8C34043C-AB2C-4329-B1B0-7DABEF989890}"/>
              </a:ext>
            </a:extLst>
          </p:cNvPr>
          <p:cNvSpPr/>
          <p:nvPr/>
        </p:nvSpPr>
        <p:spPr>
          <a:xfrm>
            <a:off x="9907390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09" name="Rounded Rectangle 6">
            <a:extLst>
              <a:ext uri="{FF2B5EF4-FFF2-40B4-BE49-F238E27FC236}">
                <a16:creationId xmlns:a16="http://schemas.microsoft.com/office/drawing/2014/main" id="{CFD731E2-36FF-47AA-BBD9-D930F7EDCC78}"/>
              </a:ext>
            </a:extLst>
          </p:cNvPr>
          <p:cNvSpPr/>
          <p:nvPr/>
        </p:nvSpPr>
        <p:spPr>
          <a:xfrm>
            <a:off x="8061294" y="2390658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10" name="Rounded Rectangle 7">
            <a:extLst>
              <a:ext uri="{FF2B5EF4-FFF2-40B4-BE49-F238E27FC236}">
                <a16:creationId xmlns:a16="http://schemas.microsoft.com/office/drawing/2014/main" id="{62EB77DC-1373-4C2C-B5D3-AD4BCE696E76}"/>
              </a:ext>
            </a:extLst>
          </p:cNvPr>
          <p:cNvSpPr/>
          <p:nvPr/>
        </p:nvSpPr>
        <p:spPr>
          <a:xfrm>
            <a:off x="8061294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11" name="Rounded Rectangle 8">
            <a:extLst>
              <a:ext uri="{FF2B5EF4-FFF2-40B4-BE49-F238E27FC236}">
                <a16:creationId xmlns:a16="http://schemas.microsoft.com/office/drawing/2014/main" id="{3C9594CB-C5A4-479E-AB96-800C4E95E539}"/>
              </a:ext>
            </a:extLst>
          </p:cNvPr>
          <p:cNvSpPr/>
          <p:nvPr/>
        </p:nvSpPr>
        <p:spPr>
          <a:xfrm>
            <a:off x="6215199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12" name="Rounded Rectangle 9">
            <a:extLst>
              <a:ext uri="{FF2B5EF4-FFF2-40B4-BE49-F238E27FC236}">
                <a16:creationId xmlns:a16="http://schemas.microsoft.com/office/drawing/2014/main" id="{B895CBDD-BE67-46B3-9E7E-A9349DEC5EA5}"/>
              </a:ext>
            </a:extLst>
          </p:cNvPr>
          <p:cNvSpPr/>
          <p:nvPr/>
        </p:nvSpPr>
        <p:spPr>
          <a:xfrm>
            <a:off x="6215199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13" name="TextBox 3612">
            <a:extLst>
              <a:ext uri="{FF2B5EF4-FFF2-40B4-BE49-F238E27FC236}">
                <a16:creationId xmlns:a16="http://schemas.microsoft.com/office/drawing/2014/main" id="{895BB8A8-779E-42E4-A5C6-237AB0473F93}"/>
              </a:ext>
            </a:extLst>
          </p:cNvPr>
          <p:cNvSpPr txBox="1"/>
          <p:nvPr/>
        </p:nvSpPr>
        <p:spPr>
          <a:xfrm>
            <a:off x="6354885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14" name="TextBox 3613">
            <a:extLst>
              <a:ext uri="{FF2B5EF4-FFF2-40B4-BE49-F238E27FC236}">
                <a16:creationId xmlns:a16="http://schemas.microsoft.com/office/drawing/2014/main" id="{5E62DFBD-58BF-433E-A60F-C1CFF214AE67}"/>
              </a:ext>
            </a:extLst>
          </p:cNvPr>
          <p:cNvSpPr txBox="1"/>
          <p:nvPr/>
        </p:nvSpPr>
        <p:spPr>
          <a:xfrm>
            <a:off x="8200981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15" name="TextBox 3614">
            <a:extLst>
              <a:ext uri="{FF2B5EF4-FFF2-40B4-BE49-F238E27FC236}">
                <a16:creationId xmlns:a16="http://schemas.microsoft.com/office/drawing/2014/main" id="{30A5CA01-ADA3-4AFF-AE9C-F24D4407BEFC}"/>
              </a:ext>
            </a:extLst>
          </p:cNvPr>
          <p:cNvSpPr txBox="1"/>
          <p:nvPr/>
        </p:nvSpPr>
        <p:spPr>
          <a:xfrm>
            <a:off x="6354885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16" name="TextBox 3615">
            <a:extLst>
              <a:ext uri="{FF2B5EF4-FFF2-40B4-BE49-F238E27FC236}">
                <a16:creationId xmlns:a16="http://schemas.microsoft.com/office/drawing/2014/main" id="{64F50F17-3162-43CB-9F4D-1BA968E9856E}"/>
              </a:ext>
            </a:extLst>
          </p:cNvPr>
          <p:cNvSpPr txBox="1"/>
          <p:nvPr/>
        </p:nvSpPr>
        <p:spPr>
          <a:xfrm>
            <a:off x="8200981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17" name="TextBox 3616">
            <a:extLst>
              <a:ext uri="{FF2B5EF4-FFF2-40B4-BE49-F238E27FC236}">
                <a16:creationId xmlns:a16="http://schemas.microsoft.com/office/drawing/2014/main" id="{635BDC48-E134-43A3-9BC5-2148F201ABD5}"/>
              </a:ext>
            </a:extLst>
          </p:cNvPr>
          <p:cNvSpPr txBox="1"/>
          <p:nvPr/>
        </p:nvSpPr>
        <p:spPr>
          <a:xfrm>
            <a:off x="10047076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18" name="TextBox 3617">
            <a:extLst>
              <a:ext uri="{FF2B5EF4-FFF2-40B4-BE49-F238E27FC236}">
                <a16:creationId xmlns:a16="http://schemas.microsoft.com/office/drawing/2014/main" id="{745BBB06-8D55-46AB-8F2B-CC859C7AAEE6}"/>
              </a:ext>
            </a:extLst>
          </p:cNvPr>
          <p:cNvSpPr txBox="1"/>
          <p:nvPr/>
        </p:nvSpPr>
        <p:spPr>
          <a:xfrm>
            <a:off x="10047076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19" name="TextBox 3618">
            <a:extLst>
              <a:ext uri="{FF2B5EF4-FFF2-40B4-BE49-F238E27FC236}">
                <a16:creationId xmlns:a16="http://schemas.microsoft.com/office/drawing/2014/main" id="{AA9EED05-601B-4488-BC87-B14B57DEDC06}"/>
              </a:ext>
            </a:extLst>
          </p:cNvPr>
          <p:cNvSpPr txBox="1"/>
          <p:nvPr/>
        </p:nvSpPr>
        <p:spPr>
          <a:xfrm>
            <a:off x="5826757" y="550768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20" name="Oval 21">
            <a:extLst>
              <a:ext uri="{FF2B5EF4-FFF2-40B4-BE49-F238E27FC236}">
                <a16:creationId xmlns:a16="http://schemas.microsoft.com/office/drawing/2014/main" id="{834F91D8-61DF-4F8B-98C3-6B9392E53872}"/>
              </a:ext>
            </a:extLst>
          </p:cNvPr>
          <p:cNvSpPr/>
          <p:nvPr/>
        </p:nvSpPr>
        <p:spPr>
          <a:xfrm rot="20700000">
            <a:off x="8563813" y="4229109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21" name="Trapezoid 3">
            <a:extLst>
              <a:ext uri="{FF2B5EF4-FFF2-40B4-BE49-F238E27FC236}">
                <a16:creationId xmlns:a16="http://schemas.microsoft.com/office/drawing/2014/main" id="{689934A3-B824-4962-B24A-EF50375B53CB}"/>
              </a:ext>
            </a:extLst>
          </p:cNvPr>
          <p:cNvSpPr/>
          <p:nvPr/>
        </p:nvSpPr>
        <p:spPr>
          <a:xfrm>
            <a:off x="8623125" y="2698248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22" name="Down Arrow 1">
            <a:extLst>
              <a:ext uri="{FF2B5EF4-FFF2-40B4-BE49-F238E27FC236}">
                <a16:creationId xmlns:a16="http://schemas.microsoft.com/office/drawing/2014/main" id="{C55B8963-1DE7-4289-8105-83D4B81A3D61}"/>
              </a:ext>
            </a:extLst>
          </p:cNvPr>
          <p:cNvSpPr/>
          <p:nvPr/>
        </p:nvSpPr>
        <p:spPr>
          <a:xfrm rot="10800000" flipH="1">
            <a:off x="6754128" y="4212288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23" name="Rectangle 15">
            <a:extLst>
              <a:ext uri="{FF2B5EF4-FFF2-40B4-BE49-F238E27FC236}">
                <a16:creationId xmlns:a16="http://schemas.microsoft.com/office/drawing/2014/main" id="{72490C7B-2BFB-4F47-A59B-8F98F5CAA5F2}"/>
              </a:ext>
            </a:extLst>
          </p:cNvPr>
          <p:cNvSpPr/>
          <p:nvPr/>
        </p:nvSpPr>
        <p:spPr>
          <a:xfrm rot="14270044">
            <a:off x="6754687" y="2659078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24" name="Frame 1">
            <a:extLst>
              <a:ext uri="{FF2B5EF4-FFF2-40B4-BE49-F238E27FC236}">
                <a16:creationId xmlns:a16="http://schemas.microsoft.com/office/drawing/2014/main" id="{3752C55C-1507-4E28-8FA0-4098C517E613}"/>
              </a:ext>
            </a:extLst>
          </p:cNvPr>
          <p:cNvSpPr/>
          <p:nvPr/>
        </p:nvSpPr>
        <p:spPr>
          <a:xfrm>
            <a:off x="10433464" y="4212288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25" name="Donut 15">
            <a:extLst>
              <a:ext uri="{FF2B5EF4-FFF2-40B4-BE49-F238E27FC236}">
                <a16:creationId xmlns:a16="http://schemas.microsoft.com/office/drawing/2014/main" id="{C57C4C5F-7389-43DC-BB30-5A6AF30A7A57}"/>
              </a:ext>
            </a:extLst>
          </p:cNvPr>
          <p:cNvSpPr/>
          <p:nvPr/>
        </p:nvSpPr>
        <p:spPr>
          <a:xfrm>
            <a:off x="10460471" y="2656262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626" name="Group 3625">
            <a:extLst>
              <a:ext uri="{FF2B5EF4-FFF2-40B4-BE49-F238E27FC236}">
                <a16:creationId xmlns:a16="http://schemas.microsoft.com/office/drawing/2014/main" id="{3A1579A8-00CC-42E0-B127-242C4494F0E4}"/>
              </a:ext>
            </a:extLst>
          </p:cNvPr>
          <p:cNvGrpSpPr/>
          <p:nvPr/>
        </p:nvGrpSpPr>
        <p:grpSpPr>
          <a:xfrm>
            <a:off x="-8552" y="1803561"/>
            <a:ext cx="4094796" cy="5241898"/>
            <a:chOff x="898378" y="2620162"/>
            <a:chExt cx="2725552" cy="3489078"/>
          </a:xfrm>
        </p:grpSpPr>
        <p:grpSp>
          <p:nvGrpSpPr>
            <p:cNvPr id="3627" name="Group 3626">
              <a:extLst>
                <a:ext uri="{FF2B5EF4-FFF2-40B4-BE49-F238E27FC236}">
                  <a16:creationId xmlns:a16="http://schemas.microsoft.com/office/drawing/2014/main" id="{A71455FF-20BC-4EA0-A41B-7BE0B7D26EF1}"/>
                </a:ext>
              </a:extLst>
            </p:cNvPr>
            <p:cNvGrpSpPr/>
            <p:nvPr/>
          </p:nvGrpSpPr>
          <p:grpSpPr>
            <a:xfrm rot="5179347">
              <a:off x="1483720" y="2879501"/>
              <a:ext cx="2119814" cy="1601136"/>
              <a:chOff x="9423207" y="4277920"/>
              <a:chExt cx="2119814" cy="1601136"/>
            </a:xfrm>
          </p:grpSpPr>
          <p:sp>
            <p:nvSpPr>
              <p:cNvPr id="3632" name="Freeform: Shape 3631">
                <a:extLst>
                  <a:ext uri="{FF2B5EF4-FFF2-40B4-BE49-F238E27FC236}">
                    <a16:creationId xmlns:a16="http://schemas.microsoft.com/office/drawing/2014/main" id="{D9C3B30F-590C-47C9-8AC0-F500F911ABB2}"/>
                  </a:ext>
                </a:extLst>
              </p:cNvPr>
              <p:cNvSpPr>
                <a:spLocks/>
              </p:cNvSpPr>
              <p:nvPr/>
            </p:nvSpPr>
            <p:spPr>
              <a:xfrm rot="18902941">
                <a:off x="9423207" y="4277920"/>
                <a:ext cx="2119814" cy="1396196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3" name="Freeform: Shape 3632">
                <a:extLst>
                  <a:ext uri="{FF2B5EF4-FFF2-40B4-BE49-F238E27FC236}">
                    <a16:creationId xmlns:a16="http://schemas.microsoft.com/office/drawing/2014/main" id="{374E79C0-E2FC-434B-AD28-7994445B02E4}"/>
                  </a:ext>
                </a:extLst>
              </p:cNvPr>
              <p:cNvSpPr/>
              <p:nvPr/>
            </p:nvSpPr>
            <p:spPr>
              <a:xfrm rot="18902941">
                <a:off x="9431062" y="4290263"/>
                <a:ext cx="2101836" cy="1370763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4" name="Freeform: Shape 3633">
                <a:extLst>
                  <a:ext uri="{FF2B5EF4-FFF2-40B4-BE49-F238E27FC236}">
                    <a16:creationId xmlns:a16="http://schemas.microsoft.com/office/drawing/2014/main" id="{B5A8C914-2AFE-4C89-8F08-B28D585B10F4}"/>
                  </a:ext>
                </a:extLst>
              </p:cNvPr>
              <p:cNvSpPr/>
              <p:nvPr/>
            </p:nvSpPr>
            <p:spPr>
              <a:xfrm rot="18902941">
                <a:off x="9510609" y="4379560"/>
                <a:ext cx="1919067" cy="1172764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35" name="Freeform 18">
                <a:extLst>
                  <a:ext uri="{FF2B5EF4-FFF2-40B4-BE49-F238E27FC236}">
                    <a16:creationId xmlns:a16="http://schemas.microsoft.com/office/drawing/2014/main" id="{9785192D-7EF8-479E-A450-855BCF10E3B8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2941">
                <a:off x="9922753" y="4999678"/>
                <a:ext cx="239076" cy="879378"/>
              </a:xfrm>
              <a:custGeom>
                <a:avLst/>
                <a:gdLst>
                  <a:gd name="T0" fmla="*/ 564 w 862"/>
                  <a:gd name="T1" fmla="*/ 78 h 2998"/>
                  <a:gd name="T2" fmla="*/ 579 w 862"/>
                  <a:gd name="T3" fmla="*/ 156 h 2998"/>
                  <a:gd name="T4" fmla="*/ 570 w 862"/>
                  <a:gd name="T5" fmla="*/ 282 h 2998"/>
                  <a:gd name="T6" fmla="*/ 531 w 862"/>
                  <a:gd name="T7" fmla="*/ 420 h 2998"/>
                  <a:gd name="T8" fmla="*/ 675 w 862"/>
                  <a:gd name="T9" fmla="*/ 489 h 2998"/>
                  <a:gd name="T10" fmla="*/ 819 w 862"/>
                  <a:gd name="T11" fmla="*/ 589 h 2998"/>
                  <a:gd name="T12" fmla="*/ 851 w 862"/>
                  <a:gd name="T13" fmla="*/ 876 h 2998"/>
                  <a:gd name="T14" fmla="*/ 846 w 862"/>
                  <a:gd name="T15" fmla="*/ 1427 h 2998"/>
                  <a:gd name="T16" fmla="*/ 817 w 862"/>
                  <a:gd name="T17" fmla="*/ 1724 h 2998"/>
                  <a:gd name="T18" fmla="*/ 739 w 862"/>
                  <a:gd name="T19" fmla="*/ 1745 h 2998"/>
                  <a:gd name="T20" fmla="*/ 753 w 862"/>
                  <a:gd name="T21" fmla="*/ 1714 h 2998"/>
                  <a:gd name="T22" fmla="*/ 750 w 862"/>
                  <a:gd name="T23" fmla="*/ 1698 h 2998"/>
                  <a:gd name="T24" fmla="*/ 790 w 862"/>
                  <a:gd name="T25" fmla="*/ 1658 h 2998"/>
                  <a:gd name="T26" fmla="*/ 788 w 862"/>
                  <a:gd name="T27" fmla="*/ 1607 h 2998"/>
                  <a:gd name="T28" fmla="*/ 742 w 862"/>
                  <a:gd name="T29" fmla="*/ 1660 h 2998"/>
                  <a:gd name="T30" fmla="*/ 751 w 862"/>
                  <a:gd name="T31" fmla="*/ 1380 h 2998"/>
                  <a:gd name="T32" fmla="*/ 702 w 862"/>
                  <a:gd name="T33" fmla="*/ 1000 h 2998"/>
                  <a:gd name="T34" fmla="*/ 684 w 862"/>
                  <a:gd name="T35" fmla="*/ 831 h 2998"/>
                  <a:gd name="T36" fmla="*/ 642 w 862"/>
                  <a:gd name="T37" fmla="*/ 1014 h 2998"/>
                  <a:gd name="T38" fmla="*/ 730 w 862"/>
                  <a:gd name="T39" fmla="*/ 1656 h 2998"/>
                  <a:gd name="T40" fmla="*/ 708 w 862"/>
                  <a:gd name="T41" fmla="*/ 1924 h 2998"/>
                  <a:gd name="T42" fmla="*/ 753 w 862"/>
                  <a:gd name="T43" fmla="*/ 2256 h 2998"/>
                  <a:gd name="T44" fmla="*/ 671 w 862"/>
                  <a:gd name="T45" fmla="*/ 2687 h 2998"/>
                  <a:gd name="T46" fmla="*/ 722 w 862"/>
                  <a:gd name="T47" fmla="*/ 2894 h 2998"/>
                  <a:gd name="T48" fmla="*/ 568 w 862"/>
                  <a:gd name="T49" fmla="*/ 2989 h 2998"/>
                  <a:gd name="T50" fmla="*/ 551 w 862"/>
                  <a:gd name="T51" fmla="*/ 2773 h 2998"/>
                  <a:gd name="T52" fmla="*/ 570 w 862"/>
                  <a:gd name="T53" fmla="*/ 2627 h 2998"/>
                  <a:gd name="T54" fmla="*/ 539 w 862"/>
                  <a:gd name="T55" fmla="*/ 2349 h 2998"/>
                  <a:gd name="T56" fmla="*/ 515 w 862"/>
                  <a:gd name="T57" fmla="*/ 1994 h 2998"/>
                  <a:gd name="T58" fmla="*/ 422 w 862"/>
                  <a:gd name="T59" fmla="*/ 1576 h 2998"/>
                  <a:gd name="T60" fmla="*/ 386 w 862"/>
                  <a:gd name="T61" fmla="*/ 1833 h 2998"/>
                  <a:gd name="T62" fmla="*/ 319 w 862"/>
                  <a:gd name="T63" fmla="*/ 2120 h 2998"/>
                  <a:gd name="T64" fmla="*/ 311 w 862"/>
                  <a:gd name="T65" fmla="*/ 2525 h 2998"/>
                  <a:gd name="T66" fmla="*/ 339 w 862"/>
                  <a:gd name="T67" fmla="*/ 2773 h 2998"/>
                  <a:gd name="T68" fmla="*/ 331 w 862"/>
                  <a:gd name="T69" fmla="*/ 2984 h 2998"/>
                  <a:gd name="T70" fmla="*/ 210 w 862"/>
                  <a:gd name="T71" fmla="*/ 2989 h 2998"/>
                  <a:gd name="T72" fmla="*/ 195 w 862"/>
                  <a:gd name="T73" fmla="*/ 2838 h 2998"/>
                  <a:gd name="T74" fmla="*/ 191 w 862"/>
                  <a:gd name="T75" fmla="*/ 2504 h 2998"/>
                  <a:gd name="T76" fmla="*/ 130 w 862"/>
                  <a:gd name="T77" fmla="*/ 2254 h 2998"/>
                  <a:gd name="T78" fmla="*/ 171 w 862"/>
                  <a:gd name="T79" fmla="*/ 1971 h 2998"/>
                  <a:gd name="T80" fmla="*/ 148 w 862"/>
                  <a:gd name="T81" fmla="*/ 1718 h 2998"/>
                  <a:gd name="T82" fmla="*/ 204 w 862"/>
                  <a:gd name="T83" fmla="*/ 1189 h 2998"/>
                  <a:gd name="T84" fmla="*/ 195 w 862"/>
                  <a:gd name="T85" fmla="*/ 809 h 2998"/>
                  <a:gd name="T86" fmla="*/ 168 w 862"/>
                  <a:gd name="T87" fmla="*/ 962 h 2998"/>
                  <a:gd name="T88" fmla="*/ 144 w 862"/>
                  <a:gd name="T89" fmla="*/ 1229 h 2998"/>
                  <a:gd name="T90" fmla="*/ 110 w 862"/>
                  <a:gd name="T91" fmla="*/ 1402 h 2998"/>
                  <a:gd name="T92" fmla="*/ 122 w 862"/>
                  <a:gd name="T93" fmla="*/ 1656 h 2998"/>
                  <a:gd name="T94" fmla="*/ 82 w 862"/>
                  <a:gd name="T95" fmla="*/ 1656 h 2998"/>
                  <a:gd name="T96" fmla="*/ 110 w 862"/>
                  <a:gd name="T97" fmla="*/ 1704 h 2998"/>
                  <a:gd name="T98" fmla="*/ 124 w 862"/>
                  <a:gd name="T99" fmla="*/ 1729 h 2998"/>
                  <a:gd name="T100" fmla="*/ 95 w 862"/>
                  <a:gd name="T101" fmla="*/ 1751 h 2998"/>
                  <a:gd name="T102" fmla="*/ 2 w 862"/>
                  <a:gd name="T103" fmla="*/ 1640 h 2998"/>
                  <a:gd name="T104" fmla="*/ 2 w 862"/>
                  <a:gd name="T105" fmla="*/ 1140 h 2998"/>
                  <a:gd name="T106" fmla="*/ 11 w 862"/>
                  <a:gd name="T107" fmla="*/ 933 h 2998"/>
                  <a:gd name="T108" fmla="*/ 22 w 862"/>
                  <a:gd name="T109" fmla="*/ 693 h 2998"/>
                  <a:gd name="T110" fmla="*/ 99 w 862"/>
                  <a:gd name="T111" fmla="*/ 524 h 2998"/>
                  <a:gd name="T112" fmla="*/ 288 w 862"/>
                  <a:gd name="T113" fmla="*/ 453 h 2998"/>
                  <a:gd name="T114" fmla="*/ 339 w 862"/>
                  <a:gd name="T115" fmla="*/ 311 h 2998"/>
                  <a:gd name="T116" fmla="*/ 299 w 862"/>
                  <a:gd name="T117" fmla="*/ 224 h 2998"/>
                  <a:gd name="T118" fmla="*/ 313 w 862"/>
                  <a:gd name="T119" fmla="*/ 104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2" h="2998">
                    <a:moveTo>
                      <a:pt x="439" y="0"/>
                    </a:moveTo>
                    <a:lnTo>
                      <a:pt x="522" y="27"/>
                    </a:lnTo>
                    <a:lnTo>
                      <a:pt x="551" y="73"/>
                    </a:lnTo>
                    <a:lnTo>
                      <a:pt x="555" y="76"/>
                    </a:lnTo>
                    <a:lnTo>
                      <a:pt x="560" y="78"/>
                    </a:lnTo>
                    <a:lnTo>
                      <a:pt x="564" y="78"/>
                    </a:lnTo>
                    <a:lnTo>
                      <a:pt x="568" y="80"/>
                    </a:lnTo>
                    <a:lnTo>
                      <a:pt x="570" y="80"/>
                    </a:lnTo>
                    <a:lnTo>
                      <a:pt x="573" y="84"/>
                    </a:lnTo>
                    <a:lnTo>
                      <a:pt x="575" y="87"/>
                    </a:lnTo>
                    <a:lnTo>
                      <a:pt x="579" y="93"/>
                    </a:lnTo>
                    <a:lnTo>
                      <a:pt x="579" y="156"/>
                    </a:lnTo>
                    <a:lnTo>
                      <a:pt x="580" y="180"/>
                    </a:lnTo>
                    <a:lnTo>
                      <a:pt x="584" y="202"/>
                    </a:lnTo>
                    <a:lnTo>
                      <a:pt x="588" y="222"/>
                    </a:lnTo>
                    <a:lnTo>
                      <a:pt x="588" y="240"/>
                    </a:lnTo>
                    <a:lnTo>
                      <a:pt x="580" y="262"/>
                    </a:lnTo>
                    <a:lnTo>
                      <a:pt x="570" y="282"/>
                    </a:lnTo>
                    <a:lnTo>
                      <a:pt x="557" y="302"/>
                    </a:lnTo>
                    <a:lnTo>
                      <a:pt x="544" y="324"/>
                    </a:lnTo>
                    <a:lnTo>
                      <a:pt x="533" y="344"/>
                    </a:lnTo>
                    <a:lnTo>
                      <a:pt x="526" y="367"/>
                    </a:lnTo>
                    <a:lnTo>
                      <a:pt x="524" y="393"/>
                    </a:lnTo>
                    <a:lnTo>
                      <a:pt x="531" y="420"/>
                    </a:lnTo>
                    <a:lnTo>
                      <a:pt x="544" y="438"/>
                    </a:lnTo>
                    <a:lnTo>
                      <a:pt x="562" y="453"/>
                    </a:lnTo>
                    <a:lnTo>
                      <a:pt x="586" y="464"/>
                    </a:lnTo>
                    <a:lnTo>
                      <a:pt x="613" y="473"/>
                    </a:lnTo>
                    <a:lnTo>
                      <a:pt x="644" y="482"/>
                    </a:lnTo>
                    <a:lnTo>
                      <a:pt x="675" y="489"/>
                    </a:lnTo>
                    <a:lnTo>
                      <a:pt x="706" y="498"/>
                    </a:lnTo>
                    <a:lnTo>
                      <a:pt x="737" y="507"/>
                    </a:lnTo>
                    <a:lnTo>
                      <a:pt x="762" y="520"/>
                    </a:lnTo>
                    <a:lnTo>
                      <a:pt x="786" y="536"/>
                    </a:lnTo>
                    <a:lnTo>
                      <a:pt x="802" y="556"/>
                    </a:lnTo>
                    <a:lnTo>
                      <a:pt x="819" y="589"/>
                    </a:lnTo>
                    <a:lnTo>
                      <a:pt x="831" y="629"/>
                    </a:lnTo>
                    <a:lnTo>
                      <a:pt x="840" y="674"/>
                    </a:lnTo>
                    <a:lnTo>
                      <a:pt x="846" y="722"/>
                    </a:lnTo>
                    <a:lnTo>
                      <a:pt x="850" y="774"/>
                    </a:lnTo>
                    <a:lnTo>
                      <a:pt x="851" y="825"/>
                    </a:lnTo>
                    <a:lnTo>
                      <a:pt x="851" y="876"/>
                    </a:lnTo>
                    <a:lnTo>
                      <a:pt x="851" y="925"/>
                    </a:lnTo>
                    <a:lnTo>
                      <a:pt x="851" y="973"/>
                    </a:lnTo>
                    <a:lnTo>
                      <a:pt x="862" y="1127"/>
                    </a:lnTo>
                    <a:lnTo>
                      <a:pt x="850" y="1227"/>
                    </a:lnTo>
                    <a:lnTo>
                      <a:pt x="844" y="1329"/>
                    </a:lnTo>
                    <a:lnTo>
                      <a:pt x="846" y="1427"/>
                    </a:lnTo>
                    <a:lnTo>
                      <a:pt x="853" y="1524"/>
                    </a:lnTo>
                    <a:lnTo>
                      <a:pt x="862" y="1616"/>
                    </a:lnTo>
                    <a:lnTo>
                      <a:pt x="862" y="1649"/>
                    </a:lnTo>
                    <a:lnTo>
                      <a:pt x="853" y="1676"/>
                    </a:lnTo>
                    <a:lnTo>
                      <a:pt x="839" y="1702"/>
                    </a:lnTo>
                    <a:lnTo>
                      <a:pt x="817" y="1724"/>
                    </a:lnTo>
                    <a:lnTo>
                      <a:pt x="793" y="1742"/>
                    </a:lnTo>
                    <a:lnTo>
                      <a:pt x="768" y="1754"/>
                    </a:lnTo>
                    <a:lnTo>
                      <a:pt x="742" y="1764"/>
                    </a:lnTo>
                    <a:lnTo>
                      <a:pt x="742" y="1756"/>
                    </a:lnTo>
                    <a:lnTo>
                      <a:pt x="740" y="1751"/>
                    </a:lnTo>
                    <a:lnTo>
                      <a:pt x="739" y="1745"/>
                    </a:lnTo>
                    <a:lnTo>
                      <a:pt x="739" y="1742"/>
                    </a:lnTo>
                    <a:lnTo>
                      <a:pt x="739" y="1736"/>
                    </a:lnTo>
                    <a:lnTo>
                      <a:pt x="739" y="1729"/>
                    </a:lnTo>
                    <a:lnTo>
                      <a:pt x="744" y="1724"/>
                    </a:lnTo>
                    <a:lnTo>
                      <a:pt x="750" y="1720"/>
                    </a:lnTo>
                    <a:lnTo>
                      <a:pt x="753" y="1714"/>
                    </a:lnTo>
                    <a:lnTo>
                      <a:pt x="757" y="1707"/>
                    </a:lnTo>
                    <a:lnTo>
                      <a:pt x="759" y="1700"/>
                    </a:lnTo>
                    <a:lnTo>
                      <a:pt x="755" y="1698"/>
                    </a:lnTo>
                    <a:lnTo>
                      <a:pt x="751" y="1698"/>
                    </a:lnTo>
                    <a:lnTo>
                      <a:pt x="750" y="1698"/>
                    </a:lnTo>
                    <a:lnTo>
                      <a:pt x="750" y="1698"/>
                    </a:lnTo>
                    <a:lnTo>
                      <a:pt x="750" y="1696"/>
                    </a:lnTo>
                    <a:lnTo>
                      <a:pt x="750" y="1694"/>
                    </a:lnTo>
                    <a:lnTo>
                      <a:pt x="748" y="1693"/>
                    </a:lnTo>
                    <a:lnTo>
                      <a:pt x="748" y="1687"/>
                    </a:lnTo>
                    <a:lnTo>
                      <a:pt x="770" y="1674"/>
                    </a:lnTo>
                    <a:lnTo>
                      <a:pt x="790" y="1658"/>
                    </a:lnTo>
                    <a:lnTo>
                      <a:pt x="808" y="1640"/>
                    </a:lnTo>
                    <a:lnTo>
                      <a:pt x="806" y="1631"/>
                    </a:lnTo>
                    <a:lnTo>
                      <a:pt x="804" y="1624"/>
                    </a:lnTo>
                    <a:lnTo>
                      <a:pt x="802" y="1618"/>
                    </a:lnTo>
                    <a:lnTo>
                      <a:pt x="799" y="1613"/>
                    </a:lnTo>
                    <a:lnTo>
                      <a:pt x="788" y="1607"/>
                    </a:lnTo>
                    <a:lnTo>
                      <a:pt x="779" y="1613"/>
                    </a:lnTo>
                    <a:lnTo>
                      <a:pt x="775" y="1625"/>
                    </a:lnTo>
                    <a:lnTo>
                      <a:pt x="771" y="1638"/>
                    </a:lnTo>
                    <a:lnTo>
                      <a:pt x="766" y="1647"/>
                    </a:lnTo>
                    <a:lnTo>
                      <a:pt x="757" y="1656"/>
                    </a:lnTo>
                    <a:lnTo>
                      <a:pt x="742" y="1660"/>
                    </a:lnTo>
                    <a:lnTo>
                      <a:pt x="735" y="1547"/>
                    </a:lnTo>
                    <a:lnTo>
                      <a:pt x="768" y="1493"/>
                    </a:lnTo>
                    <a:lnTo>
                      <a:pt x="768" y="1469"/>
                    </a:lnTo>
                    <a:lnTo>
                      <a:pt x="766" y="1442"/>
                    </a:lnTo>
                    <a:lnTo>
                      <a:pt x="759" y="1413"/>
                    </a:lnTo>
                    <a:lnTo>
                      <a:pt x="751" y="1380"/>
                    </a:lnTo>
                    <a:lnTo>
                      <a:pt x="742" y="1349"/>
                    </a:lnTo>
                    <a:lnTo>
                      <a:pt x="733" y="1318"/>
                    </a:lnTo>
                    <a:lnTo>
                      <a:pt x="724" y="1291"/>
                    </a:lnTo>
                    <a:lnTo>
                      <a:pt x="719" y="1267"/>
                    </a:lnTo>
                    <a:lnTo>
                      <a:pt x="722" y="1056"/>
                    </a:lnTo>
                    <a:lnTo>
                      <a:pt x="702" y="1000"/>
                    </a:lnTo>
                    <a:lnTo>
                      <a:pt x="699" y="974"/>
                    </a:lnTo>
                    <a:lnTo>
                      <a:pt x="697" y="945"/>
                    </a:lnTo>
                    <a:lnTo>
                      <a:pt x="695" y="914"/>
                    </a:lnTo>
                    <a:lnTo>
                      <a:pt x="695" y="884"/>
                    </a:lnTo>
                    <a:lnTo>
                      <a:pt x="691" y="854"/>
                    </a:lnTo>
                    <a:lnTo>
                      <a:pt x="684" y="831"/>
                    </a:lnTo>
                    <a:lnTo>
                      <a:pt x="671" y="813"/>
                    </a:lnTo>
                    <a:lnTo>
                      <a:pt x="668" y="809"/>
                    </a:lnTo>
                    <a:lnTo>
                      <a:pt x="668" y="889"/>
                    </a:lnTo>
                    <a:lnTo>
                      <a:pt x="653" y="927"/>
                    </a:lnTo>
                    <a:lnTo>
                      <a:pt x="644" y="969"/>
                    </a:lnTo>
                    <a:lnTo>
                      <a:pt x="642" y="1014"/>
                    </a:lnTo>
                    <a:lnTo>
                      <a:pt x="642" y="1060"/>
                    </a:lnTo>
                    <a:lnTo>
                      <a:pt x="648" y="1105"/>
                    </a:lnTo>
                    <a:lnTo>
                      <a:pt x="655" y="1149"/>
                    </a:lnTo>
                    <a:lnTo>
                      <a:pt x="662" y="1187"/>
                    </a:lnTo>
                    <a:lnTo>
                      <a:pt x="728" y="1620"/>
                    </a:lnTo>
                    <a:lnTo>
                      <a:pt x="730" y="1656"/>
                    </a:lnTo>
                    <a:lnTo>
                      <a:pt x="728" y="1698"/>
                    </a:lnTo>
                    <a:lnTo>
                      <a:pt x="722" y="1744"/>
                    </a:lnTo>
                    <a:lnTo>
                      <a:pt x="717" y="1789"/>
                    </a:lnTo>
                    <a:lnTo>
                      <a:pt x="710" y="1836"/>
                    </a:lnTo>
                    <a:lnTo>
                      <a:pt x="708" y="1882"/>
                    </a:lnTo>
                    <a:lnTo>
                      <a:pt x="708" y="1924"/>
                    </a:lnTo>
                    <a:lnTo>
                      <a:pt x="713" y="1974"/>
                    </a:lnTo>
                    <a:lnTo>
                      <a:pt x="722" y="2027"/>
                    </a:lnTo>
                    <a:lnTo>
                      <a:pt x="733" y="2082"/>
                    </a:lnTo>
                    <a:lnTo>
                      <a:pt x="744" y="2140"/>
                    </a:lnTo>
                    <a:lnTo>
                      <a:pt x="751" y="2198"/>
                    </a:lnTo>
                    <a:lnTo>
                      <a:pt x="753" y="2256"/>
                    </a:lnTo>
                    <a:lnTo>
                      <a:pt x="748" y="2313"/>
                    </a:lnTo>
                    <a:lnTo>
                      <a:pt x="731" y="2387"/>
                    </a:lnTo>
                    <a:lnTo>
                      <a:pt x="715" y="2458"/>
                    </a:lnTo>
                    <a:lnTo>
                      <a:pt x="699" y="2531"/>
                    </a:lnTo>
                    <a:lnTo>
                      <a:pt x="684" y="2607"/>
                    </a:lnTo>
                    <a:lnTo>
                      <a:pt x="671" y="2687"/>
                    </a:lnTo>
                    <a:lnTo>
                      <a:pt x="670" y="2727"/>
                    </a:lnTo>
                    <a:lnTo>
                      <a:pt x="675" y="2762"/>
                    </a:lnTo>
                    <a:lnTo>
                      <a:pt x="684" y="2796"/>
                    </a:lnTo>
                    <a:lnTo>
                      <a:pt x="697" y="2829"/>
                    </a:lnTo>
                    <a:lnTo>
                      <a:pt x="710" y="2862"/>
                    </a:lnTo>
                    <a:lnTo>
                      <a:pt x="722" y="2894"/>
                    </a:lnTo>
                    <a:lnTo>
                      <a:pt x="731" y="2927"/>
                    </a:lnTo>
                    <a:lnTo>
                      <a:pt x="735" y="2964"/>
                    </a:lnTo>
                    <a:lnTo>
                      <a:pt x="699" y="2980"/>
                    </a:lnTo>
                    <a:lnTo>
                      <a:pt x="659" y="2989"/>
                    </a:lnTo>
                    <a:lnTo>
                      <a:pt x="615" y="2991"/>
                    </a:lnTo>
                    <a:lnTo>
                      <a:pt x="568" y="2989"/>
                    </a:lnTo>
                    <a:lnTo>
                      <a:pt x="559" y="2962"/>
                    </a:lnTo>
                    <a:lnTo>
                      <a:pt x="551" y="2929"/>
                    </a:lnTo>
                    <a:lnTo>
                      <a:pt x="548" y="2894"/>
                    </a:lnTo>
                    <a:lnTo>
                      <a:pt x="551" y="2856"/>
                    </a:lnTo>
                    <a:lnTo>
                      <a:pt x="555" y="2784"/>
                    </a:lnTo>
                    <a:lnTo>
                      <a:pt x="551" y="2773"/>
                    </a:lnTo>
                    <a:lnTo>
                      <a:pt x="546" y="2760"/>
                    </a:lnTo>
                    <a:lnTo>
                      <a:pt x="542" y="2745"/>
                    </a:lnTo>
                    <a:lnTo>
                      <a:pt x="542" y="2727"/>
                    </a:lnTo>
                    <a:lnTo>
                      <a:pt x="551" y="2696"/>
                    </a:lnTo>
                    <a:lnTo>
                      <a:pt x="560" y="2664"/>
                    </a:lnTo>
                    <a:lnTo>
                      <a:pt x="570" y="2627"/>
                    </a:lnTo>
                    <a:lnTo>
                      <a:pt x="575" y="2589"/>
                    </a:lnTo>
                    <a:lnTo>
                      <a:pt x="577" y="2545"/>
                    </a:lnTo>
                    <a:lnTo>
                      <a:pt x="571" y="2500"/>
                    </a:lnTo>
                    <a:lnTo>
                      <a:pt x="560" y="2453"/>
                    </a:lnTo>
                    <a:lnTo>
                      <a:pt x="550" y="2402"/>
                    </a:lnTo>
                    <a:lnTo>
                      <a:pt x="539" y="2349"/>
                    </a:lnTo>
                    <a:lnTo>
                      <a:pt x="535" y="2294"/>
                    </a:lnTo>
                    <a:lnTo>
                      <a:pt x="539" y="2240"/>
                    </a:lnTo>
                    <a:lnTo>
                      <a:pt x="559" y="2116"/>
                    </a:lnTo>
                    <a:lnTo>
                      <a:pt x="548" y="2076"/>
                    </a:lnTo>
                    <a:lnTo>
                      <a:pt x="531" y="2036"/>
                    </a:lnTo>
                    <a:lnTo>
                      <a:pt x="515" y="1994"/>
                    </a:lnTo>
                    <a:lnTo>
                      <a:pt x="502" y="1953"/>
                    </a:lnTo>
                    <a:lnTo>
                      <a:pt x="491" y="1784"/>
                    </a:lnTo>
                    <a:lnTo>
                      <a:pt x="439" y="1540"/>
                    </a:lnTo>
                    <a:lnTo>
                      <a:pt x="431" y="1540"/>
                    </a:lnTo>
                    <a:lnTo>
                      <a:pt x="426" y="1556"/>
                    </a:lnTo>
                    <a:lnTo>
                      <a:pt x="422" y="1576"/>
                    </a:lnTo>
                    <a:lnTo>
                      <a:pt x="422" y="1600"/>
                    </a:lnTo>
                    <a:lnTo>
                      <a:pt x="406" y="1642"/>
                    </a:lnTo>
                    <a:lnTo>
                      <a:pt x="397" y="1685"/>
                    </a:lnTo>
                    <a:lnTo>
                      <a:pt x="391" y="1733"/>
                    </a:lnTo>
                    <a:lnTo>
                      <a:pt x="390" y="1782"/>
                    </a:lnTo>
                    <a:lnTo>
                      <a:pt x="386" y="1833"/>
                    </a:lnTo>
                    <a:lnTo>
                      <a:pt x="382" y="1885"/>
                    </a:lnTo>
                    <a:lnTo>
                      <a:pt x="375" y="1936"/>
                    </a:lnTo>
                    <a:lnTo>
                      <a:pt x="362" y="1985"/>
                    </a:lnTo>
                    <a:lnTo>
                      <a:pt x="346" y="2031"/>
                    </a:lnTo>
                    <a:lnTo>
                      <a:pt x="330" y="2076"/>
                    </a:lnTo>
                    <a:lnTo>
                      <a:pt x="319" y="2120"/>
                    </a:lnTo>
                    <a:lnTo>
                      <a:pt x="339" y="2209"/>
                    </a:lnTo>
                    <a:lnTo>
                      <a:pt x="339" y="2364"/>
                    </a:lnTo>
                    <a:lnTo>
                      <a:pt x="331" y="2400"/>
                    </a:lnTo>
                    <a:lnTo>
                      <a:pt x="322" y="2438"/>
                    </a:lnTo>
                    <a:lnTo>
                      <a:pt x="315" y="2482"/>
                    </a:lnTo>
                    <a:lnTo>
                      <a:pt x="311" y="2525"/>
                    </a:lnTo>
                    <a:lnTo>
                      <a:pt x="315" y="2569"/>
                    </a:lnTo>
                    <a:lnTo>
                      <a:pt x="319" y="2664"/>
                    </a:lnTo>
                    <a:lnTo>
                      <a:pt x="348" y="2727"/>
                    </a:lnTo>
                    <a:lnTo>
                      <a:pt x="348" y="2744"/>
                    </a:lnTo>
                    <a:lnTo>
                      <a:pt x="344" y="2758"/>
                    </a:lnTo>
                    <a:lnTo>
                      <a:pt x="339" y="2773"/>
                    </a:lnTo>
                    <a:lnTo>
                      <a:pt x="335" y="2784"/>
                    </a:lnTo>
                    <a:lnTo>
                      <a:pt x="331" y="2822"/>
                    </a:lnTo>
                    <a:lnTo>
                      <a:pt x="333" y="2862"/>
                    </a:lnTo>
                    <a:lnTo>
                      <a:pt x="335" y="2902"/>
                    </a:lnTo>
                    <a:lnTo>
                      <a:pt x="337" y="2944"/>
                    </a:lnTo>
                    <a:lnTo>
                      <a:pt x="331" y="2984"/>
                    </a:lnTo>
                    <a:lnTo>
                      <a:pt x="322" y="2984"/>
                    </a:lnTo>
                    <a:lnTo>
                      <a:pt x="304" y="2993"/>
                    </a:lnTo>
                    <a:lnTo>
                      <a:pt x="280" y="2998"/>
                    </a:lnTo>
                    <a:lnTo>
                      <a:pt x="257" y="2998"/>
                    </a:lnTo>
                    <a:lnTo>
                      <a:pt x="233" y="2996"/>
                    </a:lnTo>
                    <a:lnTo>
                      <a:pt x="210" y="2989"/>
                    </a:lnTo>
                    <a:lnTo>
                      <a:pt x="190" y="2980"/>
                    </a:lnTo>
                    <a:lnTo>
                      <a:pt x="173" y="2965"/>
                    </a:lnTo>
                    <a:lnTo>
                      <a:pt x="162" y="2949"/>
                    </a:lnTo>
                    <a:lnTo>
                      <a:pt x="159" y="2929"/>
                    </a:lnTo>
                    <a:lnTo>
                      <a:pt x="179" y="2885"/>
                    </a:lnTo>
                    <a:lnTo>
                      <a:pt x="195" y="2838"/>
                    </a:lnTo>
                    <a:lnTo>
                      <a:pt x="206" y="2784"/>
                    </a:lnTo>
                    <a:lnTo>
                      <a:pt x="211" y="2727"/>
                    </a:lnTo>
                    <a:lnTo>
                      <a:pt x="213" y="2671"/>
                    </a:lnTo>
                    <a:lnTo>
                      <a:pt x="210" y="2613"/>
                    </a:lnTo>
                    <a:lnTo>
                      <a:pt x="202" y="2556"/>
                    </a:lnTo>
                    <a:lnTo>
                      <a:pt x="191" y="2504"/>
                    </a:lnTo>
                    <a:lnTo>
                      <a:pt x="179" y="2467"/>
                    </a:lnTo>
                    <a:lnTo>
                      <a:pt x="166" y="2431"/>
                    </a:lnTo>
                    <a:lnTo>
                      <a:pt x="153" y="2389"/>
                    </a:lnTo>
                    <a:lnTo>
                      <a:pt x="140" y="2347"/>
                    </a:lnTo>
                    <a:lnTo>
                      <a:pt x="133" y="2302"/>
                    </a:lnTo>
                    <a:lnTo>
                      <a:pt x="130" y="2254"/>
                    </a:lnTo>
                    <a:lnTo>
                      <a:pt x="135" y="2204"/>
                    </a:lnTo>
                    <a:lnTo>
                      <a:pt x="142" y="2165"/>
                    </a:lnTo>
                    <a:lnTo>
                      <a:pt x="151" y="2120"/>
                    </a:lnTo>
                    <a:lnTo>
                      <a:pt x="159" y="2071"/>
                    </a:lnTo>
                    <a:lnTo>
                      <a:pt x="166" y="2022"/>
                    </a:lnTo>
                    <a:lnTo>
                      <a:pt x="171" y="1971"/>
                    </a:lnTo>
                    <a:lnTo>
                      <a:pt x="171" y="1924"/>
                    </a:lnTo>
                    <a:lnTo>
                      <a:pt x="168" y="1880"/>
                    </a:lnTo>
                    <a:lnTo>
                      <a:pt x="162" y="1847"/>
                    </a:lnTo>
                    <a:lnTo>
                      <a:pt x="157" y="1809"/>
                    </a:lnTo>
                    <a:lnTo>
                      <a:pt x="151" y="1765"/>
                    </a:lnTo>
                    <a:lnTo>
                      <a:pt x="148" y="1718"/>
                    </a:lnTo>
                    <a:lnTo>
                      <a:pt x="144" y="1673"/>
                    </a:lnTo>
                    <a:lnTo>
                      <a:pt x="142" y="1629"/>
                    </a:lnTo>
                    <a:lnTo>
                      <a:pt x="144" y="1591"/>
                    </a:lnTo>
                    <a:lnTo>
                      <a:pt x="148" y="1560"/>
                    </a:lnTo>
                    <a:lnTo>
                      <a:pt x="195" y="1224"/>
                    </a:lnTo>
                    <a:lnTo>
                      <a:pt x="204" y="1189"/>
                    </a:lnTo>
                    <a:lnTo>
                      <a:pt x="213" y="1153"/>
                    </a:lnTo>
                    <a:lnTo>
                      <a:pt x="222" y="1113"/>
                    </a:lnTo>
                    <a:lnTo>
                      <a:pt x="226" y="1071"/>
                    </a:lnTo>
                    <a:lnTo>
                      <a:pt x="222" y="1029"/>
                    </a:lnTo>
                    <a:lnTo>
                      <a:pt x="199" y="904"/>
                    </a:lnTo>
                    <a:lnTo>
                      <a:pt x="195" y="809"/>
                    </a:lnTo>
                    <a:lnTo>
                      <a:pt x="191" y="813"/>
                    </a:lnTo>
                    <a:lnTo>
                      <a:pt x="180" y="836"/>
                    </a:lnTo>
                    <a:lnTo>
                      <a:pt x="175" y="865"/>
                    </a:lnTo>
                    <a:lnTo>
                      <a:pt x="171" y="896"/>
                    </a:lnTo>
                    <a:lnTo>
                      <a:pt x="171" y="929"/>
                    </a:lnTo>
                    <a:lnTo>
                      <a:pt x="168" y="962"/>
                    </a:lnTo>
                    <a:lnTo>
                      <a:pt x="162" y="993"/>
                    </a:lnTo>
                    <a:lnTo>
                      <a:pt x="139" y="1067"/>
                    </a:lnTo>
                    <a:lnTo>
                      <a:pt x="135" y="1107"/>
                    </a:lnTo>
                    <a:lnTo>
                      <a:pt x="135" y="1147"/>
                    </a:lnTo>
                    <a:lnTo>
                      <a:pt x="140" y="1189"/>
                    </a:lnTo>
                    <a:lnTo>
                      <a:pt x="144" y="1229"/>
                    </a:lnTo>
                    <a:lnTo>
                      <a:pt x="144" y="1269"/>
                    </a:lnTo>
                    <a:lnTo>
                      <a:pt x="139" y="1309"/>
                    </a:lnTo>
                    <a:lnTo>
                      <a:pt x="135" y="1325"/>
                    </a:lnTo>
                    <a:lnTo>
                      <a:pt x="128" y="1347"/>
                    </a:lnTo>
                    <a:lnTo>
                      <a:pt x="119" y="1373"/>
                    </a:lnTo>
                    <a:lnTo>
                      <a:pt x="110" y="1402"/>
                    </a:lnTo>
                    <a:lnTo>
                      <a:pt x="102" y="1429"/>
                    </a:lnTo>
                    <a:lnTo>
                      <a:pt x="99" y="1456"/>
                    </a:lnTo>
                    <a:lnTo>
                      <a:pt x="97" y="1480"/>
                    </a:lnTo>
                    <a:lnTo>
                      <a:pt x="99" y="1500"/>
                    </a:lnTo>
                    <a:lnTo>
                      <a:pt x="128" y="1544"/>
                    </a:lnTo>
                    <a:lnTo>
                      <a:pt x="122" y="1656"/>
                    </a:lnTo>
                    <a:lnTo>
                      <a:pt x="108" y="1660"/>
                    </a:lnTo>
                    <a:lnTo>
                      <a:pt x="99" y="1640"/>
                    </a:lnTo>
                    <a:lnTo>
                      <a:pt x="91" y="1616"/>
                    </a:lnTo>
                    <a:lnTo>
                      <a:pt x="68" y="1607"/>
                    </a:lnTo>
                    <a:lnTo>
                      <a:pt x="62" y="1636"/>
                    </a:lnTo>
                    <a:lnTo>
                      <a:pt x="82" y="1656"/>
                    </a:lnTo>
                    <a:lnTo>
                      <a:pt x="104" y="1678"/>
                    </a:lnTo>
                    <a:lnTo>
                      <a:pt x="119" y="1700"/>
                    </a:lnTo>
                    <a:lnTo>
                      <a:pt x="115" y="1702"/>
                    </a:lnTo>
                    <a:lnTo>
                      <a:pt x="111" y="1702"/>
                    </a:lnTo>
                    <a:lnTo>
                      <a:pt x="110" y="1702"/>
                    </a:lnTo>
                    <a:lnTo>
                      <a:pt x="110" y="1704"/>
                    </a:lnTo>
                    <a:lnTo>
                      <a:pt x="110" y="1704"/>
                    </a:lnTo>
                    <a:lnTo>
                      <a:pt x="110" y="1705"/>
                    </a:lnTo>
                    <a:lnTo>
                      <a:pt x="108" y="1707"/>
                    </a:lnTo>
                    <a:lnTo>
                      <a:pt x="108" y="1713"/>
                    </a:lnTo>
                    <a:lnTo>
                      <a:pt x="119" y="1718"/>
                    </a:lnTo>
                    <a:lnTo>
                      <a:pt x="124" y="1729"/>
                    </a:lnTo>
                    <a:lnTo>
                      <a:pt x="128" y="1744"/>
                    </a:lnTo>
                    <a:lnTo>
                      <a:pt x="124" y="1749"/>
                    </a:lnTo>
                    <a:lnTo>
                      <a:pt x="122" y="1754"/>
                    </a:lnTo>
                    <a:lnTo>
                      <a:pt x="119" y="1760"/>
                    </a:lnTo>
                    <a:lnTo>
                      <a:pt x="115" y="1764"/>
                    </a:lnTo>
                    <a:lnTo>
                      <a:pt x="95" y="1751"/>
                    </a:lnTo>
                    <a:lnTo>
                      <a:pt x="75" y="1740"/>
                    </a:lnTo>
                    <a:lnTo>
                      <a:pt x="57" y="1729"/>
                    </a:lnTo>
                    <a:lnTo>
                      <a:pt x="39" y="1714"/>
                    </a:lnTo>
                    <a:lnTo>
                      <a:pt x="24" y="1696"/>
                    </a:lnTo>
                    <a:lnTo>
                      <a:pt x="11" y="1673"/>
                    </a:lnTo>
                    <a:lnTo>
                      <a:pt x="2" y="1640"/>
                    </a:lnTo>
                    <a:lnTo>
                      <a:pt x="2" y="1607"/>
                    </a:lnTo>
                    <a:lnTo>
                      <a:pt x="6" y="1574"/>
                    </a:lnTo>
                    <a:lnTo>
                      <a:pt x="11" y="1540"/>
                    </a:lnTo>
                    <a:lnTo>
                      <a:pt x="17" y="1505"/>
                    </a:lnTo>
                    <a:lnTo>
                      <a:pt x="19" y="1473"/>
                    </a:lnTo>
                    <a:lnTo>
                      <a:pt x="2" y="1140"/>
                    </a:lnTo>
                    <a:lnTo>
                      <a:pt x="0" y="1105"/>
                    </a:lnTo>
                    <a:lnTo>
                      <a:pt x="2" y="1071"/>
                    </a:lnTo>
                    <a:lnTo>
                      <a:pt x="8" y="1038"/>
                    </a:lnTo>
                    <a:lnTo>
                      <a:pt x="13" y="1005"/>
                    </a:lnTo>
                    <a:lnTo>
                      <a:pt x="15" y="969"/>
                    </a:lnTo>
                    <a:lnTo>
                      <a:pt x="11" y="933"/>
                    </a:lnTo>
                    <a:lnTo>
                      <a:pt x="8" y="904"/>
                    </a:lnTo>
                    <a:lnTo>
                      <a:pt x="6" y="867"/>
                    </a:lnTo>
                    <a:lnTo>
                      <a:pt x="8" y="825"/>
                    </a:lnTo>
                    <a:lnTo>
                      <a:pt x="11" y="782"/>
                    </a:lnTo>
                    <a:lnTo>
                      <a:pt x="17" y="736"/>
                    </a:lnTo>
                    <a:lnTo>
                      <a:pt x="22" y="693"/>
                    </a:lnTo>
                    <a:lnTo>
                      <a:pt x="30" y="653"/>
                    </a:lnTo>
                    <a:lnTo>
                      <a:pt x="39" y="616"/>
                    </a:lnTo>
                    <a:lnTo>
                      <a:pt x="46" y="587"/>
                    </a:lnTo>
                    <a:lnTo>
                      <a:pt x="55" y="567"/>
                    </a:lnTo>
                    <a:lnTo>
                      <a:pt x="75" y="544"/>
                    </a:lnTo>
                    <a:lnTo>
                      <a:pt x="99" y="524"/>
                    </a:lnTo>
                    <a:lnTo>
                      <a:pt x="128" y="509"/>
                    </a:lnTo>
                    <a:lnTo>
                      <a:pt x="159" y="496"/>
                    </a:lnTo>
                    <a:lnTo>
                      <a:pt x="191" y="485"/>
                    </a:lnTo>
                    <a:lnTo>
                      <a:pt x="224" y="476"/>
                    </a:lnTo>
                    <a:lnTo>
                      <a:pt x="257" y="465"/>
                    </a:lnTo>
                    <a:lnTo>
                      <a:pt x="288" y="453"/>
                    </a:lnTo>
                    <a:lnTo>
                      <a:pt x="315" y="436"/>
                    </a:lnTo>
                    <a:lnTo>
                      <a:pt x="339" y="416"/>
                    </a:lnTo>
                    <a:lnTo>
                      <a:pt x="339" y="391"/>
                    </a:lnTo>
                    <a:lnTo>
                      <a:pt x="340" y="364"/>
                    </a:lnTo>
                    <a:lnTo>
                      <a:pt x="340" y="336"/>
                    </a:lnTo>
                    <a:lnTo>
                      <a:pt x="339" y="311"/>
                    </a:lnTo>
                    <a:lnTo>
                      <a:pt x="331" y="293"/>
                    </a:lnTo>
                    <a:lnTo>
                      <a:pt x="322" y="280"/>
                    </a:lnTo>
                    <a:lnTo>
                      <a:pt x="313" y="269"/>
                    </a:lnTo>
                    <a:lnTo>
                      <a:pt x="304" y="254"/>
                    </a:lnTo>
                    <a:lnTo>
                      <a:pt x="299" y="236"/>
                    </a:lnTo>
                    <a:lnTo>
                      <a:pt x="299" y="224"/>
                    </a:lnTo>
                    <a:lnTo>
                      <a:pt x="302" y="214"/>
                    </a:lnTo>
                    <a:lnTo>
                      <a:pt x="306" y="207"/>
                    </a:lnTo>
                    <a:lnTo>
                      <a:pt x="311" y="200"/>
                    </a:lnTo>
                    <a:lnTo>
                      <a:pt x="315" y="193"/>
                    </a:lnTo>
                    <a:lnTo>
                      <a:pt x="302" y="133"/>
                    </a:lnTo>
                    <a:lnTo>
                      <a:pt x="313" y="104"/>
                    </a:lnTo>
                    <a:lnTo>
                      <a:pt x="330" y="74"/>
                    </a:lnTo>
                    <a:lnTo>
                      <a:pt x="353" y="47"/>
                    </a:lnTo>
                    <a:lnTo>
                      <a:pt x="380" y="25"/>
                    </a:lnTo>
                    <a:lnTo>
                      <a:pt x="410" y="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3636" name="Group 3635">
                <a:extLst>
                  <a:ext uri="{FF2B5EF4-FFF2-40B4-BE49-F238E27FC236}">
                    <a16:creationId xmlns:a16="http://schemas.microsoft.com/office/drawing/2014/main" id="{A938D133-A885-4DA1-B673-B5C3DB9CD2DB}"/>
                  </a:ext>
                </a:extLst>
              </p:cNvPr>
              <p:cNvGrpSpPr/>
              <p:nvPr/>
            </p:nvGrpSpPr>
            <p:grpSpPr>
              <a:xfrm rot="18900000">
                <a:off x="10066374" y="4360768"/>
                <a:ext cx="1196173" cy="911419"/>
                <a:chOff x="11413389" y="3573459"/>
                <a:chExt cx="1196173" cy="911419"/>
              </a:xfrm>
            </p:grpSpPr>
            <p:sp>
              <p:nvSpPr>
                <p:cNvPr id="3643" name="Rectangle 3642">
                  <a:extLst>
                    <a:ext uri="{FF2B5EF4-FFF2-40B4-BE49-F238E27FC236}">
                      <a16:creationId xmlns:a16="http://schemas.microsoft.com/office/drawing/2014/main" id="{6837CE9D-1A0B-4F04-8769-E4F7244830AF}"/>
                    </a:ext>
                  </a:extLst>
                </p:cNvPr>
                <p:cNvSpPr/>
                <p:nvPr/>
              </p:nvSpPr>
              <p:spPr>
                <a:xfrm>
                  <a:off x="11413389" y="3573459"/>
                  <a:ext cx="1196173" cy="138033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4" name="Rectangle 3643">
                  <a:extLst>
                    <a:ext uri="{FF2B5EF4-FFF2-40B4-BE49-F238E27FC236}">
                      <a16:creationId xmlns:a16="http://schemas.microsoft.com/office/drawing/2014/main" id="{33D3437F-8743-4451-A879-C00CA6987878}"/>
                    </a:ext>
                  </a:extLst>
                </p:cNvPr>
                <p:cNvSpPr/>
                <p:nvPr/>
              </p:nvSpPr>
              <p:spPr>
                <a:xfrm>
                  <a:off x="11422238" y="3822358"/>
                  <a:ext cx="543285" cy="397885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5" name="Freeform: Shape 3644">
                  <a:extLst>
                    <a:ext uri="{FF2B5EF4-FFF2-40B4-BE49-F238E27FC236}">
                      <a16:creationId xmlns:a16="http://schemas.microsoft.com/office/drawing/2014/main" id="{9DF356D5-5AE8-4585-83DA-4F0F933C9483}"/>
                    </a:ext>
                  </a:extLst>
                </p:cNvPr>
                <p:cNvSpPr/>
                <p:nvPr/>
              </p:nvSpPr>
              <p:spPr>
                <a:xfrm>
                  <a:off x="11473996" y="3874089"/>
                  <a:ext cx="451750" cy="301194"/>
                </a:xfrm>
                <a:custGeom>
                  <a:avLst/>
                  <a:gdLst>
                    <a:gd name="connsiteX0" fmla="*/ 146903 w 451750"/>
                    <a:gd name="connsiteY0" fmla="*/ 254995 h 301194"/>
                    <a:gd name="connsiteX1" fmla="*/ 442184 w 451750"/>
                    <a:gd name="connsiteY1" fmla="*/ 254995 h 301194"/>
                    <a:gd name="connsiteX2" fmla="*/ 451747 w 451750"/>
                    <a:gd name="connsiteY2" fmla="*/ 264558 h 301194"/>
                    <a:gd name="connsiteX3" fmla="*/ 451747 w 451750"/>
                    <a:gd name="connsiteY3" fmla="*/ 291631 h 301194"/>
                    <a:gd name="connsiteX4" fmla="*/ 442184 w 451750"/>
                    <a:gd name="connsiteY4" fmla="*/ 301194 h 301194"/>
                    <a:gd name="connsiteX5" fmla="*/ 146903 w 451750"/>
                    <a:gd name="connsiteY5" fmla="*/ 301194 h 301194"/>
                    <a:gd name="connsiteX6" fmla="*/ 137340 w 451750"/>
                    <a:gd name="connsiteY6" fmla="*/ 291631 h 301194"/>
                    <a:gd name="connsiteX7" fmla="*/ 137340 w 451750"/>
                    <a:gd name="connsiteY7" fmla="*/ 264558 h 301194"/>
                    <a:gd name="connsiteX8" fmla="*/ 146903 w 451750"/>
                    <a:gd name="connsiteY8" fmla="*/ 254995 h 301194"/>
                    <a:gd name="connsiteX9" fmla="*/ 9563 w 451750"/>
                    <a:gd name="connsiteY9" fmla="*/ 254995 h 301194"/>
                    <a:gd name="connsiteX10" fmla="*/ 83300 w 451750"/>
                    <a:gd name="connsiteY10" fmla="*/ 254995 h 301194"/>
                    <a:gd name="connsiteX11" fmla="*/ 92863 w 451750"/>
                    <a:gd name="connsiteY11" fmla="*/ 264558 h 301194"/>
                    <a:gd name="connsiteX12" fmla="*/ 92863 w 451750"/>
                    <a:gd name="connsiteY12" fmla="*/ 291631 h 301194"/>
                    <a:gd name="connsiteX13" fmla="*/ 83300 w 451750"/>
                    <a:gd name="connsiteY13" fmla="*/ 301194 h 301194"/>
                    <a:gd name="connsiteX14" fmla="*/ 9563 w 451750"/>
                    <a:gd name="connsiteY14" fmla="*/ 301194 h 301194"/>
                    <a:gd name="connsiteX15" fmla="*/ 0 w 451750"/>
                    <a:gd name="connsiteY15" fmla="*/ 291631 h 301194"/>
                    <a:gd name="connsiteX16" fmla="*/ 0 w 451750"/>
                    <a:gd name="connsiteY16" fmla="*/ 264558 h 301194"/>
                    <a:gd name="connsiteX17" fmla="*/ 9563 w 451750"/>
                    <a:gd name="connsiteY17" fmla="*/ 254995 h 301194"/>
                    <a:gd name="connsiteX18" fmla="*/ 146904 w 451750"/>
                    <a:gd name="connsiteY18" fmla="*/ 169997 h 301194"/>
                    <a:gd name="connsiteX19" fmla="*/ 442185 w 451750"/>
                    <a:gd name="connsiteY19" fmla="*/ 169997 h 301194"/>
                    <a:gd name="connsiteX20" fmla="*/ 451748 w 451750"/>
                    <a:gd name="connsiteY20" fmla="*/ 179560 h 301194"/>
                    <a:gd name="connsiteX21" fmla="*/ 451748 w 451750"/>
                    <a:gd name="connsiteY21" fmla="*/ 206633 h 301194"/>
                    <a:gd name="connsiteX22" fmla="*/ 442185 w 451750"/>
                    <a:gd name="connsiteY22" fmla="*/ 216196 h 301194"/>
                    <a:gd name="connsiteX23" fmla="*/ 146904 w 451750"/>
                    <a:gd name="connsiteY23" fmla="*/ 216196 h 301194"/>
                    <a:gd name="connsiteX24" fmla="*/ 137341 w 451750"/>
                    <a:gd name="connsiteY24" fmla="*/ 206633 h 301194"/>
                    <a:gd name="connsiteX25" fmla="*/ 137341 w 451750"/>
                    <a:gd name="connsiteY25" fmla="*/ 179560 h 301194"/>
                    <a:gd name="connsiteX26" fmla="*/ 146904 w 451750"/>
                    <a:gd name="connsiteY26" fmla="*/ 169997 h 301194"/>
                    <a:gd name="connsiteX27" fmla="*/ 9563 w 451750"/>
                    <a:gd name="connsiteY27" fmla="*/ 169997 h 301194"/>
                    <a:gd name="connsiteX28" fmla="*/ 83300 w 451750"/>
                    <a:gd name="connsiteY28" fmla="*/ 169997 h 301194"/>
                    <a:gd name="connsiteX29" fmla="*/ 92863 w 451750"/>
                    <a:gd name="connsiteY29" fmla="*/ 179560 h 301194"/>
                    <a:gd name="connsiteX30" fmla="*/ 92863 w 451750"/>
                    <a:gd name="connsiteY30" fmla="*/ 206633 h 301194"/>
                    <a:gd name="connsiteX31" fmla="*/ 83300 w 451750"/>
                    <a:gd name="connsiteY31" fmla="*/ 216196 h 301194"/>
                    <a:gd name="connsiteX32" fmla="*/ 9563 w 451750"/>
                    <a:gd name="connsiteY32" fmla="*/ 216196 h 301194"/>
                    <a:gd name="connsiteX33" fmla="*/ 0 w 451750"/>
                    <a:gd name="connsiteY33" fmla="*/ 206633 h 301194"/>
                    <a:gd name="connsiteX34" fmla="*/ 0 w 451750"/>
                    <a:gd name="connsiteY34" fmla="*/ 179560 h 301194"/>
                    <a:gd name="connsiteX35" fmla="*/ 9563 w 451750"/>
                    <a:gd name="connsiteY35" fmla="*/ 169997 h 301194"/>
                    <a:gd name="connsiteX36" fmla="*/ 146903 w 451750"/>
                    <a:gd name="connsiteY36" fmla="*/ 84998 h 301194"/>
                    <a:gd name="connsiteX37" fmla="*/ 442184 w 451750"/>
                    <a:gd name="connsiteY37" fmla="*/ 84998 h 301194"/>
                    <a:gd name="connsiteX38" fmla="*/ 451747 w 451750"/>
                    <a:gd name="connsiteY38" fmla="*/ 94561 h 301194"/>
                    <a:gd name="connsiteX39" fmla="*/ 451747 w 451750"/>
                    <a:gd name="connsiteY39" fmla="*/ 121634 h 301194"/>
                    <a:gd name="connsiteX40" fmla="*/ 442184 w 451750"/>
                    <a:gd name="connsiteY40" fmla="*/ 131197 h 301194"/>
                    <a:gd name="connsiteX41" fmla="*/ 146903 w 451750"/>
                    <a:gd name="connsiteY41" fmla="*/ 131197 h 301194"/>
                    <a:gd name="connsiteX42" fmla="*/ 137340 w 451750"/>
                    <a:gd name="connsiteY42" fmla="*/ 121634 h 301194"/>
                    <a:gd name="connsiteX43" fmla="*/ 137340 w 451750"/>
                    <a:gd name="connsiteY43" fmla="*/ 94561 h 301194"/>
                    <a:gd name="connsiteX44" fmla="*/ 146903 w 451750"/>
                    <a:gd name="connsiteY44" fmla="*/ 84998 h 301194"/>
                    <a:gd name="connsiteX45" fmla="*/ 9563 w 451750"/>
                    <a:gd name="connsiteY45" fmla="*/ 84998 h 301194"/>
                    <a:gd name="connsiteX46" fmla="*/ 83300 w 451750"/>
                    <a:gd name="connsiteY46" fmla="*/ 84998 h 301194"/>
                    <a:gd name="connsiteX47" fmla="*/ 92863 w 451750"/>
                    <a:gd name="connsiteY47" fmla="*/ 94561 h 301194"/>
                    <a:gd name="connsiteX48" fmla="*/ 92863 w 451750"/>
                    <a:gd name="connsiteY48" fmla="*/ 121634 h 301194"/>
                    <a:gd name="connsiteX49" fmla="*/ 83300 w 451750"/>
                    <a:gd name="connsiteY49" fmla="*/ 131197 h 301194"/>
                    <a:gd name="connsiteX50" fmla="*/ 9563 w 451750"/>
                    <a:gd name="connsiteY50" fmla="*/ 131197 h 301194"/>
                    <a:gd name="connsiteX51" fmla="*/ 0 w 451750"/>
                    <a:gd name="connsiteY51" fmla="*/ 121634 h 301194"/>
                    <a:gd name="connsiteX52" fmla="*/ 0 w 451750"/>
                    <a:gd name="connsiteY52" fmla="*/ 94561 h 301194"/>
                    <a:gd name="connsiteX53" fmla="*/ 9563 w 451750"/>
                    <a:gd name="connsiteY53" fmla="*/ 84998 h 301194"/>
                    <a:gd name="connsiteX54" fmla="*/ 9564 w 451750"/>
                    <a:gd name="connsiteY54" fmla="*/ 1 h 301194"/>
                    <a:gd name="connsiteX55" fmla="*/ 83301 w 451750"/>
                    <a:gd name="connsiteY55" fmla="*/ 1 h 301194"/>
                    <a:gd name="connsiteX56" fmla="*/ 92864 w 451750"/>
                    <a:gd name="connsiteY56" fmla="*/ 9564 h 301194"/>
                    <a:gd name="connsiteX57" fmla="*/ 92864 w 451750"/>
                    <a:gd name="connsiteY57" fmla="*/ 36637 h 301194"/>
                    <a:gd name="connsiteX58" fmla="*/ 83301 w 451750"/>
                    <a:gd name="connsiteY58" fmla="*/ 46200 h 301194"/>
                    <a:gd name="connsiteX59" fmla="*/ 9564 w 451750"/>
                    <a:gd name="connsiteY59" fmla="*/ 46200 h 301194"/>
                    <a:gd name="connsiteX60" fmla="*/ 1 w 451750"/>
                    <a:gd name="connsiteY60" fmla="*/ 36637 h 301194"/>
                    <a:gd name="connsiteX61" fmla="*/ 1 w 451750"/>
                    <a:gd name="connsiteY61" fmla="*/ 9564 h 301194"/>
                    <a:gd name="connsiteX62" fmla="*/ 9564 w 451750"/>
                    <a:gd name="connsiteY62" fmla="*/ 1 h 301194"/>
                    <a:gd name="connsiteX63" fmla="*/ 146906 w 451750"/>
                    <a:gd name="connsiteY63" fmla="*/ 0 h 301194"/>
                    <a:gd name="connsiteX64" fmla="*/ 442187 w 451750"/>
                    <a:gd name="connsiteY64" fmla="*/ 0 h 301194"/>
                    <a:gd name="connsiteX65" fmla="*/ 451750 w 451750"/>
                    <a:gd name="connsiteY65" fmla="*/ 9563 h 301194"/>
                    <a:gd name="connsiteX66" fmla="*/ 451750 w 451750"/>
                    <a:gd name="connsiteY66" fmla="*/ 36636 h 301194"/>
                    <a:gd name="connsiteX67" fmla="*/ 442187 w 451750"/>
                    <a:gd name="connsiteY67" fmla="*/ 46199 h 301194"/>
                    <a:gd name="connsiteX68" fmla="*/ 146906 w 451750"/>
                    <a:gd name="connsiteY68" fmla="*/ 46199 h 301194"/>
                    <a:gd name="connsiteX69" fmla="*/ 137343 w 451750"/>
                    <a:gd name="connsiteY69" fmla="*/ 36636 h 301194"/>
                    <a:gd name="connsiteX70" fmla="*/ 137343 w 451750"/>
                    <a:gd name="connsiteY70" fmla="*/ 9563 h 301194"/>
                    <a:gd name="connsiteX71" fmla="*/ 146906 w 451750"/>
                    <a:gd name="connsiteY71" fmla="*/ 0 h 30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451750" h="301194">
                      <a:moveTo>
                        <a:pt x="146903" y="254995"/>
                      </a:moveTo>
                      <a:lnTo>
                        <a:pt x="442184" y="254995"/>
                      </a:lnTo>
                      <a:cubicBezTo>
                        <a:pt x="447465" y="254995"/>
                        <a:pt x="451747" y="259277"/>
                        <a:pt x="451747" y="264558"/>
                      </a:cubicBezTo>
                      <a:lnTo>
                        <a:pt x="451747" y="291631"/>
                      </a:lnTo>
                      <a:cubicBezTo>
                        <a:pt x="451747" y="296912"/>
                        <a:pt x="447465" y="301194"/>
                        <a:pt x="442184" y="301194"/>
                      </a:cubicBezTo>
                      <a:lnTo>
                        <a:pt x="146903" y="301194"/>
                      </a:lnTo>
                      <a:cubicBezTo>
                        <a:pt x="141622" y="301194"/>
                        <a:pt x="137340" y="296912"/>
                        <a:pt x="137340" y="291631"/>
                      </a:cubicBezTo>
                      <a:lnTo>
                        <a:pt x="137340" y="264558"/>
                      </a:lnTo>
                      <a:cubicBezTo>
                        <a:pt x="137340" y="259277"/>
                        <a:pt x="141622" y="254995"/>
                        <a:pt x="146903" y="254995"/>
                      </a:cubicBezTo>
                      <a:close/>
                      <a:moveTo>
                        <a:pt x="9563" y="254995"/>
                      </a:moveTo>
                      <a:lnTo>
                        <a:pt x="83300" y="254995"/>
                      </a:lnTo>
                      <a:cubicBezTo>
                        <a:pt x="88581" y="254995"/>
                        <a:pt x="92863" y="259277"/>
                        <a:pt x="92863" y="264558"/>
                      </a:cubicBezTo>
                      <a:lnTo>
                        <a:pt x="92863" y="291631"/>
                      </a:lnTo>
                      <a:cubicBezTo>
                        <a:pt x="92863" y="296912"/>
                        <a:pt x="88581" y="301194"/>
                        <a:pt x="83300" y="301194"/>
                      </a:cubicBezTo>
                      <a:lnTo>
                        <a:pt x="9563" y="301194"/>
                      </a:lnTo>
                      <a:cubicBezTo>
                        <a:pt x="4282" y="301194"/>
                        <a:pt x="0" y="296912"/>
                        <a:pt x="0" y="291631"/>
                      </a:cubicBezTo>
                      <a:lnTo>
                        <a:pt x="0" y="264558"/>
                      </a:lnTo>
                      <a:cubicBezTo>
                        <a:pt x="0" y="259277"/>
                        <a:pt x="4282" y="254995"/>
                        <a:pt x="9563" y="254995"/>
                      </a:cubicBezTo>
                      <a:close/>
                      <a:moveTo>
                        <a:pt x="146904" y="169997"/>
                      </a:moveTo>
                      <a:lnTo>
                        <a:pt x="442185" y="169997"/>
                      </a:lnTo>
                      <a:cubicBezTo>
                        <a:pt x="447466" y="169997"/>
                        <a:pt x="451748" y="174279"/>
                        <a:pt x="451748" y="179560"/>
                      </a:cubicBezTo>
                      <a:lnTo>
                        <a:pt x="451748" y="206633"/>
                      </a:lnTo>
                      <a:cubicBezTo>
                        <a:pt x="451748" y="211914"/>
                        <a:pt x="447466" y="216196"/>
                        <a:pt x="442185" y="216196"/>
                      </a:cubicBezTo>
                      <a:lnTo>
                        <a:pt x="146904" y="216196"/>
                      </a:lnTo>
                      <a:cubicBezTo>
                        <a:pt x="141623" y="216196"/>
                        <a:pt x="137341" y="211914"/>
                        <a:pt x="137341" y="206633"/>
                      </a:cubicBezTo>
                      <a:lnTo>
                        <a:pt x="137341" y="179560"/>
                      </a:lnTo>
                      <a:cubicBezTo>
                        <a:pt x="137341" y="174279"/>
                        <a:pt x="141623" y="169997"/>
                        <a:pt x="146904" y="169997"/>
                      </a:cubicBezTo>
                      <a:close/>
                      <a:moveTo>
                        <a:pt x="9563" y="169997"/>
                      </a:moveTo>
                      <a:lnTo>
                        <a:pt x="83300" y="169997"/>
                      </a:lnTo>
                      <a:cubicBezTo>
                        <a:pt x="88581" y="169997"/>
                        <a:pt x="92863" y="174279"/>
                        <a:pt x="92863" y="179560"/>
                      </a:cubicBezTo>
                      <a:lnTo>
                        <a:pt x="92863" y="206633"/>
                      </a:lnTo>
                      <a:cubicBezTo>
                        <a:pt x="92863" y="211914"/>
                        <a:pt x="88581" y="216196"/>
                        <a:pt x="83300" y="216196"/>
                      </a:cubicBezTo>
                      <a:lnTo>
                        <a:pt x="9563" y="216196"/>
                      </a:lnTo>
                      <a:cubicBezTo>
                        <a:pt x="4282" y="216196"/>
                        <a:pt x="0" y="211914"/>
                        <a:pt x="0" y="206633"/>
                      </a:cubicBezTo>
                      <a:lnTo>
                        <a:pt x="0" y="179560"/>
                      </a:lnTo>
                      <a:cubicBezTo>
                        <a:pt x="0" y="174279"/>
                        <a:pt x="4282" y="169997"/>
                        <a:pt x="9563" y="169997"/>
                      </a:cubicBezTo>
                      <a:close/>
                      <a:moveTo>
                        <a:pt x="146903" y="84998"/>
                      </a:moveTo>
                      <a:lnTo>
                        <a:pt x="442184" y="84998"/>
                      </a:lnTo>
                      <a:cubicBezTo>
                        <a:pt x="447465" y="84998"/>
                        <a:pt x="451747" y="89280"/>
                        <a:pt x="451747" y="94561"/>
                      </a:cubicBezTo>
                      <a:lnTo>
                        <a:pt x="451747" y="121634"/>
                      </a:lnTo>
                      <a:cubicBezTo>
                        <a:pt x="451747" y="126915"/>
                        <a:pt x="447465" y="131197"/>
                        <a:pt x="442184" y="131197"/>
                      </a:cubicBezTo>
                      <a:lnTo>
                        <a:pt x="146903" y="131197"/>
                      </a:lnTo>
                      <a:cubicBezTo>
                        <a:pt x="141622" y="131197"/>
                        <a:pt x="137340" y="126915"/>
                        <a:pt x="137340" y="121634"/>
                      </a:cubicBezTo>
                      <a:lnTo>
                        <a:pt x="137340" y="94561"/>
                      </a:lnTo>
                      <a:cubicBezTo>
                        <a:pt x="137340" y="89280"/>
                        <a:pt x="141622" y="84998"/>
                        <a:pt x="146903" y="84998"/>
                      </a:cubicBezTo>
                      <a:close/>
                      <a:moveTo>
                        <a:pt x="9563" y="84998"/>
                      </a:moveTo>
                      <a:lnTo>
                        <a:pt x="83300" y="84998"/>
                      </a:lnTo>
                      <a:cubicBezTo>
                        <a:pt x="88581" y="84998"/>
                        <a:pt x="92863" y="89280"/>
                        <a:pt x="92863" y="94561"/>
                      </a:cubicBezTo>
                      <a:lnTo>
                        <a:pt x="92863" y="121634"/>
                      </a:lnTo>
                      <a:cubicBezTo>
                        <a:pt x="92863" y="126915"/>
                        <a:pt x="88581" y="131197"/>
                        <a:pt x="83300" y="131197"/>
                      </a:cubicBezTo>
                      <a:lnTo>
                        <a:pt x="9563" y="131197"/>
                      </a:lnTo>
                      <a:cubicBezTo>
                        <a:pt x="4282" y="131197"/>
                        <a:pt x="0" y="126915"/>
                        <a:pt x="0" y="121634"/>
                      </a:cubicBezTo>
                      <a:lnTo>
                        <a:pt x="0" y="94561"/>
                      </a:lnTo>
                      <a:cubicBezTo>
                        <a:pt x="0" y="89280"/>
                        <a:pt x="4282" y="84998"/>
                        <a:pt x="9563" y="84998"/>
                      </a:cubicBezTo>
                      <a:close/>
                      <a:moveTo>
                        <a:pt x="9564" y="1"/>
                      </a:moveTo>
                      <a:lnTo>
                        <a:pt x="83301" y="1"/>
                      </a:lnTo>
                      <a:cubicBezTo>
                        <a:pt x="88582" y="1"/>
                        <a:pt x="92864" y="4283"/>
                        <a:pt x="92864" y="9564"/>
                      </a:cubicBezTo>
                      <a:lnTo>
                        <a:pt x="92864" y="36637"/>
                      </a:lnTo>
                      <a:cubicBezTo>
                        <a:pt x="92864" y="41918"/>
                        <a:pt x="88582" y="46200"/>
                        <a:pt x="83301" y="46200"/>
                      </a:cubicBezTo>
                      <a:lnTo>
                        <a:pt x="9564" y="46200"/>
                      </a:lnTo>
                      <a:cubicBezTo>
                        <a:pt x="4283" y="46200"/>
                        <a:pt x="1" y="41918"/>
                        <a:pt x="1" y="36637"/>
                      </a:cubicBezTo>
                      <a:lnTo>
                        <a:pt x="1" y="9564"/>
                      </a:lnTo>
                      <a:cubicBezTo>
                        <a:pt x="1" y="4283"/>
                        <a:pt x="4283" y="1"/>
                        <a:pt x="9564" y="1"/>
                      </a:cubicBezTo>
                      <a:close/>
                      <a:moveTo>
                        <a:pt x="146906" y="0"/>
                      </a:moveTo>
                      <a:lnTo>
                        <a:pt x="442187" y="0"/>
                      </a:lnTo>
                      <a:cubicBezTo>
                        <a:pt x="447468" y="0"/>
                        <a:pt x="451750" y="4282"/>
                        <a:pt x="451750" y="9563"/>
                      </a:cubicBezTo>
                      <a:lnTo>
                        <a:pt x="451750" y="36636"/>
                      </a:lnTo>
                      <a:cubicBezTo>
                        <a:pt x="451750" y="41917"/>
                        <a:pt x="447468" y="46199"/>
                        <a:pt x="442187" y="46199"/>
                      </a:cubicBezTo>
                      <a:lnTo>
                        <a:pt x="146906" y="46199"/>
                      </a:lnTo>
                      <a:cubicBezTo>
                        <a:pt x="141625" y="46199"/>
                        <a:pt x="137343" y="41917"/>
                        <a:pt x="137343" y="36636"/>
                      </a:cubicBezTo>
                      <a:lnTo>
                        <a:pt x="137343" y="9563"/>
                      </a:lnTo>
                      <a:cubicBezTo>
                        <a:pt x="137343" y="4282"/>
                        <a:pt x="141625" y="0"/>
                        <a:pt x="146906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6" name="Rectangle 3645">
                  <a:extLst>
                    <a:ext uri="{FF2B5EF4-FFF2-40B4-BE49-F238E27FC236}">
                      <a16:creationId xmlns:a16="http://schemas.microsoft.com/office/drawing/2014/main" id="{5E18C669-6DDA-4783-A0C6-F92BA099796F}"/>
                    </a:ext>
                  </a:extLst>
                </p:cNvPr>
                <p:cNvSpPr/>
                <p:nvPr/>
              </p:nvSpPr>
              <p:spPr>
                <a:xfrm>
                  <a:off x="12066277" y="3822357"/>
                  <a:ext cx="543285" cy="397885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7" name="Freeform: Shape 3646">
                  <a:extLst>
                    <a:ext uri="{FF2B5EF4-FFF2-40B4-BE49-F238E27FC236}">
                      <a16:creationId xmlns:a16="http://schemas.microsoft.com/office/drawing/2014/main" id="{879C5626-AF90-4AB6-BC7C-84FB67654898}"/>
                    </a:ext>
                  </a:extLst>
                </p:cNvPr>
                <p:cNvSpPr/>
                <p:nvPr/>
              </p:nvSpPr>
              <p:spPr>
                <a:xfrm>
                  <a:off x="12140596" y="3858434"/>
                  <a:ext cx="394645" cy="307976"/>
                </a:xfrm>
                <a:custGeom>
                  <a:avLst/>
                  <a:gdLst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88205 w 785813"/>
                    <a:gd name="connsiteY2" fmla="*/ 449038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262 h 700797"/>
                    <a:gd name="connsiteX1" fmla="*/ 62563 w 785813"/>
                    <a:gd name="connsiteY1" fmla="*/ 487736 h 700797"/>
                    <a:gd name="connsiteX2" fmla="*/ 88205 w 785813"/>
                    <a:gd name="connsiteY2" fmla="*/ 448957 h 700797"/>
                    <a:gd name="connsiteX3" fmla="*/ 206794 w 785813"/>
                    <a:gd name="connsiteY3" fmla="*/ 525933 h 700797"/>
                    <a:gd name="connsiteX4" fmla="*/ 204788 w 785813"/>
                    <a:gd name="connsiteY4" fmla="*/ 1006 h 700797"/>
                    <a:gd name="connsiteX5" fmla="*/ 290513 w 785813"/>
                    <a:gd name="connsiteY5" fmla="*/ 686806 h 700797"/>
                    <a:gd name="connsiteX6" fmla="*/ 447675 w 785813"/>
                    <a:gd name="connsiteY6" fmla="*/ 451062 h 700797"/>
                    <a:gd name="connsiteX7" fmla="*/ 581025 w 785813"/>
                    <a:gd name="connsiteY7" fmla="*/ 310568 h 700797"/>
                    <a:gd name="connsiteX8" fmla="*/ 745331 w 785813"/>
                    <a:gd name="connsiteY8" fmla="*/ 422487 h 700797"/>
                    <a:gd name="connsiteX9" fmla="*/ 785813 w 785813"/>
                    <a:gd name="connsiteY9" fmla="*/ 448681 h 700797"/>
                    <a:gd name="connsiteX0" fmla="*/ 0 w 785813"/>
                    <a:gd name="connsiteY0" fmla="*/ 527247 h 700782"/>
                    <a:gd name="connsiteX1" fmla="*/ 62563 w 785813"/>
                    <a:gd name="connsiteY1" fmla="*/ 487721 h 700782"/>
                    <a:gd name="connsiteX2" fmla="*/ 88205 w 785813"/>
                    <a:gd name="connsiteY2" fmla="*/ 448942 h 700782"/>
                    <a:gd name="connsiteX3" fmla="*/ 206794 w 785813"/>
                    <a:gd name="connsiteY3" fmla="*/ 525918 h 700782"/>
                    <a:gd name="connsiteX4" fmla="*/ 204788 w 785813"/>
                    <a:gd name="connsiteY4" fmla="*/ 991 h 700782"/>
                    <a:gd name="connsiteX5" fmla="*/ 290513 w 785813"/>
                    <a:gd name="connsiteY5" fmla="*/ 686791 h 700782"/>
                    <a:gd name="connsiteX6" fmla="*/ 447675 w 785813"/>
                    <a:gd name="connsiteY6" fmla="*/ 451047 h 700782"/>
                    <a:gd name="connsiteX7" fmla="*/ 581025 w 785813"/>
                    <a:gd name="connsiteY7" fmla="*/ 310553 h 700782"/>
                    <a:gd name="connsiteX8" fmla="*/ 745331 w 785813"/>
                    <a:gd name="connsiteY8" fmla="*/ 422472 h 700782"/>
                    <a:gd name="connsiteX9" fmla="*/ 785813 w 785813"/>
                    <a:gd name="connsiteY9" fmla="*/ 448666 h 700782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57 h 700892"/>
                    <a:gd name="connsiteX1" fmla="*/ 62563 w 785813"/>
                    <a:gd name="connsiteY1" fmla="*/ 487831 h 700892"/>
                    <a:gd name="connsiteX2" fmla="*/ 91915 w 785813"/>
                    <a:gd name="connsiteY2" fmla="*/ 447198 h 700892"/>
                    <a:gd name="connsiteX3" fmla="*/ 204011 w 785813"/>
                    <a:gd name="connsiteY3" fmla="*/ 525100 h 700892"/>
                    <a:gd name="connsiteX4" fmla="*/ 204788 w 785813"/>
                    <a:gd name="connsiteY4" fmla="*/ 1101 h 700892"/>
                    <a:gd name="connsiteX5" fmla="*/ 290513 w 785813"/>
                    <a:gd name="connsiteY5" fmla="*/ 686901 h 700892"/>
                    <a:gd name="connsiteX6" fmla="*/ 447675 w 785813"/>
                    <a:gd name="connsiteY6" fmla="*/ 451157 h 700892"/>
                    <a:gd name="connsiteX7" fmla="*/ 581025 w 785813"/>
                    <a:gd name="connsiteY7" fmla="*/ 310663 h 700892"/>
                    <a:gd name="connsiteX8" fmla="*/ 745331 w 785813"/>
                    <a:gd name="connsiteY8" fmla="*/ 422582 h 700892"/>
                    <a:gd name="connsiteX9" fmla="*/ 785813 w 785813"/>
                    <a:gd name="connsiteY9" fmla="*/ 448776 h 700892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47675 w 785813"/>
                    <a:gd name="connsiteY6" fmla="*/ 450056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85340 h 744884"/>
                    <a:gd name="connsiteX1" fmla="*/ 62563 w 791379"/>
                    <a:gd name="connsiteY1" fmla="*/ 545814 h 744884"/>
                    <a:gd name="connsiteX2" fmla="*/ 91915 w 791379"/>
                    <a:gd name="connsiteY2" fmla="*/ 505181 h 744884"/>
                    <a:gd name="connsiteX3" fmla="*/ 204011 w 791379"/>
                    <a:gd name="connsiteY3" fmla="*/ 583083 h 744884"/>
                    <a:gd name="connsiteX4" fmla="*/ 204788 w 791379"/>
                    <a:gd name="connsiteY4" fmla="*/ 59084 h 744884"/>
                    <a:gd name="connsiteX5" fmla="*/ 211293 w 791379"/>
                    <a:gd name="connsiteY5" fmla="*/ 89141 h 744884"/>
                    <a:gd name="connsiteX6" fmla="*/ 290513 w 791379"/>
                    <a:gd name="connsiteY6" fmla="*/ 744884 h 744884"/>
                    <a:gd name="connsiteX7" fmla="*/ 481994 w 791379"/>
                    <a:gd name="connsiteY7" fmla="*/ 522126 h 744884"/>
                    <a:gd name="connsiteX8" fmla="*/ 603286 w 791379"/>
                    <a:gd name="connsiteY8" fmla="*/ 351023 h 744884"/>
                    <a:gd name="connsiteX9" fmla="*/ 693389 w 791379"/>
                    <a:gd name="connsiteY9" fmla="*/ 466652 h 744884"/>
                    <a:gd name="connsiteX10" fmla="*/ 791379 w 791379"/>
                    <a:gd name="connsiteY10" fmla="*/ 512324 h 744884"/>
                    <a:gd name="connsiteX0" fmla="*/ 0 w 791379"/>
                    <a:gd name="connsiteY0" fmla="*/ 554003 h 713547"/>
                    <a:gd name="connsiteX1" fmla="*/ 62563 w 791379"/>
                    <a:gd name="connsiteY1" fmla="*/ 514477 h 713547"/>
                    <a:gd name="connsiteX2" fmla="*/ 91915 w 791379"/>
                    <a:gd name="connsiteY2" fmla="*/ 473844 h 713547"/>
                    <a:gd name="connsiteX3" fmla="*/ 204011 w 791379"/>
                    <a:gd name="connsiteY3" fmla="*/ 551746 h 713547"/>
                    <a:gd name="connsiteX4" fmla="*/ 207463 w 791379"/>
                    <a:gd name="connsiteY4" fmla="*/ 102636 h 713547"/>
                    <a:gd name="connsiteX5" fmla="*/ 211293 w 791379"/>
                    <a:gd name="connsiteY5" fmla="*/ 57804 h 713547"/>
                    <a:gd name="connsiteX6" fmla="*/ 290513 w 791379"/>
                    <a:gd name="connsiteY6" fmla="*/ 713547 h 713547"/>
                    <a:gd name="connsiteX7" fmla="*/ 481994 w 791379"/>
                    <a:gd name="connsiteY7" fmla="*/ 490789 h 713547"/>
                    <a:gd name="connsiteX8" fmla="*/ 603286 w 791379"/>
                    <a:gd name="connsiteY8" fmla="*/ 319686 h 713547"/>
                    <a:gd name="connsiteX9" fmla="*/ 693389 w 791379"/>
                    <a:gd name="connsiteY9" fmla="*/ 435315 h 713547"/>
                    <a:gd name="connsiteX10" fmla="*/ 791379 w 791379"/>
                    <a:gd name="connsiteY10" fmla="*/ 480987 h 713547"/>
                    <a:gd name="connsiteX0" fmla="*/ 0 w 791379"/>
                    <a:gd name="connsiteY0" fmla="*/ 541094 h 700638"/>
                    <a:gd name="connsiteX1" fmla="*/ 62563 w 791379"/>
                    <a:gd name="connsiteY1" fmla="*/ 501568 h 700638"/>
                    <a:gd name="connsiteX2" fmla="*/ 91915 w 791379"/>
                    <a:gd name="connsiteY2" fmla="*/ 460935 h 700638"/>
                    <a:gd name="connsiteX3" fmla="*/ 204011 w 791379"/>
                    <a:gd name="connsiteY3" fmla="*/ 538837 h 700638"/>
                    <a:gd name="connsiteX4" fmla="*/ 207463 w 791379"/>
                    <a:gd name="connsiteY4" fmla="*/ 89727 h 700638"/>
                    <a:gd name="connsiteX5" fmla="*/ 211293 w 791379"/>
                    <a:gd name="connsiteY5" fmla="*/ 44895 h 700638"/>
                    <a:gd name="connsiteX6" fmla="*/ 290513 w 791379"/>
                    <a:gd name="connsiteY6" fmla="*/ 700638 h 700638"/>
                    <a:gd name="connsiteX7" fmla="*/ 481994 w 791379"/>
                    <a:gd name="connsiteY7" fmla="*/ 477880 h 700638"/>
                    <a:gd name="connsiteX8" fmla="*/ 603286 w 791379"/>
                    <a:gd name="connsiteY8" fmla="*/ 306777 h 700638"/>
                    <a:gd name="connsiteX9" fmla="*/ 693389 w 791379"/>
                    <a:gd name="connsiteY9" fmla="*/ 422406 h 700638"/>
                    <a:gd name="connsiteX10" fmla="*/ 791379 w 791379"/>
                    <a:gd name="connsiteY10" fmla="*/ 468078 h 700638"/>
                    <a:gd name="connsiteX0" fmla="*/ 0 w 791379"/>
                    <a:gd name="connsiteY0" fmla="*/ 506900 h 666444"/>
                    <a:gd name="connsiteX1" fmla="*/ 62563 w 791379"/>
                    <a:gd name="connsiteY1" fmla="*/ 467374 h 666444"/>
                    <a:gd name="connsiteX2" fmla="*/ 91915 w 791379"/>
                    <a:gd name="connsiteY2" fmla="*/ 426741 h 666444"/>
                    <a:gd name="connsiteX3" fmla="*/ 204011 w 791379"/>
                    <a:gd name="connsiteY3" fmla="*/ 504643 h 666444"/>
                    <a:gd name="connsiteX4" fmla="*/ 207463 w 791379"/>
                    <a:gd name="connsiteY4" fmla="*/ 55533 h 666444"/>
                    <a:gd name="connsiteX5" fmla="*/ 218425 w 791379"/>
                    <a:gd name="connsiteY5" fmla="*/ 56169 h 666444"/>
                    <a:gd name="connsiteX6" fmla="*/ 290513 w 791379"/>
                    <a:gd name="connsiteY6" fmla="*/ 666444 h 666444"/>
                    <a:gd name="connsiteX7" fmla="*/ 481994 w 791379"/>
                    <a:gd name="connsiteY7" fmla="*/ 443686 h 666444"/>
                    <a:gd name="connsiteX8" fmla="*/ 603286 w 791379"/>
                    <a:gd name="connsiteY8" fmla="*/ 272583 h 666444"/>
                    <a:gd name="connsiteX9" fmla="*/ 693389 w 791379"/>
                    <a:gd name="connsiteY9" fmla="*/ 388212 h 666444"/>
                    <a:gd name="connsiteX10" fmla="*/ 791379 w 791379"/>
                    <a:gd name="connsiteY10" fmla="*/ 433884 h 666444"/>
                    <a:gd name="connsiteX0" fmla="*/ 0 w 791379"/>
                    <a:gd name="connsiteY0" fmla="*/ 489672 h 649216"/>
                    <a:gd name="connsiteX1" fmla="*/ 62563 w 791379"/>
                    <a:gd name="connsiteY1" fmla="*/ 450146 h 649216"/>
                    <a:gd name="connsiteX2" fmla="*/ 91915 w 791379"/>
                    <a:gd name="connsiteY2" fmla="*/ 409513 h 649216"/>
                    <a:gd name="connsiteX3" fmla="*/ 204011 w 791379"/>
                    <a:gd name="connsiteY3" fmla="*/ 487415 h 649216"/>
                    <a:gd name="connsiteX4" fmla="*/ 207463 w 791379"/>
                    <a:gd name="connsiteY4" fmla="*/ 38305 h 649216"/>
                    <a:gd name="connsiteX5" fmla="*/ 218425 w 791379"/>
                    <a:gd name="connsiteY5" fmla="*/ 38941 h 649216"/>
                    <a:gd name="connsiteX6" fmla="*/ 290513 w 791379"/>
                    <a:gd name="connsiteY6" fmla="*/ 649216 h 649216"/>
                    <a:gd name="connsiteX7" fmla="*/ 481994 w 791379"/>
                    <a:gd name="connsiteY7" fmla="*/ 426458 h 649216"/>
                    <a:gd name="connsiteX8" fmla="*/ 603286 w 791379"/>
                    <a:gd name="connsiteY8" fmla="*/ 255355 h 649216"/>
                    <a:gd name="connsiteX9" fmla="*/ 693389 w 791379"/>
                    <a:gd name="connsiteY9" fmla="*/ 370984 h 649216"/>
                    <a:gd name="connsiteX10" fmla="*/ 791379 w 791379"/>
                    <a:gd name="connsiteY10" fmla="*/ 416656 h 649216"/>
                    <a:gd name="connsiteX0" fmla="*/ 0 w 791379"/>
                    <a:gd name="connsiteY0" fmla="*/ 489672 h 665434"/>
                    <a:gd name="connsiteX1" fmla="*/ 62563 w 791379"/>
                    <a:gd name="connsiteY1" fmla="*/ 450146 h 665434"/>
                    <a:gd name="connsiteX2" fmla="*/ 91915 w 791379"/>
                    <a:gd name="connsiteY2" fmla="*/ 409513 h 665434"/>
                    <a:gd name="connsiteX3" fmla="*/ 204011 w 791379"/>
                    <a:gd name="connsiteY3" fmla="*/ 487415 h 665434"/>
                    <a:gd name="connsiteX4" fmla="*/ 207463 w 791379"/>
                    <a:gd name="connsiteY4" fmla="*/ 38305 h 665434"/>
                    <a:gd name="connsiteX5" fmla="*/ 218425 w 791379"/>
                    <a:gd name="connsiteY5" fmla="*/ 38941 h 665434"/>
                    <a:gd name="connsiteX6" fmla="*/ 267460 w 791379"/>
                    <a:gd name="connsiteY6" fmla="*/ 580102 h 665434"/>
                    <a:gd name="connsiteX7" fmla="*/ 290513 w 791379"/>
                    <a:gd name="connsiteY7" fmla="*/ 649216 h 665434"/>
                    <a:gd name="connsiteX8" fmla="*/ 481994 w 791379"/>
                    <a:gd name="connsiteY8" fmla="*/ 426458 h 665434"/>
                    <a:gd name="connsiteX9" fmla="*/ 603286 w 791379"/>
                    <a:gd name="connsiteY9" fmla="*/ 255355 h 665434"/>
                    <a:gd name="connsiteX10" fmla="*/ 693389 w 791379"/>
                    <a:gd name="connsiteY10" fmla="*/ 370984 h 665434"/>
                    <a:gd name="connsiteX11" fmla="*/ 791379 w 791379"/>
                    <a:gd name="connsiteY11" fmla="*/ 416656 h 665434"/>
                    <a:gd name="connsiteX0" fmla="*/ 0 w 791379"/>
                    <a:gd name="connsiteY0" fmla="*/ 489672 h 664647"/>
                    <a:gd name="connsiteX1" fmla="*/ 62563 w 791379"/>
                    <a:gd name="connsiteY1" fmla="*/ 450146 h 664647"/>
                    <a:gd name="connsiteX2" fmla="*/ 91915 w 791379"/>
                    <a:gd name="connsiteY2" fmla="*/ 409513 h 664647"/>
                    <a:gd name="connsiteX3" fmla="*/ 204011 w 791379"/>
                    <a:gd name="connsiteY3" fmla="*/ 487415 h 664647"/>
                    <a:gd name="connsiteX4" fmla="*/ 207463 w 791379"/>
                    <a:gd name="connsiteY4" fmla="*/ 38305 h 664647"/>
                    <a:gd name="connsiteX5" fmla="*/ 218425 w 791379"/>
                    <a:gd name="connsiteY5" fmla="*/ 38941 h 664647"/>
                    <a:gd name="connsiteX6" fmla="*/ 275484 w 791379"/>
                    <a:gd name="connsiteY6" fmla="*/ 577428 h 664647"/>
                    <a:gd name="connsiteX7" fmla="*/ 290513 w 791379"/>
                    <a:gd name="connsiteY7" fmla="*/ 649216 h 664647"/>
                    <a:gd name="connsiteX8" fmla="*/ 481994 w 791379"/>
                    <a:gd name="connsiteY8" fmla="*/ 426458 h 664647"/>
                    <a:gd name="connsiteX9" fmla="*/ 603286 w 791379"/>
                    <a:gd name="connsiteY9" fmla="*/ 255355 h 664647"/>
                    <a:gd name="connsiteX10" fmla="*/ 693389 w 791379"/>
                    <a:gd name="connsiteY10" fmla="*/ 370984 h 664647"/>
                    <a:gd name="connsiteX11" fmla="*/ 791379 w 791379"/>
                    <a:gd name="connsiteY11" fmla="*/ 416656 h 664647"/>
                    <a:gd name="connsiteX0" fmla="*/ 0 w 791379"/>
                    <a:gd name="connsiteY0" fmla="*/ 489672 h 658593"/>
                    <a:gd name="connsiteX1" fmla="*/ 62563 w 791379"/>
                    <a:gd name="connsiteY1" fmla="*/ 450146 h 658593"/>
                    <a:gd name="connsiteX2" fmla="*/ 91915 w 791379"/>
                    <a:gd name="connsiteY2" fmla="*/ 409513 h 658593"/>
                    <a:gd name="connsiteX3" fmla="*/ 204011 w 791379"/>
                    <a:gd name="connsiteY3" fmla="*/ 487415 h 658593"/>
                    <a:gd name="connsiteX4" fmla="*/ 207463 w 791379"/>
                    <a:gd name="connsiteY4" fmla="*/ 38305 h 658593"/>
                    <a:gd name="connsiteX5" fmla="*/ 218425 w 791379"/>
                    <a:gd name="connsiteY5" fmla="*/ 38941 h 658593"/>
                    <a:gd name="connsiteX6" fmla="*/ 275484 w 791379"/>
                    <a:gd name="connsiteY6" fmla="*/ 577428 h 658593"/>
                    <a:gd name="connsiteX7" fmla="*/ 290513 w 791379"/>
                    <a:gd name="connsiteY7" fmla="*/ 649216 h 658593"/>
                    <a:gd name="connsiteX8" fmla="*/ 481994 w 791379"/>
                    <a:gd name="connsiteY8" fmla="*/ 426458 h 658593"/>
                    <a:gd name="connsiteX9" fmla="*/ 603286 w 791379"/>
                    <a:gd name="connsiteY9" fmla="*/ 255355 h 658593"/>
                    <a:gd name="connsiteX10" fmla="*/ 693389 w 791379"/>
                    <a:gd name="connsiteY10" fmla="*/ 370984 h 658593"/>
                    <a:gd name="connsiteX11" fmla="*/ 791379 w 791379"/>
                    <a:gd name="connsiteY11" fmla="*/ 416656 h 658593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7575"/>
                    <a:gd name="connsiteX1" fmla="*/ 62563 w 791379"/>
                    <a:gd name="connsiteY1" fmla="*/ 450146 h 627575"/>
                    <a:gd name="connsiteX2" fmla="*/ 91915 w 791379"/>
                    <a:gd name="connsiteY2" fmla="*/ 409513 h 627575"/>
                    <a:gd name="connsiteX3" fmla="*/ 204011 w 791379"/>
                    <a:gd name="connsiteY3" fmla="*/ 487415 h 627575"/>
                    <a:gd name="connsiteX4" fmla="*/ 207463 w 791379"/>
                    <a:gd name="connsiteY4" fmla="*/ 38305 h 627575"/>
                    <a:gd name="connsiteX5" fmla="*/ 218425 w 791379"/>
                    <a:gd name="connsiteY5" fmla="*/ 38941 h 627575"/>
                    <a:gd name="connsiteX6" fmla="*/ 275484 w 791379"/>
                    <a:gd name="connsiteY6" fmla="*/ 577428 h 627575"/>
                    <a:gd name="connsiteX7" fmla="*/ 309235 w 791379"/>
                    <a:gd name="connsiteY7" fmla="*/ 597507 h 627575"/>
                    <a:gd name="connsiteX8" fmla="*/ 481994 w 791379"/>
                    <a:gd name="connsiteY8" fmla="*/ 426458 h 627575"/>
                    <a:gd name="connsiteX9" fmla="*/ 603286 w 791379"/>
                    <a:gd name="connsiteY9" fmla="*/ 255355 h 627575"/>
                    <a:gd name="connsiteX10" fmla="*/ 693389 w 791379"/>
                    <a:gd name="connsiteY10" fmla="*/ 370984 h 627575"/>
                    <a:gd name="connsiteX11" fmla="*/ 791379 w 791379"/>
                    <a:gd name="connsiteY11" fmla="*/ 416656 h 627575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1994 w 791379"/>
                    <a:gd name="connsiteY8" fmla="*/ 42645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12812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29123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31798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4082 h 616343"/>
                    <a:gd name="connsiteX1" fmla="*/ 62563 w 791379"/>
                    <a:gd name="connsiteY1" fmla="*/ 444556 h 616343"/>
                    <a:gd name="connsiteX2" fmla="*/ 91915 w 791379"/>
                    <a:gd name="connsiteY2" fmla="*/ 403923 h 616343"/>
                    <a:gd name="connsiteX3" fmla="*/ 195987 w 791379"/>
                    <a:gd name="connsiteY3" fmla="*/ 481825 h 616343"/>
                    <a:gd name="connsiteX4" fmla="*/ 212812 w 791379"/>
                    <a:gd name="connsiteY4" fmla="*/ 32715 h 616343"/>
                    <a:gd name="connsiteX5" fmla="*/ 231798 w 791379"/>
                    <a:gd name="connsiteY5" fmla="*/ 33351 h 616343"/>
                    <a:gd name="connsiteX6" fmla="*/ 275484 w 791379"/>
                    <a:gd name="connsiteY6" fmla="*/ 571838 h 616343"/>
                    <a:gd name="connsiteX7" fmla="*/ 308343 w 791379"/>
                    <a:gd name="connsiteY7" fmla="*/ 580327 h 616343"/>
                    <a:gd name="connsiteX8" fmla="*/ 480211 w 791379"/>
                    <a:gd name="connsiteY8" fmla="*/ 414628 h 616343"/>
                    <a:gd name="connsiteX9" fmla="*/ 603286 w 791379"/>
                    <a:gd name="connsiteY9" fmla="*/ 249765 h 616343"/>
                    <a:gd name="connsiteX10" fmla="*/ 693389 w 791379"/>
                    <a:gd name="connsiteY10" fmla="*/ 365394 h 616343"/>
                    <a:gd name="connsiteX11" fmla="*/ 791379 w 791379"/>
                    <a:gd name="connsiteY11" fmla="*/ 411066 h 616343"/>
                    <a:gd name="connsiteX0" fmla="*/ 0 w 791379"/>
                    <a:gd name="connsiteY0" fmla="*/ 486297 h 618558"/>
                    <a:gd name="connsiteX1" fmla="*/ 62563 w 791379"/>
                    <a:gd name="connsiteY1" fmla="*/ 446771 h 618558"/>
                    <a:gd name="connsiteX2" fmla="*/ 91915 w 791379"/>
                    <a:gd name="connsiteY2" fmla="*/ 406138 h 618558"/>
                    <a:gd name="connsiteX3" fmla="*/ 195987 w 791379"/>
                    <a:gd name="connsiteY3" fmla="*/ 484040 h 618558"/>
                    <a:gd name="connsiteX4" fmla="*/ 212812 w 791379"/>
                    <a:gd name="connsiteY4" fmla="*/ 34930 h 618558"/>
                    <a:gd name="connsiteX5" fmla="*/ 231798 w 791379"/>
                    <a:gd name="connsiteY5" fmla="*/ 35566 h 618558"/>
                    <a:gd name="connsiteX6" fmla="*/ 275484 w 791379"/>
                    <a:gd name="connsiteY6" fmla="*/ 574053 h 618558"/>
                    <a:gd name="connsiteX7" fmla="*/ 308343 w 791379"/>
                    <a:gd name="connsiteY7" fmla="*/ 582542 h 618558"/>
                    <a:gd name="connsiteX8" fmla="*/ 480211 w 791379"/>
                    <a:gd name="connsiteY8" fmla="*/ 416843 h 618558"/>
                    <a:gd name="connsiteX9" fmla="*/ 603286 w 791379"/>
                    <a:gd name="connsiteY9" fmla="*/ 251980 h 618558"/>
                    <a:gd name="connsiteX10" fmla="*/ 693389 w 791379"/>
                    <a:gd name="connsiteY10" fmla="*/ 367609 h 618558"/>
                    <a:gd name="connsiteX11" fmla="*/ 791379 w 791379"/>
                    <a:gd name="connsiteY11" fmla="*/ 413281 h 618558"/>
                    <a:gd name="connsiteX0" fmla="*/ 0 w 791379"/>
                    <a:gd name="connsiteY0" fmla="*/ 486297 h 617583"/>
                    <a:gd name="connsiteX1" fmla="*/ 62563 w 791379"/>
                    <a:gd name="connsiteY1" fmla="*/ 446771 h 617583"/>
                    <a:gd name="connsiteX2" fmla="*/ 91915 w 791379"/>
                    <a:gd name="connsiteY2" fmla="*/ 406138 h 617583"/>
                    <a:gd name="connsiteX3" fmla="*/ 195987 w 791379"/>
                    <a:gd name="connsiteY3" fmla="*/ 484040 h 617583"/>
                    <a:gd name="connsiteX4" fmla="*/ 212812 w 791379"/>
                    <a:gd name="connsiteY4" fmla="*/ 34930 h 617583"/>
                    <a:gd name="connsiteX5" fmla="*/ 231798 w 791379"/>
                    <a:gd name="connsiteY5" fmla="*/ 35566 h 617583"/>
                    <a:gd name="connsiteX6" fmla="*/ 279942 w 791379"/>
                    <a:gd name="connsiteY6" fmla="*/ 572270 h 617583"/>
                    <a:gd name="connsiteX7" fmla="*/ 308343 w 791379"/>
                    <a:gd name="connsiteY7" fmla="*/ 582542 h 617583"/>
                    <a:gd name="connsiteX8" fmla="*/ 480211 w 791379"/>
                    <a:gd name="connsiteY8" fmla="*/ 416843 h 617583"/>
                    <a:gd name="connsiteX9" fmla="*/ 603286 w 791379"/>
                    <a:gd name="connsiteY9" fmla="*/ 251980 h 617583"/>
                    <a:gd name="connsiteX10" fmla="*/ 693389 w 791379"/>
                    <a:gd name="connsiteY10" fmla="*/ 367609 h 617583"/>
                    <a:gd name="connsiteX11" fmla="*/ 791379 w 791379"/>
                    <a:gd name="connsiteY11" fmla="*/ 413281 h 61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1379" h="617583">
                      <a:moveTo>
                        <a:pt x="0" y="486297"/>
                      </a:moveTo>
                      <a:cubicBezTo>
                        <a:pt x="25399" y="486200"/>
                        <a:pt x="40751" y="485019"/>
                        <a:pt x="62563" y="446771"/>
                      </a:cubicBezTo>
                      <a:cubicBezTo>
                        <a:pt x="73244" y="426146"/>
                        <a:pt x="71587" y="408120"/>
                        <a:pt x="91915" y="406138"/>
                      </a:cubicBezTo>
                      <a:cubicBezTo>
                        <a:pt x="118735" y="403228"/>
                        <a:pt x="142855" y="528863"/>
                        <a:pt x="195987" y="484040"/>
                      </a:cubicBezTo>
                      <a:cubicBezTo>
                        <a:pt x="225606" y="441712"/>
                        <a:pt x="205815" y="120194"/>
                        <a:pt x="212812" y="34930"/>
                      </a:cubicBezTo>
                      <a:cubicBezTo>
                        <a:pt x="211352" y="11447"/>
                        <a:pt x="226425" y="-30591"/>
                        <a:pt x="231798" y="35566"/>
                      </a:cubicBezTo>
                      <a:cubicBezTo>
                        <a:pt x="241797" y="125865"/>
                        <a:pt x="267927" y="470558"/>
                        <a:pt x="279942" y="572270"/>
                      </a:cubicBezTo>
                      <a:cubicBezTo>
                        <a:pt x="285717" y="641887"/>
                        <a:pt x="304682" y="619739"/>
                        <a:pt x="308343" y="582542"/>
                      </a:cubicBezTo>
                      <a:cubicBezTo>
                        <a:pt x="326320" y="385074"/>
                        <a:pt x="431054" y="471937"/>
                        <a:pt x="480211" y="416843"/>
                      </a:cubicBezTo>
                      <a:cubicBezTo>
                        <a:pt x="529368" y="361749"/>
                        <a:pt x="567756" y="260186"/>
                        <a:pt x="603286" y="251980"/>
                      </a:cubicBezTo>
                      <a:cubicBezTo>
                        <a:pt x="638816" y="243774"/>
                        <a:pt x="659258" y="344590"/>
                        <a:pt x="693389" y="367609"/>
                      </a:cubicBezTo>
                      <a:cubicBezTo>
                        <a:pt x="726593" y="396193"/>
                        <a:pt x="757594" y="408910"/>
                        <a:pt x="791379" y="413281"/>
                      </a:cubicBezTo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15875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8" name="Oval 3647">
                  <a:extLst>
                    <a:ext uri="{FF2B5EF4-FFF2-40B4-BE49-F238E27FC236}">
                      <a16:creationId xmlns:a16="http://schemas.microsoft.com/office/drawing/2014/main" id="{F45B15E4-99A3-40A4-846A-3D405F96AE71}"/>
                    </a:ext>
                  </a:extLst>
                </p:cNvPr>
                <p:cNvSpPr/>
                <p:nvPr/>
              </p:nvSpPr>
              <p:spPr>
                <a:xfrm>
                  <a:off x="11505753" y="4304075"/>
                  <a:ext cx="180803" cy="18080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9" name="Cross 3648">
                  <a:extLst>
                    <a:ext uri="{FF2B5EF4-FFF2-40B4-BE49-F238E27FC236}">
                      <a16:creationId xmlns:a16="http://schemas.microsoft.com/office/drawing/2014/main" id="{C2F805F0-D3DF-4246-BB27-99ED49EFE77F}"/>
                    </a:ext>
                  </a:extLst>
                </p:cNvPr>
                <p:cNvSpPr/>
                <p:nvPr/>
              </p:nvSpPr>
              <p:spPr>
                <a:xfrm>
                  <a:off x="11535888" y="4334209"/>
                  <a:ext cx="120536" cy="120536"/>
                </a:xfrm>
                <a:prstGeom prst="plus">
                  <a:avLst>
                    <a:gd name="adj" fmla="val 3632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50" name="Rectangle 3649">
                  <a:extLst>
                    <a:ext uri="{FF2B5EF4-FFF2-40B4-BE49-F238E27FC236}">
                      <a16:creationId xmlns:a16="http://schemas.microsoft.com/office/drawing/2014/main" id="{9CF02DB6-748C-4E35-8B75-A07041FB807B}"/>
                    </a:ext>
                  </a:extLst>
                </p:cNvPr>
                <p:cNvSpPr/>
                <p:nvPr/>
              </p:nvSpPr>
              <p:spPr>
                <a:xfrm>
                  <a:off x="11745842" y="4314812"/>
                  <a:ext cx="43935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51" name="Rectangle 3650">
                  <a:extLst>
                    <a:ext uri="{FF2B5EF4-FFF2-40B4-BE49-F238E27FC236}">
                      <a16:creationId xmlns:a16="http://schemas.microsoft.com/office/drawing/2014/main" id="{5A4DCC32-0B18-49E3-8265-BB01C788D7D2}"/>
                    </a:ext>
                  </a:extLst>
                </p:cNvPr>
                <p:cNvSpPr/>
                <p:nvPr/>
              </p:nvSpPr>
              <p:spPr>
                <a:xfrm>
                  <a:off x="12244484" y="4314810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52" name="Rectangle 3651">
                  <a:extLst>
                    <a:ext uri="{FF2B5EF4-FFF2-40B4-BE49-F238E27FC236}">
                      <a16:creationId xmlns:a16="http://schemas.microsoft.com/office/drawing/2014/main" id="{0FAAD4A7-52EE-4C56-9499-F9F73B093C4E}"/>
                    </a:ext>
                  </a:extLst>
                </p:cNvPr>
                <p:cNvSpPr/>
                <p:nvPr/>
              </p:nvSpPr>
              <p:spPr>
                <a:xfrm>
                  <a:off x="11745842" y="4399539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53" name="Rectangle 3652">
                  <a:extLst>
                    <a:ext uri="{FF2B5EF4-FFF2-40B4-BE49-F238E27FC236}">
                      <a16:creationId xmlns:a16="http://schemas.microsoft.com/office/drawing/2014/main" id="{68F86545-0614-46A3-B64B-8FA50EA13D27}"/>
                    </a:ext>
                  </a:extLst>
                </p:cNvPr>
                <p:cNvSpPr/>
                <p:nvPr/>
              </p:nvSpPr>
              <p:spPr>
                <a:xfrm>
                  <a:off x="12030922" y="4398532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54" name="Freeform: Shape 3653">
                  <a:extLst>
                    <a:ext uri="{FF2B5EF4-FFF2-40B4-BE49-F238E27FC236}">
                      <a16:creationId xmlns:a16="http://schemas.microsoft.com/office/drawing/2014/main" id="{5598E508-0697-47AD-905F-7FEF04B97B91}"/>
                    </a:ext>
                  </a:extLst>
                </p:cNvPr>
                <p:cNvSpPr/>
                <p:nvPr/>
              </p:nvSpPr>
              <p:spPr>
                <a:xfrm>
                  <a:off x="11772627" y="4331149"/>
                  <a:ext cx="686368" cy="105236"/>
                </a:xfrm>
                <a:custGeom>
                  <a:avLst/>
                  <a:gdLst>
                    <a:gd name="connsiteX0" fmla="*/ 153859 w 686368"/>
                    <a:gd name="connsiteY0" fmla="*/ 84729 h 105236"/>
                    <a:gd name="connsiteX1" fmla="*/ 183481 w 686368"/>
                    <a:gd name="connsiteY1" fmla="*/ 84729 h 105236"/>
                    <a:gd name="connsiteX2" fmla="*/ 187726 w 686368"/>
                    <a:gd name="connsiteY2" fmla="*/ 88974 h 105236"/>
                    <a:gd name="connsiteX3" fmla="*/ 187726 w 686368"/>
                    <a:gd name="connsiteY3" fmla="*/ 100991 h 105236"/>
                    <a:gd name="connsiteX4" fmla="*/ 183481 w 686368"/>
                    <a:gd name="connsiteY4" fmla="*/ 105236 h 105236"/>
                    <a:gd name="connsiteX5" fmla="*/ 153859 w 686368"/>
                    <a:gd name="connsiteY5" fmla="*/ 105236 h 105236"/>
                    <a:gd name="connsiteX6" fmla="*/ 149614 w 686368"/>
                    <a:gd name="connsiteY6" fmla="*/ 100991 h 105236"/>
                    <a:gd name="connsiteX7" fmla="*/ 149614 w 686368"/>
                    <a:gd name="connsiteY7" fmla="*/ 88974 h 105236"/>
                    <a:gd name="connsiteX8" fmla="*/ 153859 w 686368"/>
                    <a:gd name="connsiteY8" fmla="*/ 84729 h 105236"/>
                    <a:gd name="connsiteX9" fmla="*/ 4245 w 686368"/>
                    <a:gd name="connsiteY9" fmla="*/ 84729 h 105236"/>
                    <a:gd name="connsiteX10" fmla="*/ 114508 w 686368"/>
                    <a:gd name="connsiteY10" fmla="*/ 84729 h 105236"/>
                    <a:gd name="connsiteX11" fmla="*/ 118753 w 686368"/>
                    <a:gd name="connsiteY11" fmla="*/ 88974 h 105236"/>
                    <a:gd name="connsiteX12" fmla="*/ 118753 w 686368"/>
                    <a:gd name="connsiteY12" fmla="*/ 100991 h 105236"/>
                    <a:gd name="connsiteX13" fmla="*/ 114508 w 686368"/>
                    <a:gd name="connsiteY13" fmla="*/ 105236 h 105236"/>
                    <a:gd name="connsiteX14" fmla="*/ 4245 w 686368"/>
                    <a:gd name="connsiteY14" fmla="*/ 105236 h 105236"/>
                    <a:gd name="connsiteX15" fmla="*/ 0 w 686368"/>
                    <a:gd name="connsiteY15" fmla="*/ 100991 h 105236"/>
                    <a:gd name="connsiteX16" fmla="*/ 0 w 686368"/>
                    <a:gd name="connsiteY16" fmla="*/ 88974 h 105236"/>
                    <a:gd name="connsiteX17" fmla="*/ 4245 w 686368"/>
                    <a:gd name="connsiteY17" fmla="*/ 84729 h 105236"/>
                    <a:gd name="connsiteX18" fmla="*/ 438939 w 686368"/>
                    <a:gd name="connsiteY18" fmla="*/ 83722 h 105236"/>
                    <a:gd name="connsiteX19" fmla="*/ 468561 w 686368"/>
                    <a:gd name="connsiteY19" fmla="*/ 83722 h 105236"/>
                    <a:gd name="connsiteX20" fmla="*/ 472806 w 686368"/>
                    <a:gd name="connsiteY20" fmla="*/ 87967 h 105236"/>
                    <a:gd name="connsiteX21" fmla="*/ 472806 w 686368"/>
                    <a:gd name="connsiteY21" fmla="*/ 99984 h 105236"/>
                    <a:gd name="connsiteX22" fmla="*/ 468561 w 686368"/>
                    <a:gd name="connsiteY22" fmla="*/ 104229 h 105236"/>
                    <a:gd name="connsiteX23" fmla="*/ 438939 w 686368"/>
                    <a:gd name="connsiteY23" fmla="*/ 104229 h 105236"/>
                    <a:gd name="connsiteX24" fmla="*/ 434694 w 686368"/>
                    <a:gd name="connsiteY24" fmla="*/ 99984 h 105236"/>
                    <a:gd name="connsiteX25" fmla="*/ 434694 w 686368"/>
                    <a:gd name="connsiteY25" fmla="*/ 87967 h 105236"/>
                    <a:gd name="connsiteX26" fmla="*/ 438939 w 686368"/>
                    <a:gd name="connsiteY26" fmla="*/ 83722 h 105236"/>
                    <a:gd name="connsiteX27" fmla="*/ 289325 w 686368"/>
                    <a:gd name="connsiteY27" fmla="*/ 83722 h 105236"/>
                    <a:gd name="connsiteX28" fmla="*/ 399588 w 686368"/>
                    <a:gd name="connsiteY28" fmla="*/ 83722 h 105236"/>
                    <a:gd name="connsiteX29" fmla="*/ 403833 w 686368"/>
                    <a:gd name="connsiteY29" fmla="*/ 87967 h 105236"/>
                    <a:gd name="connsiteX30" fmla="*/ 403833 w 686368"/>
                    <a:gd name="connsiteY30" fmla="*/ 99984 h 105236"/>
                    <a:gd name="connsiteX31" fmla="*/ 399588 w 686368"/>
                    <a:gd name="connsiteY31" fmla="*/ 104229 h 105236"/>
                    <a:gd name="connsiteX32" fmla="*/ 289325 w 686368"/>
                    <a:gd name="connsiteY32" fmla="*/ 104229 h 105236"/>
                    <a:gd name="connsiteX33" fmla="*/ 285080 w 686368"/>
                    <a:gd name="connsiteY33" fmla="*/ 99984 h 105236"/>
                    <a:gd name="connsiteX34" fmla="*/ 285080 w 686368"/>
                    <a:gd name="connsiteY34" fmla="*/ 87967 h 105236"/>
                    <a:gd name="connsiteX35" fmla="*/ 289325 w 686368"/>
                    <a:gd name="connsiteY35" fmla="*/ 83722 h 105236"/>
                    <a:gd name="connsiteX36" fmla="*/ 353589 w 686368"/>
                    <a:gd name="connsiteY36" fmla="*/ 2 h 105236"/>
                    <a:gd name="connsiteX37" fmla="*/ 383211 w 686368"/>
                    <a:gd name="connsiteY37" fmla="*/ 2 h 105236"/>
                    <a:gd name="connsiteX38" fmla="*/ 387456 w 686368"/>
                    <a:gd name="connsiteY38" fmla="*/ 4247 h 105236"/>
                    <a:gd name="connsiteX39" fmla="*/ 387456 w 686368"/>
                    <a:gd name="connsiteY39" fmla="*/ 16264 h 105236"/>
                    <a:gd name="connsiteX40" fmla="*/ 383211 w 686368"/>
                    <a:gd name="connsiteY40" fmla="*/ 20509 h 105236"/>
                    <a:gd name="connsiteX41" fmla="*/ 353589 w 686368"/>
                    <a:gd name="connsiteY41" fmla="*/ 20509 h 105236"/>
                    <a:gd name="connsiteX42" fmla="*/ 349344 w 686368"/>
                    <a:gd name="connsiteY42" fmla="*/ 16264 h 105236"/>
                    <a:gd name="connsiteX43" fmla="*/ 349344 w 686368"/>
                    <a:gd name="connsiteY43" fmla="*/ 4247 h 105236"/>
                    <a:gd name="connsiteX44" fmla="*/ 353589 w 686368"/>
                    <a:gd name="connsiteY44" fmla="*/ 2 h 105236"/>
                    <a:gd name="connsiteX45" fmla="*/ 8320 w 686368"/>
                    <a:gd name="connsiteY45" fmla="*/ 2 h 105236"/>
                    <a:gd name="connsiteX46" fmla="*/ 314237 w 686368"/>
                    <a:gd name="connsiteY46" fmla="*/ 2 h 105236"/>
                    <a:gd name="connsiteX47" fmla="*/ 318482 w 686368"/>
                    <a:gd name="connsiteY47" fmla="*/ 4247 h 105236"/>
                    <a:gd name="connsiteX48" fmla="*/ 318482 w 686368"/>
                    <a:gd name="connsiteY48" fmla="*/ 16264 h 105236"/>
                    <a:gd name="connsiteX49" fmla="*/ 314237 w 686368"/>
                    <a:gd name="connsiteY49" fmla="*/ 20509 h 105236"/>
                    <a:gd name="connsiteX50" fmla="*/ 8320 w 686368"/>
                    <a:gd name="connsiteY50" fmla="*/ 20509 h 105236"/>
                    <a:gd name="connsiteX51" fmla="*/ 4075 w 686368"/>
                    <a:gd name="connsiteY51" fmla="*/ 16264 h 105236"/>
                    <a:gd name="connsiteX52" fmla="*/ 4075 w 686368"/>
                    <a:gd name="connsiteY52" fmla="*/ 4247 h 105236"/>
                    <a:gd name="connsiteX53" fmla="*/ 8320 w 686368"/>
                    <a:gd name="connsiteY53" fmla="*/ 2 h 105236"/>
                    <a:gd name="connsiteX54" fmla="*/ 652501 w 686368"/>
                    <a:gd name="connsiteY54" fmla="*/ 0 h 105236"/>
                    <a:gd name="connsiteX55" fmla="*/ 682123 w 686368"/>
                    <a:gd name="connsiteY55" fmla="*/ 0 h 105236"/>
                    <a:gd name="connsiteX56" fmla="*/ 686368 w 686368"/>
                    <a:gd name="connsiteY56" fmla="*/ 4245 h 105236"/>
                    <a:gd name="connsiteX57" fmla="*/ 686368 w 686368"/>
                    <a:gd name="connsiteY57" fmla="*/ 16262 h 105236"/>
                    <a:gd name="connsiteX58" fmla="*/ 682123 w 686368"/>
                    <a:gd name="connsiteY58" fmla="*/ 20507 h 105236"/>
                    <a:gd name="connsiteX59" fmla="*/ 652501 w 686368"/>
                    <a:gd name="connsiteY59" fmla="*/ 20507 h 105236"/>
                    <a:gd name="connsiteX60" fmla="*/ 648256 w 686368"/>
                    <a:gd name="connsiteY60" fmla="*/ 16262 h 105236"/>
                    <a:gd name="connsiteX61" fmla="*/ 648256 w 686368"/>
                    <a:gd name="connsiteY61" fmla="*/ 4245 h 105236"/>
                    <a:gd name="connsiteX62" fmla="*/ 652501 w 686368"/>
                    <a:gd name="connsiteY62" fmla="*/ 0 h 105236"/>
                    <a:gd name="connsiteX63" fmla="*/ 502887 w 686368"/>
                    <a:gd name="connsiteY63" fmla="*/ 0 h 105236"/>
                    <a:gd name="connsiteX64" fmla="*/ 613150 w 686368"/>
                    <a:gd name="connsiteY64" fmla="*/ 0 h 105236"/>
                    <a:gd name="connsiteX65" fmla="*/ 617395 w 686368"/>
                    <a:gd name="connsiteY65" fmla="*/ 4245 h 105236"/>
                    <a:gd name="connsiteX66" fmla="*/ 617395 w 686368"/>
                    <a:gd name="connsiteY66" fmla="*/ 16262 h 105236"/>
                    <a:gd name="connsiteX67" fmla="*/ 613150 w 686368"/>
                    <a:gd name="connsiteY67" fmla="*/ 20507 h 105236"/>
                    <a:gd name="connsiteX68" fmla="*/ 502887 w 686368"/>
                    <a:gd name="connsiteY68" fmla="*/ 20507 h 105236"/>
                    <a:gd name="connsiteX69" fmla="*/ 498642 w 686368"/>
                    <a:gd name="connsiteY69" fmla="*/ 16262 h 105236"/>
                    <a:gd name="connsiteX70" fmla="*/ 498642 w 686368"/>
                    <a:gd name="connsiteY70" fmla="*/ 4245 h 105236"/>
                    <a:gd name="connsiteX71" fmla="*/ 502887 w 686368"/>
                    <a:gd name="connsiteY71" fmla="*/ 0 h 105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86368" h="105236">
                      <a:moveTo>
                        <a:pt x="153859" y="84729"/>
                      </a:moveTo>
                      <a:lnTo>
                        <a:pt x="183481" y="84729"/>
                      </a:lnTo>
                      <a:cubicBezTo>
                        <a:pt x="185825" y="84729"/>
                        <a:pt x="187726" y="86630"/>
                        <a:pt x="187726" y="88974"/>
                      </a:cubicBezTo>
                      <a:lnTo>
                        <a:pt x="187726" y="100991"/>
                      </a:lnTo>
                      <a:cubicBezTo>
                        <a:pt x="187726" y="103335"/>
                        <a:pt x="185825" y="105236"/>
                        <a:pt x="183481" y="105236"/>
                      </a:cubicBezTo>
                      <a:lnTo>
                        <a:pt x="153859" y="105236"/>
                      </a:lnTo>
                      <a:cubicBezTo>
                        <a:pt x="151515" y="105236"/>
                        <a:pt x="149614" y="103335"/>
                        <a:pt x="149614" y="100991"/>
                      </a:cubicBezTo>
                      <a:lnTo>
                        <a:pt x="149614" y="88974"/>
                      </a:lnTo>
                      <a:cubicBezTo>
                        <a:pt x="149614" y="86630"/>
                        <a:pt x="151515" y="84729"/>
                        <a:pt x="153859" y="84729"/>
                      </a:cubicBezTo>
                      <a:close/>
                      <a:moveTo>
                        <a:pt x="4245" y="84729"/>
                      </a:moveTo>
                      <a:lnTo>
                        <a:pt x="114508" y="84729"/>
                      </a:lnTo>
                      <a:cubicBezTo>
                        <a:pt x="116852" y="84729"/>
                        <a:pt x="118753" y="86630"/>
                        <a:pt x="118753" y="88974"/>
                      </a:cubicBezTo>
                      <a:lnTo>
                        <a:pt x="118753" y="100991"/>
                      </a:lnTo>
                      <a:cubicBezTo>
                        <a:pt x="118753" y="103335"/>
                        <a:pt x="116852" y="105236"/>
                        <a:pt x="114508" y="105236"/>
                      </a:cubicBezTo>
                      <a:lnTo>
                        <a:pt x="4245" y="105236"/>
                      </a:lnTo>
                      <a:cubicBezTo>
                        <a:pt x="1901" y="105236"/>
                        <a:pt x="0" y="103335"/>
                        <a:pt x="0" y="100991"/>
                      </a:cubicBezTo>
                      <a:lnTo>
                        <a:pt x="0" y="88974"/>
                      </a:lnTo>
                      <a:cubicBezTo>
                        <a:pt x="0" y="86630"/>
                        <a:pt x="1901" y="84729"/>
                        <a:pt x="4245" y="84729"/>
                      </a:cubicBezTo>
                      <a:close/>
                      <a:moveTo>
                        <a:pt x="438939" y="83722"/>
                      </a:moveTo>
                      <a:lnTo>
                        <a:pt x="468561" y="83722"/>
                      </a:lnTo>
                      <a:cubicBezTo>
                        <a:pt x="470905" y="83722"/>
                        <a:pt x="472806" y="85623"/>
                        <a:pt x="472806" y="87967"/>
                      </a:cubicBezTo>
                      <a:lnTo>
                        <a:pt x="472806" y="99984"/>
                      </a:lnTo>
                      <a:cubicBezTo>
                        <a:pt x="472806" y="102328"/>
                        <a:pt x="470905" y="104229"/>
                        <a:pt x="468561" y="104229"/>
                      </a:cubicBezTo>
                      <a:lnTo>
                        <a:pt x="438939" y="104229"/>
                      </a:lnTo>
                      <a:cubicBezTo>
                        <a:pt x="436595" y="104229"/>
                        <a:pt x="434694" y="102328"/>
                        <a:pt x="434694" y="99984"/>
                      </a:cubicBezTo>
                      <a:lnTo>
                        <a:pt x="434694" y="87967"/>
                      </a:lnTo>
                      <a:cubicBezTo>
                        <a:pt x="434694" y="85623"/>
                        <a:pt x="436595" y="83722"/>
                        <a:pt x="438939" y="83722"/>
                      </a:cubicBezTo>
                      <a:close/>
                      <a:moveTo>
                        <a:pt x="289325" y="83722"/>
                      </a:moveTo>
                      <a:lnTo>
                        <a:pt x="399588" y="83722"/>
                      </a:lnTo>
                      <a:cubicBezTo>
                        <a:pt x="401932" y="83722"/>
                        <a:pt x="403833" y="85623"/>
                        <a:pt x="403833" y="87967"/>
                      </a:cubicBezTo>
                      <a:lnTo>
                        <a:pt x="403833" y="99984"/>
                      </a:lnTo>
                      <a:cubicBezTo>
                        <a:pt x="403833" y="102328"/>
                        <a:pt x="401932" y="104229"/>
                        <a:pt x="399588" y="104229"/>
                      </a:cubicBezTo>
                      <a:lnTo>
                        <a:pt x="289325" y="104229"/>
                      </a:lnTo>
                      <a:cubicBezTo>
                        <a:pt x="286981" y="104229"/>
                        <a:pt x="285080" y="102328"/>
                        <a:pt x="285080" y="99984"/>
                      </a:cubicBezTo>
                      <a:lnTo>
                        <a:pt x="285080" y="87967"/>
                      </a:lnTo>
                      <a:cubicBezTo>
                        <a:pt x="285080" y="85623"/>
                        <a:pt x="286981" y="83722"/>
                        <a:pt x="289325" y="83722"/>
                      </a:cubicBezTo>
                      <a:close/>
                      <a:moveTo>
                        <a:pt x="353589" y="2"/>
                      </a:moveTo>
                      <a:lnTo>
                        <a:pt x="383211" y="2"/>
                      </a:lnTo>
                      <a:cubicBezTo>
                        <a:pt x="385555" y="2"/>
                        <a:pt x="387456" y="1903"/>
                        <a:pt x="387456" y="4247"/>
                      </a:cubicBezTo>
                      <a:lnTo>
                        <a:pt x="387456" y="16264"/>
                      </a:lnTo>
                      <a:cubicBezTo>
                        <a:pt x="387456" y="18608"/>
                        <a:pt x="385555" y="20509"/>
                        <a:pt x="383211" y="20509"/>
                      </a:cubicBezTo>
                      <a:lnTo>
                        <a:pt x="353589" y="20509"/>
                      </a:lnTo>
                      <a:cubicBezTo>
                        <a:pt x="351245" y="20509"/>
                        <a:pt x="349344" y="18608"/>
                        <a:pt x="349344" y="16264"/>
                      </a:cubicBezTo>
                      <a:lnTo>
                        <a:pt x="349344" y="4247"/>
                      </a:lnTo>
                      <a:cubicBezTo>
                        <a:pt x="349344" y="1903"/>
                        <a:pt x="351245" y="2"/>
                        <a:pt x="353589" y="2"/>
                      </a:cubicBezTo>
                      <a:close/>
                      <a:moveTo>
                        <a:pt x="8320" y="2"/>
                      </a:moveTo>
                      <a:lnTo>
                        <a:pt x="314237" y="2"/>
                      </a:lnTo>
                      <a:cubicBezTo>
                        <a:pt x="316581" y="2"/>
                        <a:pt x="318482" y="1903"/>
                        <a:pt x="318482" y="4247"/>
                      </a:cubicBezTo>
                      <a:lnTo>
                        <a:pt x="318482" y="16264"/>
                      </a:lnTo>
                      <a:cubicBezTo>
                        <a:pt x="318482" y="18608"/>
                        <a:pt x="316581" y="20509"/>
                        <a:pt x="314237" y="20509"/>
                      </a:cubicBezTo>
                      <a:lnTo>
                        <a:pt x="8320" y="20509"/>
                      </a:lnTo>
                      <a:cubicBezTo>
                        <a:pt x="5976" y="20509"/>
                        <a:pt x="4075" y="18608"/>
                        <a:pt x="4075" y="16264"/>
                      </a:cubicBezTo>
                      <a:lnTo>
                        <a:pt x="4075" y="4247"/>
                      </a:lnTo>
                      <a:cubicBezTo>
                        <a:pt x="4075" y="1903"/>
                        <a:pt x="5976" y="2"/>
                        <a:pt x="8320" y="2"/>
                      </a:cubicBezTo>
                      <a:close/>
                      <a:moveTo>
                        <a:pt x="652501" y="0"/>
                      </a:moveTo>
                      <a:lnTo>
                        <a:pt x="682123" y="0"/>
                      </a:lnTo>
                      <a:cubicBezTo>
                        <a:pt x="684467" y="0"/>
                        <a:pt x="686368" y="1901"/>
                        <a:pt x="686368" y="4245"/>
                      </a:cubicBezTo>
                      <a:lnTo>
                        <a:pt x="686368" y="16262"/>
                      </a:lnTo>
                      <a:cubicBezTo>
                        <a:pt x="686368" y="18606"/>
                        <a:pt x="684467" y="20507"/>
                        <a:pt x="682123" y="20507"/>
                      </a:cubicBezTo>
                      <a:lnTo>
                        <a:pt x="652501" y="20507"/>
                      </a:lnTo>
                      <a:cubicBezTo>
                        <a:pt x="650157" y="20507"/>
                        <a:pt x="648256" y="18606"/>
                        <a:pt x="648256" y="16262"/>
                      </a:cubicBezTo>
                      <a:lnTo>
                        <a:pt x="648256" y="4245"/>
                      </a:lnTo>
                      <a:cubicBezTo>
                        <a:pt x="648256" y="1901"/>
                        <a:pt x="650157" y="0"/>
                        <a:pt x="652501" y="0"/>
                      </a:cubicBezTo>
                      <a:close/>
                      <a:moveTo>
                        <a:pt x="502887" y="0"/>
                      </a:moveTo>
                      <a:lnTo>
                        <a:pt x="613150" y="0"/>
                      </a:lnTo>
                      <a:cubicBezTo>
                        <a:pt x="615494" y="0"/>
                        <a:pt x="617395" y="1901"/>
                        <a:pt x="617395" y="4245"/>
                      </a:cubicBezTo>
                      <a:lnTo>
                        <a:pt x="617395" y="16262"/>
                      </a:lnTo>
                      <a:cubicBezTo>
                        <a:pt x="617395" y="18606"/>
                        <a:pt x="615494" y="20507"/>
                        <a:pt x="613150" y="20507"/>
                      </a:cubicBezTo>
                      <a:lnTo>
                        <a:pt x="502887" y="20507"/>
                      </a:lnTo>
                      <a:cubicBezTo>
                        <a:pt x="500543" y="20507"/>
                        <a:pt x="498642" y="18606"/>
                        <a:pt x="498642" y="16262"/>
                      </a:cubicBezTo>
                      <a:lnTo>
                        <a:pt x="498642" y="4245"/>
                      </a:lnTo>
                      <a:cubicBezTo>
                        <a:pt x="498642" y="1901"/>
                        <a:pt x="500543" y="0"/>
                        <a:pt x="502887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38" name="Group 3637">
                <a:extLst>
                  <a:ext uri="{FF2B5EF4-FFF2-40B4-BE49-F238E27FC236}">
                    <a16:creationId xmlns:a16="http://schemas.microsoft.com/office/drawing/2014/main" id="{7D0060C9-43B3-4521-A9D2-8B9470282EEC}"/>
                  </a:ext>
                </a:extLst>
              </p:cNvPr>
              <p:cNvGrpSpPr/>
              <p:nvPr/>
            </p:nvGrpSpPr>
            <p:grpSpPr>
              <a:xfrm rot="18902941">
                <a:off x="9825321" y="5247373"/>
                <a:ext cx="109147" cy="109147"/>
                <a:chOff x="8118251" y="2289511"/>
                <a:chExt cx="453435" cy="453435"/>
              </a:xfrm>
              <a:solidFill>
                <a:schemeClr val="accent1">
                  <a:alpha val="40000"/>
                </a:schemeClr>
              </a:solidFill>
            </p:grpSpPr>
            <p:sp>
              <p:nvSpPr>
                <p:cNvPr id="3639" name="Oval 3638">
                  <a:extLst>
                    <a:ext uri="{FF2B5EF4-FFF2-40B4-BE49-F238E27FC236}">
                      <a16:creationId xmlns:a16="http://schemas.microsoft.com/office/drawing/2014/main" id="{90401D73-5289-46F3-BD5B-3521E8B2F425}"/>
                    </a:ext>
                  </a:extLst>
                </p:cNvPr>
                <p:cNvSpPr/>
                <p:nvPr/>
              </p:nvSpPr>
              <p:spPr>
                <a:xfrm>
                  <a:off x="8118251" y="2289511"/>
                  <a:ext cx="453435" cy="45343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0" name="Oval 3639">
                  <a:extLst>
                    <a:ext uri="{FF2B5EF4-FFF2-40B4-BE49-F238E27FC236}">
                      <a16:creationId xmlns:a16="http://schemas.microsoft.com/office/drawing/2014/main" id="{112E26C1-B817-4CC0-999A-20E7528CA76D}"/>
                    </a:ext>
                  </a:extLst>
                </p:cNvPr>
                <p:cNvSpPr/>
                <p:nvPr/>
              </p:nvSpPr>
              <p:spPr>
                <a:xfrm>
                  <a:off x="8160877" y="2332137"/>
                  <a:ext cx="368182" cy="36818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1" name="Oval 3640">
                  <a:extLst>
                    <a:ext uri="{FF2B5EF4-FFF2-40B4-BE49-F238E27FC236}">
                      <a16:creationId xmlns:a16="http://schemas.microsoft.com/office/drawing/2014/main" id="{C5531E63-7B44-4CCE-AEAC-4C7069DF93AD}"/>
                    </a:ext>
                  </a:extLst>
                </p:cNvPr>
                <p:cNvSpPr/>
                <p:nvPr/>
              </p:nvSpPr>
              <p:spPr>
                <a:xfrm>
                  <a:off x="8207808" y="2379068"/>
                  <a:ext cx="274320" cy="2743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42" name="Oval 3641">
                  <a:extLst>
                    <a:ext uri="{FF2B5EF4-FFF2-40B4-BE49-F238E27FC236}">
                      <a16:creationId xmlns:a16="http://schemas.microsoft.com/office/drawing/2014/main" id="{3427B897-310E-4752-9070-30E40A38C985}"/>
                    </a:ext>
                  </a:extLst>
                </p:cNvPr>
                <p:cNvSpPr/>
                <p:nvPr/>
              </p:nvSpPr>
              <p:spPr>
                <a:xfrm>
                  <a:off x="8253528" y="2424788"/>
                  <a:ext cx="182880" cy="1828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628" name="Group 3627">
              <a:extLst>
                <a:ext uri="{FF2B5EF4-FFF2-40B4-BE49-F238E27FC236}">
                  <a16:creationId xmlns:a16="http://schemas.microsoft.com/office/drawing/2014/main" id="{0562BDA6-AB41-44EE-8C92-B5DADF4FDDAE}"/>
                </a:ext>
              </a:extLst>
            </p:cNvPr>
            <p:cNvGrpSpPr/>
            <p:nvPr/>
          </p:nvGrpSpPr>
          <p:grpSpPr>
            <a:xfrm flipH="1">
              <a:off x="898378" y="3540367"/>
              <a:ext cx="2725552" cy="2568873"/>
              <a:chOff x="898378" y="3540367"/>
              <a:chExt cx="2725552" cy="2568873"/>
            </a:xfrm>
          </p:grpSpPr>
          <p:sp>
            <p:nvSpPr>
              <p:cNvPr id="3629" name="Freeform: Shape 3628">
                <a:extLst>
                  <a:ext uri="{FF2B5EF4-FFF2-40B4-BE49-F238E27FC236}">
                    <a16:creationId xmlns:a16="http://schemas.microsoft.com/office/drawing/2014/main" id="{591F3A7F-E1E8-4E34-ABB1-97F4048A7EA9}"/>
                  </a:ext>
                </a:extLst>
              </p:cNvPr>
              <p:cNvSpPr/>
              <p:nvPr/>
            </p:nvSpPr>
            <p:spPr>
              <a:xfrm rot="19146890">
                <a:off x="898378" y="3540367"/>
                <a:ext cx="2647906" cy="2053702"/>
              </a:xfrm>
              <a:custGeom>
                <a:avLst/>
                <a:gdLst>
                  <a:gd name="connsiteX0" fmla="*/ 802501 w 2647906"/>
                  <a:gd name="connsiteY0" fmla="*/ 64780 h 2053702"/>
                  <a:gd name="connsiteX1" fmla="*/ 824412 w 2647906"/>
                  <a:gd name="connsiteY1" fmla="*/ 137612 h 2053702"/>
                  <a:gd name="connsiteX2" fmla="*/ 735907 w 2647906"/>
                  <a:gd name="connsiteY2" fmla="*/ 300638 h 2053702"/>
                  <a:gd name="connsiteX3" fmla="*/ 672970 w 2647906"/>
                  <a:gd name="connsiteY3" fmla="*/ 375812 h 2053702"/>
                  <a:gd name="connsiteX4" fmla="*/ 644123 w 2647906"/>
                  <a:gd name="connsiteY4" fmla="*/ 429134 h 2053702"/>
                  <a:gd name="connsiteX5" fmla="*/ 630356 w 2647906"/>
                  <a:gd name="connsiteY5" fmla="*/ 546704 h 2053702"/>
                  <a:gd name="connsiteX6" fmla="*/ 618992 w 2647906"/>
                  <a:gd name="connsiteY6" fmla="*/ 620349 h 2053702"/>
                  <a:gd name="connsiteX7" fmla="*/ 576379 w 2647906"/>
                  <a:gd name="connsiteY7" fmla="*/ 714318 h 2053702"/>
                  <a:gd name="connsiteX8" fmla="*/ 559114 w 2647906"/>
                  <a:gd name="connsiteY8" fmla="*/ 771355 h 2053702"/>
                  <a:gd name="connsiteX9" fmla="*/ 507760 w 2647906"/>
                  <a:gd name="connsiteY9" fmla="*/ 891329 h 2053702"/>
                  <a:gd name="connsiteX10" fmla="*/ 462960 w 2647906"/>
                  <a:gd name="connsiteY10" fmla="*/ 948802 h 2053702"/>
                  <a:gd name="connsiteX11" fmla="*/ 412480 w 2647906"/>
                  <a:gd name="connsiteY11" fmla="*/ 1078829 h 2053702"/>
                  <a:gd name="connsiteX12" fmla="*/ 403301 w 2647906"/>
                  <a:gd name="connsiteY12" fmla="*/ 1333200 h 2053702"/>
                  <a:gd name="connsiteX13" fmla="*/ 421058 w 2647906"/>
                  <a:gd name="connsiteY13" fmla="*/ 1503955 h 2053702"/>
                  <a:gd name="connsiteX14" fmla="*/ 425443 w 2647906"/>
                  <a:gd name="connsiteY14" fmla="*/ 1540797 h 2053702"/>
                  <a:gd name="connsiteX15" fmla="*/ 0 w 2647906"/>
                  <a:gd name="connsiteY15" fmla="*/ 1172459 h 2053702"/>
                  <a:gd name="connsiteX16" fmla="*/ 16659 w 2647906"/>
                  <a:gd name="connsiteY16" fmla="*/ 1116181 h 2053702"/>
                  <a:gd name="connsiteX17" fmla="*/ 118337 w 2647906"/>
                  <a:gd name="connsiteY17" fmla="*/ 780533 h 2053702"/>
                  <a:gd name="connsiteX18" fmla="*/ 209683 w 2647906"/>
                  <a:gd name="connsiteY18" fmla="*/ 463662 h 2053702"/>
                  <a:gd name="connsiteX19" fmla="*/ 259071 w 2647906"/>
                  <a:gd name="connsiteY19" fmla="*/ 293425 h 2053702"/>
                  <a:gd name="connsiteX20" fmla="*/ 276772 w 2647906"/>
                  <a:gd name="connsiteY20" fmla="*/ 205139 h 2053702"/>
                  <a:gd name="connsiteX21" fmla="*/ 329219 w 2647906"/>
                  <a:gd name="connsiteY21" fmla="*/ 137394 h 2053702"/>
                  <a:gd name="connsiteX22" fmla="*/ 512349 w 2647906"/>
                  <a:gd name="connsiteY22" fmla="*/ 41458 h 2053702"/>
                  <a:gd name="connsiteX23" fmla="*/ 578564 w 2647906"/>
                  <a:gd name="connsiteY23" fmla="*/ 3434 h 2053702"/>
                  <a:gd name="connsiteX24" fmla="*/ 598232 w 2647906"/>
                  <a:gd name="connsiteY24" fmla="*/ 2123 h 2053702"/>
                  <a:gd name="connsiteX25" fmla="*/ 603914 w 2647906"/>
                  <a:gd name="connsiteY25" fmla="*/ 16546 h 2053702"/>
                  <a:gd name="connsiteX26" fmla="*/ 614402 w 2647906"/>
                  <a:gd name="connsiteY26" fmla="*/ 153128 h 2053702"/>
                  <a:gd name="connsiteX27" fmla="*/ 624237 w 2647906"/>
                  <a:gd name="connsiteY27" fmla="*/ 147446 h 2053702"/>
                  <a:gd name="connsiteX28" fmla="*/ 710120 w 2647906"/>
                  <a:gd name="connsiteY28" fmla="*/ 63749 h 2053702"/>
                  <a:gd name="connsiteX29" fmla="*/ 779832 w 2647906"/>
                  <a:gd name="connsiteY29" fmla="*/ 50418 h 2053702"/>
                  <a:gd name="connsiteX30" fmla="*/ 802501 w 2647906"/>
                  <a:gd name="connsiteY30" fmla="*/ 64780 h 2053702"/>
                  <a:gd name="connsiteX31" fmla="*/ 2419034 w 2647906"/>
                  <a:gd name="connsiteY31" fmla="*/ 721093 h 2053702"/>
                  <a:gd name="connsiteX32" fmla="*/ 2504043 w 2647906"/>
                  <a:gd name="connsiteY32" fmla="*/ 904441 h 2053702"/>
                  <a:gd name="connsiteX33" fmla="*/ 2545782 w 2647906"/>
                  <a:gd name="connsiteY33" fmla="*/ 1068995 h 2053702"/>
                  <a:gd name="connsiteX34" fmla="*/ 2540975 w 2647906"/>
                  <a:gd name="connsiteY34" fmla="*/ 1200552 h 2053702"/>
                  <a:gd name="connsiteX35" fmla="*/ 2527207 w 2647906"/>
                  <a:gd name="connsiteY35" fmla="*/ 1309818 h 2053702"/>
                  <a:gd name="connsiteX36" fmla="*/ 2533108 w 2647906"/>
                  <a:gd name="connsiteY36" fmla="*/ 1417991 h 2053702"/>
                  <a:gd name="connsiteX37" fmla="*/ 2647906 w 2647906"/>
                  <a:gd name="connsiteY37" fmla="*/ 1623311 h 2053702"/>
                  <a:gd name="connsiteX38" fmla="*/ 2238821 w 2647906"/>
                  <a:gd name="connsiteY38" fmla="*/ 2053445 h 2053702"/>
                  <a:gd name="connsiteX39" fmla="*/ 2107487 w 2647906"/>
                  <a:gd name="connsiteY39" fmla="*/ 1625728 h 2053702"/>
                  <a:gd name="connsiteX40" fmla="*/ 1832058 w 2647906"/>
                  <a:gd name="connsiteY40" fmla="*/ 1241636 h 2053702"/>
                  <a:gd name="connsiteX41" fmla="*/ 1746394 w 2647906"/>
                  <a:gd name="connsiteY41" fmla="*/ 1095656 h 2053702"/>
                  <a:gd name="connsiteX42" fmla="*/ 1701159 w 2647906"/>
                  <a:gd name="connsiteY42" fmla="*/ 1015237 h 2053702"/>
                  <a:gd name="connsiteX43" fmla="*/ 1666849 w 2647906"/>
                  <a:gd name="connsiteY43" fmla="*/ 935910 h 2053702"/>
                  <a:gd name="connsiteX44" fmla="*/ 1618990 w 2647906"/>
                  <a:gd name="connsiteY44" fmla="*/ 854398 h 2053702"/>
                  <a:gd name="connsiteX45" fmla="*/ 1588178 w 2647906"/>
                  <a:gd name="connsiteY45" fmla="*/ 825770 h 2053702"/>
                  <a:gd name="connsiteX46" fmla="*/ 1612435 w 2647906"/>
                  <a:gd name="connsiteY46" fmla="*/ 764145 h 2053702"/>
                  <a:gd name="connsiteX47" fmla="*/ 1642592 w 2647906"/>
                  <a:gd name="connsiteY47" fmla="*/ 763488 h 2053702"/>
                  <a:gd name="connsiteX48" fmla="*/ 1691106 w 2647906"/>
                  <a:gd name="connsiteY48" fmla="*/ 775726 h 2053702"/>
                  <a:gd name="connsiteX49" fmla="*/ 1749017 w 2647906"/>
                  <a:gd name="connsiteY49" fmla="*/ 812658 h 2053702"/>
                  <a:gd name="connsiteX50" fmla="*/ 1751420 w 2647906"/>
                  <a:gd name="connsiteY50" fmla="*/ 814843 h 2053702"/>
                  <a:gd name="connsiteX51" fmla="*/ 1755354 w 2647906"/>
                  <a:gd name="connsiteY51" fmla="*/ 815280 h 2053702"/>
                  <a:gd name="connsiteX52" fmla="*/ 1638003 w 2647906"/>
                  <a:gd name="connsiteY52" fmla="*/ 354397 h 2053702"/>
                  <a:gd name="connsiteX53" fmla="*/ 1635598 w 2647906"/>
                  <a:gd name="connsiteY53" fmla="*/ 303261 h 2053702"/>
                  <a:gd name="connsiteX54" fmla="*/ 1657234 w 2647906"/>
                  <a:gd name="connsiteY54" fmla="*/ 263925 h 2053702"/>
                  <a:gd name="connsiteX55" fmla="*/ 1707714 w 2647906"/>
                  <a:gd name="connsiteY55" fmla="*/ 258243 h 2053702"/>
                  <a:gd name="connsiteX56" fmla="*/ 1784419 w 2647906"/>
                  <a:gd name="connsiteY56" fmla="*/ 306538 h 2053702"/>
                  <a:gd name="connsiteX57" fmla="*/ 1823973 w 2647906"/>
                  <a:gd name="connsiteY57" fmla="*/ 408592 h 2053702"/>
                  <a:gd name="connsiteX58" fmla="*/ 1907234 w 2647906"/>
                  <a:gd name="connsiteY58" fmla="*/ 690280 h 2053702"/>
                  <a:gd name="connsiteX59" fmla="*/ 1926465 w 2647906"/>
                  <a:gd name="connsiteY59" fmla="*/ 698148 h 2053702"/>
                  <a:gd name="connsiteX60" fmla="*/ 2046438 w 2647906"/>
                  <a:gd name="connsiteY60" fmla="*/ 694651 h 2053702"/>
                  <a:gd name="connsiteX61" fmla="*/ 2065013 w 2647906"/>
                  <a:gd name="connsiteY61" fmla="*/ 706014 h 2053702"/>
                  <a:gd name="connsiteX62" fmla="*/ 2076595 w 2647906"/>
                  <a:gd name="connsiteY62" fmla="*/ 703392 h 2053702"/>
                  <a:gd name="connsiteX63" fmla="*/ 2142155 w 2647906"/>
                  <a:gd name="connsiteY63" fmla="*/ 667553 h 2053702"/>
                  <a:gd name="connsiteX64" fmla="*/ 2230442 w 2647906"/>
                  <a:gd name="connsiteY64" fmla="*/ 696399 h 2053702"/>
                  <a:gd name="connsiteX65" fmla="*/ 2279612 w 2647906"/>
                  <a:gd name="connsiteY65" fmla="*/ 706670 h 2053702"/>
                  <a:gd name="connsiteX66" fmla="*/ 2328562 w 2647906"/>
                  <a:gd name="connsiteY66" fmla="*/ 691592 h 2053702"/>
                  <a:gd name="connsiteX67" fmla="*/ 2419034 w 2647906"/>
                  <a:gd name="connsiteY67" fmla="*/ 721093 h 2053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647906" h="2053702">
                    <a:moveTo>
                      <a:pt x="802501" y="64780"/>
                    </a:moveTo>
                    <a:cubicBezTo>
                      <a:pt x="822159" y="83035"/>
                      <a:pt x="831951" y="111553"/>
                      <a:pt x="824412" y="137612"/>
                    </a:cubicBezTo>
                    <a:cubicBezTo>
                      <a:pt x="813704" y="174981"/>
                      <a:pt x="750767" y="282281"/>
                      <a:pt x="735907" y="300638"/>
                    </a:cubicBezTo>
                    <a:cubicBezTo>
                      <a:pt x="715146" y="325768"/>
                      <a:pt x="691108" y="348277"/>
                      <a:pt x="672970" y="375812"/>
                    </a:cubicBezTo>
                    <a:cubicBezTo>
                      <a:pt x="665758" y="386739"/>
                      <a:pt x="658546" y="395480"/>
                      <a:pt x="644123" y="429134"/>
                    </a:cubicBezTo>
                    <a:cubicBezTo>
                      <a:pt x="629045" y="467158"/>
                      <a:pt x="625330" y="506275"/>
                      <a:pt x="630356" y="546704"/>
                    </a:cubicBezTo>
                    <a:cubicBezTo>
                      <a:pt x="633634" y="572054"/>
                      <a:pt x="626641" y="596310"/>
                      <a:pt x="618992" y="620349"/>
                    </a:cubicBezTo>
                    <a:cubicBezTo>
                      <a:pt x="608285" y="653348"/>
                      <a:pt x="595391" y="685035"/>
                      <a:pt x="576379" y="714318"/>
                    </a:cubicBezTo>
                    <a:cubicBezTo>
                      <a:pt x="565452" y="731363"/>
                      <a:pt x="563704" y="752124"/>
                      <a:pt x="559114" y="771355"/>
                    </a:cubicBezTo>
                    <a:cubicBezTo>
                      <a:pt x="548625" y="814187"/>
                      <a:pt x="536387" y="856145"/>
                      <a:pt x="507760" y="891329"/>
                    </a:cubicBezTo>
                    <a:cubicBezTo>
                      <a:pt x="492462" y="910122"/>
                      <a:pt x="476947" y="929135"/>
                      <a:pt x="462960" y="948802"/>
                    </a:cubicBezTo>
                    <a:cubicBezTo>
                      <a:pt x="435426" y="987919"/>
                      <a:pt x="422751" y="1032937"/>
                      <a:pt x="412480" y="1078829"/>
                    </a:cubicBezTo>
                    <a:cubicBezTo>
                      <a:pt x="404395" y="1115761"/>
                      <a:pt x="399150" y="1285779"/>
                      <a:pt x="403301" y="1333200"/>
                    </a:cubicBezTo>
                    <a:cubicBezTo>
                      <a:pt x="407890" y="1384883"/>
                      <a:pt x="414447" y="1446399"/>
                      <a:pt x="421058" y="1503955"/>
                    </a:cubicBezTo>
                    <a:lnTo>
                      <a:pt x="425443" y="1540797"/>
                    </a:lnTo>
                    <a:lnTo>
                      <a:pt x="0" y="1172459"/>
                    </a:lnTo>
                    <a:lnTo>
                      <a:pt x="16659" y="1116181"/>
                    </a:lnTo>
                    <a:cubicBezTo>
                      <a:pt x="58412" y="975757"/>
                      <a:pt x="97686" y="845601"/>
                      <a:pt x="118337" y="780533"/>
                    </a:cubicBezTo>
                    <a:cubicBezTo>
                      <a:pt x="151553" y="675857"/>
                      <a:pt x="183240" y="570524"/>
                      <a:pt x="209683" y="463662"/>
                    </a:cubicBezTo>
                    <a:cubicBezTo>
                      <a:pt x="223888" y="406188"/>
                      <a:pt x="240714" y="349588"/>
                      <a:pt x="259071" y="293425"/>
                    </a:cubicBezTo>
                    <a:cubicBezTo>
                      <a:pt x="268467" y="264798"/>
                      <a:pt x="273276" y="234859"/>
                      <a:pt x="276772" y="205139"/>
                    </a:cubicBezTo>
                    <a:cubicBezTo>
                      <a:pt x="280924" y="171922"/>
                      <a:pt x="298407" y="147883"/>
                      <a:pt x="329219" y="137394"/>
                    </a:cubicBezTo>
                    <a:cubicBezTo>
                      <a:pt x="395216" y="114667"/>
                      <a:pt x="452472" y="75550"/>
                      <a:pt x="512349" y="41458"/>
                    </a:cubicBezTo>
                    <a:cubicBezTo>
                      <a:pt x="534421" y="28784"/>
                      <a:pt x="556492" y="16109"/>
                      <a:pt x="578564" y="3434"/>
                    </a:cubicBezTo>
                    <a:cubicBezTo>
                      <a:pt x="584901" y="-282"/>
                      <a:pt x="591457" y="-1374"/>
                      <a:pt x="598232" y="2123"/>
                    </a:cubicBezTo>
                    <a:cubicBezTo>
                      <a:pt x="603477" y="5620"/>
                      <a:pt x="603258" y="11082"/>
                      <a:pt x="603914" y="16546"/>
                    </a:cubicBezTo>
                    <a:cubicBezTo>
                      <a:pt x="605880" y="34466"/>
                      <a:pt x="609159" y="149195"/>
                      <a:pt x="614402" y="153128"/>
                    </a:cubicBezTo>
                    <a:cubicBezTo>
                      <a:pt x="618774" y="152910"/>
                      <a:pt x="621177" y="149413"/>
                      <a:pt x="624237" y="147446"/>
                    </a:cubicBezTo>
                    <a:cubicBezTo>
                      <a:pt x="646309" y="129745"/>
                      <a:pt x="701160" y="71616"/>
                      <a:pt x="710120" y="63749"/>
                    </a:cubicBezTo>
                    <a:cubicBezTo>
                      <a:pt x="730881" y="45829"/>
                      <a:pt x="753827" y="40147"/>
                      <a:pt x="779832" y="50418"/>
                    </a:cubicBezTo>
                    <a:cubicBezTo>
                      <a:pt x="788300" y="53751"/>
                      <a:pt x="795948" y="58695"/>
                      <a:pt x="802501" y="64780"/>
                    </a:cubicBezTo>
                    <a:close/>
                    <a:moveTo>
                      <a:pt x="2419034" y="721093"/>
                    </a:moveTo>
                    <a:cubicBezTo>
                      <a:pt x="2425371" y="728523"/>
                      <a:pt x="2486342" y="856583"/>
                      <a:pt x="2504043" y="904441"/>
                    </a:cubicBezTo>
                    <a:cubicBezTo>
                      <a:pt x="2523711" y="957763"/>
                      <a:pt x="2539227" y="1012396"/>
                      <a:pt x="2545782" y="1068995"/>
                    </a:cubicBezTo>
                    <a:cubicBezTo>
                      <a:pt x="2550809" y="1113139"/>
                      <a:pt x="2547749" y="1156846"/>
                      <a:pt x="2540975" y="1200552"/>
                    </a:cubicBezTo>
                    <a:cubicBezTo>
                      <a:pt x="2535512" y="1236828"/>
                      <a:pt x="2528737" y="1273104"/>
                      <a:pt x="2527207" y="1309818"/>
                    </a:cubicBezTo>
                    <a:cubicBezTo>
                      <a:pt x="2525678" y="1346531"/>
                      <a:pt x="2522181" y="1383026"/>
                      <a:pt x="2533108" y="1417991"/>
                    </a:cubicBezTo>
                    <a:cubicBezTo>
                      <a:pt x="2547750" y="1465631"/>
                      <a:pt x="2626271" y="1578730"/>
                      <a:pt x="2647906" y="1623311"/>
                    </a:cubicBezTo>
                    <a:cubicBezTo>
                      <a:pt x="2530422" y="1724748"/>
                      <a:pt x="2319956" y="2043116"/>
                      <a:pt x="2238821" y="2053445"/>
                    </a:cubicBezTo>
                    <a:cubicBezTo>
                      <a:pt x="2157686" y="2063775"/>
                      <a:pt x="2175281" y="1761030"/>
                      <a:pt x="2107487" y="1625728"/>
                    </a:cubicBezTo>
                    <a:cubicBezTo>
                      <a:pt x="2039693" y="1490426"/>
                      <a:pt x="1892241" y="1329981"/>
                      <a:pt x="1832058" y="1241636"/>
                    </a:cubicBezTo>
                    <a:cubicBezTo>
                      <a:pt x="1771877" y="1153291"/>
                      <a:pt x="1768248" y="1148541"/>
                      <a:pt x="1746394" y="1095656"/>
                    </a:cubicBezTo>
                    <a:cubicBezTo>
                      <a:pt x="1734812" y="1067248"/>
                      <a:pt x="1721044" y="1039494"/>
                      <a:pt x="1701159" y="1015237"/>
                    </a:cubicBezTo>
                    <a:cubicBezTo>
                      <a:pt x="1682365" y="992291"/>
                      <a:pt x="1674716" y="964100"/>
                      <a:pt x="1666849" y="935910"/>
                    </a:cubicBezTo>
                    <a:cubicBezTo>
                      <a:pt x="1658108" y="904878"/>
                      <a:pt x="1643904" y="876251"/>
                      <a:pt x="1618990" y="854398"/>
                    </a:cubicBezTo>
                    <a:cubicBezTo>
                      <a:pt x="1611342" y="850027"/>
                      <a:pt x="1591237" y="830578"/>
                      <a:pt x="1588178" y="825770"/>
                    </a:cubicBezTo>
                    <a:cubicBezTo>
                      <a:pt x="1570913" y="800202"/>
                      <a:pt x="1582277" y="771355"/>
                      <a:pt x="1612435" y="764145"/>
                    </a:cubicBezTo>
                    <a:cubicBezTo>
                      <a:pt x="1622487" y="761740"/>
                      <a:pt x="1632321" y="761303"/>
                      <a:pt x="1642592" y="763488"/>
                    </a:cubicBezTo>
                    <a:cubicBezTo>
                      <a:pt x="1658982" y="766985"/>
                      <a:pt x="1675153" y="770481"/>
                      <a:pt x="1691106" y="775726"/>
                    </a:cubicBezTo>
                    <a:cubicBezTo>
                      <a:pt x="1713614" y="783156"/>
                      <a:pt x="1733719" y="793864"/>
                      <a:pt x="1749017" y="812658"/>
                    </a:cubicBezTo>
                    <a:cubicBezTo>
                      <a:pt x="1749672" y="813532"/>
                      <a:pt x="1750546" y="814188"/>
                      <a:pt x="1751420" y="814843"/>
                    </a:cubicBezTo>
                    <a:cubicBezTo>
                      <a:pt x="1752076" y="815281"/>
                      <a:pt x="1752732" y="815499"/>
                      <a:pt x="1755354" y="815280"/>
                    </a:cubicBezTo>
                    <a:cubicBezTo>
                      <a:pt x="1742242" y="765455"/>
                      <a:pt x="1644559" y="387177"/>
                      <a:pt x="1638003" y="354397"/>
                    </a:cubicBezTo>
                    <a:cubicBezTo>
                      <a:pt x="1637129" y="346749"/>
                      <a:pt x="1635162" y="310909"/>
                      <a:pt x="1635598" y="303261"/>
                    </a:cubicBezTo>
                    <a:cubicBezTo>
                      <a:pt x="1636691" y="286652"/>
                      <a:pt x="1642810" y="273103"/>
                      <a:pt x="1657234" y="263925"/>
                    </a:cubicBezTo>
                    <a:cubicBezTo>
                      <a:pt x="1673186" y="255184"/>
                      <a:pt x="1690451" y="255839"/>
                      <a:pt x="1707714" y="258243"/>
                    </a:cubicBezTo>
                    <a:cubicBezTo>
                      <a:pt x="1739401" y="264580"/>
                      <a:pt x="1764314" y="281845"/>
                      <a:pt x="1784419" y="306538"/>
                    </a:cubicBezTo>
                    <a:cubicBezTo>
                      <a:pt x="1802339" y="328610"/>
                      <a:pt x="1813921" y="382369"/>
                      <a:pt x="1823973" y="408592"/>
                    </a:cubicBezTo>
                    <a:cubicBezTo>
                      <a:pt x="1827469" y="417771"/>
                      <a:pt x="1906797" y="688095"/>
                      <a:pt x="1907234" y="690280"/>
                    </a:cubicBezTo>
                    <a:cubicBezTo>
                      <a:pt x="1911386" y="705140"/>
                      <a:pt x="1912915" y="704266"/>
                      <a:pt x="1926465" y="698148"/>
                    </a:cubicBezTo>
                    <a:cubicBezTo>
                      <a:pt x="1965581" y="680010"/>
                      <a:pt x="2005791" y="670613"/>
                      <a:pt x="2046438" y="694651"/>
                    </a:cubicBezTo>
                    <a:cubicBezTo>
                      <a:pt x="2052776" y="698366"/>
                      <a:pt x="2059113" y="702081"/>
                      <a:pt x="2065013" y="706014"/>
                    </a:cubicBezTo>
                    <a:cubicBezTo>
                      <a:pt x="2069820" y="709293"/>
                      <a:pt x="2073536" y="709074"/>
                      <a:pt x="2076595" y="703392"/>
                    </a:cubicBezTo>
                    <a:cubicBezTo>
                      <a:pt x="2090581" y="677168"/>
                      <a:pt x="2114401" y="669082"/>
                      <a:pt x="2142155" y="667553"/>
                    </a:cubicBezTo>
                    <a:cubicBezTo>
                      <a:pt x="2175371" y="665804"/>
                      <a:pt x="2204873" y="675420"/>
                      <a:pt x="2230442" y="696399"/>
                    </a:cubicBezTo>
                    <a:cubicBezTo>
                      <a:pt x="2245302" y="708637"/>
                      <a:pt x="2261255" y="711259"/>
                      <a:pt x="2279612" y="706670"/>
                    </a:cubicBezTo>
                    <a:cubicBezTo>
                      <a:pt x="2296220" y="702518"/>
                      <a:pt x="2312391" y="696399"/>
                      <a:pt x="2328562" y="691592"/>
                    </a:cubicBezTo>
                    <a:cubicBezTo>
                      <a:pt x="2365712" y="680446"/>
                      <a:pt x="2394996" y="692903"/>
                      <a:pt x="2419034" y="721093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30" name="Freeform: Shape 3629">
                <a:extLst>
                  <a:ext uri="{FF2B5EF4-FFF2-40B4-BE49-F238E27FC236}">
                    <a16:creationId xmlns:a16="http://schemas.microsoft.com/office/drawing/2014/main" id="{3B44914A-B35C-4267-89A3-98AD238B98B5}"/>
                  </a:ext>
                </a:extLst>
              </p:cNvPr>
              <p:cNvSpPr/>
              <p:nvPr/>
            </p:nvSpPr>
            <p:spPr>
              <a:xfrm rot="18494506">
                <a:off x="1277685" y="5118874"/>
                <a:ext cx="859228" cy="1121504"/>
              </a:xfrm>
              <a:custGeom>
                <a:avLst/>
                <a:gdLst>
                  <a:gd name="connsiteX0" fmla="*/ 627099 w 627402"/>
                  <a:gd name="connsiteY0" fmla="*/ 265576 h 671928"/>
                  <a:gd name="connsiteX1" fmla="*/ 622871 w 627402"/>
                  <a:gd name="connsiteY1" fmla="*/ 282230 h 671928"/>
                  <a:gd name="connsiteX2" fmla="*/ 438705 w 627402"/>
                  <a:gd name="connsiteY2" fmla="*/ 670937 h 671928"/>
                  <a:gd name="connsiteX3" fmla="*/ 438236 w 627402"/>
                  <a:gd name="connsiteY3" fmla="*/ 671928 h 671928"/>
                  <a:gd name="connsiteX4" fmla="*/ 0 w 627402"/>
                  <a:gd name="connsiteY4" fmla="*/ 115864 h 671928"/>
                  <a:gd name="connsiteX5" fmla="*/ 52443 w 627402"/>
                  <a:gd name="connsiteY5" fmla="*/ 14129 h 671928"/>
                  <a:gd name="connsiteX6" fmla="*/ 94818 w 627402"/>
                  <a:gd name="connsiteY6" fmla="*/ 9241 h 671928"/>
                  <a:gd name="connsiteX7" fmla="*/ 350695 w 627402"/>
                  <a:gd name="connsiteY7" fmla="*/ 128216 h 671928"/>
                  <a:gd name="connsiteX8" fmla="*/ 556865 w 627402"/>
                  <a:gd name="connsiteY8" fmla="*/ 223558 h 671928"/>
                  <a:gd name="connsiteX9" fmla="*/ 577237 w 627402"/>
                  <a:gd name="connsiteY9" fmla="*/ 239449 h 671928"/>
                  <a:gd name="connsiteX10" fmla="*/ 613907 w 627402"/>
                  <a:gd name="connsiteY10" fmla="*/ 255339 h 671928"/>
                  <a:gd name="connsiteX11" fmla="*/ 627099 w 627402"/>
                  <a:gd name="connsiteY11" fmla="*/ 265576 h 671928"/>
                  <a:gd name="connsiteX0" fmla="*/ 627099 w 627402"/>
                  <a:gd name="connsiteY0" fmla="*/ 265576 h 1121504"/>
                  <a:gd name="connsiteX1" fmla="*/ 622871 w 627402"/>
                  <a:gd name="connsiteY1" fmla="*/ 282230 h 1121504"/>
                  <a:gd name="connsiteX2" fmla="*/ 438705 w 627402"/>
                  <a:gd name="connsiteY2" fmla="*/ 670937 h 1121504"/>
                  <a:gd name="connsiteX3" fmla="*/ 235877 w 627402"/>
                  <a:gd name="connsiteY3" fmla="*/ 1121504 h 1121504"/>
                  <a:gd name="connsiteX4" fmla="*/ 0 w 627402"/>
                  <a:gd name="connsiteY4" fmla="*/ 115864 h 1121504"/>
                  <a:gd name="connsiteX5" fmla="*/ 52443 w 627402"/>
                  <a:gd name="connsiteY5" fmla="*/ 14129 h 1121504"/>
                  <a:gd name="connsiteX6" fmla="*/ 94818 w 627402"/>
                  <a:gd name="connsiteY6" fmla="*/ 9241 h 1121504"/>
                  <a:gd name="connsiteX7" fmla="*/ 350695 w 627402"/>
                  <a:gd name="connsiteY7" fmla="*/ 128216 h 1121504"/>
                  <a:gd name="connsiteX8" fmla="*/ 556865 w 627402"/>
                  <a:gd name="connsiteY8" fmla="*/ 223558 h 1121504"/>
                  <a:gd name="connsiteX9" fmla="*/ 577237 w 627402"/>
                  <a:gd name="connsiteY9" fmla="*/ 239449 h 1121504"/>
                  <a:gd name="connsiteX10" fmla="*/ 613907 w 627402"/>
                  <a:gd name="connsiteY10" fmla="*/ 255339 h 1121504"/>
                  <a:gd name="connsiteX11" fmla="*/ 627099 w 627402"/>
                  <a:gd name="connsiteY11" fmla="*/ 265576 h 1121504"/>
                  <a:gd name="connsiteX0" fmla="*/ 858926 w 859229"/>
                  <a:gd name="connsiteY0" fmla="*/ 265576 h 1121504"/>
                  <a:gd name="connsiteX1" fmla="*/ 854698 w 859229"/>
                  <a:gd name="connsiteY1" fmla="*/ 282230 h 1121504"/>
                  <a:gd name="connsiteX2" fmla="*/ 670532 w 859229"/>
                  <a:gd name="connsiteY2" fmla="*/ 670937 h 1121504"/>
                  <a:gd name="connsiteX3" fmla="*/ 467704 w 859229"/>
                  <a:gd name="connsiteY3" fmla="*/ 1121504 h 1121504"/>
                  <a:gd name="connsiteX4" fmla="*/ 0 w 859229"/>
                  <a:gd name="connsiteY4" fmla="*/ 518100 h 1121504"/>
                  <a:gd name="connsiteX5" fmla="*/ 284270 w 859229"/>
                  <a:gd name="connsiteY5" fmla="*/ 14129 h 1121504"/>
                  <a:gd name="connsiteX6" fmla="*/ 326645 w 859229"/>
                  <a:gd name="connsiteY6" fmla="*/ 9241 h 1121504"/>
                  <a:gd name="connsiteX7" fmla="*/ 582522 w 859229"/>
                  <a:gd name="connsiteY7" fmla="*/ 128216 h 1121504"/>
                  <a:gd name="connsiteX8" fmla="*/ 788692 w 859229"/>
                  <a:gd name="connsiteY8" fmla="*/ 223558 h 1121504"/>
                  <a:gd name="connsiteX9" fmla="*/ 809064 w 859229"/>
                  <a:gd name="connsiteY9" fmla="*/ 239449 h 1121504"/>
                  <a:gd name="connsiteX10" fmla="*/ 845734 w 859229"/>
                  <a:gd name="connsiteY10" fmla="*/ 255339 h 1121504"/>
                  <a:gd name="connsiteX11" fmla="*/ 858926 w 859229"/>
                  <a:gd name="connsiteY11" fmla="*/ 265576 h 112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59229" h="1121504">
                    <a:moveTo>
                      <a:pt x="858926" y="265576"/>
                    </a:moveTo>
                    <a:cubicBezTo>
                      <a:pt x="859995" y="269906"/>
                      <a:pt x="858161" y="275304"/>
                      <a:pt x="854698" y="282230"/>
                    </a:cubicBezTo>
                    <a:cubicBezTo>
                      <a:pt x="792765" y="411799"/>
                      <a:pt x="731649" y="541369"/>
                      <a:pt x="670532" y="670937"/>
                    </a:cubicBezTo>
                    <a:lnTo>
                      <a:pt x="467704" y="1121504"/>
                    </a:lnTo>
                    <a:lnTo>
                      <a:pt x="0" y="518100"/>
                    </a:lnTo>
                    <a:lnTo>
                      <a:pt x="284270" y="14129"/>
                    </a:lnTo>
                    <a:cubicBezTo>
                      <a:pt x="298124" y="-3798"/>
                      <a:pt x="298938" y="-3798"/>
                      <a:pt x="326645" y="9241"/>
                    </a:cubicBezTo>
                    <a:lnTo>
                      <a:pt x="582522" y="128216"/>
                    </a:lnTo>
                    <a:lnTo>
                      <a:pt x="788692" y="223558"/>
                    </a:lnTo>
                    <a:cubicBezTo>
                      <a:pt x="797249" y="227225"/>
                      <a:pt x="806212" y="229670"/>
                      <a:pt x="809064" y="239449"/>
                    </a:cubicBezTo>
                    <a:cubicBezTo>
                      <a:pt x="821288" y="244745"/>
                      <a:pt x="833103" y="251265"/>
                      <a:pt x="845734" y="255339"/>
                    </a:cubicBezTo>
                    <a:cubicBezTo>
                      <a:pt x="853883" y="257988"/>
                      <a:pt x="857856" y="261247"/>
                      <a:pt x="858926" y="26557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631" name="Freeform: Shape 3630">
                <a:extLst>
                  <a:ext uri="{FF2B5EF4-FFF2-40B4-BE49-F238E27FC236}">
                    <a16:creationId xmlns:a16="http://schemas.microsoft.com/office/drawing/2014/main" id="{02A1B873-E7F8-47BA-BE75-1D79F581FAC2}"/>
                  </a:ext>
                </a:extLst>
              </p:cNvPr>
              <p:cNvSpPr/>
              <p:nvPr/>
            </p:nvSpPr>
            <p:spPr>
              <a:xfrm rot="16200000">
                <a:off x="3032248" y="4203473"/>
                <a:ext cx="777883" cy="405480"/>
              </a:xfrm>
              <a:custGeom>
                <a:avLst/>
                <a:gdLst>
                  <a:gd name="connsiteX0" fmla="*/ 777580 w 777883"/>
                  <a:gd name="connsiteY0" fmla="*/ 265577 h 405480"/>
                  <a:gd name="connsiteX1" fmla="*/ 773352 w 777883"/>
                  <a:gd name="connsiteY1" fmla="*/ 282231 h 405480"/>
                  <a:gd name="connsiteX2" fmla="*/ 714957 w 777883"/>
                  <a:gd name="connsiteY2" fmla="*/ 405480 h 405480"/>
                  <a:gd name="connsiteX3" fmla="*/ 0 w 777883"/>
                  <a:gd name="connsiteY3" fmla="*/ 405480 h 405480"/>
                  <a:gd name="connsiteX4" fmla="*/ 128362 w 777883"/>
                  <a:gd name="connsiteY4" fmla="*/ 158774 h 405480"/>
                  <a:gd name="connsiteX5" fmla="*/ 202924 w 777883"/>
                  <a:gd name="connsiteY5" fmla="*/ 14130 h 405480"/>
                  <a:gd name="connsiteX6" fmla="*/ 245299 w 777883"/>
                  <a:gd name="connsiteY6" fmla="*/ 9241 h 405480"/>
                  <a:gd name="connsiteX7" fmla="*/ 501176 w 777883"/>
                  <a:gd name="connsiteY7" fmla="*/ 128216 h 405480"/>
                  <a:gd name="connsiteX8" fmla="*/ 707346 w 777883"/>
                  <a:gd name="connsiteY8" fmla="*/ 223558 h 405480"/>
                  <a:gd name="connsiteX9" fmla="*/ 727718 w 777883"/>
                  <a:gd name="connsiteY9" fmla="*/ 239449 h 405480"/>
                  <a:gd name="connsiteX10" fmla="*/ 764388 w 777883"/>
                  <a:gd name="connsiteY10" fmla="*/ 255339 h 405480"/>
                  <a:gd name="connsiteX11" fmla="*/ 777580 w 777883"/>
                  <a:gd name="connsiteY11" fmla="*/ 265577 h 40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883" h="405480">
                    <a:moveTo>
                      <a:pt x="777580" y="265577"/>
                    </a:moveTo>
                    <a:cubicBezTo>
                      <a:pt x="778649" y="269906"/>
                      <a:pt x="776815" y="275305"/>
                      <a:pt x="773352" y="282231"/>
                    </a:cubicBezTo>
                    <a:lnTo>
                      <a:pt x="714957" y="405480"/>
                    </a:lnTo>
                    <a:lnTo>
                      <a:pt x="0" y="405480"/>
                    </a:lnTo>
                    <a:lnTo>
                      <a:pt x="128362" y="158774"/>
                    </a:lnTo>
                    <a:cubicBezTo>
                      <a:pt x="153623" y="110695"/>
                      <a:pt x="178885" y="62617"/>
                      <a:pt x="202924" y="14130"/>
                    </a:cubicBezTo>
                    <a:cubicBezTo>
                      <a:pt x="216778" y="-3799"/>
                      <a:pt x="217592" y="-3799"/>
                      <a:pt x="245299" y="9241"/>
                    </a:cubicBezTo>
                    <a:cubicBezTo>
                      <a:pt x="330863" y="48356"/>
                      <a:pt x="415612" y="89101"/>
                      <a:pt x="501176" y="128216"/>
                    </a:cubicBezTo>
                    <a:cubicBezTo>
                      <a:pt x="570035" y="159589"/>
                      <a:pt x="638487" y="192593"/>
                      <a:pt x="707346" y="223558"/>
                    </a:cubicBezTo>
                    <a:cubicBezTo>
                      <a:pt x="715902" y="227226"/>
                      <a:pt x="724866" y="229670"/>
                      <a:pt x="727718" y="239449"/>
                    </a:cubicBezTo>
                    <a:cubicBezTo>
                      <a:pt x="739942" y="244746"/>
                      <a:pt x="751757" y="251265"/>
                      <a:pt x="764388" y="255339"/>
                    </a:cubicBezTo>
                    <a:cubicBezTo>
                      <a:pt x="772537" y="257988"/>
                      <a:pt x="776510" y="261248"/>
                      <a:pt x="777580" y="265577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655" name="Group 3654">
            <a:extLst>
              <a:ext uri="{FF2B5EF4-FFF2-40B4-BE49-F238E27FC236}">
                <a16:creationId xmlns:a16="http://schemas.microsoft.com/office/drawing/2014/main" id="{B12B60E5-272D-4EDF-9827-05E08E493CC7}"/>
              </a:ext>
            </a:extLst>
          </p:cNvPr>
          <p:cNvGrpSpPr/>
          <p:nvPr/>
        </p:nvGrpSpPr>
        <p:grpSpPr>
          <a:xfrm rot="7200000">
            <a:off x="4596441" y="5257607"/>
            <a:ext cx="303895" cy="1494472"/>
            <a:chOff x="9909547" y="3622831"/>
            <a:chExt cx="303895" cy="1494472"/>
          </a:xfrm>
        </p:grpSpPr>
        <p:sp>
          <p:nvSpPr>
            <p:cNvPr id="3656" name="Freeform: Shape 3655">
              <a:extLst>
                <a:ext uri="{FF2B5EF4-FFF2-40B4-BE49-F238E27FC236}">
                  <a16:creationId xmlns:a16="http://schemas.microsoft.com/office/drawing/2014/main" id="{3702D5E4-9A6C-4EF7-8CF7-B76292910ED1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7" name="Freeform: Shape 3656">
              <a:extLst>
                <a:ext uri="{FF2B5EF4-FFF2-40B4-BE49-F238E27FC236}">
                  <a16:creationId xmlns:a16="http://schemas.microsoft.com/office/drawing/2014/main" id="{96F43289-8DAC-4FC5-9878-255E7BCE8B25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8" name="Freeform: Shape 3657">
              <a:extLst>
                <a:ext uri="{FF2B5EF4-FFF2-40B4-BE49-F238E27FC236}">
                  <a16:creationId xmlns:a16="http://schemas.microsoft.com/office/drawing/2014/main" id="{82A9B4E1-4EB0-4542-9A3A-4A569F64EC8A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9" name="Freeform: Shape 3658">
              <a:extLst>
                <a:ext uri="{FF2B5EF4-FFF2-40B4-BE49-F238E27FC236}">
                  <a16:creationId xmlns:a16="http://schemas.microsoft.com/office/drawing/2014/main" id="{A546309F-550E-4D27-8582-CBF7967B6528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0" name="Freeform: Shape 3659">
              <a:extLst>
                <a:ext uri="{FF2B5EF4-FFF2-40B4-BE49-F238E27FC236}">
                  <a16:creationId xmlns:a16="http://schemas.microsoft.com/office/drawing/2014/main" id="{A13F72BD-E31D-4C9F-83B9-CA011AEC2314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1" name="Freeform: Shape 3660">
              <a:extLst>
                <a:ext uri="{FF2B5EF4-FFF2-40B4-BE49-F238E27FC236}">
                  <a16:creationId xmlns:a16="http://schemas.microsoft.com/office/drawing/2014/main" id="{A572E04C-5C3F-480E-9DFA-B95FB2718B73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62" name="Group 3661">
            <a:extLst>
              <a:ext uri="{FF2B5EF4-FFF2-40B4-BE49-F238E27FC236}">
                <a16:creationId xmlns:a16="http://schemas.microsoft.com/office/drawing/2014/main" id="{45BAA2F8-9E1D-4584-ABFF-1EE158ADE75E}"/>
              </a:ext>
            </a:extLst>
          </p:cNvPr>
          <p:cNvGrpSpPr/>
          <p:nvPr/>
        </p:nvGrpSpPr>
        <p:grpSpPr>
          <a:xfrm rot="19991619">
            <a:off x="266892" y="4951987"/>
            <a:ext cx="1316147" cy="518672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3663" name="Freeform 7">
              <a:extLst>
                <a:ext uri="{FF2B5EF4-FFF2-40B4-BE49-F238E27FC236}">
                  <a16:creationId xmlns:a16="http://schemas.microsoft.com/office/drawing/2014/main" id="{EFD7E138-F54F-40D9-A061-F1A04A574743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64" name="Freeform 10">
              <a:extLst>
                <a:ext uri="{FF2B5EF4-FFF2-40B4-BE49-F238E27FC236}">
                  <a16:creationId xmlns:a16="http://schemas.microsoft.com/office/drawing/2014/main" id="{7C94B612-A4D3-4A46-B619-3825E881E350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65" name="Freeform 3">
              <a:extLst>
                <a:ext uri="{FF2B5EF4-FFF2-40B4-BE49-F238E27FC236}">
                  <a16:creationId xmlns:a16="http://schemas.microsoft.com/office/drawing/2014/main" id="{157937B2-2190-43B3-9DAB-2AFDC0B00B9C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66" name="Freeform 11">
              <a:extLst>
                <a:ext uri="{FF2B5EF4-FFF2-40B4-BE49-F238E27FC236}">
                  <a16:creationId xmlns:a16="http://schemas.microsoft.com/office/drawing/2014/main" id="{8786CFCE-0EEA-4283-99C8-2705672C1B88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667" name="그룹 167">
              <a:extLst>
                <a:ext uri="{FF2B5EF4-FFF2-40B4-BE49-F238E27FC236}">
                  <a16:creationId xmlns:a16="http://schemas.microsoft.com/office/drawing/2014/main" id="{8C5A66E1-A9E7-41E2-93C8-C419A80085D7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3668" name="Freeform 4">
                <a:extLst>
                  <a:ext uri="{FF2B5EF4-FFF2-40B4-BE49-F238E27FC236}">
                    <a16:creationId xmlns:a16="http://schemas.microsoft.com/office/drawing/2014/main" id="{93512FE0-0B21-487B-B56F-0D7EBC265F0E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669" name="Freeform 9">
                <a:extLst>
                  <a:ext uri="{FF2B5EF4-FFF2-40B4-BE49-F238E27FC236}">
                    <a16:creationId xmlns:a16="http://schemas.microsoft.com/office/drawing/2014/main" id="{9868B4D6-F5B4-4811-9D90-87B83D6B7BAC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670" name="Group 3669">
            <a:extLst>
              <a:ext uri="{FF2B5EF4-FFF2-40B4-BE49-F238E27FC236}">
                <a16:creationId xmlns:a16="http://schemas.microsoft.com/office/drawing/2014/main" id="{50F90011-EDD6-462F-9A40-79BF7BFB3E85}"/>
              </a:ext>
            </a:extLst>
          </p:cNvPr>
          <p:cNvGrpSpPr/>
          <p:nvPr/>
        </p:nvGrpSpPr>
        <p:grpSpPr>
          <a:xfrm rot="900000">
            <a:off x="1716038" y="5277161"/>
            <a:ext cx="710725" cy="963879"/>
            <a:chOff x="4524375" y="1300163"/>
            <a:chExt cx="2665364" cy="3614738"/>
          </a:xfrm>
        </p:grpSpPr>
        <p:grpSp>
          <p:nvGrpSpPr>
            <p:cNvPr id="3671" name="Group 3670">
              <a:extLst>
                <a:ext uri="{FF2B5EF4-FFF2-40B4-BE49-F238E27FC236}">
                  <a16:creationId xmlns:a16="http://schemas.microsoft.com/office/drawing/2014/main" id="{3F8A6D42-8F7F-4887-B391-AB715E99BCDE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3703" name="Freeform: Shape 3702">
                <a:extLst>
                  <a:ext uri="{FF2B5EF4-FFF2-40B4-BE49-F238E27FC236}">
                    <a16:creationId xmlns:a16="http://schemas.microsoft.com/office/drawing/2014/main" id="{8C20671F-A16A-4E64-BC71-E462B33EB5F2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4" name="Freeform: Shape 3703">
                <a:extLst>
                  <a:ext uri="{FF2B5EF4-FFF2-40B4-BE49-F238E27FC236}">
                    <a16:creationId xmlns:a16="http://schemas.microsoft.com/office/drawing/2014/main" id="{6C2F7016-4A4A-4740-9C4A-1F6AD115172B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5" name="Freeform: Shape 3704">
                <a:extLst>
                  <a:ext uri="{FF2B5EF4-FFF2-40B4-BE49-F238E27FC236}">
                    <a16:creationId xmlns:a16="http://schemas.microsoft.com/office/drawing/2014/main" id="{024E9EC9-5C3F-4FF8-8A56-613F6259B5BF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72" name="Group 3671">
              <a:extLst>
                <a:ext uri="{FF2B5EF4-FFF2-40B4-BE49-F238E27FC236}">
                  <a16:creationId xmlns:a16="http://schemas.microsoft.com/office/drawing/2014/main" id="{C2C8A89E-B423-431C-A9A0-FDFDF5BC3C5F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3673" name="Group 3672">
                <a:extLst>
                  <a:ext uri="{FF2B5EF4-FFF2-40B4-BE49-F238E27FC236}">
                    <a16:creationId xmlns:a16="http://schemas.microsoft.com/office/drawing/2014/main" id="{C3C804D0-2F4C-4C4A-80C4-F9E9ED271E8D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3701" name="Freeform: Shape 3700">
                  <a:extLst>
                    <a:ext uri="{FF2B5EF4-FFF2-40B4-BE49-F238E27FC236}">
                      <a16:creationId xmlns:a16="http://schemas.microsoft.com/office/drawing/2014/main" id="{15519A53-37CE-40A8-B882-3EE0C2637C1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02" name="Freeform: Shape 3701">
                  <a:extLst>
                    <a:ext uri="{FF2B5EF4-FFF2-40B4-BE49-F238E27FC236}">
                      <a16:creationId xmlns:a16="http://schemas.microsoft.com/office/drawing/2014/main" id="{027B7E15-A49B-4748-8299-E76DC39118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74" name="Group 3673">
                <a:extLst>
                  <a:ext uri="{FF2B5EF4-FFF2-40B4-BE49-F238E27FC236}">
                    <a16:creationId xmlns:a16="http://schemas.microsoft.com/office/drawing/2014/main" id="{14B3C87A-4410-4E26-A7B5-AE32F6EC9695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3699" name="Freeform: Shape 3698">
                  <a:extLst>
                    <a:ext uri="{FF2B5EF4-FFF2-40B4-BE49-F238E27FC236}">
                      <a16:creationId xmlns:a16="http://schemas.microsoft.com/office/drawing/2014/main" id="{0AFBD698-1049-45B6-BDEC-F34E53D0E9C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00" name="Freeform: Shape 3699">
                  <a:extLst>
                    <a:ext uri="{FF2B5EF4-FFF2-40B4-BE49-F238E27FC236}">
                      <a16:creationId xmlns:a16="http://schemas.microsoft.com/office/drawing/2014/main" id="{C84C3023-A146-44F1-8F6A-3AE66589E5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75" name="Group 3674">
                <a:extLst>
                  <a:ext uri="{FF2B5EF4-FFF2-40B4-BE49-F238E27FC236}">
                    <a16:creationId xmlns:a16="http://schemas.microsoft.com/office/drawing/2014/main" id="{930F82A6-A3B1-40D9-A222-9B82AE0EBB29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3697" name="Freeform: Shape 3696">
                  <a:extLst>
                    <a:ext uri="{FF2B5EF4-FFF2-40B4-BE49-F238E27FC236}">
                      <a16:creationId xmlns:a16="http://schemas.microsoft.com/office/drawing/2014/main" id="{8012E953-39A3-42DA-8B28-D8BA36187FE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8" name="Freeform: Shape 3697">
                  <a:extLst>
                    <a:ext uri="{FF2B5EF4-FFF2-40B4-BE49-F238E27FC236}">
                      <a16:creationId xmlns:a16="http://schemas.microsoft.com/office/drawing/2014/main" id="{86841A59-EECB-4525-B76A-705BF65D84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76" name="Group 3675">
                <a:extLst>
                  <a:ext uri="{FF2B5EF4-FFF2-40B4-BE49-F238E27FC236}">
                    <a16:creationId xmlns:a16="http://schemas.microsoft.com/office/drawing/2014/main" id="{0C0977CF-156F-4A79-80BC-9413F01EF7C4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3695" name="Freeform: Shape 3694">
                  <a:extLst>
                    <a:ext uri="{FF2B5EF4-FFF2-40B4-BE49-F238E27FC236}">
                      <a16:creationId xmlns:a16="http://schemas.microsoft.com/office/drawing/2014/main" id="{9ACED79B-8DD2-4264-BE18-192FD824A64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6" name="Freeform: Shape 3695">
                  <a:extLst>
                    <a:ext uri="{FF2B5EF4-FFF2-40B4-BE49-F238E27FC236}">
                      <a16:creationId xmlns:a16="http://schemas.microsoft.com/office/drawing/2014/main" id="{31C48295-D232-45B8-B15B-4A4443E23CC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77" name="Group 3676">
                <a:extLst>
                  <a:ext uri="{FF2B5EF4-FFF2-40B4-BE49-F238E27FC236}">
                    <a16:creationId xmlns:a16="http://schemas.microsoft.com/office/drawing/2014/main" id="{962F67A1-822E-4C58-9E56-D62449A81080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3693" name="Freeform: Shape 3692">
                  <a:extLst>
                    <a:ext uri="{FF2B5EF4-FFF2-40B4-BE49-F238E27FC236}">
                      <a16:creationId xmlns:a16="http://schemas.microsoft.com/office/drawing/2014/main" id="{5F163080-5325-4AB3-86E4-C7D0EE65253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4" name="Freeform: Shape 3693">
                  <a:extLst>
                    <a:ext uri="{FF2B5EF4-FFF2-40B4-BE49-F238E27FC236}">
                      <a16:creationId xmlns:a16="http://schemas.microsoft.com/office/drawing/2014/main" id="{47C81E86-14FE-4E8D-8FD8-ABF410283AA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78" name="Group 3677">
                <a:extLst>
                  <a:ext uri="{FF2B5EF4-FFF2-40B4-BE49-F238E27FC236}">
                    <a16:creationId xmlns:a16="http://schemas.microsoft.com/office/drawing/2014/main" id="{7826D4C1-BA1F-4F0F-A937-11A52D222F00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3691" name="Freeform: Shape 3690">
                  <a:extLst>
                    <a:ext uri="{FF2B5EF4-FFF2-40B4-BE49-F238E27FC236}">
                      <a16:creationId xmlns:a16="http://schemas.microsoft.com/office/drawing/2014/main" id="{BC0CFF24-E39B-433E-A515-9B4F33F3020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2" name="Freeform: Shape 3691">
                  <a:extLst>
                    <a:ext uri="{FF2B5EF4-FFF2-40B4-BE49-F238E27FC236}">
                      <a16:creationId xmlns:a16="http://schemas.microsoft.com/office/drawing/2014/main" id="{C2E41F05-36CF-44AD-94A0-A14E7BB6DD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79" name="Group 3678">
                <a:extLst>
                  <a:ext uri="{FF2B5EF4-FFF2-40B4-BE49-F238E27FC236}">
                    <a16:creationId xmlns:a16="http://schemas.microsoft.com/office/drawing/2014/main" id="{4AA7F3E6-7AA7-45C6-B815-1FBFF0DC56B7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3689" name="Freeform: Shape 3688">
                  <a:extLst>
                    <a:ext uri="{FF2B5EF4-FFF2-40B4-BE49-F238E27FC236}">
                      <a16:creationId xmlns:a16="http://schemas.microsoft.com/office/drawing/2014/main" id="{1E3CFFE2-AF6C-4220-BB8A-E8276A7F029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0" name="Freeform: Shape 3689">
                  <a:extLst>
                    <a:ext uri="{FF2B5EF4-FFF2-40B4-BE49-F238E27FC236}">
                      <a16:creationId xmlns:a16="http://schemas.microsoft.com/office/drawing/2014/main" id="{4AC01457-DA4A-46C1-95D1-FF950E1DCAA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80" name="Group 3679">
                <a:extLst>
                  <a:ext uri="{FF2B5EF4-FFF2-40B4-BE49-F238E27FC236}">
                    <a16:creationId xmlns:a16="http://schemas.microsoft.com/office/drawing/2014/main" id="{D44311AA-B444-48AD-B8C1-1EDF44E33379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3687" name="Freeform: Shape 3686">
                  <a:extLst>
                    <a:ext uri="{FF2B5EF4-FFF2-40B4-BE49-F238E27FC236}">
                      <a16:creationId xmlns:a16="http://schemas.microsoft.com/office/drawing/2014/main" id="{C5765581-F28A-443C-A5E6-46BB7EA62B6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88" name="Freeform: Shape 3687">
                  <a:extLst>
                    <a:ext uri="{FF2B5EF4-FFF2-40B4-BE49-F238E27FC236}">
                      <a16:creationId xmlns:a16="http://schemas.microsoft.com/office/drawing/2014/main" id="{D204B681-0F30-4E3E-BB31-CFE598374BB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81" name="Group 3680">
                <a:extLst>
                  <a:ext uri="{FF2B5EF4-FFF2-40B4-BE49-F238E27FC236}">
                    <a16:creationId xmlns:a16="http://schemas.microsoft.com/office/drawing/2014/main" id="{7D8465F5-CC28-43D0-8265-3C78CC2B6BF0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3685" name="Freeform: Shape 3684">
                  <a:extLst>
                    <a:ext uri="{FF2B5EF4-FFF2-40B4-BE49-F238E27FC236}">
                      <a16:creationId xmlns:a16="http://schemas.microsoft.com/office/drawing/2014/main" id="{DBE606C6-263B-43AE-8F09-7E95AB02175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86" name="Freeform: Shape 3685">
                  <a:extLst>
                    <a:ext uri="{FF2B5EF4-FFF2-40B4-BE49-F238E27FC236}">
                      <a16:creationId xmlns:a16="http://schemas.microsoft.com/office/drawing/2014/main" id="{A2DB89B0-819E-43ED-9475-84B368DE63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82" name="Group 3681">
                <a:extLst>
                  <a:ext uri="{FF2B5EF4-FFF2-40B4-BE49-F238E27FC236}">
                    <a16:creationId xmlns:a16="http://schemas.microsoft.com/office/drawing/2014/main" id="{4DBD483C-B298-4CE4-8640-E1821E6DAE96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3683" name="Freeform: Shape 3682">
                  <a:extLst>
                    <a:ext uri="{FF2B5EF4-FFF2-40B4-BE49-F238E27FC236}">
                      <a16:creationId xmlns:a16="http://schemas.microsoft.com/office/drawing/2014/main" id="{AD8A3831-C308-4943-AACD-70CCFE98C6E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84" name="Freeform: Shape 3683">
                  <a:extLst>
                    <a:ext uri="{FF2B5EF4-FFF2-40B4-BE49-F238E27FC236}">
                      <a16:creationId xmlns:a16="http://schemas.microsoft.com/office/drawing/2014/main" id="{692F5DA7-0476-4A1D-B316-19A208752E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12723</TotalTime>
  <Words>82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88</cp:revision>
  <dcterms:created xsi:type="dcterms:W3CDTF">2018-02-18T19:39:47Z</dcterms:created>
  <dcterms:modified xsi:type="dcterms:W3CDTF">2020-09-03T03:05:37Z</dcterms:modified>
</cp:coreProperties>
</file>